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312" r:id="rId5"/>
    <p:sldId id="260" r:id="rId6"/>
    <p:sldId id="261" r:id="rId7"/>
    <p:sldId id="262" r:id="rId8"/>
    <p:sldId id="263" r:id="rId9"/>
    <p:sldId id="264" r:id="rId10"/>
    <p:sldId id="265" r:id="rId11"/>
    <p:sldId id="31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24" r:id="rId20"/>
    <p:sldId id="322" r:id="rId21"/>
    <p:sldId id="321" r:id="rId22"/>
    <p:sldId id="325" r:id="rId23"/>
  </p:sldIdLst>
  <p:sldSz cx="12192000" cy="6858000"/>
  <p:notesSz cx="6858000" cy="9144000"/>
  <p:embeddedFontLst>
    <p:embeddedFont>
      <p:font typeface="Nunito" panose="02000503030000020003" pitchFamily="2" charset="0"/>
      <p:regular r:id="rId25"/>
      <p:bold r:id="rId26"/>
      <p:italic r:id="rId27"/>
      <p:boldItalic r:id="rId28"/>
    </p:embeddedFont>
    <p:embeddedFont>
      <p:font typeface="Nunito Medium" pitchFamily="2" charset="0"/>
      <p:regular r:id="rId29"/>
    </p:embeddedFont>
    <p:embeddedFont>
      <p:font typeface="Nunito SemiBold" pitchFamily="2" charset="0"/>
      <p:regular r:id="rId30"/>
      <p:bold r:id="rId31"/>
      <p:italic r:id="rId32"/>
      <p:boldItalic r:id="rId33"/>
    </p:embeddedFont>
    <p:embeddedFont>
      <p:font typeface="Sassoon Sans Std" panose="020B0503020103030203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gOgpp3xnp/AJBn4YtZiGBly5Dl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33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ECDD06-E1E2-460D-BAA8-20CA49E63EBC}" v="72" dt="2025-01-21T18:48:32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70" Type="http://customschemas.google.com/relationships/presentationmetadata" Target="metadata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mena Zepeda Harasic" userId="90cf4ab7-3c32-4e50-a5d0-8fb63c062729" providerId="ADAL" clId="{8EECDD06-E1E2-460D-BAA8-20CA49E63EBC}"/>
    <pc:docChg chg="undo custSel addSld delSld modSld sldOrd">
      <pc:chgData name="Ximena Zepeda Harasic" userId="90cf4ab7-3c32-4e50-a5d0-8fb63c062729" providerId="ADAL" clId="{8EECDD06-E1E2-460D-BAA8-20CA49E63EBC}" dt="2025-01-21T18:48:35.754" v="632" actId="47"/>
      <pc:docMkLst>
        <pc:docMk/>
      </pc:docMkLst>
      <pc:sldChg chg="modSp mod">
        <pc:chgData name="Ximena Zepeda Harasic" userId="90cf4ab7-3c32-4e50-a5d0-8fb63c062729" providerId="ADAL" clId="{8EECDD06-E1E2-460D-BAA8-20CA49E63EBC}" dt="2025-01-21T15:28:26.733" v="11" actId="1076"/>
        <pc:sldMkLst>
          <pc:docMk/>
          <pc:sldMk cId="0" sldId="256"/>
        </pc:sldMkLst>
        <pc:spChg chg="mod">
          <ac:chgData name="Ximena Zepeda Harasic" userId="90cf4ab7-3c32-4e50-a5d0-8fb63c062729" providerId="ADAL" clId="{8EECDD06-E1E2-460D-BAA8-20CA49E63EBC}" dt="2025-01-21T15:27:33.141" v="0" actId="207"/>
          <ac:spMkLst>
            <pc:docMk/>
            <pc:sldMk cId="0" sldId="256"/>
            <ac:spMk id="217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27:33.141" v="0" actId="207"/>
          <ac:spMkLst>
            <pc:docMk/>
            <pc:sldMk cId="0" sldId="256"/>
            <ac:spMk id="218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28:26.733" v="11" actId="1076"/>
          <ac:spMkLst>
            <pc:docMk/>
            <pc:sldMk cId="0" sldId="256"/>
            <ac:spMk id="219" creationId="{00000000-0000-0000-0000-000000000000}"/>
          </ac:spMkLst>
        </pc:spChg>
      </pc:sldChg>
      <pc:sldChg chg="modSp mod">
        <pc:chgData name="Ximena Zepeda Harasic" userId="90cf4ab7-3c32-4e50-a5d0-8fb63c062729" providerId="ADAL" clId="{8EECDD06-E1E2-460D-BAA8-20CA49E63EBC}" dt="2025-01-21T15:32:17.808" v="182" actId="113"/>
        <pc:sldMkLst>
          <pc:docMk/>
          <pc:sldMk cId="0" sldId="257"/>
        </pc:sldMkLst>
        <pc:spChg chg="mod">
          <ac:chgData name="Ximena Zepeda Harasic" userId="90cf4ab7-3c32-4e50-a5d0-8fb63c062729" providerId="ADAL" clId="{8EECDD06-E1E2-460D-BAA8-20CA49E63EBC}" dt="2025-01-21T15:32:17.808" v="182" actId="113"/>
          <ac:spMkLst>
            <pc:docMk/>
            <pc:sldMk cId="0" sldId="257"/>
            <ac:spMk id="225" creationId="{00000000-0000-0000-0000-000000000000}"/>
          </ac:spMkLst>
        </pc:spChg>
      </pc:sldChg>
      <pc:sldChg chg="delSp modSp mod">
        <pc:chgData name="Ximena Zepeda Harasic" userId="90cf4ab7-3c32-4e50-a5d0-8fb63c062729" providerId="ADAL" clId="{8EECDD06-E1E2-460D-BAA8-20CA49E63EBC}" dt="2025-01-21T15:29:35.359" v="32" actId="478"/>
        <pc:sldMkLst>
          <pc:docMk/>
          <pc:sldMk cId="0" sldId="258"/>
        </pc:sldMkLst>
        <pc:spChg chg="mod">
          <ac:chgData name="Ximena Zepeda Harasic" userId="90cf4ab7-3c32-4e50-a5d0-8fb63c062729" providerId="ADAL" clId="{8EECDD06-E1E2-460D-BAA8-20CA49E63EBC}" dt="2025-01-21T15:29:31.822" v="31" actId="1037"/>
          <ac:spMkLst>
            <pc:docMk/>
            <pc:sldMk cId="0" sldId="258"/>
            <ac:spMk id="231" creationId="{00000000-0000-0000-0000-000000000000}"/>
          </ac:spMkLst>
        </pc:spChg>
        <pc:spChg chg="del mod">
          <ac:chgData name="Ximena Zepeda Harasic" userId="90cf4ab7-3c32-4e50-a5d0-8fb63c062729" providerId="ADAL" clId="{8EECDD06-E1E2-460D-BAA8-20CA49E63EBC}" dt="2025-01-21T15:29:35.359" v="32" actId="478"/>
          <ac:spMkLst>
            <pc:docMk/>
            <pc:sldMk cId="0" sldId="258"/>
            <ac:spMk id="232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29:31.822" v="31" actId="1037"/>
          <ac:spMkLst>
            <pc:docMk/>
            <pc:sldMk cId="0" sldId="258"/>
            <ac:spMk id="234" creationId="{00000000-0000-0000-0000-000000000000}"/>
          </ac:spMkLst>
        </pc:spChg>
        <pc:picChg chg="mod">
          <ac:chgData name="Ximena Zepeda Harasic" userId="90cf4ab7-3c32-4e50-a5d0-8fb63c062729" providerId="ADAL" clId="{8EECDD06-E1E2-460D-BAA8-20CA49E63EBC}" dt="2025-01-21T15:29:31.822" v="31" actId="1037"/>
          <ac:picMkLst>
            <pc:docMk/>
            <pc:sldMk cId="0" sldId="258"/>
            <ac:picMk id="233" creationId="{00000000-0000-0000-0000-000000000000}"/>
          </ac:picMkLst>
        </pc:picChg>
      </pc:sldChg>
      <pc:sldChg chg="del">
        <pc:chgData name="Ximena Zepeda Harasic" userId="90cf4ab7-3c32-4e50-a5d0-8fb63c062729" providerId="ADAL" clId="{8EECDD06-E1E2-460D-BAA8-20CA49E63EBC}" dt="2025-01-21T15:29:54.328" v="36" actId="47"/>
        <pc:sldMkLst>
          <pc:docMk/>
          <pc:sldMk cId="0" sldId="259"/>
        </pc:sldMkLst>
      </pc:sldChg>
      <pc:sldChg chg="addSp delSp modSp mod">
        <pc:chgData name="Ximena Zepeda Harasic" userId="90cf4ab7-3c32-4e50-a5d0-8fb63c062729" providerId="ADAL" clId="{8EECDD06-E1E2-460D-BAA8-20CA49E63EBC}" dt="2025-01-21T15:32:05.286" v="180" actId="113"/>
        <pc:sldMkLst>
          <pc:docMk/>
          <pc:sldMk cId="0" sldId="260"/>
        </pc:sldMkLst>
        <pc:spChg chg="add mod">
          <ac:chgData name="Ximena Zepeda Harasic" userId="90cf4ab7-3c32-4e50-a5d0-8fb63c062729" providerId="ADAL" clId="{8EECDD06-E1E2-460D-BAA8-20CA49E63EBC}" dt="2025-01-21T15:32:05.286" v="180" actId="113"/>
          <ac:spMkLst>
            <pc:docMk/>
            <pc:sldMk cId="0" sldId="260"/>
            <ac:spMk id="2" creationId="{EBB65ED3-1A7E-D804-EAA0-FDC82FDDE61C}"/>
          </ac:spMkLst>
        </pc:spChg>
        <pc:spChg chg="add del mod">
          <ac:chgData name="Ximena Zepeda Harasic" userId="90cf4ab7-3c32-4e50-a5d0-8fb63c062729" providerId="ADAL" clId="{8EECDD06-E1E2-460D-BAA8-20CA49E63EBC}" dt="2025-01-21T15:30:48.433" v="163" actId="207"/>
          <ac:spMkLst>
            <pc:docMk/>
            <pc:sldMk cId="0" sldId="260"/>
            <ac:spMk id="246" creationId="{00000000-0000-0000-0000-000000000000}"/>
          </ac:spMkLst>
        </pc:spChg>
        <pc:spChg chg="del">
          <ac:chgData name="Ximena Zepeda Harasic" userId="90cf4ab7-3c32-4e50-a5d0-8fb63c062729" providerId="ADAL" clId="{8EECDD06-E1E2-460D-BAA8-20CA49E63EBC}" dt="2025-01-21T15:30:20.915" v="160" actId="478"/>
          <ac:spMkLst>
            <pc:docMk/>
            <pc:sldMk cId="0" sldId="260"/>
            <ac:spMk id="249" creationId="{00000000-0000-0000-0000-000000000000}"/>
          </ac:spMkLst>
        </pc:spChg>
      </pc:sldChg>
      <pc:sldChg chg="addSp delSp modSp mod">
        <pc:chgData name="Ximena Zepeda Harasic" userId="90cf4ab7-3c32-4e50-a5d0-8fb63c062729" providerId="ADAL" clId="{8EECDD06-E1E2-460D-BAA8-20CA49E63EBC}" dt="2025-01-21T15:32:26.325" v="183" actId="113"/>
        <pc:sldMkLst>
          <pc:docMk/>
          <pc:sldMk cId="0" sldId="261"/>
        </pc:sldMkLst>
        <pc:spChg chg="add mod">
          <ac:chgData name="Ximena Zepeda Harasic" userId="90cf4ab7-3c32-4e50-a5d0-8fb63c062729" providerId="ADAL" clId="{8EECDD06-E1E2-460D-BAA8-20CA49E63EBC}" dt="2025-01-21T15:32:26.325" v="183" actId="113"/>
          <ac:spMkLst>
            <pc:docMk/>
            <pc:sldMk cId="0" sldId="261"/>
            <ac:spMk id="2" creationId="{A1740A16-65F8-2EA7-0E96-7DDB9204455B}"/>
          </ac:spMkLst>
        </pc:spChg>
        <pc:spChg chg="mod">
          <ac:chgData name="Ximena Zepeda Harasic" userId="90cf4ab7-3c32-4e50-a5d0-8fb63c062729" providerId="ADAL" clId="{8EECDD06-E1E2-460D-BAA8-20CA49E63EBC}" dt="2025-01-21T15:31:00.361" v="167" actId="2085"/>
          <ac:spMkLst>
            <pc:docMk/>
            <pc:sldMk cId="0" sldId="261"/>
            <ac:spMk id="254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1:26.978" v="170" actId="207"/>
          <ac:spMkLst>
            <pc:docMk/>
            <pc:sldMk cId="0" sldId="261"/>
            <ac:spMk id="255" creationId="{00000000-0000-0000-0000-000000000000}"/>
          </ac:spMkLst>
        </pc:spChg>
        <pc:spChg chg="del">
          <ac:chgData name="Ximena Zepeda Harasic" userId="90cf4ab7-3c32-4e50-a5d0-8fb63c062729" providerId="ADAL" clId="{8EECDD06-E1E2-460D-BAA8-20CA49E63EBC}" dt="2025-01-21T15:30:54.192" v="164" actId="478"/>
          <ac:spMkLst>
            <pc:docMk/>
            <pc:sldMk cId="0" sldId="261"/>
            <ac:spMk id="258" creationId="{00000000-0000-0000-0000-000000000000}"/>
          </ac:spMkLst>
        </pc:spChg>
      </pc:sldChg>
      <pc:sldChg chg="addSp modSp mod">
        <pc:chgData name="Ximena Zepeda Harasic" userId="90cf4ab7-3c32-4e50-a5d0-8fb63c062729" providerId="ADAL" clId="{8EECDD06-E1E2-460D-BAA8-20CA49E63EBC}" dt="2025-01-21T15:34:28.088" v="203" actId="14100"/>
        <pc:sldMkLst>
          <pc:docMk/>
          <pc:sldMk cId="0" sldId="262"/>
        </pc:sldMkLst>
        <pc:spChg chg="add mod">
          <ac:chgData name="Ximena Zepeda Harasic" userId="90cf4ab7-3c32-4e50-a5d0-8fb63c062729" providerId="ADAL" clId="{8EECDD06-E1E2-460D-BAA8-20CA49E63EBC}" dt="2025-01-21T15:34:08.589" v="200" actId="164"/>
          <ac:spMkLst>
            <pc:docMk/>
            <pc:sldMk cId="0" sldId="262"/>
            <ac:spMk id="2" creationId="{C6B7CBB3-030A-7F2F-A745-3CD56F289CA8}"/>
          </ac:spMkLst>
        </pc:spChg>
        <pc:spChg chg="mod">
          <ac:chgData name="Ximena Zepeda Harasic" userId="90cf4ab7-3c32-4e50-a5d0-8fb63c062729" providerId="ADAL" clId="{8EECDD06-E1E2-460D-BAA8-20CA49E63EBC}" dt="2025-01-21T15:34:19.838" v="202" actId="1076"/>
          <ac:spMkLst>
            <pc:docMk/>
            <pc:sldMk cId="0" sldId="262"/>
            <ac:spMk id="264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4:19.838" v="202" actId="1076"/>
          <ac:spMkLst>
            <pc:docMk/>
            <pc:sldMk cId="0" sldId="262"/>
            <ac:spMk id="265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1:43.620" v="174" actId="2085"/>
          <ac:spMkLst>
            <pc:docMk/>
            <pc:sldMk cId="0" sldId="262"/>
            <ac:spMk id="266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1:39.259" v="172" actId="2085"/>
          <ac:spMkLst>
            <pc:docMk/>
            <pc:sldMk cId="0" sldId="262"/>
            <ac:spMk id="267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4:28.088" v="203" actId="14100"/>
          <ac:spMkLst>
            <pc:docMk/>
            <pc:sldMk cId="0" sldId="262"/>
            <ac:spMk id="270" creationId="{00000000-0000-0000-0000-000000000000}"/>
          </ac:spMkLst>
        </pc:spChg>
        <pc:grpChg chg="add mod">
          <ac:chgData name="Ximena Zepeda Harasic" userId="90cf4ab7-3c32-4e50-a5d0-8fb63c062729" providerId="ADAL" clId="{8EECDD06-E1E2-460D-BAA8-20CA49E63EBC}" dt="2025-01-21T15:34:11.749" v="201" actId="1076"/>
          <ac:grpSpMkLst>
            <pc:docMk/>
            <pc:sldMk cId="0" sldId="262"/>
            <ac:grpSpMk id="3" creationId="{40807E8F-4B02-E5F9-638A-7571CC61C5C8}"/>
          </ac:grpSpMkLst>
        </pc:grpChg>
        <pc:picChg chg="mod">
          <ac:chgData name="Ximena Zepeda Harasic" userId="90cf4ab7-3c32-4e50-a5d0-8fb63c062729" providerId="ADAL" clId="{8EECDD06-E1E2-460D-BAA8-20CA49E63EBC}" dt="2025-01-21T15:34:08.589" v="200" actId="164"/>
          <ac:picMkLst>
            <pc:docMk/>
            <pc:sldMk cId="0" sldId="262"/>
            <ac:picMk id="263" creationId="{00000000-0000-0000-0000-000000000000}"/>
          </ac:picMkLst>
        </pc:picChg>
      </pc:sldChg>
      <pc:sldChg chg="addSp delSp modSp mod">
        <pc:chgData name="Ximena Zepeda Harasic" userId="90cf4ab7-3c32-4e50-a5d0-8fb63c062729" providerId="ADAL" clId="{8EECDD06-E1E2-460D-BAA8-20CA49E63EBC}" dt="2025-01-21T15:35:10.732" v="215" actId="1076"/>
        <pc:sldMkLst>
          <pc:docMk/>
          <pc:sldMk cId="0" sldId="263"/>
        </pc:sldMkLst>
        <pc:spChg chg="add mod">
          <ac:chgData name="Ximena Zepeda Harasic" userId="90cf4ab7-3c32-4e50-a5d0-8fb63c062729" providerId="ADAL" clId="{8EECDD06-E1E2-460D-BAA8-20CA49E63EBC}" dt="2025-01-21T15:34:34.692" v="205"/>
          <ac:spMkLst>
            <pc:docMk/>
            <pc:sldMk cId="0" sldId="263"/>
            <ac:spMk id="2" creationId="{B6339454-C02F-E500-FB7A-5D08F60188B5}"/>
          </ac:spMkLst>
        </pc:spChg>
        <pc:spChg chg="mod">
          <ac:chgData name="Ximena Zepeda Harasic" userId="90cf4ab7-3c32-4e50-a5d0-8fb63c062729" providerId="ADAL" clId="{8EECDD06-E1E2-460D-BAA8-20CA49E63EBC}" dt="2025-01-21T15:34:43.670" v="207" actId="2085"/>
          <ac:spMkLst>
            <pc:docMk/>
            <pc:sldMk cId="0" sldId="263"/>
            <ac:spMk id="275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4:48.333" v="209" actId="2085"/>
          <ac:spMkLst>
            <pc:docMk/>
            <pc:sldMk cId="0" sldId="263"/>
            <ac:spMk id="276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5:10.732" v="215" actId="1076"/>
          <ac:spMkLst>
            <pc:docMk/>
            <pc:sldMk cId="0" sldId="263"/>
            <ac:spMk id="278" creationId="{00000000-0000-0000-0000-000000000000}"/>
          </ac:spMkLst>
        </pc:spChg>
        <pc:spChg chg="del">
          <ac:chgData name="Ximena Zepeda Harasic" userId="90cf4ab7-3c32-4e50-a5d0-8fb63c062729" providerId="ADAL" clId="{8EECDD06-E1E2-460D-BAA8-20CA49E63EBC}" dt="2025-01-21T15:34:34.017" v="204" actId="478"/>
          <ac:spMkLst>
            <pc:docMk/>
            <pc:sldMk cId="0" sldId="263"/>
            <ac:spMk id="284" creationId="{00000000-0000-0000-0000-000000000000}"/>
          </ac:spMkLst>
        </pc:spChg>
      </pc:sldChg>
      <pc:sldChg chg="addSp delSp modSp mod">
        <pc:chgData name="Ximena Zepeda Harasic" userId="90cf4ab7-3c32-4e50-a5d0-8fb63c062729" providerId="ADAL" clId="{8EECDD06-E1E2-460D-BAA8-20CA49E63EBC}" dt="2025-01-21T15:36:01.794" v="231" actId="1076"/>
        <pc:sldMkLst>
          <pc:docMk/>
          <pc:sldMk cId="0" sldId="264"/>
        </pc:sldMkLst>
        <pc:spChg chg="add mod">
          <ac:chgData name="Ximena Zepeda Harasic" userId="90cf4ab7-3c32-4e50-a5d0-8fb63c062729" providerId="ADAL" clId="{8EECDD06-E1E2-460D-BAA8-20CA49E63EBC}" dt="2025-01-21T15:35:20.384" v="217"/>
          <ac:spMkLst>
            <pc:docMk/>
            <pc:sldMk cId="0" sldId="264"/>
            <ac:spMk id="2" creationId="{74CDEFAD-3EAF-93A1-99E1-CBAE8E26B8F6}"/>
          </ac:spMkLst>
        </pc:spChg>
        <pc:spChg chg="del">
          <ac:chgData name="Ximena Zepeda Harasic" userId="90cf4ab7-3c32-4e50-a5d0-8fb63c062729" providerId="ADAL" clId="{8EECDD06-E1E2-460D-BAA8-20CA49E63EBC}" dt="2025-01-21T15:35:19.332" v="216" actId="478"/>
          <ac:spMkLst>
            <pc:docMk/>
            <pc:sldMk cId="0" sldId="264"/>
            <ac:spMk id="289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5:36.285" v="224" actId="1038"/>
          <ac:spMkLst>
            <pc:docMk/>
            <pc:sldMk cId="0" sldId="264"/>
            <ac:spMk id="290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5:30.375" v="219" actId="2085"/>
          <ac:spMkLst>
            <pc:docMk/>
            <pc:sldMk cId="0" sldId="264"/>
            <ac:spMk id="291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5:53.555" v="229" actId="1076"/>
          <ac:spMkLst>
            <pc:docMk/>
            <pc:sldMk cId="0" sldId="264"/>
            <ac:spMk id="295" creationId="{00000000-0000-0000-0000-000000000000}"/>
          </ac:spMkLst>
        </pc:spChg>
        <pc:picChg chg="mod">
          <ac:chgData name="Ximena Zepeda Harasic" userId="90cf4ab7-3c32-4e50-a5d0-8fb63c062729" providerId="ADAL" clId="{8EECDD06-E1E2-460D-BAA8-20CA49E63EBC}" dt="2025-01-21T15:36:01.794" v="231" actId="1076"/>
          <ac:picMkLst>
            <pc:docMk/>
            <pc:sldMk cId="0" sldId="264"/>
            <ac:picMk id="296" creationId="{00000000-0000-0000-0000-000000000000}"/>
          </ac:picMkLst>
        </pc:picChg>
      </pc:sldChg>
      <pc:sldChg chg="modSp mod">
        <pc:chgData name="Ximena Zepeda Harasic" userId="90cf4ab7-3c32-4e50-a5d0-8fb63c062729" providerId="ADAL" clId="{8EECDD06-E1E2-460D-BAA8-20CA49E63EBC}" dt="2025-01-21T15:36:23.905" v="239" actId="1076"/>
        <pc:sldMkLst>
          <pc:docMk/>
          <pc:sldMk cId="0" sldId="265"/>
        </pc:sldMkLst>
        <pc:spChg chg="mod">
          <ac:chgData name="Ximena Zepeda Harasic" userId="90cf4ab7-3c32-4e50-a5d0-8fb63c062729" providerId="ADAL" clId="{8EECDD06-E1E2-460D-BAA8-20CA49E63EBC}" dt="2025-01-21T15:36:23.905" v="239" actId="1076"/>
          <ac:spMkLst>
            <pc:docMk/>
            <pc:sldMk cId="0" sldId="265"/>
            <ac:spMk id="302" creationId="{00000000-0000-0000-0000-000000000000}"/>
          </ac:spMkLst>
        </pc:spChg>
      </pc:sldChg>
      <pc:sldChg chg="del">
        <pc:chgData name="Ximena Zepeda Harasic" userId="90cf4ab7-3c32-4e50-a5d0-8fb63c062729" providerId="ADAL" clId="{8EECDD06-E1E2-460D-BAA8-20CA49E63EBC}" dt="2025-01-21T15:36:50.649" v="243" actId="47"/>
        <pc:sldMkLst>
          <pc:docMk/>
          <pc:sldMk cId="0" sldId="266"/>
        </pc:sldMkLst>
      </pc:sldChg>
      <pc:sldChg chg="addSp delSp modSp mod">
        <pc:chgData name="Ximena Zepeda Harasic" userId="90cf4ab7-3c32-4e50-a5d0-8fb63c062729" providerId="ADAL" clId="{8EECDD06-E1E2-460D-BAA8-20CA49E63EBC}" dt="2025-01-21T15:37:01.623" v="245"/>
        <pc:sldMkLst>
          <pc:docMk/>
          <pc:sldMk cId="0" sldId="267"/>
        </pc:sldMkLst>
        <pc:spChg chg="add mod">
          <ac:chgData name="Ximena Zepeda Harasic" userId="90cf4ab7-3c32-4e50-a5d0-8fb63c062729" providerId="ADAL" clId="{8EECDD06-E1E2-460D-BAA8-20CA49E63EBC}" dt="2025-01-21T15:37:01.623" v="245"/>
          <ac:spMkLst>
            <pc:docMk/>
            <pc:sldMk cId="0" sldId="267"/>
            <ac:spMk id="2" creationId="{4D5B6C66-4CD8-BD43-9D0E-3ACAB8842091}"/>
          </ac:spMkLst>
        </pc:spChg>
        <pc:spChg chg="del">
          <ac:chgData name="Ximena Zepeda Harasic" userId="90cf4ab7-3c32-4e50-a5d0-8fb63c062729" providerId="ADAL" clId="{8EECDD06-E1E2-460D-BAA8-20CA49E63EBC}" dt="2025-01-21T15:37:00.640" v="244" actId="478"/>
          <ac:spMkLst>
            <pc:docMk/>
            <pc:sldMk cId="0" sldId="267"/>
            <ac:spMk id="322" creationId="{00000000-0000-0000-0000-000000000000}"/>
          </ac:spMkLst>
        </pc:spChg>
      </pc:sldChg>
      <pc:sldChg chg="addSp delSp modSp mod">
        <pc:chgData name="Ximena Zepeda Harasic" userId="90cf4ab7-3c32-4e50-a5d0-8fb63c062729" providerId="ADAL" clId="{8EECDD06-E1E2-460D-BAA8-20CA49E63EBC}" dt="2025-01-21T15:37:08.301" v="247"/>
        <pc:sldMkLst>
          <pc:docMk/>
          <pc:sldMk cId="0" sldId="268"/>
        </pc:sldMkLst>
        <pc:spChg chg="add mod">
          <ac:chgData name="Ximena Zepeda Harasic" userId="90cf4ab7-3c32-4e50-a5d0-8fb63c062729" providerId="ADAL" clId="{8EECDD06-E1E2-460D-BAA8-20CA49E63EBC}" dt="2025-01-21T15:37:08.301" v="247"/>
          <ac:spMkLst>
            <pc:docMk/>
            <pc:sldMk cId="0" sldId="268"/>
            <ac:spMk id="2" creationId="{9B789508-8069-C85D-DB3A-6DD2B2B2E503}"/>
          </ac:spMkLst>
        </pc:spChg>
        <pc:spChg chg="del">
          <ac:chgData name="Ximena Zepeda Harasic" userId="90cf4ab7-3c32-4e50-a5d0-8fb63c062729" providerId="ADAL" clId="{8EECDD06-E1E2-460D-BAA8-20CA49E63EBC}" dt="2025-01-21T15:37:07.354" v="246" actId="478"/>
          <ac:spMkLst>
            <pc:docMk/>
            <pc:sldMk cId="0" sldId="268"/>
            <ac:spMk id="338" creationId="{00000000-0000-0000-0000-000000000000}"/>
          </ac:spMkLst>
        </pc:spChg>
      </pc:sldChg>
      <pc:sldChg chg="addSp delSp modSp mod">
        <pc:chgData name="Ximena Zepeda Harasic" userId="90cf4ab7-3c32-4e50-a5d0-8fb63c062729" providerId="ADAL" clId="{8EECDD06-E1E2-460D-BAA8-20CA49E63EBC}" dt="2025-01-21T15:37:46.364" v="256" actId="14100"/>
        <pc:sldMkLst>
          <pc:docMk/>
          <pc:sldMk cId="0" sldId="269"/>
        </pc:sldMkLst>
        <pc:spChg chg="add mod">
          <ac:chgData name="Ximena Zepeda Harasic" userId="90cf4ab7-3c32-4e50-a5d0-8fb63c062729" providerId="ADAL" clId="{8EECDD06-E1E2-460D-BAA8-20CA49E63EBC}" dt="2025-01-21T15:37:13.633" v="249"/>
          <ac:spMkLst>
            <pc:docMk/>
            <pc:sldMk cId="0" sldId="269"/>
            <ac:spMk id="2" creationId="{DA229B0A-C732-CC44-4655-C92C1A306262}"/>
          </ac:spMkLst>
        </pc:spChg>
        <pc:spChg chg="del">
          <ac:chgData name="Ximena Zepeda Harasic" userId="90cf4ab7-3c32-4e50-a5d0-8fb63c062729" providerId="ADAL" clId="{8EECDD06-E1E2-460D-BAA8-20CA49E63EBC}" dt="2025-01-21T15:37:12.356" v="248" actId="478"/>
          <ac:spMkLst>
            <pc:docMk/>
            <pc:sldMk cId="0" sldId="269"/>
            <ac:spMk id="361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7:46.364" v="256" actId="14100"/>
          <ac:spMkLst>
            <pc:docMk/>
            <pc:sldMk cId="0" sldId="269"/>
            <ac:spMk id="369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7:34.408" v="255" actId="1076"/>
          <ac:spMkLst>
            <pc:docMk/>
            <pc:sldMk cId="0" sldId="269"/>
            <ac:spMk id="370" creationId="{00000000-0000-0000-0000-000000000000}"/>
          </ac:spMkLst>
        </pc:spChg>
      </pc:sldChg>
      <pc:sldChg chg="addSp delSp modSp mod">
        <pc:chgData name="Ximena Zepeda Harasic" userId="90cf4ab7-3c32-4e50-a5d0-8fb63c062729" providerId="ADAL" clId="{8EECDD06-E1E2-460D-BAA8-20CA49E63EBC}" dt="2025-01-21T15:38:45.234" v="297" actId="1076"/>
        <pc:sldMkLst>
          <pc:docMk/>
          <pc:sldMk cId="0" sldId="270"/>
        </pc:sldMkLst>
        <pc:spChg chg="add mod">
          <ac:chgData name="Ximena Zepeda Harasic" userId="90cf4ab7-3c32-4e50-a5d0-8fb63c062729" providerId="ADAL" clId="{8EECDD06-E1E2-460D-BAA8-20CA49E63EBC}" dt="2025-01-21T15:38:45.234" v="297" actId="1076"/>
          <ac:spMkLst>
            <pc:docMk/>
            <pc:sldMk cId="0" sldId="270"/>
            <ac:spMk id="2" creationId="{3D58F71C-AD6D-4880-F75B-B320AE647837}"/>
          </ac:spMkLst>
        </pc:spChg>
        <pc:spChg chg="del">
          <ac:chgData name="Ximena Zepeda Harasic" userId="90cf4ab7-3c32-4e50-a5d0-8fb63c062729" providerId="ADAL" clId="{8EECDD06-E1E2-460D-BAA8-20CA49E63EBC}" dt="2025-01-21T15:37:56.505" v="257" actId="478"/>
          <ac:spMkLst>
            <pc:docMk/>
            <pc:sldMk cId="0" sldId="270"/>
            <ac:spMk id="387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8:32.680" v="295" actId="207"/>
          <ac:spMkLst>
            <pc:docMk/>
            <pc:sldMk cId="0" sldId="270"/>
            <ac:spMk id="389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8:36.269" v="296" actId="207"/>
          <ac:spMkLst>
            <pc:docMk/>
            <pc:sldMk cId="0" sldId="270"/>
            <ac:spMk id="390" creationId="{00000000-0000-0000-0000-000000000000}"/>
          </ac:spMkLst>
        </pc:spChg>
      </pc:sldChg>
      <pc:sldChg chg="addSp delSp modSp mod">
        <pc:chgData name="Ximena Zepeda Harasic" userId="90cf4ab7-3c32-4e50-a5d0-8fb63c062729" providerId="ADAL" clId="{8EECDD06-E1E2-460D-BAA8-20CA49E63EBC}" dt="2025-01-21T15:39:01.248" v="301" actId="2085"/>
        <pc:sldMkLst>
          <pc:docMk/>
          <pc:sldMk cId="0" sldId="271"/>
        </pc:sldMkLst>
        <pc:spChg chg="add mod">
          <ac:chgData name="Ximena Zepeda Harasic" userId="90cf4ab7-3c32-4e50-a5d0-8fb63c062729" providerId="ADAL" clId="{8EECDD06-E1E2-460D-BAA8-20CA49E63EBC}" dt="2025-01-21T15:38:54.019" v="299"/>
          <ac:spMkLst>
            <pc:docMk/>
            <pc:sldMk cId="0" sldId="271"/>
            <ac:spMk id="2" creationId="{E5625B2C-0E3F-9A2A-2339-9298E9236392}"/>
          </ac:spMkLst>
        </pc:spChg>
        <pc:spChg chg="del mod">
          <ac:chgData name="Ximena Zepeda Harasic" userId="90cf4ab7-3c32-4e50-a5d0-8fb63c062729" providerId="ADAL" clId="{8EECDD06-E1E2-460D-BAA8-20CA49E63EBC}" dt="2025-01-21T15:38:52.871" v="298" actId="478"/>
          <ac:spMkLst>
            <pc:docMk/>
            <pc:sldMk cId="0" sldId="271"/>
            <ac:spMk id="395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9:01.248" v="301" actId="2085"/>
          <ac:spMkLst>
            <pc:docMk/>
            <pc:sldMk cId="0" sldId="271"/>
            <ac:spMk id="397" creationId="{00000000-0000-0000-0000-000000000000}"/>
          </ac:spMkLst>
        </pc:spChg>
      </pc:sldChg>
      <pc:sldChg chg="addSp delSp modSp mod">
        <pc:chgData name="Ximena Zepeda Harasic" userId="90cf4ab7-3c32-4e50-a5d0-8fb63c062729" providerId="ADAL" clId="{8EECDD06-E1E2-460D-BAA8-20CA49E63EBC}" dt="2025-01-21T15:39:21.122" v="307" actId="1035"/>
        <pc:sldMkLst>
          <pc:docMk/>
          <pc:sldMk cId="0" sldId="272"/>
        </pc:sldMkLst>
        <pc:spChg chg="add mod">
          <ac:chgData name="Ximena Zepeda Harasic" userId="90cf4ab7-3c32-4e50-a5d0-8fb63c062729" providerId="ADAL" clId="{8EECDD06-E1E2-460D-BAA8-20CA49E63EBC}" dt="2025-01-21T15:39:08.074" v="303"/>
          <ac:spMkLst>
            <pc:docMk/>
            <pc:sldMk cId="0" sldId="272"/>
            <ac:spMk id="2" creationId="{815EBACF-C6A6-4519-62D8-97589A33A9B3}"/>
          </ac:spMkLst>
        </pc:spChg>
        <pc:spChg chg="del mod">
          <ac:chgData name="Ximena Zepeda Harasic" userId="90cf4ab7-3c32-4e50-a5d0-8fb63c062729" providerId="ADAL" clId="{8EECDD06-E1E2-460D-BAA8-20CA49E63EBC}" dt="2025-01-21T15:39:07.114" v="302" actId="478"/>
          <ac:spMkLst>
            <pc:docMk/>
            <pc:sldMk cId="0" sldId="272"/>
            <ac:spMk id="402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9:14.055" v="305" actId="207"/>
          <ac:spMkLst>
            <pc:docMk/>
            <pc:sldMk cId="0" sldId="272"/>
            <ac:spMk id="404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9:21.122" v="307" actId="1035"/>
          <ac:spMkLst>
            <pc:docMk/>
            <pc:sldMk cId="0" sldId="272"/>
            <ac:spMk id="405" creationId="{00000000-0000-0000-0000-000000000000}"/>
          </ac:spMkLst>
        </pc:spChg>
      </pc:sldChg>
      <pc:sldChg chg="addSp delSp modSp mod">
        <pc:chgData name="Ximena Zepeda Harasic" userId="90cf4ab7-3c32-4e50-a5d0-8fb63c062729" providerId="ADAL" clId="{8EECDD06-E1E2-460D-BAA8-20CA49E63EBC}" dt="2025-01-21T15:41:27.218" v="341" actId="478"/>
        <pc:sldMkLst>
          <pc:docMk/>
          <pc:sldMk cId="0" sldId="273"/>
        </pc:sldMkLst>
        <pc:spChg chg="add mod">
          <ac:chgData name="Ximena Zepeda Harasic" userId="90cf4ab7-3c32-4e50-a5d0-8fb63c062729" providerId="ADAL" clId="{8EECDD06-E1E2-460D-BAA8-20CA49E63EBC}" dt="2025-01-21T15:39:27.560" v="309"/>
          <ac:spMkLst>
            <pc:docMk/>
            <pc:sldMk cId="0" sldId="273"/>
            <ac:spMk id="2" creationId="{B6E445C7-2733-3D24-D3BC-FFE5E3902963}"/>
          </ac:spMkLst>
        </pc:spChg>
        <pc:spChg chg="add mod">
          <ac:chgData name="Ximena Zepeda Harasic" userId="90cf4ab7-3c32-4e50-a5d0-8fb63c062729" providerId="ADAL" clId="{8EECDD06-E1E2-460D-BAA8-20CA49E63EBC}" dt="2025-01-21T15:41:12.349" v="337" actId="164"/>
          <ac:spMkLst>
            <pc:docMk/>
            <pc:sldMk cId="0" sldId="273"/>
            <ac:spMk id="3" creationId="{ADE9515F-660D-8760-ADDD-EC53598558A0}"/>
          </ac:spMkLst>
        </pc:spChg>
        <pc:spChg chg="del">
          <ac:chgData name="Ximena Zepeda Harasic" userId="90cf4ab7-3c32-4e50-a5d0-8fb63c062729" providerId="ADAL" clId="{8EECDD06-E1E2-460D-BAA8-20CA49E63EBC}" dt="2025-01-21T15:39:26.346" v="308" actId="478"/>
          <ac:spMkLst>
            <pc:docMk/>
            <pc:sldMk cId="0" sldId="273"/>
            <ac:spMk id="410" creationId="{00000000-0000-0000-0000-000000000000}"/>
          </ac:spMkLst>
        </pc:spChg>
        <pc:spChg chg="del mod">
          <ac:chgData name="Ximena Zepeda Harasic" userId="90cf4ab7-3c32-4e50-a5d0-8fb63c062729" providerId="ADAL" clId="{8EECDD06-E1E2-460D-BAA8-20CA49E63EBC}" dt="2025-01-21T15:41:27.218" v="341" actId="478"/>
          <ac:spMkLst>
            <pc:docMk/>
            <pc:sldMk cId="0" sldId="273"/>
            <ac:spMk id="411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9:37.082" v="314" actId="1036"/>
          <ac:spMkLst>
            <pc:docMk/>
            <pc:sldMk cId="0" sldId="273"/>
            <ac:spMk id="412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39:30.974" v="311" actId="2085"/>
          <ac:spMkLst>
            <pc:docMk/>
            <pc:sldMk cId="0" sldId="273"/>
            <ac:spMk id="413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40:40.759" v="330" actId="14100"/>
          <ac:spMkLst>
            <pc:docMk/>
            <pc:sldMk cId="0" sldId="273"/>
            <ac:spMk id="416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40:10.194" v="324" actId="14100"/>
          <ac:spMkLst>
            <pc:docMk/>
            <pc:sldMk cId="0" sldId="273"/>
            <ac:spMk id="417" creationId="{00000000-0000-0000-0000-000000000000}"/>
          </ac:spMkLst>
        </pc:spChg>
        <pc:grpChg chg="add mod ord">
          <ac:chgData name="Ximena Zepeda Harasic" userId="90cf4ab7-3c32-4e50-a5d0-8fb63c062729" providerId="ADAL" clId="{8EECDD06-E1E2-460D-BAA8-20CA49E63EBC}" dt="2025-01-21T15:41:15.610" v="338" actId="167"/>
          <ac:grpSpMkLst>
            <pc:docMk/>
            <pc:sldMk cId="0" sldId="273"/>
            <ac:grpSpMk id="4" creationId="{19101812-CADC-DA67-567C-222BDC0B4BEA}"/>
          </ac:grpSpMkLst>
        </pc:grpChg>
        <pc:grpChg chg="mod">
          <ac:chgData name="Ximena Zepeda Harasic" userId="90cf4ab7-3c32-4e50-a5d0-8fb63c062729" providerId="ADAL" clId="{8EECDD06-E1E2-460D-BAA8-20CA49E63EBC}" dt="2025-01-21T15:40:30.589" v="328" actId="1076"/>
          <ac:grpSpMkLst>
            <pc:docMk/>
            <pc:sldMk cId="0" sldId="273"/>
            <ac:grpSpMk id="415" creationId="{00000000-0000-0000-0000-000000000000}"/>
          </ac:grpSpMkLst>
        </pc:grpChg>
        <pc:picChg chg="mod">
          <ac:chgData name="Ximena Zepeda Harasic" userId="90cf4ab7-3c32-4e50-a5d0-8fb63c062729" providerId="ADAL" clId="{8EECDD06-E1E2-460D-BAA8-20CA49E63EBC}" dt="2025-01-21T15:41:12.349" v="337" actId="164"/>
          <ac:picMkLst>
            <pc:docMk/>
            <pc:sldMk cId="0" sldId="273"/>
            <ac:picMk id="414" creationId="{00000000-0000-0000-0000-000000000000}"/>
          </ac:picMkLst>
        </pc:picChg>
      </pc:sldChg>
      <pc:sldChg chg="del">
        <pc:chgData name="Ximena Zepeda Harasic" userId="90cf4ab7-3c32-4e50-a5d0-8fb63c062729" providerId="ADAL" clId="{8EECDD06-E1E2-460D-BAA8-20CA49E63EBC}" dt="2025-01-21T16:04:25.256" v="604" actId="47"/>
        <pc:sldMkLst>
          <pc:docMk/>
          <pc:sldMk cId="0" sldId="274"/>
        </pc:sldMkLst>
      </pc:sldChg>
      <pc:sldChg chg="addSp delSp modSp del mod">
        <pc:chgData name="Ximena Zepeda Harasic" userId="90cf4ab7-3c32-4e50-a5d0-8fb63c062729" providerId="ADAL" clId="{8EECDD06-E1E2-460D-BAA8-20CA49E63EBC}" dt="2025-01-21T15:49:37.300" v="407" actId="47"/>
        <pc:sldMkLst>
          <pc:docMk/>
          <pc:sldMk cId="0" sldId="275"/>
        </pc:sldMkLst>
        <pc:spChg chg="add mod">
          <ac:chgData name="Ximena Zepeda Harasic" userId="90cf4ab7-3c32-4e50-a5d0-8fb63c062729" providerId="ADAL" clId="{8EECDD06-E1E2-460D-BAA8-20CA49E63EBC}" dt="2025-01-21T15:45:13.490" v="345"/>
          <ac:spMkLst>
            <pc:docMk/>
            <pc:sldMk cId="0" sldId="275"/>
            <ac:spMk id="2" creationId="{0FAA3EA6-02ED-44EA-4AD9-7F9F3286A377}"/>
          </ac:spMkLst>
        </pc:spChg>
        <pc:spChg chg="del mod">
          <ac:chgData name="Ximena Zepeda Harasic" userId="90cf4ab7-3c32-4e50-a5d0-8fb63c062729" providerId="ADAL" clId="{8EECDD06-E1E2-460D-BAA8-20CA49E63EBC}" dt="2025-01-21T15:45:12.199" v="344" actId="478"/>
          <ac:spMkLst>
            <pc:docMk/>
            <pc:sldMk cId="0" sldId="275"/>
            <ac:spMk id="430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45:29.653" v="348" actId="552"/>
          <ac:spMkLst>
            <pc:docMk/>
            <pc:sldMk cId="0" sldId="275"/>
            <ac:spMk id="431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47:19.637" v="351" actId="2085"/>
          <ac:spMkLst>
            <pc:docMk/>
            <pc:sldMk cId="0" sldId="275"/>
            <ac:spMk id="432" creationId="{00000000-0000-0000-0000-000000000000}"/>
          </ac:spMkLst>
        </pc:spChg>
        <pc:spChg chg="mod">
          <ac:chgData name="Ximena Zepeda Harasic" userId="90cf4ab7-3c32-4e50-a5d0-8fb63c062729" providerId="ADAL" clId="{8EECDD06-E1E2-460D-BAA8-20CA49E63EBC}" dt="2025-01-21T15:45:46.051" v="349" actId="2711"/>
          <ac:spMkLst>
            <pc:docMk/>
            <pc:sldMk cId="0" sldId="275"/>
            <ac:spMk id="433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5:48:53.365" v="396" actId="47"/>
        <pc:sldMkLst>
          <pc:docMk/>
          <pc:sldMk cId="0" sldId="276"/>
        </pc:sldMkLst>
        <pc:spChg chg="mod">
          <ac:chgData name="Ximena Zepeda Harasic" userId="90cf4ab7-3c32-4e50-a5d0-8fb63c062729" providerId="ADAL" clId="{8EECDD06-E1E2-460D-BAA8-20CA49E63EBC}" dt="2025-01-21T15:48:34.726" v="363" actId="27636"/>
          <ac:spMkLst>
            <pc:docMk/>
            <pc:sldMk cId="0" sldId="276"/>
            <ac:spMk id="438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5:48:56.454" v="397" actId="47"/>
        <pc:sldMkLst>
          <pc:docMk/>
          <pc:sldMk cId="0" sldId="277"/>
        </pc:sldMkLst>
        <pc:spChg chg="mod">
          <ac:chgData name="Ximena Zepeda Harasic" userId="90cf4ab7-3c32-4e50-a5d0-8fb63c062729" providerId="ADAL" clId="{8EECDD06-E1E2-460D-BAA8-20CA49E63EBC}" dt="2025-01-21T15:30:07.726" v="124" actId="27636"/>
          <ac:spMkLst>
            <pc:docMk/>
            <pc:sldMk cId="0" sldId="277"/>
            <ac:spMk id="447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5:50:57.671" v="428" actId="47"/>
        <pc:sldMkLst>
          <pc:docMk/>
          <pc:sldMk cId="0" sldId="278"/>
        </pc:sldMkLst>
        <pc:spChg chg="mod">
          <ac:chgData name="Ximena Zepeda Harasic" userId="90cf4ab7-3c32-4e50-a5d0-8fb63c062729" providerId="ADAL" clId="{8EECDD06-E1E2-460D-BAA8-20CA49E63EBC}" dt="2025-01-21T15:49:06.301" v="399" actId="27636"/>
          <ac:spMkLst>
            <pc:docMk/>
            <pc:sldMk cId="0" sldId="278"/>
            <ac:spMk id="457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5:50:59.882" v="429" actId="47"/>
        <pc:sldMkLst>
          <pc:docMk/>
          <pc:sldMk cId="0" sldId="279"/>
        </pc:sldMkLst>
        <pc:spChg chg="mod">
          <ac:chgData name="Ximena Zepeda Harasic" userId="90cf4ab7-3c32-4e50-a5d0-8fb63c062729" providerId="ADAL" clId="{8EECDD06-E1E2-460D-BAA8-20CA49E63EBC}" dt="2025-01-21T15:30:07.726" v="126" actId="27636"/>
          <ac:spMkLst>
            <pc:docMk/>
            <pc:sldMk cId="0" sldId="279"/>
            <ac:spMk id="468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5:51:01.633" v="430" actId="47"/>
        <pc:sldMkLst>
          <pc:docMk/>
          <pc:sldMk cId="0" sldId="280"/>
        </pc:sldMkLst>
        <pc:spChg chg="mod">
          <ac:chgData name="Ximena Zepeda Harasic" userId="90cf4ab7-3c32-4e50-a5d0-8fb63c062729" providerId="ADAL" clId="{8EECDD06-E1E2-460D-BAA8-20CA49E63EBC}" dt="2025-01-21T15:30:07.726" v="127" actId="27636"/>
          <ac:spMkLst>
            <pc:docMk/>
            <pc:sldMk cId="0" sldId="280"/>
            <ac:spMk id="480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33.633" v="558" actId="47"/>
        <pc:sldMkLst>
          <pc:docMk/>
          <pc:sldMk cId="0" sldId="281"/>
        </pc:sldMkLst>
        <pc:spChg chg="mod">
          <ac:chgData name="Ximena Zepeda Harasic" userId="90cf4ab7-3c32-4e50-a5d0-8fb63c062729" providerId="ADAL" clId="{8EECDD06-E1E2-460D-BAA8-20CA49E63EBC}" dt="2025-01-21T15:51:36.719" v="433" actId="27636"/>
          <ac:spMkLst>
            <pc:docMk/>
            <pc:sldMk cId="0" sldId="281"/>
            <ac:spMk id="493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34.637" v="559" actId="47"/>
        <pc:sldMkLst>
          <pc:docMk/>
          <pc:sldMk cId="0" sldId="282"/>
        </pc:sldMkLst>
        <pc:spChg chg="mod">
          <ac:chgData name="Ximena Zepeda Harasic" userId="90cf4ab7-3c32-4e50-a5d0-8fb63c062729" providerId="ADAL" clId="{8EECDD06-E1E2-460D-BAA8-20CA49E63EBC}" dt="2025-01-21T15:30:07.757" v="129" actId="27636"/>
          <ac:spMkLst>
            <pc:docMk/>
            <pc:sldMk cId="0" sldId="282"/>
            <ac:spMk id="507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35.443" v="560" actId="47"/>
        <pc:sldMkLst>
          <pc:docMk/>
          <pc:sldMk cId="0" sldId="283"/>
        </pc:sldMkLst>
        <pc:spChg chg="mod">
          <ac:chgData name="Ximena Zepeda Harasic" userId="90cf4ab7-3c32-4e50-a5d0-8fb63c062729" providerId="ADAL" clId="{8EECDD06-E1E2-460D-BAA8-20CA49E63EBC}" dt="2025-01-21T15:30:07.757" v="130" actId="27636"/>
          <ac:spMkLst>
            <pc:docMk/>
            <pc:sldMk cId="0" sldId="283"/>
            <ac:spMk id="522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36.262" v="561" actId="47"/>
        <pc:sldMkLst>
          <pc:docMk/>
          <pc:sldMk cId="0" sldId="284"/>
        </pc:sldMkLst>
        <pc:spChg chg="mod">
          <ac:chgData name="Ximena Zepeda Harasic" userId="90cf4ab7-3c32-4e50-a5d0-8fb63c062729" providerId="ADAL" clId="{8EECDD06-E1E2-460D-BAA8-20CA49E63EBC}" dt="2025-01-21T15:30:07.757" v="131" actId="27636"/>
          <ac:spMkLst>
            <pc:docMk/>
            <pc:sldMk cId="0" sldId="284"/>
            <ac:spMk id="538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36.908" v="562" actId="47"/>
        <pc:sldMkLst>
          <pc:docMk/>
          <pc:sldMk cId="0" sldId="285"/>
        </pc:sldMkLst>
        <pc:spChg chg="mod">
          <ac:chgData name="Ximena Zepeda Harasic" userId="90cf4ab7-3c32-4e50-a5d0-8fb63c062729" providerId="ADAL" clId="{8EECDD06-E1E2-460D-BAA8-20CA49E63EBC}" dt="2025-01-21T15:30:07.773" v="132" actId="27636"/>
          <ac:spMkLst>
            <pc:docMk/>
            <pc:sldMk cId="0" sldId="285"/>
            <ac:spMk id="555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37.585" v="563" actId="47"/>
        <pc:sldMkLst>
          <pc:docMk/>
          <pc:sldMk cId="0" sldId="286"/>
        </pc:sldMkLst>
        <pc:spChg chg="mod">
          <ac:chgData name="Ximena Zepeda Harasic" userId="90cf4ab7-3c32-4e50-a5d0-8fb63c062729" providerId="ADAL" clId="{8EECDD06-E1E2-460D-BAA8-20CA49E63EBC}" dt="2025-01-21T15:30:07.773" v="133" actId="27636"/>
          <ac:spMkLst>
            <pc:docMk/>
            <pc:sldMk cId="0" sldId="286"/>
            <ac:spMk id="573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38.068" v="564" actId="47"/>
        <pc:sldMkLst>
          <pc:docMk/>
          <pc:sldMk cId="0" sldId="287"/>
        </pc:sldMkLst>
        <pc:spChg chg="mod">
          <ac:chgData name="Ximena Zepeda Harasic" userId="90cf4ab7-3c32-4e50-a5d0-8fb63c062729" providerId="ADAL" clId="{8EECDD06-E1E2-460D-BAA8-20CA49E63EBC}" dt="2025-01-21T15:30:07.773" v="134" actId="27636"/>
          <ac:spMkLst>
            <pc:docMk/>
            <pc:sldMk cId="0" sldId="287"/>
            <ac:spMk id="592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38.488" v="565" actId="47"/>
        <pc:sldMkLst>
          <pc:docMk/>
          <pc:sldMk cId="0" sldId="288"/>
        </pc:sldMkLst>
        <pc:spChg chg="mod">
          <ac:chgData name="Ximena Zepeda Harasic" userId="90cf4ab7-3c32-4e50-a5d0-8fb63c062729" providerId="ADAL" clId="{8EECDD06-E1E2-460D-BAA8-20CA49E63EBC}" dt="2025-01-21T15:30:07.789" v="135" actId="27636"/>
          <ac:spMkLst>
            <pc:docMk/>
            <pc:sldMk cId="0" sldId="288"/>
            <ac:spMk id="612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38.928" v="566" actId="47"/>
        <pc:sldMkLst>
          <pc:docMk/>
          <pc:sldMk cId="0" sldId="289"/>
        </pc:sldMkLst>
        <pc:spChg chg="mod">
          <ac:chgData name="Ximena Zepeda Harasic" userId="90cf4ab7-3c32-4e50-a5d0-8fb63c062729" providerId="ADAL" clId="{8EECDD06-E1E2-460D-BAA8-20CA49E63EBC}" dt="2025-01-21T15:30:07.789" v="136" actId="27636"/>
          <ac:spMkLst>
            <pc:docMk/>
            <pc:sldMk cId="0" sldId="289"/>
            <ac:spMk id="633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39.510" v="567" actId="47"/>
        <pc:sldMkLst>
          <pc:docMk/>
          <pc:sldMk cId="0" sldId="290"/>
        </pc:sldMkLst>
        <pc:spChg chg="mod">
          <ac:chgData name="Ximena Zepeda Harasic" userId="90cf4ab7-3c32-4e50-a5d0-8fb63c062729" providerId="ADAL" clId="{8EECDD06-E1E2-460D-BAA8-20CA49E63EBC}" dt="2025-01-21T15:30:07.789" v="137" actId="27636"/>
          <ac:spMkLst>
            <pc:docMk/>
            <pc:sldMk cId="0" sldId="290"/>
            <ac:spMk id="655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0.125" v="568" actId="47"/>
        <pc:sldMkLst>
          <pc:docMk/>
          <pc:sldMk cId="0" sldId="291"/>
        </pc:sldMkLst>
        <pc:spChg chg="mod">
          <ac:chgData name="Ximena Zepeda Harasic" userId="90cf4ab7-3c32-4e50-a5d0-8fb63c062729" providerId="ADAL" clId="{8EECDD06-E1E2-460D-BAA8-20CA49E63EBC}" dt="2025-01-21T15:30:07.789" v="138" actId="27636"/>
          <ac:spMkLst>
            <pc:docMk/>
            <pc:sldMk cId="0" sldId="291"/>
            <ac:spMk id="678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1.724" v="569" actId="47"/>
        <pc:sldMkLst>
          <pc:docMk/>
          <pc:sldMk cId="0" sldId="292"/>
        </pc:sldMkLst>
        <pc:spChg chg="mod">
          <ac:chgData name="Ximena Zepeda Harasic" userId="90cf4ab7-3c32-4e50-a5d0-8fb63c062729" providerId="ADAL" clId="{8EECDD06-E1E2-460D-BAA8-20CA49E63EBC}" dt="2025-01-21T15:30:07.805" v="139" actId="27636"/>
          <ac:spMkLst>
            <pc:docMk/>
            <pc:sldMk cId="0" sldId="292"/>
            <ac:spMk id="702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2.793" v="570" actId="47"/>
        <pc:sldMkLst>
          <pc:docMk/>
          <pc:sldMk cId="0" sldId="293"/>
        </pc:sldMkLst>
        <pc:spChg chg="mod">
          <ac:chgData name="Ximena Zepeda Harasic" userId="90cf4ab7-3c32-4e50-a5d0-8fb63c062729" providerId="ADAL" clId="{8EECDD06-E1E2-460D-BAA8-20CA49E63EBC}" dt="2025-01-21T15:30:07.805" v="140" actId="27636"/>
          <ac:spMkLst>
            <pc:docMk/>
            <pc:sldMk cId="0" sldId="293"/>
            <ac:spMk id="727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3.171" v="571" actId="47"/>
        <pc:sldMkLst>
          <pc:docMk/>
          <pc:sldMk cId="0" sldId="294"/>
        </pc:sldMkLst>
        <pc:spChg chg="mod">
          <ac:chgData name="Ximena Zepeda Harasic" userId="90cf4ab7-3c32-4e50-a5d0-8fb63c062729" providerId="ADAL" clId="{8EECDD06-E1E2-460D-BAA8-20CA49E63EBC}" dt="2025-01-21T15:30:07.805" v="141" actId="27636"/>
          <ac:spMkLst>
            <pc:docMk/>
            <pc:sldMk cId="0" sldId="294"/>
            <ac:spMk id="753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3.580" v="572" actId="47"/>
        <pc:sldMkLst>
          <pc:docMk/>
          <pc:sldMk cId="0" sldId="295"/>
        </pc:sldMkLst>
        <pc:spChg chg="mod">
          <ac:chgData name="Ximena Zepeda Harasic" userId="90cf4ab7-3c32-4e50-a5d0-8fb63c062729" providerId="ADAL" clId="{8EECDD06-E1E2-460D-BAA8-20CA49E63EBC}" dt="2025-01-21T15:30:07.805" v="142" actId="27636"/>
          <ac:spMkLst>
            <pc:docMk/>
            <pc:sldMk cId="0" sldId="295"/>
            <ac:spMk id="780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3.960" v="573" actId="47"/>
        <pc:sldMkLst>
          <pc:docMk/>
          <pc:sldMk cId="0" sldId="296"/>
        </pc:sldMkLst>
        <pc:spChg chg="mod">
          <ac:chgData name="Ximena Zepeda Harasic" userId="90cf4ab7-3c32-4e50-a5d0-8fb63c062729" providerId="ADAL" clId="{8EECDD06-E1E2-460D-BAA8-20CA49E63EBC}" dt="2025-01-21T15:30:07.820" v="143" actId="27636"/>
          <ac:spMkLst>
            <pc:docMk/>
            <pc:sldMk cId="0" sldId="296"/>
            <ac:spMk id="808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4.302" v="574" actId="47"/>
        <pc:sldMkLst>
          <pc:docMk/>
          <pc:sldMk cId="0" sldId="297"/>
        </pc:sldMkLst>
        <pc:spChg chg="mod">
          <ac:chgData name="Ximena Zepeda Harasic" userId="90cf4ab7-3c32-4e50-a5d0-8fb63c062729" providerId="ADAL" clId="{8EECDD06-E1E2-460D-BAA8-20CA49E63EBC}" dt="2025-01-21T15:30:07.820" v="144" actId="27636"/>
          <ac:spMkLst>
            <pc:docMk/>
            <pc:sldMk cId="0" sldId="297"/>
            <ac:spMk id="837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4.679" v="575" actId="47"/>
        <pc:sldMkLst>
          <pc:docMk/>
          <pc:sldMk cId="0" sldId="298"/>
        </pc:sldMkLst>
        <pc:spChg chg="mod">
          <ac:chgData name="Ximena Zepeda Harasic" userId="90cf4ab7-3c32-4e50-a5d0-8fb63c062729" providerId="ADAL" clId="{8EECDD06-E1E2-460D-BAA8-20CA49E63EBC}" dt="2025-01-21T15:30:07.820" v="145" actId="27636"/>
          <ac:spMkLst>
            <pc:docMk/>
            <pc:sldMk cId="0" sldId="298"/>
            <ac:spMk id="867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5.073" v="576" actId="47"/>
        <pc:sldMkLst>
          <pc:docMk/>
          <pc:sldMk cId="0" sldId="299"/>
        </pc:sldMkLst>
        <pc:spChg chg="mod">
          <ac:chgData name="Ximena Zepeda Harasic" userId="90cf4ab7-3c32-4e50-a5d0-8fb63c062729" providerId="ADAL" clId="{8EECDD06-E1E2-460D-BAA8-20CA49E63EBC}" dt="2025-01-21T15:30:07.820" v="146" actId="27636"/>
          <ac:spMkLst>
            <pc:docMk/>
            <pc:sldMk cId="0" sldId="299"/>
            <ac:spMk id="898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5.419" v="577" actId="47"/>
        <pc:sldMkLst>
          <pc:docMk/>
          <pc:sldMk cId="0" sldId="300"/>
        </pc:sldMkLst>
        <pc:spChg chg="mod">
          <ac:chgData name="Ximena Zepeda Harasic" userId="90cf4ab7-3c32-4e50-a5d0-8fb63c062729" providerId="ADAL" clId="{8EECDD06-E1E2-460D-BAA8-20CA49E63EBC}" dt="2025-01-21T15:30:07.840" v="147" actId="27636"/>
          <ac:spMkLst>
            <pc:docMk/>
            <pc:sldMk cId="0" sldId="300"/>
            <ac:spMk id="930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5.812" v="578" actId="47"/>
        <pc:sldMkLst>
          <pc:docMk/>
          <pc:sldMk cId="0" sldId="301"/>
        </pc:sldMkLst>
        <pc:spChg chg="mod">
          <ac:chgData name="Ximena Zepeda Harasic" userId="90cf4ab7-3c32-4e50-a5d0-8fb63c062729" providerId="ADAL" clId="{8EECDD06-E1E2-460D-BAA8-20CA49E63EBC}" dt="2025-01-21T15:30:07.843" v="148" actId="27636"/>
          <ac:spMkLst>
            <pc:docMk/>
            <pc:sldMk cId="0" sldId="301"/>
            <ac:spMk id="963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6.441" v="579" actId="47"/>
        <pc:sldMkLst>
          <pc:docMk/>
          <pc:sldMk cId="0" sldId="302"/>
        </pc:sldMkLst>
        <pc:spChg chg="mod">
          <ac:chgData name="Ximena Zepeda Harasic" userId="90cf4ab7-3c32-4e50-a5d0-8fb63c062729" providerId="ADAL" clId="{8EECDD06-E1E2-460D-BAA8-20CA49E63EBC}" dt="2025-01-21T15:30:07.847" v="149" actId="27636"/>
          <ac:spMkLst>
            <pc:docMk/>
            <pc:sldMk cId="0" sldId="302"/>
            <ac:spMk id="997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6.819" v="580" actId="47"/>
        <pc:sldMkLst>
          <pc:docMk/>
          <pc:sldMk cId="0" sldId="303"/>
        </pc:sldMkLst>
        <pc:spChg chg="mod">
          <ac:chgData name="Ximena Zepeda Harasic" userId="90cf4ab7-3c32-4e50-a5d0-8fb63c062729" providerId="ADAL" clId="{8EECDD06-E1E2-460D-BAA8-20CA49E63EBC}" dt="2025-01-21T15:30:07.851" v="150" actId="27636"/>
          <ac:spMkLst>
            <pc:docMk/>
            <pc:sldMk cId="0" sldId="303"/>
            <ac:spMk id="1032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7.142" v="581" actId="47"/>
        <pc:sldMkLst>
          <pc:docMk/>
          <pc:sldMk cId="0" sldId="304"/>
        </pc:sldMkLst>
        <pc:spChg chg="mod">
          <ac:chgData name="Ximena Zepeda Harasic" userId="90cf4ab7-3c32-4e50-a5d0-8fb63c062729" providerId="ADAL" clId="{8EECDD06-E1E2-460D-BAA8-20CA49E63EBC}" dt="2025-01-21T15:30:07.856" v="151" actId="27636"/>
          <ac:spMkLst>
            <pc:docMk/>
            <pc:sldMk cId="0" sldId="304"/>
            <ac:spMk id="1068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7.541" v="582" actId="47"/>
        <pc:sldMkLst>
          <pc:docMk/>
          <pc:sldMk cId="0" sldId="305"/>
        </pc:sldMkLst>
        <pc:spChg chg="mod">
          <ac:chgData name="Ximena Zepeda Harasic" userId="90cf4ab7-3c32-4e50-a5d0-8fb63c062729" providerId="ADAL" clId="{8EECDD06-E1E2-460D-BAA8-20CA49E63EBC}" dt="2025-01-21T15:30:07.860" v="152" actId="27636"/>
          <ac:spMkLst>
            <pc:docMk/>
            <pc:sldMk cId="0" sldId="305"/>
            <ac:spMk id="1105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7.840" v="583" actId="47"/>
        <pc:sldMkLst>
          <pc:docMk/>
          <pc:sldMk cId="0" sldId="306"/>
        </pc:sldMkLst>
        <pc:spChg chg="mod">
          <ac:chgData name="Ximena Zepeda Harasic" userId="90cf4ab7-3c32-4e50-a5d0-8fb63c062729" providerId="ADAL" clId="{8EECDD06-E1E2-460D-BAA8-20CA49E63EBC}" dt="2025-01-21T15:30:07.864" v="153" actId="27636"/>
          <ac:spMkLst>
            <pc:docMk/>
            <pc:sldMk cId="0" sldId="306"/>
            <ac:spMk id="1143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8.202" v="584" actId="47"/>
        <pc:sldMkLst>
          <pc:docMk/>
          <pc:sldMk cId="0" sldId="307"/>
        </pc:sldMkLst>
        <pc:spChg chg="mod">
          <ac:chgData name="Ximena Zepeda Harasic" userId="90cf4ab7-3c32-4e50-a5d0-8fb63c062729" providerId="ADAL" clId="{8EECDD06-E1E2-460D-BAA8-20CA49E63EBC}" dt="2025-01-21T15:30:07.868" v="154" actId="27636"/>
          <ac:spMkLst>
            <pc:docMk/>
            <pc:sldMk cId="0" sldId="307"/>
            <ac:spMk id="1182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8.563" v="585" actId="47"/>
        <pc:sldMkLst>
          <pc:docMk/>
          <pc:sldMk cId="0" sldId="308"/>
        </pc:sldMkLst>
        <pc:spChg chg="mod">
          <ac:chgData name="Ximena Zepeda Harasic" userId="90cf4ab7-3c32-4e50-a5d0-8fb63c062729" providerId="ADAL" clId="{8EECDD06-E1E2-460D-BAA8-20CA49E63EBC}" dt="2025-01-21T15:30:07.872" v="155" actId="27636"/>
          <ac:spMkLst>
            <pc:docMk/>
            <pc:sldMk cId="0" sldId="308"/>
            <ac:spMk id="1222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48.940" v="586" actId="47"/>
        <pc:sldMkLst>
          <pc:docMk/>
          <pc:sldMk cId="0" sldId="309"/>
        </pc:sldMkLst>
        <pc:spChg chg="mod">
          <ac:chgData name="Ximena Zepeda Harasic" userId="90cf4ab7-3c32-4e50-a5d0-8fb63c062729" providerId="ADAL" clId="{8EECDD06-E1E2-460D-BAA8-20CA49E63EBC}" dt="2025-01-21T15:30:07.877" v="156" actId="27636"/>
          <ac:spMkLst>
            <pc:docMk/>
            <pc:sldMk cId="0" sldId="309"/>
            <ac:spMk id="1263" creationId="{00000000-0000-0000-0000-000000000000}"/>
          </ac:spMkLst>
        </pc:spChg>
      </pc:sldChg>
      <pc:sldChg chg="modSp del mod">
        <pc:chgData name="Ximena Zepeda Harasic" userId="90cf4ab7-3c32-4e50-a5d0-8fb63c062729" providerId="ADAL" clId="{8EECDD06-E1E2-460D-BAA8-20CA49E63EBC}" dt="2025-01-21T16:02:51.397" v="587" actId="47"/>
        <pc:sldMkLst>
          <pc:docMk/>
          <pc:sldMk cId="0" sldId="310"/>
        </pc:sldMkLst>
        <pc:spChg chg="mod">
          <ac:chgData name="Ximena Zepeda Harasic" userId="90cf4ab7-3c32-4e50-a5d0-8fb63c062729" providerId="ADAL" clId="{8EECDD06-E1E2-460D-BAA8-20CA49E63EBC}" dt="2025-01-21T15:30:07.882" v="157" actId="27636"/>
          <ac:spMkLst>
            <pc:docMk/>
            <pc:sldMk cId="0" sldId="310"/>
            <ac:spMk id="1305" creationId="{00000000-0000-0000-0000-000000000000}"/>
          </ac:spMkLst>
        </pc:spChg>
      </pc:sldChg>
      <pc:sldChg chg="delSp modSp del mod">
        <pc:chgData name="Ximena Zepeda Harasic" userId="90cf4ab7-3c32-4e50-a5d0-8fb63c062729" providerId="ADAL" clId="{8EECDD06-E1E2-460D-BAA8-20CA49E63EBC}" dt="2025-01-21T18:46:10.815" v="624" actId="47"/>
        <pc:sldMkLst>
          <pc:docMk/>
          <pc:sldMk cId="0" sldId="311"/>
        </pc:sldMkLst>
        <pc:spChg chg="mod">
          <ac:chgData name="Ximena Zepeda Harasic" userId="90cf4ab7-3c32-4e50-a5d0-8fb63c062729" providerId="ADAL" clId="{8EECDD06-E1E2-460D-BAA8-20CA49E63EBC}" dt="2025-01-21T16:03:13.874" v="591" actId="27636"/>
          <ac:spMkLst>
            <pc:docMk/>
            <pc:sldMk cId="0" sldId="311"/>
            <ac:spMk id="1348" creationId="{00000000-0000-0000-0000-000000000000}"/>
          </ac:spMkLst>
        </pc:spChg>
        <pc:spChg chg="del">
          <ac:chgData name="Ximena Zepeda Harasic" userId="90cf4ab7-3c32-4e50-a5d0-8fb63c062729" providerId="ADAL" clId="{8EECDD06-E1E2-460D-BAA8-20CA49E63EBC}" dt="2025-01-21T16:03:10.747" v="589" actId="21"/>
          <ac:spMkLst>
            <pc:docMk/>
            <pc:sldMk cId="0" sldId="311"/>
            <ac:spMk id="1388" creationId="{00000000-0000-0000-0000-000000000000}"/>
          </ac:spMkLst>
        </pc:spChg>
        <pc:spChg chg="del">
          <ac:chgData name="Ximena Zepeda Harasic" userId="90cf4ab7-3c32-4e50-a5d0-8fb63c062729" providerId="ADAL" clId="{8EECDD06-E1E2-460D-BAA8-20CA49E63EBC}" dt="2025-01-21T16:03:10.747" v="589" actId="21"/>
          <ac:spMkLst>
            <pc:docMk/>
            <pc:sldMk cId="0" sldId="311"/>
            <ac:spMk id="1389" creationId="{00000000-0000-0000-0000-000000000000}"/>
          </ac:spMkLst>
        </pc:spChg>
        <pc:picChg chg="del">
          <ac:chgData name="Ximena Zepeda Harasic" userId="90cf4ab7-3c32-4e50-a5d0-8fb63c062729" providerId="ADAL" clId="{8EECDD06-E1E2-460D-BAA8-20CA49E63EBC}" dt="2025-01-21T16:03:10.747" v="589" actId="21"/>
          <ac:picMkLst>
            <pc:docMk/>
            <pc:sldMk cId="0" sldId="311"/>
            <ac:picMk id="1387" creationId="{00000000-0000-0000-0000-000000000000}"/>
          </ac:picMkLst>
        </pc:picChg>
      </pc:sldChg>
      <pc:sldChg chg="addSp modSp add mod ord">
        <pc:chgData name="Ximena Zepeda Harasic" userId="90cf4ab7-3c32-4e50-a5d0-8fb63c062729" providerId="ADAL" clId="{8EECDD06-E1E2-460D-BAA8-20CA49E63EBC}" dt="2025-01-21T15:32:10.316" v="181" actId="113"/>
        <pc:sldMkLst>
          <pc:docMk/>
          <pc:sldMk cId="253429055" sldId="312"/>
        </pc:sldMkLst>
        <pc:spChg chg="mod">
          <ac:chgData name="Ximena Zepeda Harasic" userId="90cf4ab7-3c32-4e50-a5d0-8fb63c062729" providerId="ADAL" clId="{8EECDD06-E1E2-460D-BAA8-20CA49E63EBC}" dt="2025-01-21T15:32:10.316" v="181" actId="113"/>
          <ac:spMkLst>
            <pc:docMk/>
            <pc:sldMk cId="253429055" sldId="312"/>
            <ac:spMk id="225" creationId="{F3AC9618-B329-77F5-CA60-CDBCEAB1D195}"/>
          </ac:spMkLst>
        </pc:spChg>
        <pc:spChg chg="add mod">
          <ac:chgData name="Ximena Zepeda Harasic" userId="90cf4ab7-3c32-4e50-a5d0-8fb63c062729" providerId="ADAL" clId="{8EECDD06-E1E2-460D-BAA8-20CA49E63EBC}" dt="2025-01-21T15:30:03.132" v="38"/>
          <ac:spMkLst>
            <pc:docMk/>
            <pc:sldMk cId="253429055" sldId="312"/>
            <ac:spMk id="246" creationId="{00000000-0000-0000-0000-000000000000}"/>
          </ac:spMkLst>
        </pc:spChg>
      </pc:sldChg>
      <pc:sldChg chg="add ord">
        <pc:chgData name="Ximena Zepeda Harasic" userId="90cf4ab7-3c32-4e50-a5d0-8fb63c062729" providerId="ADAL" clId="{8EECDD06-E1E2-460D-BAA8-20CA49E63EBC}" dt="2025-01-21T15:36:47.170" v="242"/>
        <pc:sldMkLst>
          <pc:docMk/>
          <pc:sldMk cId="1703249773" sldId="313"/>
        </pc:sldMkLst>
      </pc:sldChg>
      <pc:sldChg chg="addSp modSp add del mod">
        <pc:chgData name="Ximena Zepeda Harasic" userId="90cf4ab7-3c32-4e50-a5d0-8fb63c062729" providerId="ADAL" clId="{8EECDD06-E1E2-460D-BAA8-20CA49E63EBC}" dt="2025-01-21T15:49:38.969" v="408" actId="47"/>
        <pc:sldMkLst>
          <pc:docMk/>
          <pc:sldMk cId="1118053130" sldId="314"/>
        </pc:sldMkLst>
        <pc:spChg chg="add mod">
          <ac:chgData name="Ximena Zepeda Harasic" userId="90cf4ab7-3c32-4e50-a5d0-8fb63c062729" providerId="ADAL" clId="{8EECDD06-E1E2-460D-BAA8-20CA49E63EBC}" dt="2025-01-21T15:48:07.398" v="359" actId="555"/>
          <ac:spMkLst>
            <pc:docMk/>
            <pc:sldMk cId="1118053130" sldId="314"/>
            <ac:spMk id="3" creationId="{FAEC5538-0A16-632C-BCE8-532259A5F169}"/>
          </ac:spMkLst>
        </pc:spChg>
        <pc:spChg chg="mod">
          <ac:chgData name="Ximena Zepeda Harasic" userId="90cf4ab7-3c32-4e50-a5d0-8fb63c062729" providerId="ADAL" clId="{8EECDD06-E1E2-460D-BAA8-20CA49E63EBC}" dt="2025-01-21T15:48:07.398" v="359" actId="555"/>
          <ac:spMkLst>
            <pc:docMk/>
            <pc:sldMk cId="1118053130" sldId="314"/>
            <ac:spMk id="433" creationId="{08F4AACB-F387-E08C-4958-61E5BA6D7FD1}"/>
          </ac:spMkLst>
        </pc:spChg>
      </pc:sldChg>
      <pc:sldChg chg="addSp delSp modSp add del mod ord">
        <pc:chgData name="Ximena Zepeda Harasic" userId="90cf4ab7-3c32-4e50-a5d0-8fb63c062729" providerId="ADAL" clId="{8EECDD06-E1E2-460D-BAA8-20CA49E63EBC}" dt="2025-01-21T15:56:13.804" v="496" actId="47"/>
        <pc:sldMkLst>
          <pc:docMk/>
          <pc:sldMk cId="2076867514" sldId="315"/>
        </pc:sldMkLst>
        <pc:spChg chg="del">
          <ac:chgData name="Ximena Zepeda Harasic" userId="90cf4ab7-3c32-4e50-a5d0-8fb63c062729" providerId="ADAL" clId="{8EECDD06-E1E2-460D-BAA8-20CA49E63EBC}" dt="2025-01-21T15:50:01.019" v="415" actId="478"/>
          <ac:spMkLst>
            <pc:docMk/>
            <pc:sldMk cId="2076867514" sldId="315"/>
            <ac:spMk id="3" creationId="{53640C48-DA65-0CA8-4624-8EBCBB0E5519}"/>
          </ac:spMkLst>
        </pc:spChg>
        <pc:spChg chg="add del mod">
          <ac:chgData name="Ximena Zepeda Harasic" userId="90cf4ab7-3c32-4e50-a5d0-8fb63c062729" providerId="ADAL" clId="{8EECDD06-E1E2-460D-BAA8-20CA49E63EBC}" dt="2025-01-21T15:50:01.019" v="415" actId="478"/>
          <ac:spMkLst>
            <pc:docMk/>
            <pc:sldMk cId="2076867514" sldId="315"/>
            <ac:spMk id="4" creationId="{D97FDA86-A341-1807-E9EA-D12C52DB371A}"/>
          </ac:spMkLst>
        </pc:spChg>
        <pc:spChg chg="add del mod">
          <ac:chgData name="Ximena Zepeda Harasic" userId="90cf4ab7-3c32-4e50-a5d0-8fb63c062729" providerId="ADAL" clId="{8EECDD06-E1E2-460D-BAA8-20CA49E63EBC}" dt="2025-01-21T15:50:01.019" v="415" actId="478"/>
          <ac:spMkLst>
            <pc:docMk/>
            <pc:sldMk cId="2076867514" sldId="315"/>
            <ac:spMk id="5" creationId="{28DF429B-5EC2-9C54-3263-BBB6AA168912}"/>
          </ac:spMkLst>
        </pc:spChg>
        <pc:spChg chg="add del mod">
          <ac:chgData name="Ximena Zepeda Harasic" userId="90cf4ab7-3c32-4e50-a5d0-8fb63c062729" providerId="ADAL" clId="{8EECDD06-E1E2-460D-BAA8-20CA49E63EBC}" dt="2025-01-21T15:50:01.019" v="415" actId="478"/>
          <ac:spMkLst>
            <pc:docMk/>
            <pc:sldMk cId="2076867514" sldId="315"/>
            <ac:spMk id="6" creationId="{D96EFEED-6199-AFAE-B2F8-A5D4820C1CB4}"/>
          </ac:spMkLst>
        </pc:spChg>
        <pc:spChg chg="add del mod">
          <ac:chgData name="Ximena Zepeda Harasic" userId="90cf4ab7-3c32-4e50-a5d0-8fb63c062729" providerId="ADAL" clId="{8EECDD06-E1E2-460D-BAA8-20CA49E63EBC}" dt="2025-01-21T15:50:01.019" v="415" actId="478"/>
          <ac:spMkLst>
            <pc:docMk/>
            <pc:sldMk cId="2076867514" sldId="315"/>
            <ac:spMk id="7" creationId="{99053379-6E6A-955D-7826-DA516127940F}"/>
          </ac:spMkLst>
        </pc:spChg>
        <pc:spChg chg="mod">
          <ac:chgData name="Ximena Zepeda Harasic" userId="90cf4ab7-3c32-4e50-a5d0-8fb63c062729" providerId="ADAL" clId="{8EECDD06-E1E2-460D-BAA8-20CA49E63EBC}" dt="2025-01-21T15:49:20.861" v="401" actId="14100"/>
          <ac:spMkLst>
            <pc:docMk/>
            <pc:sldMk cId="2076867514" sldId="315"/>
            <ac:spMk id="431" creationId="{458C6B18-2643-79D8-BC37-3C1F1572C02E}"/>
          </ac:spMkLst>
        </pc:spChg>
        <pc:spChg chg="mod">
          <ac:chgData name="Ximena Zepeda Harasic" userId="90cf4ab7-3c32-4e50-a5d0-8fb63c062729" providerId="ADAL" clId="{8EECDD06-E1E2-460D-BAA8-20CA49E63EBC}" dt="2025-01-21T15:49:25.117" v="402" actId="1076"/>
          <ac:spMkLst>
            <pc:docMk/>
            <pc:sldMk cId="2076867514" sldId="315"/>
            <ac:spMk id="432" creationId="{DFD0F89E-4664-5DDE-B1B8-9A3BB4BFA518}"/>
          </ac:spMkLst>
        </pc:spChg>
      </pc:sldChg>
      <pc:sldChg chg="add del">
        <pc:chgData name="Ximena Zepeda Harasic" userId="90cf4ab7-3c32-4e50-a5d0-8fb63c062729" providerId="ADAL" clId="{8EECDD06-E1E2-460D-BAA8-20CA49E63EBC}" dt="2025-01-21T15:48:23.012" v="360" actId="47"/>
        <pc:sldMkLst>
          <pc:docMk/>
          <pc:sldMk cId="4243485123" sldId="315"/>
        </pc:sldMkLst>
      </pc:sldChg>
      <pc:sldChg chg="delSp add del mod">
        <pc:chgData name="Ximena Zepeda Harasic" userId="90cf4ab7-3c32-4e50-a5d0-8fb63c062729" providerId="ADAL" clId="{8EECDD06-E1E2-460D-BAA8-20CA49E63EBC}" dt="2025-01-21T15:56:14.853" v="497" actId="47"/>
        <pc:sldMkLst>
          <pc:docMk/>
          <pc:sldMk cId="4230976613" sldId="316"/>
        </pc:sldMkLst>
        <pc:spChg chg="del">
          <ac:chgData name="Ximena Zepeda Harasic" userId="90cf4ab7-3c32-4e50-a5d0-8fb63c062729" providerId="ADAL" clId="{8EECDD06-E1E2-460D-BAA8-20CA49E63EBC}" dt="2025-01-21T15:50:05.080" v="416" actId="478"/>
          <ac:spMkLst>
            <pc:docMk/>
            <pc:sldMk cId="4230976613" sldId="316"/>
            <ac:spMk id="4" creationId="{4751C186-F87C-99C5-14AC-885C79524AC5}"/>
          </ac:spMkLst>
        </pc:spChg>
        <pc:spChg chg="del">
          <ac:chgData name="Ximena Zepeda Harasic" userId="90cf4ab7-3c32-4e50-a5d0-8fb63c062729" providerId="ADAL" clId="{8EECDD06-E1E2-460D-BAA8-20CA49E63EBC}" dt="2025-01-21T15:50:05.080" v="416" actId="478"/>
          <ac:spMkLst>
            <pc:docMk/>
            <pc:sldMk cId="4230976613" sldId="316"/>
            <ac:spMk id="5" creationId="{B8EBE342-4207-9590-065A-7694CAC3EE4F}"/>
          </ac:spMkLst>
        </pc:spChg>
        <pc:spChg chg="del">
          <ac:chgData name="Ximena Zepeda Harasic" userId="90cf4ab7-3c32-4e50-a5d0-8fb63c062729" providerId="ADAL" clId="{8EECDD06-E1E2-460D-BAA8-20CA49E63EBC}" dt="2025-01-21T15:50:05.080" v="416" actId="478"/>
          <ac:spMkLst>
            <pc:docMk/>
            <pc:sldMk cId="4230976613" sldId="316"/>
            <ac:spMk id="6" creationId="{41F01D4C-D794-FB62-353F-81FDC3034679}"/>
          </ac:spMkLst>
        </pc:spChg>
        <pc:spChg chg="del">
          <ac:chgData name="Ximena Zepeda Harasic" userId="90cf4ab7-3c32-4e50-a5d0-8fb63c062729" providerId="ADAL" clId="{8EECDD06-E1E2-460D-BAA8-20CA49E63EBC}" dt="2025-01-21T15:50:05.080" v="416" actId="478"/>
          <ac:spMkLst>
            <pc:docMk/>
            <pc:sldMk cId="4230976613" sldId="316"/>
            <ac:spMk id="7" creationId="{EB65FBA4-9568-2B2D-FC32-494725145C30}"/>
          </ac:spMkLst>
        </pc:spChg>
      </pc:sldChg>
      <pc:sldChg chg="delSp add del mod">
        <pc:chgData name="Ximena Zepeda Harasic" userId="90cf4ab7-3c32-4e50-a5d0-8fb63c062729" providerId="ADAL" clId="{8EECDD06-E1E2-460D-BAA8-20CA49E63EBC}" dt="2025-01-21T15:56:15.563" v="498" actId="47"/>
        <pc:sldMkLst>
          <pc:docMk/>
          <pc:sldMk cId="1884912048" sldId="317"/>
        </pc:sldMkLst>
        <pc:spChg chg="del">
          <ac:chgData name="Ximena Zepeda Harasic" userId="90cf4ab7-3c32-4e50-a5d0-8fb63c062729" providerId="ADAL" clId="{8EECDD06-E1E2-460D-BAA8-20CA49E63EBC}" dt="2025-01-21T15:50:08.731" v="417" actId="478"/>
          <ac:spMkLst>
            <pc:docMk/>
            <pc:sldMk cId="1884912048" sldId="317"/>
            <ac:spMk id="5" creationId="{57DD39D1-ACD5-DC25-DAB4-E075A28DB427}"/>
          </ac:spMkLst>
        </pc:spChg>
        <pc:spChg chg="del">
          <ac:chgData name="Ximena Zepeda Harasic" userId="90cf4ab7-3c32-4e50-a5d0-8fb63c062729" providerId="ADAL" clId="{8EECDD06-E1E2-460D-BAA8-20CA49E63EBC}" dt="2025-01-21T15:50:08.731" v="417" actId="478"/>
          <ac:spMkLst>
            <pc:docMk/>
            <pc:sldMk cId="1884912048" sldId="317"/>
            <ac:spMk id="6" creationId="{652149E8-78E9-F679-D1C9-46CB1084ADC2}"/>
          </ac:spMkLst>
        </pc:spChg>
        <pc:spChg chg="del">
          <ac:chgData name="Ximena Zepeda Harasic" userId="90cf4ab7-3c32-4e50-a5d0-8fb63c062729" providerId="ADAL" clId="{8EECDD06-E1E2-460D-BAA8-20CA49E63EBC}" dt="2025-01-21T15:50:08.731" v="417" actId="478"/>
          <ac:spMkLst>
            <pc:docMk/>
            <pc:sldMk cId="1884912048" sldId="317"/>
            <ac:spMk id="7" creationId="{193BA135-F085-141E-F043-FB0E29E994CB}"/>
          </ac:spMkLst>
        </pc:spChg>
      </pc:sldChg>
      <pc:sldChg chg="delSp modSp add del mod">
        <pc:chgData name="Ximena Zepeda Harasic" userId="90cf4ab7-3c32-4e50-a5d0-8fb63c062729" providerId="ADAL" clId="{8EECDD06-E1E2-460D-BAA8-20CA49E63EBC}" dt="2025-01-21T15:56:16.379" v="499" actId="47"/>
        <pc:sldMkLst>
          <pc:docMk/>
          <pc:sldMk cId="3733094354" sldId="318"/>
        </pc:sldMkLst>
        <pc:spChg chg="mod">
          <ac:chgData name="Ximena Zepeda Harasic" userId="90cf4ab7-3c32-4e50-a5d0-8fb63c062729" providerId="ADAL" clId="{8EECDD06-E1E2-460D-BAA8-20CA49E63EBC}" dt="2025-01-21T15:50:14.018" v="418" actId="20577"/>
          <ac:spMkLst>
            <pc:docMk/>
            <pc:sldMk cId="3733094354" sldId="318"/>
            <ac:spMk id="5" creationId="{0FA6469E-671C-072D-6174-BC4050B2D374}"/>
          </ac:spMkLst>
        </pc:spChg>
        <pc:spChg chg="del">
          <ac:chgData name="Ximena Zepeda Harasic" userId="90cf4ab7-3c32-4e50-a5d0-8fb63c062729" providerId="ADAL" clId="{8EECDD06-E1E2-460D-BAA8-20CA49E63EBC}" dt="2025-01-21T15:50:16.169" v="419" actId="478"/>
          <ac:spMkLst>
            <pc:docMk/>
            <pc:sldMk cId="3733094354" sldId="318"/>
            <ac:spMk id="6" creationId="{FAA90C9C-CBD7-4745-2E2F-23805542B126}"/>
          </ac:spMkLst>
        </pc:spChg>
        <pc:spChg chg="del">
          <ac:chgData name="Ximena Zepeda Harasic" userId="90cf4ab7-3c32-4e50-a5d0-8fb63c062729" providerId="ADAL" clId="{8EECDD06-E1E2-460D-BAA8-20CA49E63EBC}" dt="2025-01-21T15:50:16.169" v="419" actId="478"/>
          <ac:spMkLst>
            <pc:docMk/>
            <pc:sldMk cId="3733094354" sldId="318"/>
            <ac:spMk id="7" creationId="{4753F842-F6EC-4674-8AE1-D0370E5294BF}"/>
          </ac:spMkLst>
        </pc:spChg>
      </pc:sldChg>
      <pc:sldChg chg="delSp modSp add del mod">
        <pc:chgData name="Ximena Zepeda Harasic" userId="90cf4ab7-3c32-4e50-a5d0-8fb63c062729" providerId="ADAL" clId="{8EECDD06-E1E2-460D-BAA8-20CA49E63EBC}" dt="2025-01-21T15:56:17.262" v="500" actId="47"/>
        <pc:sldMkLst>
          <pc:docMk/>
          <pc:sldMk cId="436355095" sldId="319"/>
        </pc:sldMkLst>
        <pc:spChg chg="mod">
          <ac:chgData name="Ximena Zepeda Harasic" userId="90cf4ab7-3c32-4e50-a5d0-8fb63c062729" providerId="ADAL" clId="{8EECDD06-E1E2-460D-BAA8-20CA49E63EBC}" dt="2025-01-21T15:50:23.484" v="421" actId="6549"/>
          <ac:spMkLst>
            <pc:docMk/>
            <pc:sldMk cId="436355095" sldId="319"/>
            <ac:spMk id="5" creationId="{B921A5E1-98C8-B7B1-8715-0F45BE194B98}"/>
          </ac:spMkLst>
        </pc:spChg>
        <pc:spChg chg="mod">
          <ac:chgData name="Ximena Zepeda Harasic" userId="90cf4ab7-3c32-4e50-a5d0-8fb63c062729" providerId="ADAL" clId="{8EECDD06-E1E2-460D-BAA8-20CA49E63EBC}" dt="2025-01-21T15:50:25.989" v="422" actId="20577"/>
          <ac:spMkLst>
            <pc:docMk/>
            <pc:sldMk cId="436355095" sldId="319"/>
            <ac:spMk id="6" creationId="{FD2713FD-C9F1-2BEA-1C4E-B03EF13F351E}"/>
          </ac:spMkLst>
        </pc:spChg>
        <pc:spChg chg="del">
          <ac:chgData name="Ximena Zepeda Harasic" userId="90cf4ab7-3c32-4e50-a5d0-8fb63c062729" providerId="ADAL" clId="{8EECDD06-E1E2-460D-BAA8-20CA49E63EBC}" dt="2025-01-21T15:50:28.351" v="423" actId="478"/>
          <ac:spMkLst>
            <pc:docMk/>
            <pc:sldMk cId="436355095" sldId="319"/>
            <ac:spMk id="7" creationId="{49ADA27E-CC76-CEDC-4CD9-8BEAC2A1C77D}"/>
          </ac:spMkLst>
        </pc:spChg>
      </pc:sldChg>
      <pc:sldChg chg="modSp add del mod">
        <pc:chgData name="Ximena Zepeda Harasic" userId="90cf4ab7-3c32-4e50-a5d0-8fb63c062729" providerId="ADAL" clId="{8EECDD06-E1E2-460D-BAA8-20CA49E63EBC}" dt="2025-01-21T15:56:18.123" v="501" actId="47"/>
        <pc:sldMkLst>
          <pc:docMk/>
          <pc:sldMk cId="662566796" sldId="320"/>
        </pc:sldMkLst>
        <pc:spChg chg="mod">
          <ac:chgData name="Ximena Zepeda Harasic" userId="90cf4ab7-3c32-4e50-a5d0-8fb63c062729" providerId="ADAL" clId="{8EECDD06-E1E2-460D-BAA8-20CA49E63EBC}" dt="2025-01-21T15:50:32.098" v="424" actId="20577"/>
          <ac:spMkLst>
            <pc:docMk/>
            <pc:sldMk cId="662566796" sldId="320"/>
            <ac:spMk id="5" creationId="{90ADB153-2839-DC9C-9ADA-D204BA1682E9}"/>
          </ac:spMkLst>
        </pc:spChg>
        <pc:spChg chg="mod">
          <ac:chgData name="Ximena Zepeda Harasic" userId="90cf4ab7-3c32-4e50-a5d0-8fb63c062729" providerId="ADAL" clId="{8EECDD06-E1E2-460D-BAA8-20CA49E63EBC}" dt="2025-01-21T15:50:33.956" v="425" actId="20577"/>
          <ac:spMkLst>
            <pc:docMk/>
            <pc:sldMk cId="662566796" sldId="320"/>
            <ac:spMk id="6" creationId="{F08F9C9A-FA66-7A9F-04E9-97DA58D02F77}"/>
          </ac:spMkLst>
        </pc:spChg>
        <pc:spChg chg="mod">
          <ac:chgData name="Ximena Zepeda Harasic" userId="90cf4ab7-3c32-4e50-a5d0-8fb63c062729" providerId="ADAL" clId="{8EECDD06-E1E2-460D-BAA8-20CA49E63EBC}" dt="2025-01-21T15:50:36.740" v="426" actId="20577"/>
          <ac:spMkLst>
            <pc:docMk/>
            <pc:sldMk cId="662566796" sldId="320"/>
            <ac:spMk id="7" creationId="{46132580-5072-A2ED-AC44-4664F15A53C7}"/>
          </ac:spMkLst>
        </pc:spChg>
      </pc:sldChg>
      <pc:sldChg chg="add del">
        <pc:chgData name="Ximena Zepeda Harasic" userId="90cf4ab7-3c32-4e50-a5d0-8fb63c062729" providerId="ADAL" clId="{8EECDD06-E1E2-460D-BAA8-20CA49E63EBC}" dt="2025-01-21T15:50:54.229" v="427" actId="47"/>
        <pc:sldMkLst>
          <pc:docMk/>
          <pc:sldMk cId="1757427178" sldId="321"/>
        </pc:sldMkLst>
      </pc:sldChg>
      <pc:sldChg chg="addSp delSp modSp add mod ord modAnim">
        <pc:chgData name="Ximena Zepeda Harasic" userId="90cf4ab7-3c32-4e50-a5d0-8fb63c062729" providerId="ADAL" clId="{8EECDD06-E1E2-460D-BAA8-20CA49E63EBC}" dt="2025-01-21T18:48:08.953" v="628" actId="14100"/>
        <pc:sldMkLst>
          <pc:docMk/>
          <pc:sldMk cId="2498457024" sldId="321"/>
        </pc:sldMkLst>
        <pc:spChg chg="mod">
          <ac:chgData name="Ximena Zepeda Harasic" userId="90cf4ab7-3c32-4e50-a5d0-8fb63c062729" providerId="ADAL" clId="{8EECDD06-E1E2-460D-BAA8-20CA49E63EBC}" dt="2025-01-21T18:44:30.082" v="615" actId="408"/>
          <ac:spMkLst>
            <pc:docMk/>
            <pc:sldMk cId="2498457024" sldId="321"/>
            <ac:spMk id="3" creationId="{170C53FE-9978-65A2-10A9-816008947FC8}"/>
          </ac:spMkLst>
        </pc:spChg>
        <pc:spChg chg="mod">
          <ac:chgData name="Ximena Zepeda Harasic" userId="90cf4ab7-3c32-4e50-a5d0-8fb63c062729" providerId="ADAL" clId="{8EECDD06-E1E2-460D-BAA8-20CA49E63EBC}" dt="2025-01-21T18:44:30.082" v="615" actId="408"/>
          <ac:spMkLst>
            <pc:docMk/>
            <pc:sldMk cId="2498457024" sldId="321"/>
            <ac:spMk id="4" creationId="{0A3B28F8-3DF0-BE33-3ACB-877F9B293851}"/>
          </ac:spMkLst>
        </pc:spChg>
        <pc:spChg chg="mod">
          <ac:chgData name="Ximena Zepeda Harasic" userId="90cf4ab7-3c32-4e50-a5d0-8fb63c062729" providerId="ADAL" clId="{8EECDD06-E1E2-460D-BAA8-20CA49E63EBC}" dt="2025-01-21T18:44:30.082" v="615" actId="408"/>
          <ac:spMkLst>
            <pc:docMk/>
            <pc:sldMk cId="2498457024" sldId="321"/>
            <ac:spMk id="5" creationId="{3479CA70-57F5-1C2B-9E7C-CE5B25A6D9DE}"/>
          </ac:spMkLst>
        </pc:spChg>
        <pc:spChg chg="mod">
          <ac:chgData name="Ximena Zepeda Harasic" userId="90cf4ab7-3c32-4e50-a5d0-8fb63c062729" providerId="ADAL" clId="{8EECDD06-E1E2-460D-BAA8-20CA49E63EBC}" dt="2025-01-21T18:44:30.082" v="615" actId="408"/>
          <ac:spMkLst>
            <pc:docMk/>
            <pc:sldMk cId="2498457024" sldId="321"/>
            <ac:spMk id="6" creationId="{ED7B101F-0BDA-CFD7-7E6D-E2A314DFFEAF}"/>
          </ac:spMkLst>
        </pc:spChg>
        <pc:spChg chg="mod">
          <ac:chgData name="Ximena Zepeda Harasic" userId="90cf4ab7-3c32-4e50-a5d0-8fb63c062729" providerId="ADAL" clId="{8EECDD06-E1E2-460D-BAA8-20CA49E63EBC}" dt="2025-01-21T16:05:29.162" v="606" actId="554"/>
          <ac:spMkLst>
            <pc:docMk/>
            <pc:sldMk cId="2498457024" sldId="321"/>
            <ac:spMk id="7" creationId="{199B7959-1177-5976-4CE5-C0D15642432B}"/>
          </ac:spMkLst>
        </pc:spChg>
        <pc:spChg chg="add mod">
          <ac:chgData name="Ximena Zepeda Harasic" userId="90cf4ab7-3c32-4e50-a5d0-8fb63c062729" providerId="ADAL" clId="{8EECDD06-E1E2-460D-BAA8-20CA49E63EBC}" dt="2025-01-21T15:51:48.041" v="437" actId="20577"/>
          <ac:spMkLst>
            <pc:docMk/>
            <pc:sldMk cId="2498457024" sldId="321"/>
            <ac:spMk id="8" creationId="{501FA6D2-CB38-732A-7045-5CCA84D880B7}"/>
          </ac:spMkLst>
        </pc:spChg>
        <pc:spChg chg="add mod">
          <ac:chgData name="Ximena Zepeda Harasic" userId="90cf4ab7-3c32-4e50-a5d0-8fb63c062729" providerId="ADAL" clId="{8EECDD06-E1E2-460D-BAA8-20CA49E63EBC}" dt="2025-01-21T18:44:37.206" v="616" actId="408"/>
          <ac:spMkLst>
            <pc:docMk/>
            <pc:sldMk cId="2498457024" sldId="321"/>
            <ac:spMk id="9" creationId="{19448244-110C-B46A-CC6C-9839F3D25884}"/>
          </ac:spMkLst>
        </pc:spChg>
        <pc:spChg chg="add mod">
          <ac:chgData name="Ximena Zepeda Harasic" userId="90cf4ab7-3c32-4e50-a5d0-8fb63c062729" providerId="ADAL" clId="{8EECDD06-E1E2-460D-BAA8-20CA49E63EBC}" dt="2025-01-21T18:44:37.206" v="616" actId="408"/>
          <ac:spMkLst>
            <pc:docMk/>
            <pc:sldMk cId="2498457024" sldId="321"/>
            <ac:spMk id="10" creationId="{992AD9FF-4B8F-263C-D721-C4902AB59E80}"/>
          </ac:spMkLst>
        </pc:spChg>
        <pc:spChg chg="add mod">
          <ac:chgData name="Ximena Zepeda Harasic" userId="90cf4ab7-3c32-4e50-a5d0-8fb63c062729" providerId="ADAL" clId="{8EECDD06-E1E2-460D-BAA8-20CA49E63EBC}" dt="2025-01-21T18:44:37.206" v="616" actId="408"/>
          <ac:spMkLst>
            <pc:docMk/>
            <pc:sldMk cId="2498457024" sldId="321"/>
            <ac:spMk id="11" creationId="{AAD63E2A-ECCA-519F-7F7A-C6C3FBB93489}"/>
          </ac:spMkLst>
        </pc:spChg>
        <pc:spChg chg="add mod">
          <ac:chgData name="Ximena Zepeda Harasic" userId="90cf4ab7-3c32-4e50-a5d0-8fb63c062729" providerId="ADAL" clId="{8EECDD06-E1E2-460D-BAA8-20CA49E63EBC}" dt="2025-01-21T18:44:37.206" v="616" actId="408"/>
          <ac:spMkLst>
            <pc:docMk/>
            <pc:sldMk cId="2498457024" sldId="321"/>
            <ac:spMk id="12" creationId="{8438A32E-1ECE-D0E4-40E8-B907CFDEBBB8}"/>
          </ac:spMkLst>
        </pc:spChg>
        <pc:spChg chg="add mod">
          <ac:chgData name="Ximena Zepeda Harasic" userId="90cf4ab7-3c32-4e50-a5d0-8fb63c062729" providerId="ADAL" clId="{8EECDD06-E1E2-460D-BAA8-20CA49E63EBC}" dt="2025-01-21T15:52:01.959" v="445" actId="20577"/>
          <ac:spMkLst>
            <pc:docMk/>
            <pc:sldMk cId="2498457024" sldId="321"/>
            <ac:spMk id="13" creationId="{5A526294-740D-7F7B-D74C-50A47BB3FD1B}"/>
          </ac:spMkLst>
        </pc:spChg>
        <pc:spChg chg="add mod">
          <ac:chgData name="Ximena Zepeda Harasic" userId="90cf4ab7-3c32-4e50-a5d0-8fb63c062729" providerId="ADAL" clId="{8EECDD06-E1E2-460D-BAA8-20CA49E63EBC}" dt="2025-01-21T15:52:37.238" v="450" actId="20577"/>
          <ac:spMkLst>
            <pc:docMk/>
            <pc:sldMk cId="2498457024" sldId="321"/>
            <ac:spMk id="14" creationId="{F2B2370B-139F-7F3F-7FAB-C0567337F031}"/>
          </ac:spMkLst>
        </pc:spChg>
        <pc:spChg chg="add mod">
          <ac:chgData name="Ximena Zepeda Harasic" userId="90cf4ab7-3c32-4e50-a5d0-8fb63c062729" providerId="ADAL" clId="{8EECDD06-E1E2-460D-BAA8-20CA49E63EBC}" dt="2025-01-21T18:44:44.160" v="617" actId="408"/>
          <ac:spMkLst>
            <pc:docMk/>
            <pc:sldMk cId="2498457024" sldId="321"/>
            <ac:spMk id="15" creationId="{F503ABB0-1D43-3514-C01D-15D1BE13BA6C}"/>
          </ac:spMkLst>
        </pc:spChg>
        <pc:spChg chg="add mod">
          <ac:chgData name="Ximena Zepeda Harasic" userId="90cf4ab7-3c32-4e50-a5d0-8fb63c062729" providerId="ADAL" clId="{8EECDD06-E1E2-460D-BAA8-20CA49E63EBC}" dt="2025-01-21T18:44:44.160" v="617" actId="408"/>
          <ac:spMkLst>
            <pc:docMk/>
            <pc:sldMk cId="2498457024" sldId="321"/>
            <ac:spMk id="16" creationId="{C2717011-25E6-9661-64E8-D4A16B2114E3}"/>
          </ac:spMkLst>
        </pc:spChg>
        <pc:spChg chg="add mod">
          <ac:chgData name="Ximena Zepeda Harasic" userId="90cf4ab7-3c32-4e50-a5d0-8fb63c062729" providerId="ADAL" clId="{8EECDD06-E1E2-460D-BAA8-20CA49E63EBC}" dt="2025-01-21T18:44:44.160" v="617" actId="408"/>
          <ac:spMkLst>
            <pc:docMk/>
            <pc:sldMk cId="2498457024" sldId="321"/>
            <ac:spMk id="17" creationId="{A8024BA1-F3A5-BD0A-1017-894465DB14DC}"/>
          </ac:spMkLst>
        </pc:spChg>
        <pc:spChg chg="add mod">
          <ac:chgData name="Ximena Zepeda Harasic" userId="90cf4ab7-3c32-4e50-a5d0-8fb63c062729" providerId="ADAL" clId="{8EECDD06-E1E2-460D-BAA8-20CA49E63EBC}" dt="2025-01-21T18:44:44.160" v="617" actId="408"/>
          <ac:spMkLst>
            <pc:docMk/>
            <pc:sldMk cId="2498457024" sldId="321"/>
            <ac:spMk id="18" creationId="{E5EAFD9E-5C3C-F5EE-03F1-0D0E5CF734F9}"/>
          </ac:spMkLst>
        </pc:spChg>
        <pc:spChg chg="add mod">
          <ac:chgData name="Ximena Zepeda Harasic" userId="90cf4ab7-3c32-4e50-a5d0-8fb63c062729" providerId="ADAL" clId="{8EECDD06-E1E2-460D-BAA8-20CA49E63EBC}" dt="2025-01-21T15:52:51.314" v="460" actId="20577"/>
          <ac:spMkLst>
            <pc:docMk/>
            <pc:sldMk cId="2498457024" sldId="321"/>
            <ac:spMk id="19" creationId="{5DC10926-5986-61FC-1A8D-988AA077A9FB}"/>
          </ac:spMkLst>
        </pc:spChg>
        <pc:spChg chg="add mod">
          <ac:chgData name="Ximena Zepeda Harasic" userId="90cf4ab7-3c32-4e50-a5d0-8fb63c062729" providerId="ADAL" clId="{8EECDD06-E1E2-460D-BAA8-20CA49E63EBC}" dt="2025-01-21T15:54:04.388" v="462" actId="1076"/>
          <ac:spMkLst>
            <pc:docMk/>
            <pc:sldMk cId="2498457024" sldId="321"/>
            <ac:spMk id="20" creationId="{C7576C6B-72BD-955B-58D4-3D84BCCED3A0}"/>
          </ac:spMkLst>
        </pc:spChg>
        <pc:spChg chg="add mod">
          <ac:chgData name="Ximena Zepeda Harasic" userId="90cf4ab7-3c32-4e50-a5d0-8fb63c062729" providerId="ADAL" clId="{8EECDD06-E1E2-460D-BAA8-20CA49E63EBC}" dt="2025-01-21T18:44:55.956" v="618" actId="408"/>
          <ac:spMkLst>
            <pc:docMk/>
            <pc:sldMk cId="2498457024" sldId="321"/>
            <ac:spMk id="21" creationId="{991B6742-9628-D928-BC76-F30DABDBED36}"/>
          </ac:spMkLst>
        </pc:spChg>
        <pc:spChg chg="add mod">
          <ac:chgData name="Ximena Zepeda Harasic" userId="90cf4ab7-3c32-4e50-a5d0-8fb63c062729" providerId="ADAL" clId="{8EECDD06-E1E2-460D-BAA8-20CA49E63EBC}" dt="2025-01-21T18:44:55.956" v="618" actId="408"/>
          <ac:spMkLst>
            <pc:docMk/>
            <pc:sldMk cId="2498457024" sldId="321"/>
            <ac:spMk id="22" creationId="{889B1746-F288-2DC7-749E-2830BB386C90}"/>
          </ac:spMkLst>
        </pc:spChg>
        <pc:spChg chg="add mod">
          <ac:chgData name="Ximena Zepeda Harasic" userId="90cf4ab7-3c32-4e50-a5d0-8fb63c062729" providerId="ADAL" clId="{8EECDD06-E1E2-460D-BAA8-20CA49E63EBC}" dt="2025-01-21T18:44:55.956" v="618" actId="408"/>
          <ac:spMkLst>
            <pc:docMk/>
            <pc:sldMk cId="2498457024" sldId="321"/>
            <ac:spMk id="23" creationId="{76E6EE69-0AF5-440A-6CDD-FC12A3B5E48D}"/>
          </ac:spMkLst>
        </pc:spChg>
        <pc:spChg chg="add mod">
          <ac:chgData name="Ximena Zepeda Harasic" userId="90cf4ab7-3c32-4e50-a5d0-8fb63c062729" providerId="ADAL" clId="{8EECDD06-E1E2-460D-BAA8-20CA49E63EBC}" dt="2025-01-21T18:44:55.956" v="618" actId="408"/>
          <ac:spMkLst>
            <pc:docMk/>
            <pc:sldMk cId="2498457024" sldId="321"/>
            <ac:spMk id="24" creationId="{62D017DC-0390-498B-8C9D-554E8E4CB0B4}"/>
          </ac:spMkLst>
        </pc:spChg>
        <pc:spChg chg="add mod">
          <ac:chgData name="Ximena Zepeda Harasic" userId="90cf4ab7-3c32-4e50-a5d0-8fb63c062729" providerId="ADAL" clId="{8EECDD06-E1E2-460D-BAA8-20CA49E63EBC}" dt="2025-01-21T18:44:55.956" v="618" actId="408"/>
          <ac:spMkLst>
            <pc:docMk/>
            <pc:sldMk cId="2498457024" sldId="321"/>
            <ac:spMk id="25" creationId="{5FD3F9E1-F54C-B7F2-FA62-A9769EAE85EA}"/>
          </ac:spMkLst>
        </pc:spChg>
        <pc:spChg chg="add mod">
          <ac:chgData name="Ximena Zepeda Harasic" userId="90cf4ab7-3c32-4e50-a5d0-8fb63c062729" providerId="ADAL" clId="{8EECDD06-E1E2-460D-BAA8-20CA49E63EBC}" dt="2025-01-21T18:44:55.956" v="618" actId="408"/>
          <ac:spMkLst>
            <pc:docMk/>
            <pc:sldMk cId="2498457024" sldId="321"/>
            <ac:spMk id="26" creationId="{BB73E40F-7D5E-EF0F-07AA-69F3179DB104}"/>
          </ac:spMkLst>
        </pc:spChg>
        <pc:spChg chg="add mod">
          <ac:chgData name="Ximena Zepeda Harasic" userId="90cf4ab7-3c32-4e50-a5d0-8fb63c062729" providerId="ADAL" clId="{8EECDD06-E1E2-460D-BAA8-20CA49E63EBC}" dt="2025-01-21T18:44:55.956" v="618" actId="408"/>
          <ac:spMkLst>
            <pc:docMk/>
            <pc:sldMk cId="2498457024" sldId="321"/>
            <ac:spMk id="27" creationId="{BCB88534-5517-F2BE-EA16-CA34A67AEF79}"/>
          </ac:spMkLst>
        </pc:spChg>
        <pc:spChg chg="add mod">
          <ac:chgData name="Ximena Zepeda Harasic" userId="90cf4ab7-3c32-4e50-a5d0-8fb63c062729" providerId="ADAL" clId="{8EECDD06-E1E2-460D-BAA8-20CA49E63EBC}" dt="2025-01-21T15:55:09.116" v="474" actId="20577"/>
          <ac:spMkLst>
            <pc:docMk/>
            <pc:sldMk cId="2498457024" sldId="321"/>
            <ac:spMk id="28" creationId="{40781BA3-A56B-68C9-92AC-86F69D96C25A}"/>
          </ac:spMkLst>
        </pc:spChg>
        <pc:spChg chg="add del mod">
          <ac:chgData name="Ximena Zepeda Harasic" userId="90cf4ab7-3c32-4e50-a5d0-8fb63c062729" providerId="ADAL" clId="{8EECDD06-E1E2-460D-BAA8-20CA49E63EBC}" dt="2025-01-21T15:54:23.635" v="465" actId="478"/>
          <ac:spMkLst>
            <pc:docMk/>
            <pc:sldMk cId="2498457024" sldId="321"/>
            <ac:spMk id="29" creationId="{4A9F50E8-3A86-BA8A-0B32-607FB7E525C6}"/>
          </ac:spMkLst>
        </pc:spChg>
        <pc:spChg chg="add mod">
          <ac:chgData name="Ximena Zepeda Harasic" userId="90cf4ab7-3c32-4e50-a5d0-8fb63c062729" providerId="ADAL" clId="{8EECDD06-E1E2-460D-BAA8-20CA49E63EBC}" dt="2025-01-21T18:46:50.369" v="625" actId="1035"/>
          <ac:spMkLst>
            <pc:docMk/>
            <pc:sldMk cId="2498457024" sldId="321"/>
            <ac:spMk id="30" creationId="{5AE6B191-1E8A-6431-63B5-04B01C7A6DAC}"/>
          </ac:spMkLst>
        </pc:spChg>
        <pc:spChg chg="add mod">
          <ac:chgData name="Ximena Zepeda Harasic" userId="90cf4ab7-3c32-4e50-a5d0-8fb63c062729" providerId="ADAL" clId="{8EECDD06-E1E2-460D-BAA8-20CA49E63EBC}" dt="2025-01-21T18:46:50.369" v="625" actId="1035"/>
          <ac:spMkLst>
            <pc:docMk/>
            <pc:sldMk cId="2498457024" sldId="321"/>
            <ac:spMk id="31" creationId="{C0EEF471-E282-3BA4-8CA6-BBE1A4B361C4}"/>
          </ac:spMkLst>
        </pc:spChg>
        <pc:spChg chg="add mod">
          <ac:chgData name="Ximena Zepeda Harasic" userId="90cf4ab7-3c32-4e50-a5d0-8fb63c062729" providerId="ADAL" clId="{8EECDD06-E1E2-460D-BAA8-20CA49E63EBC}" dt="2025-01-21T18:46:50.369" v="625" actId="1035"/>
          <ac:spMkLst>
            <pc:docMk/>
            <pc:sldMk cId="2498457024" sldId="321"/>
            <ac:spMk id="32" creationId="{0973C1F0-BBDB-8964-357B-8890B4EB5254}"/>
          </ac:spMkLst>
        </pc:spChg>
        <pc:spChg chg="add mod">
          <ac:chgData name="Ximena Zepeda Harasic" userId="90cf4ab7-3c32-4e50-a5d0-8fb63c062729" providerId="ADAL" clId="{8EECDD06-E1E2-460D-BAA8-20CA49E63EBC}" dt="2025-01-21T18:46:50.369" v="625" actId="1035"/>
          <ac:spMkLst>
            <pc:docMk/>
            <pc:sldMk cId="2498457024" sldId="321"/>
            <ac:spMk id="33" creationId="{E4B58341-92B8-335A-AB60-DC2B0CD35BBF}"/>
          </ac:spMkLst>
        </pc:spChg>
        <pc:spChg chg="add mod">
          <ac:chgData name="Ximena Zepeda Harasic" userId="90cf4ab7-3c32-4e50-a5d0-8fb63c062729" providerId="ADAL" clId="{8EECDD06-E1E2-460D-BAA8-20CA49E63EBC}" dt="2025-01-21T18:46:50.369" v="625" actId="1035"/>
          <ac:spMkLst>
            <pc:docMk/>
            <pc:sldMk cId="2498457024" sldId="321"/>
            <ac:spMk id="34" creationId="{7ADE8C4E-4CA9-FD0B-9DAF-07C4890A0863}"/>
          </ac:spMkLst>
        </pc:spChg>
        <pc:spChg chg="add mod">
          <ac:chgData name="Ximena Zepeda Harasic" userId="90cf4ab7-3c32-4e50-a5d0-8fb63c062729" providerId="ADAL" clId="{8EECDD06-E1E2-460D-BAA8-20CA49E63EBC}" dt="2025-01-21T18:46:50.369" v="625" actId="1035"/>
          <ac:spMkLst>
            <pc:docMk/>
            <pc:sldMk cId="2498457024" sldId="321"/>
            <ac:spMk id="35" creationId="{AEBC3D07-5D20-D8D3-F4E6-9D523D8FFBE6}"/>
          </ac:spMkLst>
        </pc:spChg>
        <pc:spChg chg="add mod">
          <ac:chgData name="Ximena Zepeda Harasic" userId="90cf4ab7-3c32-4e50-a5d0-8fb63c062729" providerId="ADAL" clId="{8EECDD06-E1E2-460D-BAA8-20CA49E63EBC}" dt="2025-01-21T18:46:50.369" v="625" actId="1035"/>
          <ac:spMkLst>
            <pc:docMk/>
            <pc:sldMk cId="2498457024" sldId="321"/>
            <ac:spMk id="36" creationId="{FC3DE3E8-32AC-C799-F258-3DADBE09DD97}"/>
          </ac:spMkLst>
        </pc:spChg>
        <pc:spChg chg="add mod">
          <ac:chgData name="Ximena Zepeda Harasic" userId="90cf4ab7-3c32-4e50-a5d0-8fb63c062729" providerId="ADAL" clId="{8EECDD06-E1E2-460D-BAA8-20CA49E63EBC}" dt="2025-01-21T18:46:50.369" v="625" actId="1035"/>
          <ac:spMkLst>
            <pc:docMk/>
            <pc:sldMk cId="2498457024" sldId="321"/>
            <ac:spMk id="37" creationId="{56F46E32-20C5-A469-6B6A-C2784DD8FBBE}"/>
          </ac:spMkLst>
        </pc:spChg>
        <pc:spChg chg="add mod">
          <ac:chgData name="Ximena Zepeda Harasic" userId="90cf4ab7-3c32-4e50-a5d0-8fb63c062729" providerId="ADAL" clId="{8EECDD06-E1E2-460D-BAA8-20CA49E63EBC}" dt="2025-01-21T18:46:50.369" v="625" actId="1035"/>
          <ac:spMkLst>
            <pc:docMk/>
            <pc:sldMk cId="2498457024" sldId="321"/>
            <ac:spMk id="38" creationId="{762C555F-6513-7A6D-F414-99C4E5C6C07C}"/>
          </ac:spMkLst>
        </pc:spChg>
        <pc:spChg chg="mod">
          <ac:chgData name="Ximena Zepeda Harasic" userId="90cf4ab7-3c32-4e50-a5d0-8fb63c062729" providerId="ADAL" clId="{8EECDD06-E1E2-460D-BAA8-20CA49E63EBC}" dt="2025-01-21T18:45:51.937" v="621" actId="1582"/>
          <ac:spMkLst>
            <pc:docMk/>
            <pc:sldMk cId="2498457024" sldId="321"/>
            <ac:spMk id="431" creationId="{63382072-D586-DD50-71E7-33171268F34D}"/>
          </ac:spMkLst>
        </pc:spChg>
        <pc:spChg chg="mod">
          <ac:chgData name="Ximena Zepeda Harasic" userId="90cf4ab7-3c32-4e50-a5d0-8fb63c062729" providerId="ADAL" clId="{8EECDD06-E1E2-460D-BAA8-20CA49E63EBC}" dt="2025-01-21T18:48:08.953" v="628" actId="14100"/>
          <ac:spMkLst>
            <pc:docMk/>
            <pc:sldMk cId="2498457024" sldId="321"/>
            <ac:spMk id="432" creationId="{F1F58601-9BE5-9AD6-F656-F51F25E93859}"/>
          </ac:spMkLst>
        </pc:spChg>
        <pc:spChg chg="mod">
          <ac:chgData name="Ximena Zepeda Harasic" userId="90cf4ab7-3c32-4e50-a5d0-8fb63c062729" providerId="ADAL" clId="{8EECDD06-E1E2-460D-BAA8-20CA49E63EBC}" dt="2025-01-21T16:05:29.162" v="606" actId="554"/>
          <ac:spMkLst>
            <pc:docMk/>
            <pc:sldMk cId="2498457024" sldId="321"/>
            <ac:spMk id="433" creationId="{850BC976-422B-88D7-43FA-318EDA29D031}"/>
          </ac:spMkLst>
        </pc:spChg>
      </pc:sldChg>
      <pc:sldChg chg="addSp delSp modSp add mod ord modAnim">
        <pc:chgData name="Ximena Zepeda Harasic" userId="90cf4ab7-3c32-4e50-a5d0-8fb63c062729" providerId="ADAL" clId="{8EECDD06-E1E2-460D-BAA8-20CA49E63EBC}" dt="2025-01-21T18:44:13.558" v="614" actId="408"/>
        <pc:sldMkLst>
          <pc:docMk/>
          <pc:sldMk cId="2261291363" sldId="322"/>
        </pc:sldMkLst>
        <pc:spChg chg="add del mod">
          <ac:chgData name="Ximena Zepeda Harasic" userId="90cf4ab7-3c32-4e50-a5d0-8fb63c062729" providerId="ADAL" clId="{8EECDD06-E1E2-460D-BAA8-20CA49E63EBC}" dt="2025-01-21T18:43:13.244" v="610" actId="408"/>
          <ac:spMkLst>
            <pc:docMk/>
            <pc:sldMk cId="2261291363" sldId="322"/>
            <ac:spMk id="3" creationId="{8E08DDE4-A6BB-997A-4EDA-D265D1D72EBC}"/>
          </ac:spMkLst>
        </pc:spChg>
        <pc:spChg chg="add del mod">
          <ac:chgData name="Ximena Zepeda Harasic" userId="90cf4ab7-3c32-4e50-a5d0-8fb63c062729" providerId="ADAL" clId="{8EECDD06-E1E2-460D-BAA8-20CA49E63EBC}" dt="2025-01-21T18:43:13.244" v="610" actId="408"/>
          <ac:spMkLst>
            <pc:docMk/>
            <pc:sldMk cId="2261291363" sldId="322"/>
            <ac:spMk id="4" creationId="{EAD8E5BB-D553-0F54-B76A-91F916098813}"/>
          </ac:spMkLst>
        </pc:spChg>
        <pc:spChg chg="add del mod">
          <ac:chgData name="Ximena Zepeda Harasic" userId="90cf4ab7-3c32-4e50-a5d0-8fb63c062729" providerId="ADAL" clId="{8EECDD06-E1E2-460D-BAA8-20CA49E63EBC}" dt="2025-01-21T18:43:13.244" v="610" actId="408"/>
          <ac:spMkLst>
            <pc:docMk/>
            <pc:sldMk cId="2261291363" sldId="322"/>
            <ac:spMk id="5" creationId="{DC9504A9-6AF5-1362-3518-D1D9CA33B6A6}"/>
          </ac:spMkLst>
        </pc:spChg>
        <pc:spChg chg="add del mod">
          <ac:chgData name="Ximena Zepeda Harasic" userId="90cf4ab7-3c32-4e50-a5d0-8fb63c062729" providerId="ADAL" clId="{8EECDD06-E1E2-460D-BAA8-20CA49E63EBC}" dt="2025-01-21T18:43:13.244" v="610" actId="408"/>
          <ac:spMkLst>
            <pc:docMk/>
            <pc:sldMk cId="2261291363" sldId="322"/>
            <ac:spMk id="6" creationId="{D609F1A3-2DDD-825B-C758-026AF6A96219}"/>
          </ac:spMkLst>
        </pc:spChg>
        <pc:spChg chg="add del mod">
          <ac:chgData name="Ximena Zepeda Harasic" userId="90cf4ab7-3c32-4e50-a5d0-8fb63c062729" providerId="ADAL" clId="{8EECDD06-E1E2-460D-BAA8-20CA49E63EBC}" dt="2025-01-21T16:05:40.095" v="607" actId="554"/>
          <ac:spMkLst>
            <pc:docMk/>
            <pc:sldMk cId="2261291363" sldId="322"/>
            <ac:spMk id="7" creationId="{0F5B80A0-703D-3F17-BDE2-9EC80197ECF3}"/>
          </ac:spMkLst>
        </pc:spChg>
        <pc:spChg chg="add del mod">
          <ac:chgData name="Ximena Zepeda Harasic" userId="90cf4ab7-3c32-4e50-a5d0-8fb63c062729" providerId="ADAL" clId="{8EECDD06-E1E2-460D-BAA8-20CA49E63EBC}" dt="2025-01-21T18:43:39.913" v="613" actId="465"/>
          <ac:spMkLst>
            <pc:docMk/>
            <pc:sldMk cId="2261291363" sldId="322"/>
            <ac:spMk id="8" creationId="{3867038E-CE60-CCD0-876F-D0DF93A7BF59}"/>
          </ac:spMkLst>
        </pc:spChg>
        <pc:spChg chg="mod">
          <ac:chgData name="Ximena Zepeda Harasic" userId="90cf4ab7-3c32-4e50-a5d0-8fb63c062729" providerId="ADAL" clId="{8EECDD06-E1E2-460D-BAA8-20CA49E63EBC}" dt="2025-01-21T18:44:13.558" v="614" actId="408"/>
          <ac:spMkLst>
            <pc:docMk/>
            <pc:sldMk cId="2261291363" sldId="322"/>
            <ac:spMk id="9" creationId="{0A9D407D-8805-3443-5586-D851A102FD20}"/>
          </ac:spMkLst>
        </pc:spChg>
        <pc:spChg chg="mod">
          <ac:chgData name="Ximena Zepeda Harasic" userId="90cf4ab7-3c32-4e50-a5d0-8fb63c062729" providerId="ADAL" clId="{8EECDD06-E1E2-460D-BAA8-20CA49E63EBC}" dt="2025-01-21T18:44:13.558" v="614" actId="408"/>
          <ac:spMkLst>
            <pc:docMk/>
            <pc:sldMk cId="2261291363" sldId="322"/>
            <ac:spMk id="10" creationId="{A4398B63-A7B3-FD3C-66A0-7696CC867DA3}"/>
          </ac:spMkLst>
        </pc:spChg>
        <pc:spChg chg="add del mod">
          <ac:chgData name="Ximena Zepeda Harasic" userId="90cf4ab7-3c32-4e50-a5d0-8fb63c062729" providerId="ADAL" clId="{8EECDD06-E1E2-460D-BAA8-20CA49E63EBC}" dt="2025-01-21T18:44:13.558" v="614" actId="408"/>
          <ac:spMkLst>
            <pc:docMk/>
            <pc:sldMk cId="2261291363" sldId="322"/>
            <ac:spMk id="11" creationId="{7E66B025-F4C8-8EA6-63E9-90B191A21BA6}"/>
          </ac:spMkLst>
        </pc:spChg>
        <pc:spChg chg="mod">
          <ac:chgData name="Ximena Zepeda Harasic" userId="90cf4ab7-3c32-4e50-a5d0-8fb63c062729" providerId="ADAL" clId="{8EECDD06-E1E2-460D-BAA8-20CA49E63EBC}" dt="2025-01-21T18:44:13.558" v="614" actId="408"/>
          <ac:spMkLst>
            <pc:docMk/>
            <pc:sldMk cId="2261291363" sldId="322"/>
            <ac:spMk id="12" creationId="{4DEB9327-BF38-832F-DF57-C59F4F019A59}"/>
          </ac:spMkLst>
        </pc:spChg>
        <pc:spChg chg="add del">
          <ac:chgData name="Ximena Zepeda Harasic" userId="90cf4ab7-3c32-4e50-a5d0-8fb63c062729" providerId="ADAL" clId="{8EECDD06-E1E2-460D-BAA8-20CA49E63EBC}" dt="2025-01-21T15:57:00.122" v="508" actId="478"/>
          <ac:spMkLst>
            <pc:docMk/>
            <pc:sldMk cId="2261291363" sldId="322"/>
            <ac:spMk id="13" creationId="{994ECCE0-B089-EEE5-1FB7-6919D18EDD36}"/>
          </ac:spMkLst>
        </pc:spChg>
        <pc:spChg chg="add del">
          <ac:chgData name="Ximena Zepeda Harasic" userId="90cf4ab7-3c32-4e50-a5d0-8fb63c062729" providerId="ADAL" clId="{8EECDD06-E1E2-460D-BAA8-20CA49E63EBC}" dt="2025-01-21T15:56:59.524" v="507" actId="478"/>
          <ac:spMkLst>
            <pc:docMk/>
            <pc:sldMk cId="2261291363" sldId="322"/>
            <ac:spMk id="14" creationId="{212609C8-BF5A-7894-08B3-BE37D2923DE9}"/>
          </ac:spMkLst>
        </pc:spChg>
        <pc:spChg chg="mod">
          <ac:chgData name="Ximena Zepeda Harasic" userId="90cf4ab7-3c32-4e50-a5d0-8fb63c062729" providerId="ADAL" clId="{8EECDD06-E1E2-460D-BAA8-20CA49E63EBC}" dt="2025-01-21T18:43:29.447" v="612" actId="408"/>
          <ac:spMkLst>
            <pc:docMk/>
            <pc:sldMk cId="2261291363" sldId="322"/>
            <ac:spMk id="15" creationId="{E474A788-52FC-54EB-E666-D572CE31C86C}"/>
          </ac:spMkLst>
        </pc:spChg>
        <pc:spChg chg="mod">
          <ac:chgData name="Ximena Zepeda Harasic" userId="90cf4ab7-3c32-4e50-a5d0-8fb63c062729" providerId="ADAL" clId="{8EECDD06-E1E2-460D-BAA8-20CA49E63EBC}" dt="2025-01-21T18:43:29.447" v="612" actId="408"/>
          <ac:spMkLst>
            <pc:docMk/>
            <pc:sldMk cId="2261291363" sldId="322"/>
            <ac:spMk id="16" creationId="{F5F7E24E-CE71-718A-F0F8-EA0FAC656B76}"/>
          </ac:spMkLst>
        </pc:spChg>
        <pc:spChg chg="add del mod">
          <ac:chgData name="Ximena Zepeda Harasic" userId="90cf4ab7-3c32-4e50-a5d0-8fb63c062729" providerId="ADAL" clId="{8EECDD06-E1E2-460D-BAA8-20CA49E63EBC}" dt="2025-01-21T18:43:29.447" v="612" actId="408"/>
          <ac:spMkLst>
            <pc:docMk/>
            <pc:sldMk cId="2261291363" sldId="322"/>
            <ac:spMk id="17" creationId="{8CF2B1E4-F736-FC19-8A78-95D001E2F7D7}"/>
          </ac:spMkLst>
        </pc:spChg>
        <pc:spChg chg="add del mod">
          <ac:chgData name="Ximena Zepeda Harasic" userId="90cf4ab7-3c32-4e50-a5d0-8fb63c062729" providerId="ADAL" clId="{8EECDD06-E1E2-460D-BAA8-20CA49E63EBC}" dt="2025-01-21T18:43:29.447" v="612" actId="408"/>
          <ac:spMkLst>
            <pc:docMk/>
            <pc:sldMk cId="2261291363" sldId="322"/>
            <ac:spMk id="18" creationId="{574273B0-F6F5-662E-BC0A-C2FAC6256E19}"/>
          </ac:spMkLst>
        </pc:spChg>
        <pc:spChg chg="add del">
          <ac:chgData name="Ximena Zepeda Harasic" userId="90cf4ab7-3c32-4e50-a5d0-8fb63c062729" providerId="ADAL" clId="{8EECDD06-E1E2-460D-BAA8-20CA49E63EBC}" dt="2025-01-21T15:57:00.122" v="508" actId="478"/>
          <ac:spMkLst>
            <pc:docMk/>
            <pc:sldMk cId="2261291363" sldId="322"/>
            <ac:spMk id="19" creationId="{B97109F5-BE60-7BDD-EBC3-C2831A5EB0FD}"/>
          </ac:spMkLst>
        </pc:spChg>
        <pc:spChg chg="del">
          <ac:chgData name="Ximena Zepeda Harasic" userId="90cf4ab7-3c32-4e50-a5d0-8fb63c062729" providerId="ADAL" clId="{8EECDD06-E1E2-460D-BAA8-20CA49E63EBC}" dt="2025-01-21T15:56:38.284" v="502" actId="478"/>
          <ac:spMkLst>
            <pc:docMk/>
            <pc:sldMk cId="2261291363" sldId="322"/>
            <ac:spMk id="20" creationId="{EC61F3ED-4D7E-9EC0-85E5-89BD868AFB14}"/>
          </ac:spMkLst>
        </pc:spChg>
        <pc:spChg chg="del">
          <ac:chgData name="Ximena Zepeda Harasic" userId="90cf4ab7-3c32-4e50-a5d0-8fb63c062729" providerId="ADAL" clId="{8EECDD06-E1E2-460D-BAA8-20CA49E63EBC}" dt="2025-01-21T15:56:44.733" v="504" actId="478"/>
          <ac:spMkLst>
            <pc:docMk/>
            <pc:sldMk cId="2261291363" sldId="322"/>
            <ac:spMk id="21" creationId="{A181AB83-5310-AEAC-2F58-157E79E9ABE8}"/>
          </ac:spMkLst>
        </pc:spChg>
        <pc:spChg chg="del">
          <ac:chgData name="Ximena Zepeda Harasic" userId="90cf4ab7-3c32-4e50-a5d0-8fb63c062729" providerId="ADAL" clId="{8EECDD06-E1E2-460D-BAA8-20CA49E63EBC}" dt="2025-01-21T15:56:44.733" v="504" actId="478"/>
          <ac:spMkLst>
            <pc:docMk/>
            <pc:sldMk cId="2261291363" sldId="322"/>
            <ac:spMk id="22" creationId="{11B799BE-EDD0-3AFD-57CB-E05F8A7ECF7C}"/>
          </ac:spMkLst>
        </pc:spChg>
        <pc:spChg chg="del">
          <ac:chgData name="Ximena Zepeda Harasic" userId="90cf4ab7-3c32-4e50-a5d0-8fb63c062729" providerId="ADAL" clId="{8EECDD06-E1E2-460D-BAA8-20CA49E63EBC}" dt="2025-01-21T15:56:44.733" v="504" actId="478"/>
          <ac:spMkLst>
            <pc:docMk/>
            <pc:sldMk cId="2261291363" sldId="322"/>
            <ac:spMk id="23" creationId="{FB31D6C7-809F-04FE-94DD-16E21B39858C}"/>
          </ac:spMkLst>
        </pc:spChg>
        <pc:spChg chg="del">
          <ac:chgData name="Ximena Zepeda Harasic" userId="90cf4ab7-3c32-4e50-a5d0-8fb63c062729" providerId="ADAL" clId="{8EECDD06-E1E2-460D-BAA8-20CA49E63EBC}" dt="2025-01-21T15:56:44.733" v="504" actId="478"/>
          <ac:spMkLst>
            <pc:docMk/>
            <pc:sldMk cId="2261291363" sldId="322"/>
            <ac:spMk id="24" creationId="{2121DC13-77E2-CDCA-B0A8-D3BBFB186C56}"/>
          </ac:spMkLst>
        </pc:spChg>
        <pc:spChg chg="del">
          <ac:chgData name="Ximena Zepeda Harasic" userId="90cf4ab7-3c32-4e50-a5d0-8fb63c062729" providerId="ADAL" clId="{8EECDD06-E1E2-460D-BAA8-20CA49E63EBC}" dt="2025-01-21T15:56:44.733" v="504" actId="478"/>
          <ac:spMkLst>
            <pc:docMk/>
            <pc:sldMk cId="2261291363" sldId="322"/>
            <ac:spMk id="25" creationId="{54EA1346-5CDC-F2C9-9775-5789F132FA29}"/>
          </ac:spMkLst>
        </pc:spChg>
        <pc:spChg chg="del">
          <ac:chgData name="Ximena Zepeda Harasic" userId="90cf4ab7-3c32-4e50-a5d0-8fb63c062729" providerId="ADAL" clId="{8EECDD06-E1E2-460D-BAA8-20CA49E63EBC}" dt="2025-01-21T15:56:44.733" v="504" actId="478"/>
          <ac:spMkLst>
            <pc:docMk/>
            <pc:sldMk cId="2261291363" sldId="322"/>
            <ac:spMk id="26" creationId="{A6F98BA9-4275-0283-321B-F019224B27F6}"/>
          </ac:spMkLst>
        </pc:spChg>
        <pc:spChg chg="del">
          <ac:chgData name="Ximena Zepeda Harasic" userId="90cf4ab7-3c32-4e50-a5d0-8fb63c062729" providerId="ADAL" clId="{8EECDD06-E1E2-460D-BAA8-20CA49E63EBC}" dt="2025-01-21T15:56:44.733" v="504" actId="478"/>
          <ac:spMkLst>
            <pc:docMk/>
            <pc:sldMk cId="2261291363" sldId="322"/>
            <ac:spMk id="27" creationId="{E00861F7-3D8B-558A-DBB8-7E1C82CAFF60}"/>
          </ac:spMkLst>
        </pc:spChg>
        <pc:spChg chg="del">
          <ac:chgData name="Ximena Zepeda Harasic" userId="90cf4ab7-3c32-4e50-a5d0-8fb63c062729" providerId="ADAL" clId="{8EECDD06-E1E2-460D-BAA8-20CA49E63EBC}" dt="2025-01-21T15:56:44.733" v="504" actId="478"/>
          <ac:spMkLst>
            <pc:docMk/>
            <pc:sldMk cId="2261291363" sldId="322"/>
            <ac:spMk id="28" creationId="{A98D76D8-9BAB-0E88-B779-02E0111CE184}"/>
          </ac:spMkLst>
        </pc:spChg>
        <pc:spChg chg="del">
          <ac:chgData name="Ximena Zepeda Harasic" userId="90cf4ab7-3c32-4e50-a5d0-8fb63c062729" providerId="ADAL" clId="{8EECDD06-E1E2-460D-BAA8-20CA49E63EBC}" dt="2025-01-21T15:56:41.779" v="503" actId="478"/>
          <ac:spMkLst>
            <pc:docMk/>
            <pc:sldMk cId="2261291363" sldId="322"/>
            <ac:spMk id="30" creationId="{31815087-9180-CFA9-13D3-90017B74CBBC}"/>
          </ac:spMkLst>
        </pc:spChg>
        <pc:spChg chg="del">
          <ac:chgData name="Ximena Zepeda Harasic" userId="90cf4ab7-3c32-4e50-a5d0-8fb63c062729" providerId="ADAL" clId="{8EECDD06-E1E2-460D-BAA8-20CA49E63EBC}" dt="2025-01-21T15:56:41.779" v="503" actId="478"/>
          <ac:spMkLst>
            <pc:docMk/>
            <pc:sldMk cId="2261291363" sldId="322"/>
            <ac:spMk id="31" creationId="{675EAC5B-4FEB-EF37-3DCA-D98258579D69}"/>
          </ac:spMkLst>
        </pc:spChg>
        <pc:spChg chg="del">
          <ac:chgData name="Ximena Zepeda Harasic" userId="90cf4ab7-3c32-4e50-a5d0-8fb63c062729" providerId="ADAL" clId="{8EECDD06-E1E2-460D-BAA8-20CA49E63EBC}" dt="2025-01-21T15:56:41.779" v="503" actId="478"/>
          <ac:spMkLst>
            <pc:docMk/>
            <pc:sldMk cId="2261291363" sldId="322"/>
            <ac:spMk id="32" creationId="{7C097CC1-5208-3AA8-938F-96C8490CE58E}"/>
          </ac:spMkLst>
        </pc:spChg>
        <pc:spChg chg="del">
          <ac:chgData name="Ximena Zepeda Harasic" userId="90cf4ab7-3c32-4e50-a5d0-8fb63c062729" providerId="ADAL" clId="{8EECDD06-E1E2-460D-BAA8-20CA49E63EBC}" dt="2025-01-21T15:56:41.779" v="503" actId="478"/>
          <ac:spMkLst>
            <pc:docMk/>
            <pc:sldMk cId="2261291363" sldId="322"/>
            <ac:spMk id="33" creationId="{2C440C99-1D6B-8964-5A03-8E0E61FE3186}"/>
          </ac:spMkLst>
        </pc:spChg>
        <pc:spChg chg="del">
          <ac:chgData name="Ximena Zepeda Harasic" userId="90cf4ab7-3c32-4e50-a5d0-8fb63c062729" providerId="ADAL" clId="{8EECDD06-E1E2-460D-BAA8-20CA49E63EBC}" dt="2025-01-21T15:56:41.779" v="503" actId="478"/>
          <ac:spMkLst>
            <pc:docMk/>
            <pc:sldMk cId="2261291363" sldId="322"/>
            <ac:spMk id="34" creationId="{E2FFA732-BF26-4FCB-7254-2D2A732D4A94}"/>
          </ac:spMkLst>
        </pc:spChg>
        <pc:spChg chg="del">
          <ac:chgData name="Ximena Zepeda Harasic" userId="90cf4ab7-3c32-4e50-a5d0-8fb63c062729" providerId="ADAL" clId="{8EECDD06-E1E2-460D-BAA8-20CA49E63EBC}" dt="2025-01-21T15:56:41.779" v="503" actId="478"/>
          <ac:spMkLst>
            <pc:docMk/>
            <pc:sldMk cId="2261291363" sldId="322"/>
            <ac:spMk id="35" creationId="{7B72478E-1096-5021-679B-109ECF1B472D}"/>
          </ac:spMkLst>
        </pc:spChg>
        <pc:spChg chg="del">
          <ac:chgData name="Ximena Zepeda Harasic" userId="90cf4ab7-3c32-4e50-a5d0-8fb63c062729" providerId="ADAL" clId="{8EECDD06-E1E2-460D-BAA8-20CA49E63EBC}" dt="2025-01-21T15:56:41.779" v="503" actId="478"/>
          <ac:spMkLst>
            <pc:docMk/>
            <pc:sldMk cId="2261291363" sldId="322"/>
            <ac:spMk id="36" creationId="{B02B2C5C-44CE-6783-200C-F895F3206FFE}"/>
          </ac:spMkLst>
        </pc:spChg>
        <pc:spChg chg="del">
          <ac:chgData name="Ximena Zepeda Harasic" userId="90cf4ab7-3c32-4e50-a5d0-8fb63c062729" providerId="ADAL" clId="{8EECDD06-E1E2-460D-BAA8-20CA49E63EBC}" dt="2025-01-21T15:56:41.779" v="503" actId="478"/>
          <ac:spMkLst>
            <pc:docMk/>
            <pc:sldMk cId="2261291363" sldId="322"/>
            <ac:spMk id="37" creationId="{C3A19270-B6F3-AE18-20CA-7D979B669BAD}"/>
          </ac:spMkLst>
        </pc:spChg>
        <pc:spChg chg="del">
          <ac:chgData name="Ximena Zepeda Harasic" userId="90cf4ab7-3c32-4e50-a5d0-8fb63c062729" providerId="ADAL" clId="{8EECDD06-E1E2-460D-BAA8-20CA49E63EBC}" dt="2025-01-21T15:56:41.779" v="503" actId="478"/>
          <ac:spMkLst>
            <pc:docMk/>
            <pc:sldMk cId="2261291363" sldId="322"/>
            <ac:spMk id="38" creationId="{415B7E24-7170-F1CC-588D-F263C011D31F}"/>
          </ac:spMkLst>
        </pc:spChg>
        <pc:spChg chg="mod">
          <ac:chgData name="Ximena Zepeda Harasic" userId="90cf4ab7-3c32-4e50-a5d0-8fb63c062729" providerId="ADAL" clId="{8EECDD06-E1E2-460D-BAA8-20CA49E63EBC}" dt="2025-01-21T18:42:43.626" v="609" actId="1582"/>
          <ac:spMkLst>
            <pc:docMk/>
            <pc:sldMk cId="2261291363" sldId="322"/>
            <ac:spMk id="431" creationId="{EB3D948C-7253-E893-C89E-15E16D9C9CC5}"/>
          </ac:spMkLst>
        </pc:spChg>
        <pc:spChg chg="mod">
          <ac:chgData name="Ximena Zepeda Harasic" userId="90cf4ab7-3c32-4e50-a5d0-8fb63c062729" providerId="ADAL" clId="{8EECDD06-E1E2-460D-BAA8-20CA49E63EBC}" dt="2025-01-21T16:05:40.095" v="607" actId="554"/>
          <ac:spMkLst>
            <pc:docMk/>
            <pc:sldMk cId="2261291363" sldId="322"/>
            <ac:spMk id="433" creationId="{63F239A6-C5D8-FB5E-57D5-9F4DFF033880}"/>
          </ac:spMkLst>
        </pc:spChg>
      </pc:sldChg>
      <pc:sldChg chg="add del">
        <pc:chgData name="Ximena Zepeda Harasic" userId="90cf4ab7-3c32-4e50-a5d0-8fb63c062729" providerId="ADAL" clId="{8EECDD06-E1E2-460D-BAA8-20CA49E63EBC}" dt="2025-01-21T16:02:31.424" v="557" actId="47"/>
        <pc:sldMkLst>
          <pc:docMk/>
          <pc:sldMk cId="584243057" sldId="323"/>
        </pc:sldMkLst>
      </pc:sldChg>
      <pc:sldChg chg="addSp delSp modSp add del mod modAnim">
        <pc:chgData name="Ximena Zepeda Harasic" userId="90cf4ab7-3c32-4e50-a5d0-8fb63c062729" providerId="ADAL" clId="{8EECDD06-E1E2-460D-BAA8-20CA49E63EBC}" dt="2025-01-21T18:48:35.754" v="632" actId="47"/>
        <pc:sldMkLst>
          <pc:docMk/>
          <pc:sldMk cId="4006163286" sldId="323"/>
        </pc:sldMkLst>
        <pc:spChg chg="mod">
          <ac:chgData name="Ximena Zepeda Harasic" userId="90cf4ab7-3c32-4e50-a5d0-8fb63c062729" providerId="ADAL" clId="{8EECDD06-E1E2-460D-BAA8-20CA49E63EBC}" dt="2025-01-21T18:46:06.172" v="623" actId="1582"/>
          <ac:spMkLst>
            <pc:docMk/>
            <pc:sldMk cId="4006163286" sldId="323"/>
            <ac:spMk id="431" creationId="{FBA152FF-6CD7-9829-878C-BBBFB0799761}"/>
          </ac:spMkLst>
        </pc:spChg>
        <pc:spChg chg="add del mod">
          <ac:chgData name="Ximena Zepeda Harasic" userId="90cf4ab7-3c32-4e50-a5d0-8fb63c062729" providerId="ADAL" clId="{8EECDD06-E1E2-460D-BAA8-20CA49E63EBC}" dt="2025-01-21T18:48:30.038" v="630" actId="21"/>
          <ac:spMkLst>
            <pc:docMk/>
            <pc:sldMk cId="4006163286" sldId="323"/>
            <ac:spMk id="1388" creationId="{00000000-0000-0000-0000-000000000000}"/>
          </ac:spMkLst>
        </pc:spChg>
        <pc:spChg chg="add del mod">
          <ac:chgData name="Ximena Zepeda Harasic" userId="90cf4ab7-3c32-4e50-a5d0-8fb63c062729" providerId="ADAL" clId="{8EECDD06-E1E2-460D-BAA8-20CA49E63EBC}" dt="2025-01-21T18:48:30.038" v="630" actId="21"/>
          <ac:spMkLst>
            <pc:docMk/>
            <pc:sldMk cId="4006163286" sldId="323"/>
            <ac:spMk id="1389" creationId="{00000000-0000-0000-0000-000000000000}"/>
          </ac:spMkLst>
        </pc:spChg>
        <pc:picChg chg="add del mod">
          <ac:chgData name="Ximena Zepeda Harasic" userId="90cf4ab7-3c32-4e50-a5d0-8fb63c062729" providerId="ADAL" clId="{8EECDD06-E1E2-460D-BAA8-20CA49E63EBC}" dt="2025-01-21T18:48:30.038" v="630" actId="21"/>
          <ac:picMkLst>
            <pc:docMk/>
            <pc:sldMk cId="4006163286" sldId="323"/>
            <ac:picMk id="1387" creationId="{00000000-0000-0000-0000-000000000000}"/>
          </ac:picMkLst>
        </pc:picChg>
      </pc:sldChg>
      <pc:sldChg chg="add ord">
        <pc:chgData name="Ximena Zepeda Harasic" userId="90cf4ab7-3c32-4e50-a5d0-8fb63c062729" providerId="ADAL" clId="{8EECDD06-E1E2-460D-BAA8-20CA49E63EBC}" dt="2025-01-21T16:04:22.043" v="603"/>
        <pc:sldMkLst>
          <pc:docMk/>
          <pc:sldMk cId="1722054834" sldId="324"/>
        </pc:sldMkLst>
      </pc:sldChg>
      <pc:sldChg chg="addSp modSp add">
        <pc:chgData name="Ximena Zepeda Harasic" userId="90cf4ab7-3c32-4e50-a5d0-8fb63c062729" providerId="ADAL" clId="{8EECDD06-E1E2-460D-BAA8-20CA49E63EBC}" dt="2025-01-21T18:48:32.082" v="631"/>
        <pc:sldMkLst>
          <pc:docMk/>
          <pc:sldMk cId="3602217287" sldId="325"/>
        </pc:sldMkLst>
        <pc:spChg chg="add mod">
          <ac:chgData name="Ximena Zepeda Harasic" userId="90cf4ab7-3c32-4e50-a5d0-8fb63c062729" providerId="ADAL" clId="{8EECDD06-E1E2-460D-BAA8-20CA49E63EBC}" dt="2025-01-21T18:48:32.082" v="631"/>
          <ac:spMkLst>
            <pc:docMk/>
            <pc:sldMk cId="3602217287" sldId="325"/>
            <ac:spMk id="1388" creationId="{00000000-0000-0000-0000-000000000000}"/>
          </ac:spMkLst>
        </pc:spChg>
        <pc:spChg chg="add mod">
          <ac:chgData name="Ximena Zepeda Harasic" userId="90cf4ab7-3c32-4e50-a5d0-8fb63c062729" providerId="ADAL" clId="{8EECDD06-E1E2-460D-BAA8-20CA49E63EBC}" dt="2025-01-21T18:48:32.082" v="631"/>
          <ac:spMkLst>
            <pc:docMk/>
            <pc:sldMk cId="3602217287" sldId="325"/>
            <ac:spMk id="1389" creationId="{00000000-0000-0000-0000-000000000000}"/>
          </ac:spMkLst>
        </pc:spChg>
        <pc:picChg chg="add mod">
          <ac:chgData name="Ximena Zepeda Harasic" userId="90cf4ab7-3c32-4e50-a5d0-8fb63c062729" providerId="ADAL" clId="{8EECDD06-E1E2-460D-BAA8-20CA49E63EBC}" dt="2025-01-21T18:48:32.082" v="631"/>
          <ac:picMkLst>
            <pc:docMk/>
            <pc:sldMk cId="3602217287" sldId="325"/>
            <ac:picMk id="138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0" name="Google Shape;3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>
          <a:extLst>
            <a:ext uri="{FF2B5EF4-FFF2-40B4-BE49-F238E27FC236}">
              <a16:creationId xmlns:a16="http://schemas.microsoft.com/office/drawing/2014/main" id="{F84F6F9F-DC58-C830-BE5C-EB78213DA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:notes">
            <a:extLst>
              <a:ext uri="{FF2B5EF4-FFF2-40B4-BE49-F238E27FC236}">
                <a16:creationId xmlns:a16="http://schemas.microsoft.com/office/drawing/2014/main" id="{F25F4F6E-5E77-22CD-6020-619F95A0D7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4:notes">
            <a:extLst>
              <a:ext uri="{FF2B5EF4-FFF2-40B4-BE49-F238E27FC236}">
                <a16:creationId xmlns:a16="http://schemas.microsoft.com/office/drawing/2014/main" id="{403BA009-1FC0-7BDB-458D-B86F275466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0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0" name="Google Shape;32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6" name="Google Shape;3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5" name="Google Shape;3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a8d31de07d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3" name="Google Shape;393;g2a8d31de07d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0" name="Google Shape;40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8" name="Google Shape;408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>
          <a:extLst>
            <a:ext uri="{FF2B5EF4-FFF2-40B4-BE49-F238E27FC236}">
              <a16:creationId xmlns:a16="http://schemas.microsoft.com/office/drawing/2014/main" id="{5E59107F-4AB6-489C-F92A-9E075B9FE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:notes">
            <a:extLst>
              <a:ext uri="{FF2B5EF4-FFF2-40B4-BE49-F238E27FC236}">
                <a16:creationId xmlns:a16="http://schemas.microsoft.com/office/drawing/2014/main" id="{11CAE7CD-D06F-7DD5-38A1-28AAC7CC2A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4:notes">
            <a:extLst>
              <a:ext uri="{FF2B5EF4-FFF2-40B4-BE49-F238E27FC236}">
                <a16:creationId xmlns:a16="http://schemas.microsoft.com/office/drawing/2014/main" id="{B8A4325C-6742-8915-0F65-B0F88044B3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944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>
          <a:extLst>
            <a:ext uri="{FF2B5EF4-FFF2-40B4-BE49-F238E27FC236}">
              <a16:creationId xmlns:a16="http://schemas.microsoft.com/office/drawing/2014/main" id="{716785DA-5C76-B0E3-B750-2942633A0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9:notes">
            <a:extLst>
              <a:ext uri="{FF2B5EF4-FFF2-40B4-BE49-F238E27FC236}">
                <a16:creationId xmlns:a16="http://schemas.microsoft.com/office/drawing/2014/main" id="{48B26548-27B9-B302-4DF9-C5063DA52F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8" name="Google Shape;428;p59:notes">
            <a:extLst>
              <a:ext uri="{FF2B5EF4-FFF2-40B4-BE49-F238E27FC236}">
                <a16:creationId xmlns:a16="http://schemas.microsoft.com/office/drawing/2014/main" id="{46DC5D07-45A0-3589-B0F2-B66789E52C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1142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>
          <a:extLst>
            <a:ext uri="{FF2B5EF4-FFF2-40B4-BE49-F238E27FC236}">
              <a16:creationId xmlns:a16="http://schemas.microsoft.com/office/drawing/2014/main" id="{7AC7FE33-945D-03F9-E8E3-5299BCBD4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9:notes">
            <a:extLst>
              <a:ext uri="{FF2B5EF4-FFF2-40B4-BE49-F238E27FC236}">
                <a16:creationId xmlns:a16="http://schemas.microsoft.com/office/drawing/2014/main" id="{390AD112-9A2F-FB0F-4B45-5933152D33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8" name="Google Shape;428;p59:notes">
            <a:extLst>
              <a:ext uri="{FF2B5EF4-FFF2-40B4-BE49-F238E27FC236}">
                <a16:creationId xmlns:a16="http://schemas.microsoft.com/office/drawing/2014/main" id="{BE8D9B5D-D9BF-399C-6359-C0E285D568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6113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>
          <a:extLst>
            <a:ext uri="{FF2B5EF4-FFF2-40B4-BE49-F238E27FC236}">
              <a16:creationId xmlns:a16="http://schemas.microsoft.com/office/drawing/2014/main" id="{25B0456A-1B34-073A-ACB4-6BFD10F8C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9:notes">
            <a:extLst>
              <a:ext uri="{FF2B5EF4-FFF2-40B4-BE49-F238E27FC236}">
                <a16:creationId xmlns:a16="http://schemas.microsoft.com/office/drawing/2014/main" id="{2302D6FF-FF53-B8BD-D378-AF3A471F95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8" name="Google Shape;428;p59:notes">
            <a:extLst>
              <a:ext uri="{FF2B5EF4-FFF2-40B4-BE49-F238E27FC236}">
                <a16:creationId xmlns:a16="http://schemas.microsoft.com/office/drawing/2014/main" id="{83B9DC77-300B-2D5F-9E44-6093F4E59F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791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6B9E8987-6E25-565D-1B83-9016582A8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>
            <a:extLst>
              <a:ext uri="{FF2B5EF4-FFF2-40B4-BE49-F238E27FC236}">
                <a16:creationId xmlns:a16="http://schemas.microsoft.com/office/drawing/2014/main" id="{D59CA6A3-15B5-EB26-E8D7-61F4807CA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3:notes">
            <a:extLst>
              <a:ext uri="{FF2B5EF4-FFF2-40B4-BE49-F238E27FC236}">
                <a16:creationId xmlns:a16="http://schemas.microsoft.com/office/drawing/2014/main" id="{78666393-BD94-B23B-7903-D7A2D1440E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009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7" name="Google Shape;2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6" name="Google Shape;56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1" name="Google Shape;61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8" name="Google Shape;78;p31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79" name="Google Shape;79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1" name="Google Shape;91;p33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2" name="Google Shape;92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98" name="Google Shape;98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4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6" name="Google Shape;106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5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2" name="Google Shape;122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47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0" name="Google Shape;170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5" name="Google Shape;175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5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8" name="Google Shape;188;p5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4" name="Google Shape;194;p5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0" name="Google Shape;200;p5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1524000" y="169226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9600"/>
              <a:buNone/>
            </a:pPr>
            <a:r>
              <a:rPr lang="es-ES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sz="9600" b="1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516380" y="3099335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5400"/>
              <a:buFont typeface="Arial"/>
              <a:buNone/>
            </a:pPr>
            <a:r>
              <a:rPr lang="es-ES" sz="54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Repaso</a:t>
            </a:r>
            <a:endParaRPr sz="54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2077085" y="4463584"/>
            <a:ext cx="8583295" cy="165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1º básico: Unidad 4 |  Capítulo 14: Comparando tamaños.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Sistematización final.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Antes de la Página 75.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20" name="Google Shape;220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"/>
          <p:cNvSpPr txBox="1"/>
          <p:nvPr/>
        </p:nvSpPr>
        <p:spPr>
          <a:xfrm>
            <a:off x="1430866" y="336579"/>
            <a:ext cx="9330267" cy="134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672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¿Qué tetera puede contener más agua?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1524000" y="2610485"/>
            <a:ext cx="3536315" cy="2609215"/>
            <a:chOff x="2787" y="4236"/>
            <a:chExt cx="5569" cy="4109"/>
          </a:xfrm>
        </p:grpSpPr>
        <p:pic>
          <p:nvPicPr>
            <p:cNvPr id="304" name="Google Shape;304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13" y="4236"/>
              <a:ext cx="5543" cy="40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9"/>
            <p:cNvSpPr/>
            <p:nvPr/>
          </p:nvSpPr>
          <p:spPr>
            <a:xfrm>
              <a:off x="2787" y="7347"/>
              <a:ext cx="894" cy="9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9"/>
          <p:cNvGrpSpPr/>
          <p:nvPr/>
        </p:nvGrpSpPr>
        <p:grpSpPr>
          <a:xfrm>
            <a:off x="7237095" y="2581092"/>
            <a:ext cx="3414395" cy="2748915"/>
            <a:chOff x="11423" y="3934"/>
            <a:chExt cx="5377" cy="4329"/>
          </a:xfrm>
        </p:grpSpPr>
        <p:pic>
          <p:nvPicPr>
            <p:cNvPr id="307" name="Google Shape;307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46" y="3943"/>
              <a:ext cx="5354" cy="4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" name="Google Shape;308;p9"/>
            <p:cNvSpPr/>
            <p:nvPr/>
          </p:nvSpPr>
          <p:spPr>
            <a:xfrm>
              <a:off x="11423" y="3934"/>
              <a:ext cx="551" cy="58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11423" y="7616"/>
              <a:ext cx="1376" cy="64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>
          <a:extLst>
            <a:ext uri="{FF2B5EF4-FFF2-40B4-BE49-F238E27FC236}">
              <a16:creationId xmlns:a16="http://schemas.microsoft.com/office/drawing/2014/main" id="{048A807B-D09B-53F0-665B-CF15F01B4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">
            <a:extLst>
              <a:ext uri="{FF2B5EF4-FFF2-40B4-BE49-F238E27FC236}">
                <a16:creationId xmlns:a16="http://schemas.microsoft.com/office/drawing/2014/main" id="{381903F2-7801-87F2-E73F-76F411AAD561}"/>
              </a:ext>
            </a:extLst>
          </p:cNvPr>
          <p:cNvSpPr/>
          <p:nvPr/>
        </p:nvSpPr>
        <p:spPr>
          <a:xfrm>
            <a:off x="4768075" y="2056625"/>
            <a:ext cx="2705400" cy="839400"/>
          </a:xfrm>
          <a:prstGeom prst="wedgeRoundRectCallout">
            <a:avLst>
              <a:gd name="adj1" fmla="val -36435"/>
              <a:gd name="adj2" fmla="val 74233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3" name="Google Shape;233;p4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4123E9BC-8163-6E18-4C5F-84D1F5CF7C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4675" y="2960012"/>
            <a:ext cx="2596212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">
            <a:extLst>
              <a:ext uri="{FF2B5EF4-FFF2-40B4-BE49-F238E27FC236}">
                <a16:creationId xmlns:a16="http://schemas.microsoft.com/office/drawing/2014/main" id="{1F0FF9CC-5541-3CBA-F0EF-35A3867CD9CE}"/>
              </a:ext>
            </a:extLst>
          </p:cNvPr>
          <p:cNvSpPr txBox="1"/>
          <p:nvPr/>
        </p:nvSpPr>
        <p:spPr>
          <a:xfrm>
            <a:off x="4822675" y="2245475"/>
            <a:ext cx="2596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lo harías?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70324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56"/>
          <p:cNvGrpSpPr/>
          <p:nvPr/>
        </p:nvGrpSpPr>
        <p:grpSpPr>
          <a:xfrm>
            <a:off x="1486586" y="2332355"/>
            <a:ext cx="2969158" cy="2193290"/>
            <a:chOff x="2787" y="4236"/>
            <a:chExt cx="5569" cy="4109"/>
          </a:xfrm>
        </p:grpSpPr>
        <p:pic>
          <p:nvPicPr>
            <p:cNvPr id="324" name="Google Shape;324;p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13" y="4236"/>
              <a:ext cx="5543" cy="40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56"/>
            <p:cNvSpPr/>
            <p:nvPr/>
          </p:nvSpPr>
          <p:spPr>
            <a:xfrm>
              <a:off x="2787" y="7347"/>
              <a:ext cx="894" cy="9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56"/>
          <p:cNvGrpSpPr/>
          <p:nvPr/>
        </p:nvGrpSpPr>
        <p:grpSpPr>
          <a:xfrm>
            <a:off x="7388860" y="2244619"/>
            <a:ext cx="2866390" cy="2311299"/>
            <a:chOff x="11423" y="3934"/>
            <a:chExt cx="5377" cy="4329"/>
          </a:xfrm>
        </p:grpSpPr>
        <p:pic>
          <p:nvPicPr>
            <p:cNvPr id="327" name="Google Shape;327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46" y="3943"/>
              <a:ext cx="5354" cy="4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56"/>
            <p:cNvSpPr/>
            <p:nvPr/>
          </p:nvSpPr>
          <p:spPr>
            <a:xfrm>
              <a:off x="11423" y="3934"/>
              <a:ext cx="551" cy="58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6"/>
            <p:cNvSpPr/>
            <p:nvPr/>
          </p:nvSpPr>
          <p:spPr>
            <a:xfrm>
              <a:off x="11423" y="7616"/>
              <a:ext cx="1376" cy="64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0" name="Google Shape;330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1565" y="4841940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3885" y="4841533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6205" y="4841533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9245" y="4841533"/>
            <a:ext cx="60960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02;p9">
            <a:extLst>
              <a:ext uri="{FF2B5EF4-FFF2-40B4-BE49-F238E27FC236}">
                <a16:creationId xmlns:a16="http://schemas.microsoft.com/office/drawing/2014/main" id="{4D5B6C66-4CD8-BD43-9D0E-3ACAB8842091}"/>
              </a:ext>
            </a:extLst>
          </p:cNvPr>
          <p:cNvSpPr txBox="1"/>
          <p:nvPr/>
        </p:nvSpPr>
        <p:spPr>
          <a:xfrm>
            <a:off x="1430866" y="336579"/>
            <a:ext cx="9330267" cy="134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672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¿Qué tetera puede contener más agua?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11"/>
          <p:cNvGrpSpPr/>
          <p:nvPr/>
        </p:nvGrpSpPr>
        <p:grpSpPr>
          <a:xfrm>
            <a:off x="1486586" y="2332355"/>
            <a:ext cx="2969158" cy="2193290"/>
            <a:chOff x="2787" y="4236"/>
            <a:chExt cx="5569" cy="4109"/>
          </a:xfrm>
        </p:grpSpPr>
        <p:pic>
          <p:nvPicPr>
            <p:cNvPr id="340" name="Google Shape;340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13" y="4236"/>
              <a:ext cx="5543" cy="40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11"/>
            <p:cNvSpPr/>
            <p:nvPr/>
          </p:nvSpPr>
          <p:spPr>
            <a:xfrm>
              <a:off x="2787" y="7347"/>
              <a:ext cx="894" cy="9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2" name="Google Shape;342;p11"/>
          <p:cNvGrpSpPr/>
          <p:nvPr/>
        </p:nvGrpSpPr>
        <p:grpSpPr>
          <a:xfrm>
            <a:off x="7388860" y="2244619"/>
            <a:ext cx="2866390" cy="2311299"/>
            <a:chOff x="11423" y="3934"/>
            <a:chExt cx="5377" cy="4329"/>
          </a:xfrm>
        </p:grpSpPr>
        <p:pic>
          <p:nvPicPr>
            <p:cNvPr id="343" name="Google Shape;343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46" y="3943"/>
              <a:ext cx="5354" cy="4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11"/>
            <p:cNvSpPr/>
            <p:nvPr/>
          </p:nvSpPr>
          <p:spPr>
            <a:xfrm>
              <a:off x="11423" y="3934"/>
              <a:ext cx="551" cy="58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11423" y="7616"/>
              <a:ext cx="1376" cy="64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6" name="Google Shape;34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3192" y="4841533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5512" y="4841126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37832" y="4841126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0152" y="4841533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02472" y="4841126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84792" y="4841126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0872" y="4841126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1565" y="4841940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3885" y="4841533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6205" y="4841533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9245" y="4841533"/>
            <a:ext cx="60960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02;p9">
            <a:extLst>
              <a:ext uri="{FF2B5EF4-FFF2-40B4-BE49-F238E27FC236}">
                <a16:creationId xmlns:a16="http://schemas.microsoft.com/office/drawing/2014/main" id="{9B789508-8069-C85D-DB3A-6DD2B2B2E503}"/>
              </a:ext>
            </a:extLst>
          </p:cNvPr>
          <p:cNvSpPr txBox="1"/>
          <p:nvPr/>
        </p:nvSpPr>
        <p:spPr>
          <a:xfrm>
            <a:off x="1430866" y="336579"/>
            <a:ext cx="9330267" cy="134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672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¿Qué tetera puede contener más agua?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12"/>
          <p:cNvGrpSpPr/>
          <p:nvPr/>
        </p:nvGrpSpPr>
        <p:grpSpPr>
          <a:xfrm>
            <a:off x="421640" y="1883410"/>
            <a:ext cx="2271803" cy="1722120"/>
            <a:chOff x="2787" y="4236"/>
            <a:chExt cx="5569" cy="4109"/>
          </a:xfrm>
        </p:grpSpPr>
        <p:pic>
          <p:nvPicPr>
            <p:cNvPr id="363" name="Google Shape;363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13" y="4236"/>
              <a:ext cx="5543" cy="40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12"/>
            <p:cNvSpPr/>
            <p:nvPr/>
          </p:nvSpPr>
          <p:spPr>
            <a:xfrm>
              <a:off x="2787" y="7347"/>
              <a:ext cx="894" cy="9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12"/>
          <p:cNvGrpSpPr/>
          <p:nvPr/>
        </p:nvGrpSpPr>
        <p:grpSpPr>
          <a:xfrm>
            <a:off x="432435" y="3955415"/>
            <a:ext cx="2494915" cy="1874953"/>
            <a:chOff x="11423" y="3934"/>
            <a:chExt cx="5377" cy="4329"/>
          </a:xfrm>
        </p:grpSpPr>
        <p:pic>
          <p:nvPicPr>
            <p:cNvPr id="366" name="Google Shape;366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46" y="3943"/>
              <a:ext cx="5354" cy="4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12"/>
            <p:cNvSpPr/>
            <p:nvPr/>
          </p:nvSpPr>
          <p:spPr>
            <a:xfrm>
              <a:off x="11423" y="3934"/>
              <a:ext cx="551" cy="58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11423" y="7616"/>
              <a:ext cx="1376" cy="64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12"/>
          <p:cNvSpPr/>
          <p:nvPr/>
        </p:nvSpPr>
        <p:spPr>
          <a:xfrm>
            <a:off x="7699497" y="2760763"/>
            <a:ext cx="4145978" cy="1311300"/>
          </a:xfrm>
          <a:prstGeom prst="wedgeRoundRectCallout">
            <a:avLst>
              <a:gd name="adj1" fmla="val -7439"/>
              <a:gd name="adj2" fmla="val 71507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2"/>
          <p:cNvSpPr txBox="1"/>
          <p:nvPr/>
        </p:nvSpPr>
        <p:spPr>
          <a:xfrm>
            <a:off x="7699497" y="2863515"/>
            <a:ext cx="401347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La tetera roja puede contener más agua que la azul.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71" name="Google Shape;371;p12" descr="Dibujo animado de un animal con la boca abiert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5940" y="3774305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89471" y="2605812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71791" y="2605405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4111" y="2605405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7151" y="2605405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20342" y="4894126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2662" y="4893719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4982" y="4893719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67302" y="4894126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49622" y="4893719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31942" y="4893719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38022" y="4893719"/>
            <a:ext cx="60960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02;p9">
            <a:extLst>
              <a:ext uri="{FF2B5EF4-FFF2-40B4-BE49-F238E27FC236}">
                <a16:creationId xmlns:a16="http://schemas.microsoft.com/office/drawing/2014/main" id="{DA229B0A-C732-CC44-4655-C92C1A306262}"/>
              </a:ext>
            </a:extLst>
          </p:cNvPr>
          <p:cNvSpPr txBox="1"/>
          <p:nvPr/>
        </p:nvSpPr>
        <p:spPr>
          <a:xfrm>
            <a:off x="1430866" y="336579"/>
            <a:ext cx="9330267" cy="134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672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¿Qué tetera puede contener más agua?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"/>
          <p:cNvSpPr/>
          <p:nvPr/>
        </p:nvSpPr>
        <p:spPr>
          <a:xfrm>
            <a:off x="1769745" y="4665345"/>
            <a:ext cx="567690" cy="633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3"/>
          <p:cNvSpPr/>
          <p:nvPr/>
        </p:nvSpPr>
        <p:spPr>
          <a:xfrm rot="3222947">
            <a:off x="468405" y="2764387"/>
            <a:ext cx="4320106" cy="2160053"/>
          </a:xfrm>
          <a:prstGeom prst="rect">
            <a:avLst/>
          </a:prstGeom>
          <a:solidFill>
            <a:schemeClr val="accent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3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chemeClr val="accent6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02;p9">
            <a:extLst>
              <a:ext uri="{FF2B5EF4-FFF2-40B4-BE49-F238E27FC236}">
                <a16:creationId xmlns:a16="http://schemas.microsoft.com/office/drawing/2014/main" id="{3D58F71C-AD6D-4880-F75B-B320AE647837}"/>
              </a:ext>
            </a:extLst>
          </p:cNvPr>
          <p:cNvSpPr txBox="1"/>
          <p:nvPr/>
        </p:nvSpPr>
        <p:spPr>
          <a:xfrm>
            <a:off x="1430866" y="114082"/>
            <a:ext cx="9330267" cy="134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672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comparamos los tamaños de…?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a8d31de07d_1_23"/>
          <p:cNvSpPr/>
          <p:nvPr/>
        </p:nvSpPr>
        <p:spPr>
          <a:xfrm>
            <a:off x="1769745" y="4665345"/>
            <a:ext cx="567600" cy="633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2a8d31de07d_1_23"/>
          <p:cNvSpPr/>
          <p:nvPr/>
        </p:nvSpPr>
        <p:spPr>
          <a:xfrm>
            <a:off x="3942868" y="2688220"/>
            <a:ext cx="4320000" cy="2160000"/>
          </a:xfrm>
          <a:prstGeom prst="rect">
            <a:avLst/>
          </a:prstGeom>
          <a:solidFill>
            <a:schemeClr val="accent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02;p9">
            <a:extLst>
              <a:ext uri="{FF2B5EF4-FFF2-40B4-BE49-F238E27FC236}">
                <a16:creationId xmlns:a16="http://schemas.microsoft.com/office/drawing/2014/main" id="{E5625B2C-0E3F-9A2A-2339-9298E9236392}"/>
              </a:ext>
            </a:extLst>
          </p:cNvPr>
          <p:cNvSpPr txBox="1"/>
          <p:nvPr/>
        </p:nvSpPr>
        <p:spPr>
          <a:xfrm>
            <a:off x="1430866" y="114082"/>
            <a:ext cx="9330267" cy="134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672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comparamos los tamaños de…?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7"/>
          <p:cNvSpPr/>
          <p:nvPr/>
        </p:nvSpPr>
        <p:spPr>
          <a:xfrm>
            <a:off x="1769745" y="4665345"/>
            <a:ext cx="567600" cy="633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7"/>
          <p:cNvSpPr/>
          <p:nvPr/>
        </p:nvSpPr>
        <p:spPr>
          <a:xfrm>
            <a:off x="3942868" y="2688220"/>
            <a:ext cx="4320000" cy="2160000"/>
          </a:xfrm>
          <a:prstGeom prst="rect">
            <a:avLst/>
          </a:prstGeom>
          <a:solidFill>
            <a:schemeClr val="accent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7"/>
          <p:cNvSpPr/>
          <p:nvPr/>
        </p:nvSpPr>
        <p:spPr>
          <a:xfrm>
            <a:off x="3941708" y="2682809"/>
            <a:ext cx="6480000" cy="1440000"/>
          </a:xfrm>
          <a:prstGeom prst="rect">
            <a:avLst/>
          </a:prstGeom>
          <a:solidFill>
            <a:schemeClr val="accent6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02;p9">
            <a:extLst>
              <a:ext uri="{FF2B5EF4-FFF2-40B4-BE49-F238E27FC236}">
                <a16:creationId xmlns:a16="http://schemas.microsoft.com/office/drawing/2014/main" id="{815EBACF-C6A6-4519-62D8-97589A33A9B3}"/>
              </a:ext>
            </a:extLst>
          </p:cNvPr>
          <p:cNvSpPr txBox="1"/>
          <p:nvPr/>
        </p:nvSpPr>
        <p:spPr>
          <a:xfrm>
            <a:off x="1430866" y="114082"/>
            <a:ext cx="9330267" cy="134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672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comparamos los tamaños de…?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9101812-CADC-DA67-567C-222BDC0B4BEA}"/>
              </a:ext>
            </a:extLst>
          </p:cNvPr>
          <p:cNvGrpSpPr/>
          <p:nvPr/>
        </p:nvGrpSpPr>
        <p:grpSpPr>
          <a:xfrm>
            <a:off x="1695133" y="2895600"/>
            <a:ext cx="1505267" cy="2281244"/>
            <a:chOff x="1695133" y="2895600"/>
            <a:chExt cx="1505267" cy="2281244"/>
          </a:xfrm>
        </p:grpSpPr>
        <p:pic>
          <p:nvPicPr>
            <p:cNvPr id="414" name="Google Shape;414;p58" descr="Captura de pantalla 2023-12-11 a las 13.25.46"/>
            <p:cNvPicPr preferRelativeResize="0"/>
            <p:nvPr/>
          </p:nvPicPr>
          <p:blipFill rotWithShape="1">
            <a:blip r:embed="rId3">
              <a:alphaModFix/>
            </a:blip>
            <a:srcRect b="2381"/>
            <a:stretch/>
          </p:blipFill>
          <p:spPr>
            <a:xfrm flipH="1">
              <a:off x="1695133" y="2934659"/>
              <a:ext cx="1497330" cy="2242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ADE9515F-660D-8760-ADDD-EC53598558A0}"/>
                </a:ext>
              </a:extLst>
            </p:cNvPr>
            <p:cNvSpPr/>
            <p:nvPr/>
          </p:nvSpPr>
          <p:spPr>
            <a:xfrm>
              <a:off x="2914650" y="2895600"/>
              <a:ext cx="285750" cy="285750"/>
            </a:xfrm>
            <a:custGeom>
              <a:avLst/>
              <a:gdLst>
                <a:gd name="connsiteX0" fmla="*/ 285750 w 285750"/>
                <a:gd name="connsiteY0" fmla="*/ 0 h 285750"/>
                <a:gd name="connsiteX1" fmla="*/ 0 w 285750"/>
                <a:gd name="connsiteY1" fmla="*/ 0 h 285750"/>
                <a:gd name="connsiteX2" fmla="*/ 38100 w 285750"/>
                <a:gd name="connsiteY2" fmla="*/ 285750 h 285750"/>
                <a:gd name="connsiteX3" fmla="*/ 285750 w 285750"/>
                <a:gd name="connsiteY3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85750">
                  <a:moveTo>
                    <a:pt x="285750" y="0"/>
                  </a:moveTo>
                  <a:lnTo>
                    <a:pt x="0" y="0"/>
                  </a:lnTo>
                  <a:lnTo>
                    <a:pt x="38100" y="28575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12" name="Google Shape;412;p58"/>
          <p:cNvSpPr/>
          <p:nvPr/>
        </p:nvSpPr>
        <p:spPr>
          <a:xfrm>
            <a:off x="3942868" y="2697745"/>
            <a:ext cx="4320000" cy="2160000"/>
          </a:xfrm>
          <a:prstGeom prst="rect">
            <a:avLst/>
          </a:prstGeom>
          <a:solidFill>
            <a:schemeClr val="accent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941708" y="2692334"/>
            <a:ext cx="6480000" cy="1440000"/>
          </a:xfrm>
          <a:prstGeom prst="rect">
            <a:avLst/>
          </a:prstGeom>
          <a:solidFill>
            <a:schemeClr val="accent6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5" name="Google Shape;415;p58"/>
          <p:cNvGrpSpPr/>
          <p:nvPr/>
        </p:nvGrpSpPr>
        <p:grpSpPr>
          <a:xfrm>
            <a:off x="29045" y="1340267"/>
            <a:ext cx="4616600" cy="1253312"/>
            <a:chOff x="520100" y="1711667"/>
            <a:chExt cx="4616600" cy="1408243"/>
          </a:xfrm>
        </p:grpSpPr>
        <p:sp>
          <p:nvSpPr>
            <p:cNvPr id="416" name="Google Shape;416;p58"/>
            <p:cNvSpPr/>
            <p:nvPr/>
          </p:nvSpPr>
          <p:spPr>
            <a:xfrm>
              <a:off x="520100" y="1711667"/>
              <a:ext cx="4616600" cy="1408243"/>
            </a:xfrm>
            <a:prstGeom prst="wedgeRoundRectCallout">
              <a:avLst>
                <a:gd name="adj1" fmla="val -2204"/>
                <a:gd name="adj2" fmla="val 84211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rgbClr val="FF7E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8"/>
            <p:cNvSpPr txBox="1"/>
            <p:nvPr/>
          </p:nvSpPr>
          <p:spPr>
            <a:xfrm>
              <a:off x="520100" y="1769841"/>
              <a:ext cx="4540400" cy="1141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S" sz="2000" i="0" u="none" strike="noStrike" cap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Medium" pitchFamily="2" charset="0"/>
                  <a:ea typeface="Nunito"/>
                  <a:cs typeface="Nunito"/>
                  <a:sym typeface="Nunito"/>
                </a:rPr>
                <a:t>El rectángulo verde es más largo, pero el rectángulo azul es más alto.</a:t>
              </a:r>
              <a:endParaRPr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2" name="Google Shape;302;p9">
            <a:extLst>
              <a:ext uri="{FF2B5EF4-FFF2-40B4-BE49-F238E27FC236}">
                <a16:creationId xmlns:a16="http://schemas.microsoft.com/office/drawing/2014/main" id="{B6E445C7-2733-3D24-D3BC-FFE5E3902963}"/>
              </a:ext>
            </a:extLst>
          </p:cNvPr>
          <p:cNvSpPr txBox="1"/>
          <p:nvPr/>
        </p:nvSpPr>
        <p:spPr>
          <a:xfrm>
            <a:off x="1430866" y="114082"/>
            <a:ext cx="9330267" cy="134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672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comparamos los tamaños de…?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>
          <a:extLst>
            <a:ext uri="{FF2B5EF4-FFF2-40B4-BE49-F238E27FC236}">
              <a16:creationId xmlns:a16="http://schemas.microsoft.com/office/drawing/2014/main" id="{9D2FFE41-5F33-A592-8DB8-7A850284D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">
            <a:extLst>
              <a:ext uri="{FF2B5EF4-FFF2-40B4-BE49-F238E27FC236}">
                <a16:creationId xmlns:a16="http://schemas.microsoft.com/office/drawing/2014/main" id="{470041FC-D387-CDEA-B7B8-D4912A8AEF8C}"/>
              </a:ext>
            </a:extLst>
          </p:cNvPr>
          <p:cNvSpPr/>
          <p:nvPr/>
        </p:nvSpPr>
        <p:spPr>
          <a:xfrm>
            <a:off x="4768075" y="2056625"/>
            <a:ext cx="2705400" cy="839400"/>
          </a:xfrm>
          <a:prstGeom prst="wedgeRoundRectCallout">
            <a:avLst>
              <a:gd name="adj1" fmla="val -36435"/>
              <a:gd name="adj2" fmla="val 74233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3" name="Google Shape;233;p4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017223FA-7700-81A8-2F7E-A1565BD6DE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4675" y="2960012"/>
            <a:ext cx="2596212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">
            <a:extLst>
              <a:ext uri="{FF2B5EF4-FFF2-40B4-BE49-F238E27FC236}">
                <a16:creationId xmlns:a16="http://schemas.microsoft.com/office/drawing/2014/main" id="{28842B8E-874B-BA01-8378-7207EA357898}"/>
              </a:ext>
            </a:extLst>
          </p:cNvPr>
          <p:cNvSpPr txBox="1"/>
          <p:nvPr/>
        </p:nvSpPr>
        <p:spPr>
          <a:xfrm>
            <a:off x="4822675" y="2245475"/>
            <a:ext cx="2596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lo harías?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72205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"/>
          <p:cNvSpPr txBox="1"/>
          <p:nvPr/>
        </p:nvSpPr>
        <p:spPr>
          <a:xfrm>
            <a:off x="1245552" y="217382"/>
            <a:ext cx="970089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40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comparamos las longitudes de... 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26" name="Google Shape;226;p3"/>
          <p:cNvPicPr preferRelativeResize="0"/>
          <p:nvPr/>
        </p:nvPicPr>
        <p:blipFill rotWithShape="1">
          <a:blip r:embed="rId3">
            <a:alphaModFix/>
          </a:blip>
          <a:srcRect t="13526" b="3381"/>
          <a:stretch/>
        </p:blipFill>
        <p:spPr>
          <a:xfrm>
            <a:off x="1245552" y="2616200"/>
            <a:ext cx="9700895" cy="2683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>
          <a:extLst>
            <a:ext uri="{FF2B5EF4-FFF2-40B4-BE49-F238E27FC236}">
              <a16:creationId xmlns:a16="http://schemas.microsoft.com/office/drawing/2014/main" id="{A350CEAC-45BD-933E-6725-3E82091A6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9">
            <a:extLst>
              <a:ext uri="{FF2B5EF4-FFF2-40B4-BE49-F238E27FC236}">
                <a16:creationId xmlns:a16="http://schemas.microsoft.com/office/drawing/2014/main" id="{EB3D948C-7253-E893-C89E-15E16D9C9CC5}"/>
              </a:ext>
            </a:extLst>
          </p:cNvPr>
          <p:cNvSpPr/>
          <p:nvPr/>
        </p:nvSpPr>
        <p:spPr>
          <a:xfrm>
            <a:off x="620804" y="2535787"/>
            <a:ext cx="4398375" cy="2198938"/>
          </a:xfrm>
          <a:prstGeom prst="rect">
            <a:avLst/>
          </a:prstGeom>
          <a:solidFill>
            <a:srgbClr val="CC3300"/>
          </a:solidFill>
          <a:ln w="31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9">
            <a:extLst>
              <a:ext uri="{FF2B5EF4-FFF2-40B4-BE49-F238E27FC236}">
                <a16:creationId xmlns:a16="http://schemas.microsoft.com/office/drawing/2014/main" id="{1E87501B-6A17-FA44-3703-DB36C35A4972}"/>
              </a:ext>
            </a:extLst>
          </p:cNvPr>
          <p:cNvSpPr/>
          <p:nvPr/>
        </p:nvSpPr>
        <p:spPr>
          <a:xfrm>
            <a:off x="5254424" y="2895787"/>
            <a:ext cx="6604273" cy="1459888"/>
          </a:xfrm>
          <a:prstGeom prst="rect">
            <a:avLst/>
          </a:prstGeom>
          <a:solidFill>
            <a:srgbClr val="33CCFF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59">
            <a:extLst>
              <a:ext uri="{FF2B5EF4-FFF2-40B4-BE49-F238E27FC236}">
                <a16:creationId xmlns:a16="http://schemas.microsoft.com/office/drawing/2014/main" id="{63F239A6-C5D8-FB5E-57D5-9F4DFF033880}"/>
              </a:ext>
            </a:extLst>
          </p:cNvPr>
          <p:cNvSpPr/>
          <p:nvPr/>
        </p:nvSpPr>
        <p:spPr>
          <a:xfrm>
            <a:off x="620805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" name="Google Shape;302;p9">
            <a:extLst>
              <a:ext uri="{FF2B5EF4-FFF2-40B4-BE49-F238E27FC236}">
                <a16:creationId xmlns:a16="http://schemas.microsoft.com/office/drawing/2014/main" id="{5442E5B6-B9D4-8F78-0871-47D939132021}"/>
              </a:ext>
            </a:extLst>
          </p:cNvPr>
          <p:cNvSpPr txBox="1"/>
          <p:nvPr/>
        </p:nvSpPr>
        <p:spPr>
          <a:xfrm>
            <a:off x="1430866" y="114082"/>
            <a:ext cx="9330267" cy="134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672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comparamos los tamaños de…?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433;p59">
            <a:extLst>
              <a:ext uri="{FF2B5EF4-FFF2-40B4-BE49-F238E27FC236}">
                <a16:creationId xmlns:a16="http://schemas.microsoft.com/office/drawing/2014/main" id="{8E08DDE4-A6BB-997A-4EDA-D265D1D72EBC}"/>
              </a:ext>
            </a:extLst>
          </p:cNvPr>
          <p:cNvSpPr/>
          <p:nvPr/>
        </p:nvSpPr>
        <p:spPr>
          <a:xfrm>
            <a:off x="1356480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2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433;p59">
            <a:extLst>
              <a:ext uri="{FF2B5EF4-FFF2-40B4-BE49-F238E27FC236}">
                <a16:creationId xmlns:a16="http://schemas.microsoft.com/office/drawing/2014/main" id="{EAD8E5BB-D553-0F54-B76A-91F916098813}"/>
              </a:ext>
            </a:extLst>
          </p:cNvPr>
          <p:cNvSpPr/>
          <p:nvPr/>
        </p:nvSpPr>
        <p:spPr>
          <a:xfrm>
            <a:off x="2092155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3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5" name="Google Shape;433;p59">
            <a:extLst>
              <a:ext uri="{FF2B5EF4-FFF2-40B4-BE49-F238E27FC236}">
                <a16:creationId xmlns:a16="http://schemas.microsoft.com/office/drawing/2014/main" id="{DC9504A9-6AF5-1362-3518-D1D9CA33B6A6}"/>
              </a:ext>
            </a:extLst>
          </p:cNvPr>
          <p:cNvSpPr/>
          <p:nvPr/>
        </p:nvSpPr>
        <p:spPr>
          <a:xfrm>
            <a:off x="2827830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6" name="Google Shape;433;p59">
            <a:extLst>
              <a:ext uri="{FF2B5EF4-FFF2-40B4-BE49-F238E27FC236}">
                <a16:creationId xmlns:a16="http://schemas.microsoft.com/office/drawing/2014/main" id="{D609F1A3-2DDD-825B-C758-026AF6A96219}"/>
              </a:ext>
            </a:extLst>
          </p:cNvPr>
          <p:cNvSpPr/>
          <p:nvPr/>
        </p:nvSpPr>
        <p:spPr>
          <a:xfrm>
            <a:off x="3563505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7" name="Google Shape;433;p59">
            <a:extLst>
              <a:ext uri="{FF2B5EF4-FFF2-40B4-BE49-F238E27FC236}">
                <a16:creationId xmlns:a16="http://schemas.microsoft.com/office/drawing/2014/main" id="{0F5B80A0-703D-3F17-BDE2-9EC80197ECF3}"/>
              </a:ext>
            </a:extLst>
          </p:cNvPr>
          <p:cNvSpPr/>
          <p:nvPr/>
        </p:nvSpPr>
        <p:spPr>
          <a:xfrm>
            <a:off x="4299180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6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8" name="Google Shape;433;p59">
            <a:extLst>
              <a:ext uri="{FF2B5EF4-FFF2-40B4-BE49-F238E27FC236}">
                <a16:creationId xmlns:a16="http://schemas.microsoft.com/office/drawing/2014/main" id="{3867038E-CE60-CCD0-876F-D0DF93A7BF59}"/>
              </a:ext>
            </a:extLst>
          </p:cNvPr>
          <p:cNvSpPr/>
          <p:nvPr/>
        </p:nvSpPr>
        <p:spPr>
          <a:xfrm>
            <a:off x="620803" y="3275802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9" name="Google Shape;433;p59">
            <a:extLst>
              <a:ext uri="{FF2B5EF4-FFF2-40B4-BE49-F238E27FC236}">
                <a16:creationId xmlns:a16="http://schemas.microsoft.com/office/drawing/2014/main" id="{0A9D407D-8805-3443-5586-D851A102FD20}"/>
              </a:ext>
            </a:extLst>
          </p:cNvPr>
          <p:cNvSpPr/>
          <p:nvPr/>
        </p:nvSpPr>
        <p:spPr>
          <a:xfrm>
            <a:off x="1356478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8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0" name="Google Shape;433;p59">
            <a:extLst>
              <a:ext uri="{FF2B5EF4-FFF2-40B4-BE49-F238E27FC236}">
                <a16:creationId xmlns:a16="http://schemas.microsoft.com/office/drawing/2014/main" id="{A4398B63-A7B3-FD3C-66A0-7696CC867DA3}"/>
              </a:ext>
            </a:extLst>
          </p:cNvPr>
          <p:cNvSpPr/>
          <p:nvPr/>
        </p:nvSpPr>
        <p:spPr>
          <a:xfrm>
            <a:off x="2092153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9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1" name="Google Shape;433;p59">
            <a:extLst>
              <a:ext uri="{FF2B5EF4-FFF2-40B4-BE49-F238E27FC236}">
                <a16:creationId xmlns:a16="http://schemas.microsoft.com/office/drawing/2014/main" id="{7E66B025-F4C8-8EA6-63E9-90B191A21BA6}"/>
              </a:ext>
            </a:extLst>
          </p:cNvPr>
          <p:cNvSpPr/>
          <p:nvPr/>
        </p:nvSpPr>
        <p:spPr>
          <a:xfrm>
            <a:off x="2827828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2" name="Google Shape;433;p59">
            <a:extLst>
              <a:ext uri="{FF2B5EF4-FFF2-40B4-BE49-F238E27FC236}">
                <a16:creationId xmlns:a16="http://schemas.microsoft.com/office/drawing/2014/main" id="{4DEB9327-BF38-832F-DF57-C59F4F019A59}"/>
              </a:ext>
            </a:extLst>
          </p:cNvPr>
          <p:cNvSpPr/>
          <p:nvPr/>
        </p:nvSpPr>
        <p:spPr>
          <a:xfrm>
            <a:off x="3563503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3" name="Google Shape;433;p59">
            <a:extLst>
              <a:ext uri="{FF2B5EF4-FFF2-40B4-BE49-F238E27FC236}">
                <a16:creationId xmlns:a16="http://schemas.microsoft.com/office/drawing/2014/main" id="{994ECCE0-B089-EEE5-1FB7-6919D18EDD36}"/>
              </a:ext>
            </a:extLst>
          </p:cNvPr>
          <p:cNvSpPr/>
          <p:nvPr/>
        </p:nvSpPr>
        <p:spPr>
          <a:xfrm>
            <a:off x="4299178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4" name="Google Shape;433;p59">
            <a:extLst>
              <a:ext uri="{FF2B5EF4-FFF2-40B4-BE49-F238E27FC236}">
                <a16:creationId xmlns:a16="http://schemas.microsoft.com/office/drawing/2014/main" id="{212609C8-BF5A-7894-08B3-BE37D2923DE9}"/>
              </a:ext>
            </a:extLst>
          </p:cNvPr>
          <p:cNvSpPr/>
          <p:nvPr/>
        </p:nvSpPr>
        <p:spPr>
          <a:xfrm>
            <a:off x="620803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5" name="Google Shape;433;p59">
            <a:extLst>
              <a:ext uri="{FF2B5EF4-FFF2-40B4-BE49-F238E27FC236}">
                <a16:creationId xmlns:a16="http://schemas.microsoft.com/office/drawing/2014/main" id="{E474A788-52FC-54EB-E666-D572CE31C86C}"/>
              </a:ext>
            </a:extLst>
          </p:cNvPr>
          <p:cNvSpPr/>
          <p:nvPr/>
        </p:nvSpPr>
        <p:spPr>
          <a:xfrm>
            <a:off x="1356478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6" name="Google Shape;433;p59">
            <a:extLst>
              <a:ext uri="{FF2B5EF4-FFF2-40B4-BE49-F238E27FC236}">
                <a16:creationId xmlns:a16="http://schemas.microsoft.com/office/drawing/2014/main" id="{F5F7E24E-CE71-718A-F0F8-EA0FAC656B76}"/>
              </a:ext>
            </a:extLst>
          </p:cNvPr>
          <p:cNvSpPr/>
          <p:nvPr/>
        </p:nvSpPr>
        <p:spPr>
          <a:xfrm>
            <a:off x="2092153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7" name="Google Shape;433;p59">
            <a:extLst>
              <a:ext uri="{FF2B5EF4-FFF2-40B4-BE49-F238E27FC236}">
                <a16:creationId xmlns:a16="http://schemas.microsoft.com/office/drawing/2014/main" id="{8CF2B1E4-F736-FC19-8A78-95D001E2F7D7}"/>
              </a:ext>
            </a:extLst>
          </p:cNvPr>
          <p:cNvSpPr/>
          <p:nvPr/>
        </p:nvSpPr>
        <p:spPr>
          <a:xfrm>
            <a:off x="2827828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433;p59">
            <a:extLst>
              <a:ext uri="{FF2B5EF4-FFF2-40B4-BE49-F238E27FC236}">
                <a16:creationId xmlns:a16="http://schemas.microsoft.com/office/drawing/2014/main" id="{574273B0-F6F5-662E-BC0A-C2FAC6256E19}"/>
              </a:ext>
            </a:extLst>
          </p:cNvPr>
          <p:cNvSpPr/>
          <p:nvPr/>
        </p:nvSpPr>
        <p:spPr>
          <a:xfrm>
            <a:off x="3563503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9" name="Google Shape;433;p59">
            <a:extLst>
              <a:ext uri="{FF2B5EF4-FFF2-40B4-BE49-F238E27FC236}">
                <a16:creationId xmlns:a16="http://schemas.microsoft.com/office/drawing/2014/main" id="{B97109F5-BE60-7BDD-EBC3-C2831A5EB0FD}"/>
              </a:ext>
            </a:extLst>
          </p:cNvPr>
          <p:cNvSpPr/>
          <p:nvPr/>
        </p:nvSpPr>
        <p:spPr>
          <a:xfrm>
            <a:off x="4299178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26129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>
          <a:extLst>
            <a:ext uri="{FF2B5EF4-FFF2-40B4-BE49-F238E27FC236}">
              <a16:creationId xmlns:a16="http://schemas.microsoft.com/office/drawing/2014/main" id="{1FC7D6AB-FAE5-0863-9DAB-1616B1922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9">
            <a:extLst>
              <a:ext uri="{FF2B5EF4-FFF2-40B4-BE49-F238E27FC236}">
                <a16:creationId xmlns:a16="http://schemas.microsoft.com/office/drawing/2014/main" id="{63382072-D586-DD50-71E7-33171268F34D}"/>
              </a:ext>
            </a:extLst>
          </p:cNvPr>
          <p:cNvSpPr/>
          <p:nvPr/>
        </p:nvSpPr>
        <p:spPr>
          <a:xfrm>
            <a:off x="620804" y="2535787"/>
            <a:ext cx="4398375" cy="2198938"/>
          </a:xfrm>
          <a:prstGeom prst="rect">
            <a:avLst/>
          </a:prstGeom>
          <a:solidFill>
            <a:srgbClr val="CC3300"/>
          </a:solidFill>
          <a:ln w="31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9">
            <a:extLst>
              <a:ext uri="{FF2B5EF4-FFF2-40B4-BE49-F238E27FC236}">
                <a16:creationId xmlns:a16="http://schemas.microsoft.com/office/drawing/2014/main" id="{F1F58601-9BE5-9AD6-F656-F51F25E93859}"/>
              </a:ext>
            </a:extLst>
          </p:cNvPr>
          <p:cNvSpPr/>
          <p:nvPr/>
        </p:nvSpPr>
        <p:spPr>
          <a:xfrm>
            <a:off x="5254424" y="2895787"/>
            <a:ext cx="6604273" cy="1447200"/>
          </a:xfrm>
          <a:prstGeom prst="rect">
            <a:avLst/>
          </a:prstGeom>
          <a:solidFill>
            <a:srgbClr val="33CCFF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59">
            <a:extLst>
              <a:ext uri="{FF2B5EF4-FFF2-40B4-BE49-F238E27FC236}">
                <a16:creationId xmlns:a16="http://schemas.microsoft.com/office/drawing/2014/main" id="{850BC976-422B-88D7-43FA-318EDA29D031}"/>
              </a:ext>
            </a:extLst>
          </p:cNvPr>
          <p:cNvSpPr/>
          <p:nvPr/>
        </p:nvSpPr>
        <p:spPr>
          <a:xfrm>
            <a:off x="620805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" name="Google Shape;302;p9">
            <a:extLst>
              <a:ext uri="{FF2B5EF4-FFF2-40B4-BE49-F238E27FC236}">
                <a16:creationId xmlns:a16="http://schemas.microsoft.com/office/drawing/2014/main" id="{76B33D8A-4381-9FAD-48C1-1D9436280B4C}"/>
              </a:ext>
            </a:extLst>
          </p:cNvPr>
          <p:cNvSpPr txBox="1"/>
          <p:nvPr/>
        </p:nvSpPr>
        <p:spPr>
          <a:xfrm>
            <a:off x="1430866" y="114082"/>
            <a:ext cx="9330267" cy="134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672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comparamos los tamaños de…?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433;p59">
            <a:extLst>
              <a:ext uri="{FF2B5EF4-FFF2-40B4-BE49-F238E27FC236}">
                <a16:creationId xmlns:a16="http://schemas.microsoft.com/office/drawing/2014/main" id="{170C53FE-9978-65A2-10A9-816008947FC8}"/>
              </a:ext>
            </a:extLst>
          </p:cNvPr>
          <p:cNvSpPr/>
          <p:nvPr/>
        </p:nvSpPr>
        <p:spPr>
          <a:xfrm>
            <a:off x="1356480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2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433;p59">
            <a:extLst>
              <a:ext uri="{FF2B5EF4-FFF2-40B4-BE49-F238E27FC236}">
                <a16:creationId xmlns:a16="http://schemas.microsoft.com/office/drawing/2014/main" id="{0A3B28F8-3DF0-BE33-3ACB-877F9B293851}"/>
              </a:ext>
            </a:extLst>
          </p:cNvPr>
          <p:cNvSpPr/>
          <p:nvPr/>
        </p:nvSpPr>
        <p:spPr>
          <a:xfrm>
            <a:off x="2092155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3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5" name="Google Shape;433;p59">
            <a:extLst>
              <a:ext uri="{FF2B5EF4-FFF2-40B4-BE49-F238E27FC236}">
                <a16:creationId xmlns:a16="http://schemas.microsoft.com/office/drawing/2014/main" id="{3479CA70-57F5-1C2B-9E7C-CE5B25A6D9DE}"/>
              </a:ext>
            </a:extLst>
          </p:cNvPr>
          <p:cNvSpPr/>
          <p:nvPr/>
        </p:nvSpPr>
        <p:spPr>
          <a:xfrm>
            <a:off x="2827830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6" name="Google Shape;433;p59">
            <a:extLst>
              <a:ext uri="{FF2B5EF4-FFF2-40B4-BE49-F238E27FC236}">
                <a16:creationId xmlns:a16="http://schemas.microsoft.com/office/drawing/2014/main" id="{ED7B101F-0BDA-CFD7-7E6D-E2A314DFFEAF}"/>
              </a:ext>
            </a:extLst>
          </p:cNvPr>
          <p:cNvSpPr/>
          <p:nvPr/>
        </p:nvSpPr>
        <p:spPr>
          <a:xfrm>
            <a:off x="3563505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7" name="Google Shape;433;p59">
            <a:extLst>
              <a:ext uri="{FF2B5EF4-FFF2-40B4-BE49-F238E27FC236}">
                <a16:creationId xmlns:a16="http://schemas.microsoft.com/office/drawing/2014/main" id="{199B7959-1177-5976-4CE5-C0D15642432B}"/>
              </a:ext>
            </a:extLst>
          </p:cNvPr>
          <p:cNvSpPr/>
          <p:nvPr/>
        </p:nvSpPr>
        <p:spPr>
          <a:xfrm>
            <a:off x="4299180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6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8" name="Google Shape;433;p59">
            <a:extLst>
              <a:ext uri="{FF2B5EF4-FFF2-40B4-BE49-F238E27FC236}">
                <a16:creationId xmlns:a16="http://schemas.microsoft.com/office/drawing/2014/main" id="{501FA6D2-CB38-732A-7045-5CCA84D880B7}"/>
              </a:ext>
            </a:extLst>
          </p:cNvPr>
          <p:cNvSpPr/>
          <p:nvPr/>
        </p:nvSpPr>
        <p:spPr>
          <a:xfrm>
            <a:off x="620803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9" name="Google Shape;433;p59">
            <a:extLst>
              <a:ext uri="{FF2B5EF4-FFF2-40B4-BE49-F238E27FC236}">
                <a16:creationId xmlns:a16="http://schemas.microsoft.com/office/drawing/2014/main" id="{19448244-110C-B46A-CC6C-9839F3D25884}"/>
              </a:ext>
            </a:extLst>
          </p:cNvPr>
          <p:cNvSpPr/>
          <p:nvPr/>
        </p:nvSpPr>
        <p:spPr>
          <a:xfrm>
            <a:off x="1356478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8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0" name="Google Shape;433;p59">
            <a:extLst>
              <a:ext uri="{FF2B5EF4-FFF2-40B4-BE49-F238E27FC236}">
                <a16:creationId xmlns:a16="http://schemas.microsoft.com/office/drawing/2014/main" id="{992AD9FF-4B8F-263C-D721-C4902AB59E80}"/>
              </a:ext>
            </a:extLst>
          </p:cNvPr>
          <p:cNvSpPr/>
          <p:nvPr/>
        </p:nvSpPr>
        <p:spPr>
          <a:xfrm>
            <a:off x="2092153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9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1" name="Google Shape;433;p59">
            <a:extLst>
              <a:ext uri="{FF2B5EF4-FFF2-40B4-BE49-F238E27FC236}">
                <a16:creationId xmlns:a16="http://schemas.microsoft.com/office/drawing/2014/main" id="{AAD63E2A-ECCA-519F-7F7A-C6C3FBB93489}"/>
              </a:ext>
            </a:extLst>
          </p:cNvPr>
          <p:cNvSpPr/>
          <p:nvPr/>
        </p:nvSpPr>
        <p:spPr>
          <a:xfrm>
            <a:off x="2827828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2" name="Google Shape;433;p59">
            <a:extLst>
              <a:ext uri="{FF2B5EF4-FFF2-40B4-BE49-F238E27FC236}">
                <a16:creationId xmlns:a16="http://schemas.microsoft.com/office/drawing/2014/main" id="{8438A32E-1ECE-D0E4-40E8-B907CFDEBBB8}"/>
              </a:ext>
            </a:extLst>
          </p:cNvPr>
          <p:cNvSpPr/>
          <p:nvPr/>
        </p:nvSpPr>
        <p:spPr>
          <a:xfrm>
            <a:off x="3563503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3" name="Google Shape;433;p59">
            <a:extLst>
              <a:ext uri="{FF2B5EF4-FFF2-40B4-BE49-F238E27FC236}">
                <a16:creationId xmlns:a16="http://schemas.microsoft.com/office/drawing/2014/main" id="{5A526294-740D-7F7B-D74C-50A47BB3FD1B}"/>
              </a:ext>
            </a:extLst>
          </p:cNvPr>
          <p:cNvSpPr/>
          <p:nvPr/>
        </p:nvSpPr>
        <p:spPr>
          <a:xfrm>
            <a:off x="4299178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4" name="Google Shape;433;p59">
            <a:extLst>
              <a:ext uri="{FF2B5EF4-FFF2-40B4-BE49-F238E27FC236}">
                <a16:creationId xmlns:a16="http://schemas.microsoft.com/office/drawing/2014/main" id="{F2B2370B-139F-7F3F-7FAB-C0567337F031}"/>
              </a:ext>
            </a:extLst>
          </p:cNvPr>
          <p:cNvSpPr/>
          <p:nvPr/>
        </p:nvSpPr>
        <p:spPr>
          <a:xfrm>
            <a:off x="620803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5" name="Google Shape;433;p59">
            <a:extLst>
              <a:ext uri="{FF2B5EF4-FFF2-40B4-BE49-F238E27FC236}">
                <a16:creationId xmlns:a16="http://schemas.microsoft.com/office/drawing/2014/main" id="{F503ABB0-1D43-3514-C01D-15D1BE13BA6C}"/>
              </a:ext>
            </a:extLst>
          </p:cNvPr>
          <p:cNvSpPr/>
          <p:nvPr/>
        </p:nvSpPr>
        <p:spPr>
          <a:xfrm>
            <a:off x="1356478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6" name="Google Shape;433;p59">
            <a:extLst>
              <a:ext uri="{FF2B5EF4-FFF2-40B4-BE49-F238E27FC236}">
                <a16:creationId xmlns:a16="http://schemas.microsoft.com/office/drawing/2014/main" id="{C2717011-25E6-9661-64E8-D4A16B2114E3}"/>
              </a:ext>
            </a:extLst>
          </p:cNvPr>
          <p:cNvSpPr/>
          <p:nvPr/>
        </p:nvSpPr>
        <p:spPr>
          <a:xfrm>
            <a:off x="2092153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7" name="Google Shape;433;p59">
            <a:extLst>
              <a:ext uri="{FF2B5EF4-FFF2-40B4-BE49-F238E27FC236}">
                <a16:creationId xmlns:a16="http://schemas.microsoft.com/office/drawing/2014/main" id="{A8024BA1-F3A5-BD0A-1017-894465DB14DC}"/>
              </a:ext>
            </a:extLst>
          </p:cNvPr>
          <p:cNvSpPr/>
          <p:nvPr/>
        </p:nvSpPr>
        <p:spPr>
          <a:xfrm>
            <a:off x="2827828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433;p59">
            <a:extLst>
              <a:ext uri="{FF2B5EF4-FFF2-40B4-BE49-F238E27FC236}">
                <a16:creationId xmlns:a16="http://schemas.microsoft.com/office/drawing/2014/main" id="{E5EAFD9E-5C3C-F5EE-03F1-0D0E5CF734F9}"/>
              </a:ext>
            </a:extLst>
          </p:cNvPr>
          <p:cNvSpPr/>
          <p:nvPr/>
        </p:nvSpPr>
        <p:spPr>
          <a:xfrm>
            <a:off x="3563503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9" name="Google Shape;433;p59">
            <a:extLst>
              <a:ext uri="{FF2B5EF4-FFF2-40B4-BE49-F238E27FC236}">
                <a16:creationId xmlns:a16="http://schemas.microsoft.com/office/drawing/2014/main" id="{5DC10926-5986-61FC-1A8D-988AA077A9FB}"/>
              </a:ext>
            </a:extLst>
          </p:cNvPr>
          <p:cNvSpPr/>
          <p:nvPr/>
        </p:nvSpPr>
        <p:spPr>
          <a:xfrm>
            <a:off x="4299178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0" name="Google Shape;433;p59">
            <a:extLst>
              <a:ext uri="{FF2B5EF4-FFF2-40B4-BE49-F238E27FC236}">
                <a16:creationId xmlns:a16="http://schemas.microsoft.com/office/drawing/2014/main" id="{C7576C6B-72BD-955B-58D4-3D84BCCED3A0}"/>
              </a:ext>
            </a:extLst>
          </p:cNvPr>
          <p:cNvSpPr/>
          <p:nvPr/>
        </p:nvSpPr>
        <p:spPr>
          <a:xfrm>
            <a:off x="5254423" y="2895787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1" name="Google Shape;433;p59">
            <a:extLst>
              <a:ext uri="{FF2B5EF4-FFF2-40B4-BE49-F238E27FC236}">
                <a16:creationId xmlns:a16="http://schemas.microsoft.com/office/drawing/2014/main" id="{991B6742-9628-D928-BC76-F30DABDBED36}"/>
              </a:ext>
            </a:extLst>
          </p:cNvPr>
          <p:cNvSpPr/>
          <p:nvPr/>
        </p:nvSpPr>
        <p:spPr>
          <a:xfrm>
            <a:off x="5989957" y="2895787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2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2" name="Google Shape;433;p59">
            <a:extLst>
              <a:ext uri="{FF2B5EF4-FFF2-40B4-BE49-F238E27FC236}">
                <a16:creationId xmlns:a16="http://schemas.microsoft.com/office/drawing/2014/main" id="{889B1746-F288-2DC7-749E-2830BB386C90}"/>
              </a:ext>
            </a:extLst>
          </p:cNvPr>
          <p:cNvSpPr/>
          <p:nvPr/>
        </p:nvSpPr>
        <p:spPr>
          <a:xfrm>
            <a:off x="6725491" y="2895787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3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3" name="Google Shape;433;p59">
            <a:extLst>
              <a:ext uri="{FF2B5EF4-FFF2-40B4-BE49-F238E27FC236}">
                <a16:creationId xmlns:a16="http://schemas.microsoft.com/office/drawing/2014/main" id="{76E6EE69-0AF5-440A-6CDD-FC12A3B5E48D}"/>
              </a:ext>
            </a:extLst>
          </p:cNvPr>
          <p:cNvSpPr/>
          <p:nvPr/>
        </p:nvSpPr>
        <p:spPr>
          <a:xfrm>
            <a:off x="7461025" y="2895787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4" name="Google Shape;433;p59">
            <a:extLst>
              <a:ext uri="{FF2B5EF4-FFF2-40B4-BE49-F238E27FC236}">
                <a16:creationId xmlns:a16="http://schemas.microsoft.com/office/drawing/2014/main" id="{62D017DC-0390-498B-8C9D-554E8E4CB0B4}"/>
              </a:ext>
            </a:extLst>
          </p:cNvPr>
          <p:cNvSpPr/>
          <p:nvPr/>
        </p:nvSpPr>
        <p:spPr>
          <a:xfrm>
            <a:off x="8196559" y="2895787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5" name="Google Shape;433;p59">
            <a:extLst>
              <a:ext uri="{FF2B5EF4-FFF2-40B4-BE49-F238E27FC236}">
                <a16:creationId xmlns:a16="http://schemas.microsoft.com/office/drawing/2014/main" id="{5FD3F9E1-F54C-B7F2-FA62-A9769EAE85EA}"/>
              </a:ext>
            </a:extLst>
          </p:cNvPr>
          <p:cNvSpPr/>
          <p:nvPr/>
        </p:nvSpPr>
        <p:spPr>
          <a:xfrm>
            <a:off x="8932093" y="2895787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6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6" name="Google Shape;433;p59">
            <a:extLst>
              <a:ext uri="{FF2B5EF4-FFF2-40B4-BE49-F238E27FC236}">
                <a16:creationId xmlns:a16="http://schemas.microsoft.com/office/drawing/2014/main" id="{BB73E40F-7D5E-EF0F-07AA-69F3179DB104}"/>
              </a:ext>
            </a:extLst>
          </p:cNvPr>
          <p:cNvSpPr/>
          <p:nvPr/>
        </p:nvSpPr>
        <p:spPr>
          <a:xfrm>
            <a:off x="9667627" y="289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7" name="Google Shape;433;p59">
            <a:extLst>
              <a:ext uri="{FF2B5EF4-FFF2-40B4-BE49-F238E27FC236}">
                <a16:creationId xmlns:a16="http://schemas.microsoft.com/office/drawing/2014/main" id="{BCB88534-5517-F2BE-EA16-CA34A67AEF79}"/>
              </a:ext>
            </a:extLst>
          </p:cNvPr>
          <p:cNvSpPr/>
          <p:nvPr/>
        </p:nvSpPr>
        <p:spPr>
          <a:xfrm>
            <a:off x="10403161" y="289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8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8" name="Google Shape;433;p59">
            <a:extLst>
              <a:ext uri="{FF2B5EF4-FFF2-40B4-BE49-F238E27FC236}">
                <a16:creationId xmlns:a16="http://schemas.microsoft.com/office/drawing/2014/main" id="{40781BA3-A56B-68C9-92AC-86F69D96C25A}"/>
              </a:ext>
            </a:extLst>
          </p:cNvPr>
          <p:cNvSpPr/>
          <p:nvPr/>
        </p:nvSpPr>
        <p:spPr>
          <a:xfrm>
            <a:off x="11138698" y="289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9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0" name="Google Shape;433;p59">
            <a:extLst>
              <a:ext uri="{FF2B5EF4-FFF2-40B4-BE49-F238E27FC236}">
                <a16:creationId xmlns:a16="http://schemas.microsoft.com/office/drawing/2014/main" id="{5AE6B191-1E8A-6431-63B5-04B01C7A6DAC}"/>
              </a:ext>
            </a:extLst>
          </p:cNvPr>
          <p:cNvSpPr/>
          <p:nvPr/>
        </p:nvSpPr>
        <p:spPr>
          <a:xfrm>
            <a:off x="5254422" y="3626150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1" name="Google Shape;433;p59">
            <a:extLst>
              <a:ext uri="{FF2B5EF4-FFF2-40B4-BE49-F238E27FC236}">
                <a16:creationId xmlns:a16="http://schemas.microsoft.com/office/drawing/2014/main" id="{C0EEF471-E282-3BA4-8CA6-BBE1A4B361C4}"/>
              </a:ext>
            </a:extLst>
          </p:cNvPr>
          <p:cNvSpPr/>
          <p:nvPr/>
        </p:nvSpPr>
        <p:spPr>
          <a:xfrm>
            <a:off x="5989956" y="3626150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2" name="Google Shape;433;p59">
            <a:extLst>
              <a:ext uri="{FF2B5EF4-FFF2-40B4-BE49-F238E27FC236}">
                <a16:creationId xmlns:a16="http://schemas.microsoft.com/office/drawing/2014/main" id="{0973C1F0-BBDB-8964-357B-8890B4EB5254}"/>
              </a:ext>
            </a:extLst>
          </p:cNvPr>
          <p:cNvSpPr/>
          <p:nvPr/>
        </p:nvSpPr>
        <p:spPr>
          <a:xfrm>
            <a:off x="6725490" y="3626150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3" name="Google Shape;433;p59">
            <a:extLst>
              <a:ext uri="{FF2B5EF4-FFF2-40B4-BE49-F238E27FC236}">
                <a16:creationId xmlns:a16="http://schemas.microsoft.com/office/drawing/2014/main" id="{E4B58341-92B8-335A-AB60-DC2B0CD35BBF}"/>
              </a:ext>
            </a:extLst>
          </p:cNvPr>
          <p:cNvSpPr/>
          <p:nvPr/>
        </p:nvSpPr>
        <p:spPr>
          <a:xfrm>
            <a:off x="7461024" y="3626150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" name="Google Shape;433;p59">
            <a:extLst>
              <a:ext uri="{FF2B5EF4-FFF2-40B4-BE49-F238E27FC236}">
                <a16:creationId xmlns:a16="http://schemas.microsoft.com/office/drawing/2014/main" id="{7ADE8C4E-4CA9-FD0B-9DAF-07C4890A0863}"/>
              </a:ext>
            </a:extLst>
          </p:cNvPr>
          <p:cNvSpPr/>
          <p:nvPr/>
        </p:nvSpPr>
        <p:spPr>
          <a:xfrm>
            <a:off x="8196558" y="3626150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5" name="Google Shape;433;p59">
            <a:extLst>
              <a:ext uri="{FF2B5EF4-FFF2-40B4-BE49-F238E27FC236}">
                <a16:creationId xmlns:a16="http://schemas.microsoft.com/office/drawing/2014/main" id="{AEBC3D07-5D20-D8D3-F4E6-9D523D8FFBE6}"/>
              </a:ext>
            </a:extLst>
          </p:cNvPr>
          <p:cNvSpPr/>
          <p:nvPr/>
        </p:nvSpPr>
        <p:spPr>
          <a:xfrm>
            <a:off x="8932092" y="3626150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6" name="Google Shape;433;p59">
            <a:extLst>
              <a:ext uri="{FF2B5EF4-FFF2-40B4-BE49-F238E27FC236}">
                <a16:creationId xmlns:a16="http://schemas.microsoft.com/office/drawing/2014/main" id="{FC3DE3E8-32AC-C799-F258-3DADBE09DD97}"/>
              </a:ext>
            </a:extLst>
          </p:cNvPr>
          <p:cNvSpPr/>
          <p:nvPr/>
        </p:nvSpPr>
        <p:spPr>
          <a:xfrm>
            <a:off x="9667626" y="3627241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7" name="Google Shape;433;p59">
            <a:extLst>
              <a:ext uri="{FF2B5EF4-FFF2-40B4-BE49-F238E27FC236}">
                <a16:creationId xmlns:a16="http://schemas.microsoft.com/office/drawing/2014/main" id="{56F46E32-20C5-A469-6B6A-C2784DD8FBBE}"/>
              </a:ext>
            </a:extLst>
          </p:cNvPr>
          <p:cNvSpPr/>
          <p:nvPr/>
        </p:nvSpPr>
        <p:spPr>
          <a:xfrm>
            <a:off x="10403160" y="3627241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8" name="Google Shape;433;p59">
            <a:extLst>
              <a:ext uri="{FF2B5EF4-FFF2-40B4-BE49-F238E27FC236}">
                <a16:creationId xmlns:a16="http://schemas.microsoft.com/office/drawing/2014/main" id="{762C555F-6513-7A6D-F414-99C4E5C6C07C}"/>
              </a:ext>
            </a:extLst>
          </p:cNvPr>
          <p:cNvSpPr/>
          <p:nvPr/>
        </p:nvSpPr>
        <p:spPr>
          <a:xfrm>
            <a:off x="11138697" y="3627241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49845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>
          <a:extLst>
            <a:ext uri="{FF2B5EF4-FFF2-40B4-BE49-F238E27FC236}">
              <a16:creationId xmlns:a16="http://schemas.microsoft.com/office/drawing/2014/main" id="{3ABD38E9-3AC8-7F68-A3DE-AA9E258E9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9">
            <a:extLst>
              <a:ext uri="{FF2B5EF4-FFF2-40B4-BE49-F238E27FC236}">
                <a16:creationId xmlns:a16="http://schemas.microsoft.com/office/drawing/2014/main" id="{F5884C0F-E734-B982-F411-D63E13A6ECC1}"/>
              </a:ext>
            </a:extLst>
          </p:cNvPr>
          <p:cNvSpPr/>
          <p:nvPr/>
        </p:nvSpPr>
        <p:spPr>
          <a:xfrm>
            <a:off x="620804" y="2535787"/>
            <a:ext cx="4398375" cy="2198938"/>
          </a:xfrm>
          <a:prstGeom prst="rect">
            <a:avLst/>
          </a:prstGeom>
          <a:solidFill>
            <a:srgbClr val="CC3300"/>
          </a:solidFill>
          <a:ln w="31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9">
            <a:extLst>
              <a:ext uri="{FF2B5EF4-FFF2-40B4-BE49-F238E27FC236}">
                <a16:creationId xmlns:a16="http://schemas.microsoft.com/office/drawing/2014/main" id="{1AD9E946-9969-AA86-5960-1D7A7D7B4BBD}"/>
              </a:ext>
            </a:extLst>
          </p:cNvPr>
          <p:cNvSpPr/>
          <p:nvPr/>
        </p:nvSpPr>
        <p:spPr>
          <a:xfrm>
            <a:off x="5254424" y="2895787"/>
            <a:ext cx="6604273" cy="1447200"/>
          </a:xfrm>
          <a:prstGeom prst="rect">
            <a:avLst/>
          </a:prstGeom>
          <a:solidFill>
            <a:srgbClr val="33CCFF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59">
            <a:extLst>
              <a:ext uri="{FF2B5EF4-FFF2-40B4-BE49-F238E27FC236}">
                <a16:creationId xmlns:a16="http://schemas.microsoft.com/office/drawing/2014/main" id="{8D808151-2755-7134-3FE7-E784F037315F}"/>
              </a:ext>
            </a:extLst>
          </p:cNvPr>
          <p:cNvSpPr/>
          <p:nvPr/>
        </p:nvSpPr>
        <p:spPr>
          <a:xfrm>
            <a:off x="620805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" name="Google Shape;302;p9">
            <a:extLst>
              <a:ext uri="{FF2B5EF4-FFF2-40B4-BE49-F238E27FC236}">
                <a16:creationId xmlns:a16="http://schemas.microsoft.com/office/drawing/2014/main" id="{24DB080F-BD9C-CECB-C8C3-631EB869D769}"/>
              </a:ext>
            </a:extLst>
          </p:cNvPr>
          <p:cNvSpPr txBox="1"/>
          <p:nvPr/>
        </p:nvSpPr>
        <p:spPr>
          <a:xfrm>
            <a:off x="1430866" y="114082"/>
            <a:ext cx="9330267" cy="134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672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comparamos los tamaños de…?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433;p59">
            <a:extLst>
              <a:ext uri="{FF2B5EF4-FFF2-40B4-BE49-F238E27FC236}">
                <a16:creationId xmlns:a16="http://schemas.microsoft.com/office/drawing/2014/main" id="{EA4812F2-2A12-EABF-193A-FBC105A40C02}"/>
              </a:ext>
            </a:extLst>
          </p:cNvPr>
          <p:cNvSpPr/>
          <p:nvPr/>
        </p:nvSpPr>
        <p:spPr>
          <a:xfrm>
            <a:off x="1356480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2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433;p59">
            <a:extLst>
              <a:ext uri="{FF2B5EF4-FFF2-40B4-BE49-F238E27FC236}">
                <a16:creationId xmlns:a16="http://schemas.microsoft.com/office/drawing/2014/main" id="{5F4B417D-C738-E921-1783-9450E7738ED9}"/>
              </a:ext>
            </a:extLst>
          </p:cNvPr>
          <p:cNvSpPr/>
          <p:nvPr/>
        </p:nvSpPr>
        <p:spPr>
          <a:xfrm>
            <a:off x="2092155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3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5" name="Google Shape;433;p59">
            <a:extLst>
              <a:ext uri="{FF2B5EF4-FFF2-40B4-BE49-F238E27FC236}">
                <a16:creationId xmlns:a16="http://schemas.microsoft.com/office/drawing/2014/main" id="{6B0A3CFF-10E9-73B3-AD6D-54CEEFCF8AC6}"/>
              </a:ext>
            </a:extLst>
          </p:cNvPr>
          <p:cNvSpPr/>
          <p:nvPr/>
        </p:nvSpPr>
        <p:spPr>
          <a:xfrm>
            <a:off x="2827830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6" name="Google Shape;433;p59">
            <a:extLst>
              <a:ext uri="{FF2B5EF4-FFF2-40B4-BE49-F238E27FC236}">
                <a16:creationId xmlns:a16="http://schemas.microsoft.com/office/drawing/2014/main" id="{7E4B086D-6272-1E9C-D4D2-C2815F931B6D}"/>
              </a:ext>
            </a:extLst>
          </p:cNvPr>
          <p:cNvSpPr/>
          <p:nvPr/>
        </p:nvSpPr>
        <p:spPr>
          <a:xfrm>
            <a:off x="3563505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7" name="Google Shape;433;p59">
            <a:extLst>
              <a:ext uri="{FF2B5EF4-FFF2-40B4-BE49-F238E27FC236}">
                <a16:creationId xmlns:a16="http://schemas.microsoft.com/office/drawing/2014/main" id="{C5467640-429A-508A-789C-E2886F229F55}"/>
              </a:ext>
            </a:extLst>
          </p:cNvPr>
          <p:cNvSpPr/>
          <p:nvPr/>
        </p:nvSpPr>
        <p:spPr>
          <a:xfrm>
            <a:off x="4299180" y="253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6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8" name="Google Shape;433;p59">
            <a:extLst>
              <a:ext uri="{FF2B5EF4-FFF2-40B4-BE49-F238E27FC236}">
                <a16:creationId xmlns:a16="http://schemas.microsoft.com/office/drawing/2014/main" id="{4595B6D5-39E4-DEA9-09F1-99F022554B01}"/>
              </a:ext>
            </a:extLst>
          </p:cNvPr>
          <p:cNvSpPr/>
          <p:nvPr/>
        </p:nvSpPr>
        <p:spPr>
          <a:xfrm>
            <a:off x="620803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9" name="Google Shape;433;p59">
            <a:extLst>
              <a:ext uri="{FF2B5EF4-FFF2-40B4-BE49-F238E27FC236}">
                <a16:creationId xmlns:a16="http://schemas.microsoft.com/office/drawing/2014/main" id="{BFC7BD48-BCFD-74C4-7C2B-83FCCB8658BD}"/>
              </a:ext>
            </a:extLst>
          </p:cNvPr>
          <p:cNvSpPr/>
          <p:nvPr/>
        </p:nvSpPr>
        <p:spPr>
          <a:xfrm>
            <a:off x="1356478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8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0" name="Google Shape;433;p59">
            <a:extLst>
              <a:ext uri="{FF2B5EF4-FFF2-40B4-BE49-F238E27FC236}">
                <a16:creationId xmlns:a16="http://schemas.microsoft.com/office/drawing/2014/main" id="{84649AD6-7BDF-1583-3B17-077E75E4E28D}"/>
              </a:ext>
            </a:extLst>
          </p:cNvPr>
          <p:cNvSpPr/>
          <p:nvPr/>
        </p:nvSpPr>
        <p:spPr>
          <a:xfrm>
            <a:off x="2092153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9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1" name="Google Shape;433;p59">
            <a:extLst>
              <a:ext uri="{FF2B5EF4-FFF2-40B4-BE49-F238E27FC236}">
                <a16:creationId xmlns:a16="http://schemas.microsoft.com/office/drawing/2014/main" id="{9FC58E18-F690-9B6B-0D4D-79FF4593EF42}"/>
              </a:ext>
            </a:extLst>
          </p:cNvPr>
          <p:cNvSpPr/>
          <p:nvPr/>
        </p:nvSpPr>
        <p:spPr>
          <a:xfrm>
            <a:off x="2827828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2" name="Google Shape;433;p59">
            <a:extLst>
              <a:ext uri="{FF2B5EF4-FFF2-40B4-BE49-F238E27FC236}">
                <a16:creationId xmlns:a16="http://schemas.microsoft.com/office/drawing/2014/main" id="{D60450AD-AB43-190D-4105-66CE5BE0DD1F}"/>
              </a:ext>
            </a:extLst>
          </p:cNvPr>
          <p:cNvSpPr/>
          <p:nvPr/>
        </p:nvSpPr>
        <p:spPr>
          <a:xfrm>
            <a:off x="3563503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3" name="Google Shape;433;p59">
            <a:extLst>
              <a:ext uri="{FF2B5EF4-FFF2-40B4-BE49-F238E27FC236}">
                <a16:creationId xmlns:a16="http://schemas.microsoft.com/office/drawing/2014/main" id="{94F825E2-0242-6C88-67EF-0D9A3A09D989}"/>
              </a:ext>
            </a:extLst>
          </p:cNvPr>
          <p:cNvSpPr/>
          <p:nvPr/>
        </p:nvSpPr>
        <p:spPr>
          <a:xfrm>
            <a:off x="4299178" y="3275256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4" name="Google Shape;433;p59">
            <a:extLst>
              <a:ext uri="{FF2B5EF4-FFF2-40B4-BE49-F238E27FC236}">
                <a16:creationId xmlns:a16="http://schemas.microsoft.com/office/drawing/2014/main" id="{FFF8B83E-F071-F093-4A59-ACD373C67B6D}"/>
              </a:ext>
            </a:extLst>
          </p:cNvPr>
          <p:cNvSpPr/>
          <p:nvPr/>
        </p:nvSpPr>
        <p:spPr>
          <a:xfrm>
            <a:off x="620803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5" name="Google Shape;433;p59">
            <a:extLst>
              <a:ext uri="{FF2B5EF4-FFF2-40B4-BE49-F238E27FC236}">
                <a16:creationId xmlns:a16="http://schemas.microsoft.com/office/drawing/2014/main" id="{F229CA63-ECFA-04C5-9CC0-A466B4F9DFAE}"/>
              </a:ext>
            </a:extLst>
          </p:cNvPr>
          <p:cNvSpPr/>
          <p:nvPr/>
        </p:nvSpPr>
        <p:spPr>
          <a:xfrm>
            <a:off x="1356478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6" name="Google Shape;433;p59">
            <a:extLst>
              <a:ext uri="{FF2B5EF4-FFF2-40B4-BE49-F238E27FC236}">
                <a16:creationId xmlns:a16="http://schemas.microsoft.com/office/drawing/2014/main" id="{95E9D9F8-1441-8E6B-6018-31A52A7EA91E}"/>
              </a:ext>
            </a:extLst>
          </p:cNvPr>
          <p:cNvSpPr/>
          <p:nvPr/>
        </p:nvSpPr>
        <p:spPr>
          <a:xfrm>
            <a:off x="2092153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7" name="Google Shape;433;p59">
            <a:extLst>
              <a:ext uri="{FF2B5EF4-FFF2-40B4-BE49-F238E27FC236}">
                <a16:creationId xmlns:a16="http://schemas.microsoft.com/office/drawing/2014/main" id="{8DD6F1FE-4475-9958-05A2-EEDA8C6C29DB}"/>
              </a:ext>
            </a:extLst>
          </p:cNvPr>
          <p:cNvSpPr/>
          <p:nvPr/>
        </p:nvSpPr>
        <p:spPr>
          <a:xfrm>
            <a:off x="2827828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433;p59">
            <a:extLst>
              <a:ext uri="{FF2B5EF4-FFF2-40B4-BE49-F238E27FC236}">
                <a16:creationId xmlns:a16="http://schemas.microsoft.com/office/drawing/2014/main" id="{AE52B28B-FCCF-7D92-978D-0CEB2FA748FB}"/>
              </a:ext>
            </a:extLst>
          </p:cNvPr>
          <p:cNvSpPr/>
          <p:nvPr/>
        </p:nvSpPr>
        <p:spPr>
          <a:xfrm>
            <a:off x="3563503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9" name="Google Shape;433;p59">
            <a:extLst>
              <a:ext uri="{FF2B5EF4-FFF2-40B4-BE49-F238E27FC236}">
                <a16:creationId xmlns:a16="http://schemas.microsoft.com/office/drawing/2014/main" id="{2B101D0E-930B-92D8-687D-680361FD8C26}"/>
              </a:ext>
            </a:extLst>
          </p:cNvPr>
          <p:cNvSpPr/>
          <p:nvPr/>
        </p:nvSpPr>
        <p:spPr>
          <a:xfrm>
            <a:off x="4299178" y="4014725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0" name="Google Shape;433;p59">
            <a:extLst>
              <a:ext uri="{FF2B5EF4-FFF2-40B4-BE49-F238E27FC236}">
                <a16:creationId xmlns:a16="http://schemas.microsoft.com/office/drawing/2014/main" id="{6B391EB3-1653-8F32-87EA-E4739824C4AA}"/>
              </a:ext>
            </a:extLst>
          </p:cNvPr>
          <p:cNvSpPr/>
          <p:nvPr/>
        </p:nvSpPr>
        <p:spPr>
          <a:xfrm>
            <a:off x="5254423" y="2895787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1" name="Google Shape;433;p59">
            <a:extLst>
              <a:ext uri="{FF2B5EF4-FFF2-40B4-BE49-F238E27FC236}">
                <a16:creationId xmlns:a16="http://schemas.microsoft.com/office/drawing/2014/main" id="{076FC5DD-54F7-0A76-22CA-9357962B641A}"/>
              </a:ext>
            </a:extLst>
          </p:cNvPr>
          <p:cNvSpPr/>
          <p:nvPr/>
        </p:nvSpPr>
        <p:spPr>
          <a:xfrm>
            <a:off x="5989957" y="2895787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2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2" name="Google Shape;433;p59">
            <a:extLst>
              <a:ext uri="{FF2B5EF4-FFF2-40B4-BE49-F238E27FC236}">
                <a16:creationId xmlns:a16="http://schemas.microsoft.com/office/drawing/2014/main" id="{0DF4543B-A7E2-E2B6-64F7-E61E1C151990}"/>
              </a:ext>
            </a:extLst>
          </p:cNvPr>
          <p:cNvSpPr/>
          <p:nvPr/>
        </p:nvSpPr>
        <p:spPr>
          <a:xfrm>
            <a:off x="6725491" y="2895787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3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3" name="Google Shape;433;p59">
            <a:extLst>
              <a:ext uri="{FF2B5EF4-FFF2-40B4-BE49-F238E27FC236}">
                <a16:creationId xmlns:a16="http://schemas.microsoft.com/office/drawing/2014/main" id="{F110BAFE-862C-BCB6-3CC4-4290CED5E099}"/>
              </a:ext>
            </a:extLst>
          </p:cNvPr>
          <p:cNvSpPr/>
          <p:nvPr/>
        </p:nvSpPr>
        <p:spPr>
          <a:xfrm>
            <a:off x="7461025" y="2895787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4" name="Google Shape;433;p59">
            <a:extLst>
              <a:ext uri="{FF2B5EF4-FFF2-40B4-BE49-F238E27FC236}">
                <a16:creationId xmlns:a16="http://schemas.microsoft.com/office/drawing/2014/main" id="{1E958508-6C01-CCCA-85ED-78A6549C5673}"/>
              </a:ext>
            </a:extLst>
          </p:cNvPr>
          <p:cNvSpPr/>
          <p:nvPr/>
        </p:nvSpPr>
        <p:spPr>
          <a:xfrm>
            <a:off x="8196559" y="2895787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5" name="Google Shape;433;p59">
            <a:extLst>
              <a:ext uri="{FF2B5EF4-FFF2-40B4-BE49-F238E27FC236}">
                <a16:creationId xmlns:a16="http://schemas.microsoft.com/office/drawing/2014/main" id="{6E5300AE-CE89-5C30-1CFA-FE058034D8BF}"/>
              </a:ext>
            </a:extLst>
          </p:cNvPr>
          <p:cNvSpPr/>
          <p:nvPr/>
        </p:nvSpPr>
        <p:spPr>
          <a:xfrm>
            <a:off x="8932093" y="2895787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6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6" name="Google Shape;433;p59">
            <a:extLst>
              <a:ext uri="{FF2B5EF4-FFF2-40B4-BE49-F238E27FC236}">
                <a16:creationId xmlns:a16="http://schemas.microsoft.com/office/drawing/2014/main" id="{F0B9EF2E-B992-1D65-8C3B-F1012F2DA287}"/>
              </a:ext>
            </a:extLst>
          </p:cNvPr>
          <p:cNvSpPr/>
          <p:nvPr/>
        </p:nvSpPr>
        <p:spPr>
          <a:xfrm>
            <a:off x="9667627" y="289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7" name="Google Shape;433;p59">
            <a:extLst>
              <a:ext uri="{FF2B5EF4-FFF2-40B4-BE49-F238E27FC236}">
                <a16:creationId xmlns:a16="http://schemas.microsoft.com/office/drawing/2014/main" id="{E33A7AB6-3B3F-4204-F236-50C1F20C3A0D}"/>
              </a:ext>
            </a:extLst>
          </p:cNvPr>
          <p:cNvSpPr/>
          <p:nvPr/>
        </p:nvSpPr>
        <p:spPr>
          <a:xfrm>
            <a:off x="10403161" y="289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8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8" name="Google Shape;433;p59">
            <a:extLst>
              <a:ext uri="{FF2B5EF4-FFF2-40B4-BE49-F238E27FC236}">
                <a16:creationId xmlns:a16="http://schemas.microsoft.com/office/drawing/2014/main" id="{326DC459-867C-A9F2-5611-A9DB1AD7D876}"/>
              </a:ext>
            </a:extLst>
          </p:cNvPr>
          <p:cNvSpPr/>
          <p:nvPr/>
        </p:nvSpPr>
        <p:spPr>
          <a:xfrm>
            <a:off x="11138698" y="2896878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9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0" name="Google Shape;433;p59">
            <a:extLst>
              <a:ext uri="{FF2B5EF4-FFF2-40B4-BE49-F238E27FC236}">
                <a16:creationId xmlns:a16="http://schemas.microsoft.com/office/drawing/2014/main" id="{C06CA56B-80EE-6F60-7042-E4985DF9EDE2}"/>
              </a:ext>
            </a:extLst>
          </p:cNvPr>
          <p:cNvSpPr/>
          <p:nvPr/>
        </p:nvSpPr>
        <p:spPr>
          <a:xfrm>
            <a:off x="5254422" y="3626150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1" name="Google Shape;433;p59">
            <a:extLst>
              <a:ext uri="{FF2B5EF4-FFF2-40B4-BE49-F238E27FC236}">
                <a16:creationId xmlns:a16="http://schemas.microsoft.com/office/drawing/2014/main" id="{75CEA0D5-0CA6-A6CF-5E98-25119C6C87BB}"/>
              </a:ext>
            </a:extLst>
          </p:cNvPr>
          <p:cNvSpPr/>
          <p:nvPr/>
        </p:nvSpPr>
        <p:spPr>
          <a:xfrm>
            <a:off x="5989956" y="3626150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2" name="Google Shape;433;p59">
            <a:extLst>
              <a:ext uri="{FF2B5EF4-FFF2-40B4-BE49-F238E27FC236}">
                <a16:creationId xmlns:a16="http://schemas.microsoft.com/office/drawing/2014/main" id="{E06D8DD1-ECF0-349F-A78F-BEF3D9B8AEDC}"/>
              </a:ext>
            </a:extLst>
          </p:cNvPr>
          <p:cNvSpPr/>
          <p:nvPr/>
        </p:nvSpPr>
        <p:spPr>
          <a:xfrm>
            <a:off x="6725490" y="3626150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3" name="Google Shape;433;p59">
            <a:extLst>
              <a:ext uri="{FF2B5EF4-FFF2-40B4-BE49-F238E27FC236}">
                <a16:creationId xmlns:a16="http://schemas.microsoft.com/office/drawing/2014/main" id="{DC9BE23B-00DF-D2C4-F6CA-37D6F416D376}"/>
              </a:ext>
            </a:extLst>
          </p:cNvPr>
          <p:cNvSpPr/>
          <p:nvPr/>
        </p:nvSpPr>
        <p:spPr>
          <a:xfrm>
            <a:off x="7461024" y="3626150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" name="Google Shape;433;p59">
            <a:extLst>
              <a:ext uri="{FF2B5EF4-FFF2-40B4-BE49-F238E27FC236}">
                <a16:creationId xmlns:a16="http://schemas.microsoft.com/office/drawing/2014/main" id="{95AB0A60-1048-3E31-E77C-B1BB2FFCE15C}"/>
              </a:ext>
            </a:extLst>
          </p:cNvPr>
          <p:cNvSpPr/>
          <p:nvPr/>
        </p:nvSpPr>
        <p:spPr>
          <a:xfrm>
            <a:off x="8196558" y="3626150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5" name="Google Shape;433;p59">
            <a:extLst>
              <a:ext uri="{FF2B5EF4-FFF2-40B4-BE49-F238E27FC236}">
                <a16:creationId xmlns:a16="http://schemas.microsoft.com/office/drawing/2014/main" id="{D42D70D1-4EC0-5794-CE04-A6A3022980FB}"/>
              </a:ext>
            </a:extLst>
          </p:cNvPr>
          <p:cNvSpPr/>
          <p:nvPr/>
        </p:nvSpPr>
        <p:spPr>
          <a:xfrm>
            <a:off x="8932092" y="3626150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6" name="Google Shape;433;p59">
            <a:extLst>
              <a:ext uri="{FF2B5EF4-FFF2-40B4-BE49-F238E27FC236}">
                <a16:creationId xmlns:a16="http://schemas.microsoft.com/office/drawing/2014/main" id="{2D285433-DEE4-1134-F421-40A782903C81}"/>
              </a:ext>
            </a:extLst>
          </p:cNvPr>
          <p:cNvSpPr/>
          <p:nvPr/>
        </p:nvSpPr>
        <p:spPr>
          <a:xfrm>
            <a:off x="9667626" y="3627241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7" name="Google Shape;433;p59">
            <a:extLst>
              <a:ext uri="{FF2B5EF4-FFF2-40B4-BE49-F238E27FC236}">
                <a16:creationId xmlns:a16="http://schemas.microsoft.com/office/drawing/2014/main" id="{7EEE18BE-7376-041C-2104-AB4097F501C8}"/>
              </a:ext>
            </a:extLst>
          </p:cNvPr>
          <p:cNvSpPr/>
          <p:nvPr/>
        </p:nvSpPr>
        <p:spPr>
          <a:xfrm>
            <a:off x="10403160" y="3627241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8" name="Google Shape;433;p59">
            <a:extLst>
              <a:ext uri="{FF2B5EF4-FFF2-40B4-BE49-F238E27FC236}">
                <a16:creationId xmlns:a16="http://schemas.microsoft.com/office/drawing/2014/main" id="{772CF2C0-A2FA-33A4-BE4F-33264EA102F0}"/>
              </a:ext>
            </a:extLst>
          </p:cNvPr>
          <p:cNvSpPr/>
          <p:nvPr/>
        </p:nvSpPr>
        <p:spPr>
          <a:xfrm>
            <a:off x="11138697" y="3627241"/>
            <a:ext cx="720000" cy="720000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pic>
        <p:nvPicPr>
          <p:cNvPr id="1387" name="Google Shape;1387;g2a8d31de07d_1_77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0957" y="4734725"/>
            <a:ext cx="1357765" cy="1436788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g2a8d31de07d_1_77"/>
          <p:cNvSpPr/>
          <p:nvPr/>
        </p:nvSpPr>
        <p:spPr>
          <a:xfrm>
            <a:off x="5254422" y="4847450"/>
            <a:ext cx="3079878" cy="720000"/>
          </a:xfrm>
          <a:prstGeom prst="wedgeRoundRectCallout">
            <a:avLst>
              <a:gd name="adj1" fmla="val 59259"/>
              <a:gd name="adj2" fmla="val 29777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g2a8d31de07d_1_77"/>
          <p:cNvSpPr txBox="1"/>
          <p:nvPr/>
        </p:nvSpPr>
        <p:spPr>
          <a:xfrm>
            <a:off x="5280000" y="5021075"/>
            <a:ext cx="2904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Ambos son iguales.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60221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"/>
          <p:cNvSpPr/>
          <p:nvPr/>
        </p:nvSpPr>
        <p:spPr>
          <a:xfrm>
            <a:off x="4768075" y="2056625"/>
            <a:ext cx="2705400" cy="839400"/>
          </a:xfrm>
          <a:prstGeom prst="wedgeRoundRectCallout">
            <a:avLst>
              <a:gd name="adj1" fmla="val -36435"/>
              <a:gd name="adj2" fmla="val 74233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3" name="Google Shape;233;p4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4675" y="2960012"/>
            <a:ext cx="2596212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"/>
          <p:cNvSpPr txBox="1"/>
          <p:nvPr/>
        </p:nvSpPr>
        <p:spPr>
          <a:xfrm>
            <a:off x="4822675" y="2245475"/>
            <a:ext cx="2596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lo harías?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26854444-2AC4-4814-516E-4B26794B7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">
            <a:extLst>
              <a:ext uri="{FF2B5EF4-FFF2-40B4-BE49-F238E27FC236}">
                <a16:creationId xmlns:a16="http://schemas.microsoft.com/office/drawing/2014/main" id="{F3AC9618-B329-77F5-CA60-CDBCEAB1D195}"/>
              </a:ext>
            </a:extLst>
          </p:cNvPr>
          <p:cNvSpPr txBox="1"/>
          <p:nvPr/>
        </p:nvSpPr>
        <p:spPr>
          <a:xfrm>
            <a:off x="1245552" y="217382"/>
            <a:ext cx="970089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40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comparamos las longitudes de... 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26" name="Google Shape;226;p3">
            <a:extLst>
              <a:ext uri="{FF2B5EF4-FFF2-40B4-BE49-F238E27FC236}">
                <a16:creationId xmlns:a16="http://schemas.microsoft.com/office/drawing/2014/main" id="{8F0F20AA-C7C2-8C5B-4F06-5809ED9B54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3526" b="3381"/>
          <a:stretch/>
        </p:blipFill>
        <p:spPr>
          <a:xfrm>
            <a:off x="1245552" y="2616200"/>
            <a:ext cx="9700895" cy="2683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2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"/>
          <p:cNvSpPr/>
          <p:nvPr/>
        </p:nvSpPr>
        <p:spPr>
          <a:xfrm rot="10800000" flipH="1">
            <a:off x="2447290" y="4437380"/>
            <a:ext cx="2612390" cy="177800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5"/>
          <p:cNvPicPr preferRelativeResize="0"/>
          <p:nvPr/>
        </p:nvPicPr>
        <p:blipFill rotWithShape="1">
          <a:blip r:embed="rId3">
            <a:alphaModFix/>
          </a:blip>
          <a:srcRect t="13526" r="58789" b="3381"/>
          <a:stretch/>
        </p:blipFill>
        <p:spPr>
          <a:xfrm>
            <a:off x="2333625" y="2492375"/>
            <a:ext cx="2818130" cy="18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5"/>
          <p:cNvPicPr preferRelativeResize="0"/>
          <p:nvPr/>
        </p:nvPicPr>
        <p:blipFill rotWithShape="1">
          <a:blip r:embed="rId3">
            <a:alphaModFix/>
          </a:blip>
          <a:srcRect l="50163" t="13526" b="3381"/>
          <a:stretch/>
        </p:blipFill>
        <p:spPr>
          <a:xfrm>
            <a:off x="6581140" y="2449195"/>
            <a:ext cx="3408045" cy="1891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5;p3">
            <a:extLst>
              <a:ext uri="{FF2B5EF4-FFF2-40B4-BE49-F238E27FC236}">
                <a16:creationId xmlns:a16="http://schemas.microsoft.com/office/drawing/2014/main" id="{EBB65ED3-1A7E-D804-EAA0-FDC82FDDE61C}"/>
              </a:ext>
            </a:extLst>
          </p:cNvPr>
          <p:cNvSpPr txBox="1"/>
          <p:nvPr/>
        </p:nvSpPr>
        <p:spPr>
          <a:xfrm>
            <a:off x="1245552" y="217382"/>
            <a:ext cx="970089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40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comparamos las longitudes de... 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/>
          <p:nvPr/>
        </p:nvSpPr>
        <p:spPr>
          <a:xfrm rot="10800000" flipH="1">
            <a:off x="2447290" y="4437380"/>
            <a:ext cx="2612390" cy="177800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6"/>
          <p:cNvSpPr/>
          <p:nvPr/>
        </p:nvSpPr>
        <p:spPr>
          <a:xfrm rot="10800000" flipH="1">
            <a:off x="6581140" y="4437380"/>
            <a:ext cx="3284855" cy="177800"/>
          </a:xfrm>
          <a:prstGeom prst="rect">
            <a:avLst/>
          </a:prstGeom>
          <a:solidFill>
            <a:srgbClr val="33CCC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6"/>
          <p:cNvPicPr preferRelativeResize="0"/>
          <p:nvPr/>
        </p:nvPicPr>
        <p:blipFill rotWithShape="1">
          <a:blip r:embed="rId3">
            <a:alphaModFix/>
          </a:blip>
          <a:srcRect t="13526" r="58789" b="3381"/>
          <a:stretch/>
        </p:blipFill>
        <p:spPr>
          <a:xfrm>
            <a:off x="2333625" y="2492375"/>
            <a:ext cx="2818130" cy="18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6"/>
          <p:cNvPicPr preferRelativeResize="0"/>
          <p:nvPr/>
        </p:nvPicPr>
        <p:blipFill rotWithShape="1">
          <a:blip r:embed="rId3">
            <a:alphaModFix/>
          </a:blip>
          <a:srcRect l="50163" t="13526" b="3381"/>
          <a:stretch/>
        </p:blipFill>
        <p:spPr>
          <a:xfrm>
            <a:off x="6581140" y="2449195"/>
            <a:ext cx="3408045" cy="1891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5;p3">
            <a:extLst>
              <a:ext uri="{FF2B5EF4-FFF2-40B4-BE49-F238E27FC236}">
                <a16:creationId xmlns:a16="http://schemas.microsoft.com/office/drawing/2014/main" id="{A1740A16-65F8-2EA7-0E96-7DDB9204455B}"/>
              </a:ext>
            </a:extLst>
          </p:cNvPr>
          <p:cNvSpPr txBox="1"/>
          <p:nvPr/>
        </p:nvSpPr>
        <p:spPr>
          <a:xfrm>
            <a:off x="1245552" y="217382"/>
            <a:ext cx="970089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40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comparamos las longitudes de... 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/>
          <p:nvPr/>
        </p:nvSpPr>
        <p:spPr>
          <a:xfrm>
            <a:off x="6367824" y="2645673"/>
            <a:ext cx="5624151" cy="948596"/>
          </a:xfrm>
          <a:prstGeom prst="wedgeRoundRectCallout">
            <a:avLst>
              <a:gd name="adj1" fmla="val 30490"/>
              <a:gd name="adj2" fmla="val 71220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"/>
          <p:cNvSpPr txBox="1"/>
          <p:nvPr/>
        </p:nvSpPr>
        <p:spPr>
          <a:xfrm>
            <a:off x="6367825" y="2874348"/>
            <a:ext cx="55493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¿Es correcta esta forma de comparar?</a:t>
            </a:r>
            <a:endParaRPr sz="2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66" name="Google Shape;266;p6"/>
          <p:cNvSpPr/>
          <p:nvPr/>
        </p:nvSpPr>
        <p:spPr>
          <a:xfrm rot="10800000" flipH="1">
            <a:off x="3287988" y="2942170"/>
            <a:ext cx="2612390" cy="177800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"/>
          <p:cNvSpPr/>
          <p:nvPr/>
        </p:nvSpPr>
        <p:spPr>
          <a:xfrm rot="10800000" flipH="1">
            <a:off x="4107145" y="4936182"/>
            <a:ext cx="3284855" cy="177800"/>
          </a:xfrm>
          <a:prstGeom prst="rect">
            <a:avLst/>
          </a:prstGeom>
          <a:solidFill>
            <a:srgbClr val="33CCC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6"/>
          <p:cNvPicPr preferRelativeResize="0"/>
          <p:nvPr/>
        </p:nvPicPr>
        <p:blipFill rotWithShape="1">
          <a:blip r:embed="rId3">
            <a:alphaModFix/>
          </a:blip>
          <a:srcRect t="13526" r="58789" b="3381"/>
          <a:stretch/>
        </p:blipFill>
        <p:spPr>
          <a:xfrm>
            <a:off x="585470" y="1974215"/>
            <a:ext cx="2818130" cy="18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6"/>
          <p:cNvPicPr preferRelativeResize="0"/>
          <p:nvPr/>
        </p:nvPicPr>
        <p:blipFill rotWithShape="1">
          <a:blip r:embed="rId3">
            <a:alphaModFix/>
          </a:blip>
          <a:srcRect l="50163" t="13526" b="3381"/>
          <a:stretch/>
        </p:blipFill>
        <p:spPr>
          <a:xfrm>
            <a:off x="585470" y="3865880"/>
            <a:ext cx="3408045" cy="189166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6"/>
          <p:cNvSpPr txBox="1"/>
          <p:nvPr/>
        </p:nvSpPr>
        <p:spPr>
          <a:xfrm>
            <a:off x="1524000" y="272827"/>
            <a:ext cx="9144000" cy="95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40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¿Cuál es más larga?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0807E8F-4B02-E5F9-638A-7571CC61C5C8}"/>
              </a:ext>
            </a:extLst>
          </p:cNvPr>
          <p:cNvGrpSpPr/>
          <p:nvPr/>
        </p:nvGrpSpPr>
        <p:grpSpPr>
          <a:xfrm>
            <a:off x="10668000" y="3826822"/>
            <a:ext cx="1323975" cy="1969780"/>
            <a:chOff x="10629900" y="3914775"/>
            <a:chExt cx="1323975" cy="1969780"/>
          </a:xfrm>
        </p:grpSpPr>
        <p:pic>
          <p:nvPicPr>
            <p:cNvPr id="263" name="Google Shape;263;p6" descr="Captura de pantalla 2023-12-11 a las 13.25.46"/>
            <p:cNvPicPr preferRelativeResize="0"/>
            <p:nvPr/>
          </p:nvPicPr>
          <p:blipFill rotWithShape="1">
            <a:blip r:embed="rId4">
              <a:alphaModFix/>
            </a:blip>
            <a:srcRect b="2376"/>
            <a:stretch/>
          </p:blipFill>
          <p:spPr>
            <a:xfrm>
              <a:off x="10668000" y="3992890"/>
              <a:ext cx="1285875" cy="18916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Forma libre: forma 1">
              <a:extLst>
                <a:ext uri="{FF2B5EF4-FFF2-40B4-BE49-F238E27FC236}">
                  <a16:creationId xmlns:a16="http://schemas.microsoft.com/office/drawing/2014/main" id="{C6B7CBB3-030A-7F2F-A745-3CD56F289CA8}"/>
                </a:ext>
              </a:extLst>
            </p:cNvPr>
            <p:cNvSpPr/>
            <p:nvPr/>
          </p:nvSpPr>
          <p:spPr>
            <a:xfrm>
              <a:off x="10629900" y="3914775"/>
              <a:ext cx="285750" cy="314325"/>
            </a:xfrm>
            <a:custGeom>
              <a:avLst/>
              <a:gdLst>
                <a:gd name="connsiteX0" fmla="*/ 0 w 285750"/>
                <a:gd name="connsiteY0" fmla="*/ 28575 h 314325"/>
                <a:gd name="connsiteX1" fmla="*/ 285750 w 285750"/>
                <a:gd name="connsiteY1" fmla="*/ 0 h 314325"/>
                <a:gd name="connsiteX2" fmla="*/ 228600 w 285750"/>
                <a:gd name="connsiteY2" fmla="*/ 314325 h 314325"/>
                <a:gd name="connsiteX3" fmla="*/ 0 w 285750"/>
                <a:gd name="connsiteY3" fmla="*/ 2857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314325">
                  <a:moveTo>
                    <a:pt x="0" y="28575"/>
                  </a:moveTo>
                  <a:lnTo>
                    <a:pt x="285750" y="0"/>
                  </a:lnTo>
                  <a:lnTo>
                    <a:pt x="228600" y="31432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"/>
          <p:cNvSpPr/>
          <p:nvPr/>
        </p:nvSpPr>
        <p:spPr>
          <a:xfrm rot="10800000" flipH="1">
            <a:off x="4109085" y="2966720"/>
            <a:ext cx="2612390" cy="177800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 rot="10800000" flipH="1">
            <a:off x="4110990" y="4941570"/>
            <a:ext cx="3284855" cy="177800"/>
          </a:xfrm>
          <a:prstGeom prst="rect">
            <a:avLst/>
          </a:prstGeom>
          <a:solidFill>
            <a:srgbClr val="33CCC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7266925" y="2364425"/>
            <a:ext cx="4070400" cy="1568400"/>
          </a:xfrm>
          <a:prstGeom prst="wedgeRoundRectCallout">
            <a:avLst>
              <a:gd name="adj1" fmla="val 26575"/>
              <a:gd name="adj2" fmla="val 64570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7457214" y="2364425"/>
            <a:ext cx="367709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¡No lo olvides!</a:t>
            </a:r>
            <a:b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</a:b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Ambas cintas deben partir desde la misma línea.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79" name="Google Shape;279;p7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885679" y="3701314"/>
            <a:ext cx="2073276" cy="22599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7"/>
          <p:cNvCxnSpPr/>
          <p:nvPr/>
        </p:nvCxnSpPr>
        <p:spPr>
          <a:xfrm>
            <a:off x="4140942" y="2386330"/>
            <a:ext cx="0" cy="329946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1" name="Google Shape;281;p7"/>
          <p:cNvPicPr preferRelativeResize="0"/>
          <p:nvPr/>
        </p:nvPicPr>
        <p:blipFill rotWithShape="1">
          <a:blip r:embed="rId4">
            <a:alphaModFix/>
          </a:blip>
          <a:srcRect t="13526" r="58789" b="3381"/>
          <a:stretch/>
        </p:blipFill>
        <p:spPr>
          <a:xfrm>
            <a:off x="585470" y="1974215"/>
            <a:ext cx="2818130" cy="18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7"/>
          <p:cNvPicPr preferRelativeResize="0"/>
          <p:nvPr/>
        </p:nvPicPr>
        <p:blipFill rotWithShape="1">
          <a:blip r:embed="rId4">
            <a:alphaModFix/>
          </a:blip>
          <a:srcRect l="50163" t="13526" b="3381"/>
          <a:stretch/>
        </p:blipFill>
        <p:spPr>
          <a:xfrm>
            <a:off x="585470" y="3865880"/>
            <a:ext cx="3408045" cy="18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7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325495" y="2670810"/>
            <a:ext cx="894080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70;p6">
            <a:extLst>
              <a:ext uri="{FF2B5EF4-FFF2-40B4-BE49-F238E27FC236}">
                <a16:creationId xmlns:a16="http://schemas.microsoft.com/office/drawing/2014/main" id="{B6339454-C02F-E500-FB7A-5D08F60188B5}"/>
              </a:ext>
            </a:extLst>
          </p:cNvPr>
          <p:cNvSpPr txBox="1"/>
          <p:nvPr/>
        </p:nvSpPr>
        <p:spPr>
          <a:xfrm>
            <a:off x="1524000" y="272827"/>
            <a:ext cx="9144000" cy="95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40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¿Cuál es más larga?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"/>
          <p:cNvSpPr/>
          <p:nvPr/>
        </p:nvSpPr>
        <p:spPr>
          <a:xfrm rot="10800000" flipH="1">
            <a:off x="4137660" y="2966720"/>
            <a:ext cx="2612390" cy="177800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"/>
          <p:cNvSpPr/>
          <p:nvPr/>
        </p:nvSpPr>
        <p:spPr>
          <a:xfrm rot="10800000" flipH="1">
            <a:off x="4110990" y="4941570"/>
            <a:ext cx="3284855" cy="177800"/>
          </a:xfrm>
          <a:prstGeom prst="rect">
            <a:avLst/>
          </a:prstGeom>
          <a:solidFill>
            <a:srgbClr val="33CCC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"/>
          <p:cNvPicPr preferRelativeResize="0"/>
          <p:nvPr/>
        </p:nvPicPr>
        <p:blipFill rotWithShape="1">
          <a:blip r:embed="rId3">
            <a:alphaModFix/>
          </a:blip>
          <a:srcRect t="13526" r="58789" b="3381"/>
          <a:stretch/>
        </p:blipFill>
        <p:spPr>
          <a:xfrm>
            <a:off x="585470" y="1974215"/>
            <a:ext cx="2818130" cy="18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8"/>
          <p:cNvPicPr preferRelativeResize="0"/>
          <p:nvPr/>
        </p:nvPicPr>
        <p:blipFill rotWithShape="1">
          <a:blip r:embed="rId3">
            <a:alphaModFix/>
          </a:blip>
          <a:srcRect l="50163" t="13526" b="3381"/>
          <a:stretch/>
        </p:blipFill>
        <p:spPr>
          <a:xfrm>
            <a:off x="585470" y="3865880"/>
            <a:ext cx="3408045" cy="1891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8"/>
          <p:cNvSpPr/>
          <p:nvPr/>
        </p:nvSpPr>
        <p:spPr>
          <a:xfrm>
            <a:off x="7295825" y="2792663"/>
            <a:ext cx="4041600" cy="1279500"/>
          </a:xfrm>
          <a:prstGeom prst="wedgeRoundRectCallout">
            <a:avLst>
              <a:gd name="adj1" fmla="val -7439"/>
              <a:gd name="adj2" fmla="val 71507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"/>
          <p:cNvSpPr txBox="1"/>
          <p:nvPr/>
        </p:nvSpPr>
        <p:spPr>
          <a:xfrm>
            <a:off x="7578575" y="2914015"/>
            <a:ext cx="34761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La motocicleta es más larga que la bicicleta.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96" name="Google Shape;296;p8" descr="Logotip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9566" y="4050989"/>
            <a:ext cx="1449797" cy="15931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8"/>
          <p:cNvCxnSpPr/>
          <p:nvPr/>
        </p:nvCxnSpPr>
        <p:spPr>
          <a:xfrm>
            <a:off x="4140942" y="2386330"/>
            <a:ext cx="0" cy="329946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270;p6">
            <a:extLst>
              <a:ext uri="{FF2B5EF4-FFF2-40B4-BE49-F238E27FC236}">
                <a16:creationId xmlns:a16="http://schemas.microsoft.com/office/drawing/2014/main" id="{74CDEFAD-3EAF-93A1-99E1-CBAE8E26B8F6}"/>
              </a:ext>
            </a:extLst>
          </p:cNvPr>
          <p:cNvSpPr txBox="1"/>
          <p:nvPr/>
        </p:nvSpPr>
        <p:spPr>
          <a:xfrm>
            <a:off x="1524000" y="272827"/>
            <a:ext cx="9144000" cy="95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40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¿Cuál es más larga?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322</Words>
  <Application>Microsoft Office PowerPoint</Application>
  <PresentationFormat>Panorámica</PresentationFormat>
  <Paragraphs>122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Nunito SemiBold</vt:lpstr>
      <vt:lpstr>Nunito</vt:lpstr>
      <vt:lpstr>Sassoon Sans Std</vt:lpstr>
      <vt:lpstr>Nunito Medium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Ximena Zepeda Harasic</cp:lastModifiedBy>
  <cp:revision>1</cp:revision>
  <dcterms:created xsi:type="dcterms:W3CDTF">2023-12-14T15:16:26Z</dcterms:created>
  <dcterms:modified xsi:type="dcterms:W3CDTF">2025-01-21T18:48:43Z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3082-5.6.0.8082</vt:lpwstr>
  </property>
</Properties>
</file>