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</p:sldIdLst>
  <p:sldSz cx="12192000" cy="6858000"/>
  <p:notesSz cx="6858000" cy="9144000"/>
  <p:embeddedFontLst>
    <p:embeddedFont>
      <p:font typeface="Nunito" panose="02000503030000020003" pitchFamily="2" charset="0"/>
      <p:regular r:id="rId13"/>
      <p:bold r:id="rId14"/>
      <p:italic r:id="rId15"/>
      <p:boldItalic r:id="rId16"/>
    </p:embeddedFont>
    <p:embeddedFont>
      <p:font typeface="Nunito Sans SemiBold" panose="00000700000000000000" pitchFamily="2" charset="0"/>
      <p:bold r:id="rId17"/>
      <p:boldItalic r:id="rId18"/>
    </p:embeddedFont>
    <p:embeddedFont>
      <p:font typeface="Nunito SemiBold" pitchFamily="2" charset="0"/>
      <p:regular r:id="rId19"/>
      <p:bold r:id="rId20"/>
      <p:italic r:id="rId21"/>
      <p:boldItalic r:id="rId22"/>
    </p:embeddedFont>
    <p:embeddedFont>
      <p:font typeface="Sassoon Sans Std" panose="020B0503020103030203" pitchFamily="34" charset="0"/>
      <p:regular r:id="rId23"/>
      <p:bold r:id="rId24"/>
    </p:embeddedFont>
    <p:embeddedFont>
      <p:font typeface="Sassoon Sans Std Medium" panose="020B0703020103030203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1459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19XGMAXCT01XM0GEKs6oqNFJf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D0827-CADF-4223-82D2-2227D6CB5555}" v="15" dt="2025-01-21T13:50:14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>
        <p:guide orient="horz" pos="1003"/>
        <p:guide pos="14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21DD0827-CADF-4223-82D2-2227D6CB5555}"/>
    <pc:docChg chg="custSel delSld modSld">
      <pc:chgData name="Ximena Zepeda Harasic" userId="90cf4ab7-3c32-4e50-a5d0-8fb63c062729" providerId="ADAL" clId="{21DD0827-CADF-4223-82D2-2227D6CB5555}" dt="2025-01-21T13:52:17.642" v="191" actId="1582"/>
      <pc:docMkLst>
        <pc:docMk/>
      </pc:docMkLst>
      <pc:sldChg chg="modSp mod">
        <pc:chgData name="Ximena Zepeda Harasic" userId="90cf4ab7-3c32-4e50-a5d0-8fb63c062729" providerId="ADAL" clId="{21DD0827-CADF-4223-82D2-2227D6CB5555}" dt="2025-01-21T13:26:49.969" v="13" actId="2711"/>
        <pc:sldMkLst>
          <pc:docMk/>
          <pc:sldMk cId="0" sldId="256"/>
        </pc:sldMkLst>
        <pc:spChg chg="mod">
          <ac:chgData name="Ximena Zepeda Harasic" userId="90cf4ab7-3c32-4e50-a5d0-8fb63c062729" providerId="ADAL" clId="{21DD0827-CADF-4223-82D2-2227D6CB5555}" dt="2025-01-21T13:25:55.020" v="0" actId="207"/>
          <ac:spMkLst>
            <pc:docMk/>
            <pc:sldMk cId="0" sldId="256"/>
            <ac:spMk id="217" creationId="{00000000-0000-0000-0000-000000000000}"/>
          </ac:spMkLst>
        </pc:spChg>
        <pc:spChg chg="mod">
          <ac:chgData name="Ximena Zepeda Harasic" userId="90cf4ab7-3c32-4e50-a5d0-8fb63c062729" providerId="ADAL" clId="{21DD0827-CADF-4223-82D2-2227D6CB5555}" dt="2025-01-21T13:26:49.969" v="13" actId="2711"/>
          <ac:spMkLst>
            <pc:docMk/>
            <pc:sldMk cId="0" sldId="256"/>
            <ac:spMk id="218" creationId="{00000000-0000-0000-0000-000000000000}"/>
          </ac:spMkLst>
        </pc:spChg>
        <pc:spChg chg="mod">
          <ac:chgData name="Ximena Zepeda Harasic" userId="90cf4ab7-3c32-4e50-a5d0-8fb63c062729" providerId="ADAL" clId="{21DD0827-CADF-4223-82D2-2227D6CB5555}" dt="2025-01-21T13:26:31.102" v="12" actId="1076"/>
          <ac:spMkLst>
            <pc:docMk/>
            <pc:sldMk cId="0" sldId="256"/>
            <ac:spMk id="219" creationId="{00000000-0000-0000-0000-000000000000}"/>
          </ac:spMkLst>
        </pc:spChg>
      </pc:sldChg>
      <pc:sldChg chg="modSp mod">
        <pc:chgData name="Ximena Zepeda Harasic" userId="90cf4ab7-3c32-4e50-a5d0-8fb63c062729" providerId="ADAL" clId="{21DD0827-CADF-4223-82D2-2227D6CB5555}" dt="2025-01-21T13:37:32.422" v="17" actId="2711"/>
        <pc:sldMkLst>
          <pc:docMk/>
          <pc:sldMk cId="0" sldId="257"/>
        </pc:sldMkLst>
        <pc:spChg chg="mod">
          <ac:chgData name="Ximena Zepeda Harasic" userId="90cf4ab7-3c32-4e50-a5d0-8fb63c062729" providerId="ADAL" clId="{21DD0827-CADF-4223-82D2-2227D6CB5555}" dt="2025-01-21T13:37:32.422" v="17" actId="2711"/>
          <ac:spMkLst>
            <pc:docMk/>
            <pc:sldMk cId="0" sldId="257"/>
            <ac:spMk id="227" creationId="{00000000-0000-0000-0000-000000000000}"/>
          </ac:spMkLst>
        </pc:spChg>
      </pc:sldChg>
      <pc:sldChg chg="modSp mod">
        <pc:chgData name="Ximena Zepeda Harasic" userId="90cf4ab7-3c32-4e50-a5d0-8fb63c062729" providerId="ADAL" clId="{21DD0827-CADF-4223-82D2-2227D6CB5555}" dt="2025-01-21T13:38:08.239" v="21" actId="1076"/>
        <pc:sldMkLst>
          <pc:docMk/>
          <pc:sldMk cId="0" sldId="258"/>
        </pc:sldMkLst>
        <pc:spChg chg="mod">
          <ac:chgData name="Ximena Zepeda Harasic" userId="90cf4ab7-3c32-4e50-a5d0-8fb63c062729" providerId="ADAL" clId="{21DD0827-CADF-4223-82D2-2227D6CB5555}" dt="2025-01-21T13:38:08.239" v="21" actId="1076"/>
          <ac:spMkLst>
            <pc:docMk/>
            <pc:sldMk cId="0" sldId="258"/>
            <ac:spMk id="233" creationId="{00000000-0000-0000-0000-000000000000}"/>
          </ac:spMkLst>
        </pc:spChg>
        <pc:picChg chg="mod">
          <ac:chgData name="Ximena Zepeda Harasic" userId="90cf4ab7-3c32-4e50-a5d0-8fb63c062729" providerId="ADAL" clId="{21DD0827-CADF-4223-82D2-2227D6CB5555}" dt="2025-01-21T13:38:00.472" v="20" actId="1076"/>
          <ac:picMkLst>
            <pc:docMk/>
            <pc:sldMk cId="0" sldId="258"/>
            <ac:picMk id="232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21DD0827-CADF-4223-82D2-2227D6CB5555}" dt="2025-01-21T13:39:33.386" v="30" actId="20577"/>
        <pc:sldMkLst>
          <pc:docMk/>
          <pc:sldMk cId="0" sldId="259"/>
        </pc:sldMkLst>
        <pc:spChg chg="add mod">
          <ac:chgData name="Ximena Zepeda Harasic" userId="90cf4ab7-3c32-4e50-a5d0-8fb63c062729" providerId="ADAL" clId="{21DD0827-CADF-4223-82D2-2227D6CB5555}" dt="2025-01-21T13:38:50.615" v="24"/>
          <ac:spMkLst>
            <pc:docMk/>
            <pc:sldMk cId="0" sldId="259"/>
            <ac:spMk id="2" creationId="{4BCA64FC-7C8C-F7A8-41C0-1DC59F788C23}"/>
          </ac:spMkLst>
        </pc:spChg>
        <pc:spChg chg="del">
          <ac:chgData name="Ximena Zepeda Harasic" userId="90cf4ab7-3c32-4e50-a5d0-8fb63c062729" providerId="ADAL" clId="{21DD0827-CADF-4223-82D2-2227D6CB5555}" dt="2025-01-21T13:38:50.034" v="23" actId="478"/>
          <ac:spMkLst>
            <pc:docMk/>
            <pc:sldMk cId="0" sldId="259"/>
            <ac:spMk id="239" creationId="{00000000-0000-0000-0000-000000000000}"/>
          </ac:spMkLst>
        </pc:spChg>
        <pc:spChg chg="mod">
          <ac:chgData name="Ximena Zepeda Harasic" userId="90cf4ab7-3c32-4e50-a5d0-8fb63c062729" providerId="ADAL" clId="{21DD0827-CADF-4223-82D2-2227D6CB5555}" dt="2025-01-21T13:39:33.386" v="30" actId="20577"/>
          <ac:spMkLst>
            <pc:docMk/>
            <pc:sldMk cId="0" sldId="259"/>
            <ac:spMk id="255" creationId="{00000000-0000-0000-0000-000000000000}"/>
          </ac:spMkLst>
        </pc:spChg>
        <pc:picChg chg="mod">
          <ac:chgData name="Ximena Zepeda Harasic" userId="90cf4ab7-3c32-4e50-a5d0-8fb63c062729" providerId="ADAL" clId="{21DD0827-CADF-4223-82D2-2227D6CB5555}" dt="2025-01-21T13:38:54.160" v="25" actId="1076"/>
          <ac:picMkLst>
            <pc:docMk/>
            <pc:sldMk cId="0" sldId="259"/>
            <ac:picMk id="238" creationId="{00000000-0000-0000-0000-000000000000}"/>
          </ac:picMkLst>
        </pc:picChg>
        <pc:cxnChg chg="mod">
          <ac:chgData name="Ximena Zepeda Harasic" userId="90cf4ab7-3c32-4e50-a5d0-8fb63c062729" providerId="ADAL" clId="{21DD0827-CADF-4223-82D2-2227D6CB5555}" dt="2025-01-21T13:39:17.468" v="27" actId="1076"/>
          <ac:cxnSpMkLst>
            <pc:docMk/>
            <pc:sldMk cId="0" sldId="259"/>
            <ac:cxnSpMk id="253" creationId="{00000000-0000-0000-0000-000000000000}"/>
          </ac:cxnSpMkLst>
        </pc:cxnChg>
        <pc:cxnChg chg="mod">
          <ac:chgData name="Ximena Zepeda Harasic" userId="90cf4ab7-3c32-4e50-a5d0-8fb63c062729" providerId="ADAL" clId="{21DD0827-CADF-4223-82D2-2227D6CB5555}" dt="2025-01-21T13:39:17.468" v="27" actId="1076"/>
          <ac:cxnSpMkLst>
            <pc:docMk/>
            <pc:sldMk cId="0" sldId="259"/>
            <ac:cxnSpMk id="254" creationId="{00000000-0000-0000-0000-000000000000}"/>
          </ac:cxnSpMkLst>
        </pc:cxnChg>
      </pc:sldChg>
      <pc:sldChg chg="addSp delSp modSp mod">
        <pc:chgData name="Ximena Zepeda Harasic" userId="90cf4ab7-3c32-4e50-a5d0-8fb63c062729" providerId="ADAL" clId="{21DD0827-CADF-4223-82D2-2227D6CB5555}" dt="2025-01-21T13:47:58.612" v="102" actId="20577"/>
        <pc:sldMkLst>
          <pc:docMk/>
          <pc:sldMk cId="0" sldId="260"/>
        </pc:sldMkLst>
        <pc:spChg chg="add mod">
          <ac:chgData name="Ximena Zepeda Harasic" userId="90cf4ab7-3c32-4e50-a5d0-8fb63c062729" providerId="ADAL" clId="{21DD0827-CADF-4223-82D2-2227D6CB5555}" dt="2025-01-21T13:47:58.612" v="102" actId="20577"/>
          <ac:spMkLst>
            <pc:docMk/>
            <pc:sldMk cId="0" sldId="260"/>
            <ac:spMk id="4" creationId="{8F2E599A-C96B-785A-6B7C-915163BC8714}"/>
          </ac:spMkLst>
        </pc:spChg>
        <pc:spChg chg="add mod">
          <ac:chgData name="Ximena Zepeda Harasic" userId="90cf4ab7-3c32-4e50-a5d0-8fb63c062729" providerId="ADAL" clId="{21DD0827-CADF-4223-82D2-2227D6CB5555}" dt="2025-01-21T13:40:15.402" v="33"/>
          <ac:spMkLst>
            <pc:docMk/>
            <pc:sldMk cId="0" sldId="260"/>
            <ac:spMk id="5" creationId="{8FEF1BE1-0B35-D886-9AD5-75B0DE05E896}"/>
          </ac:spMkLst>
        </pc:spChg>
        <pc:spChg chg="del">
          <ac:chgData name="Ximena Zepeda Harasic" userId="90cf4ab7-3c32-4e50-a5d0-8fb63c062729" providerId="ADAL" clId="{21DD0827-CADF-4223-82D2-2227D6CB5555}" dt="2025-01-21T13:40:14.160" v="32" actId="478"/>
          <ac:spMkLst>
            <pc:docMk/>
            <pc:sldMk cId="0" sldId="260"/>
            <ac:spMk id="261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40:12.317" v="31" actId="478"/>
          <ac:spMkLst>
            <pc:docMk/>
            <pc:sldMk cId="0" sldId="260"/>
            <ac:spMk id="277" creationId="{00000000-0000-0000-0000-000000000000}"/>
          </ac:spMkLst>
        </pc:spChg>
        <pc:picChg chg="mod">
          <ac:chgData name="Ximena Zepeda Harasic" userId="90cf4ab7-3c32-4e50-a5d0-8fb63c062729" providerId="ADAL" clId="{21DD0827-CADF-4223-82D2-2227D6CB5555}" dt="2025-01-21T13:40:19.436" v="34" actId="1076"/>
          <ac:picMkLst>
            <pc:docMk/>
            <pc:sldMk cId="0" sldId="260"/>
            <ac:picMk id="260" creationId="{00000000-0000-0000-0000-000000000000}"/>
          </ac:picMkLst>
        </pc:picChg>
        <pc:cxnChg chg="add mod">
          <ac:chgData name="Ximena Zepeda Harasic" userId="90cf4ab7-3c32-4e50-a5d0-8fb63c062729" providerId="ADAL" clId="{21DD0827-CADF-4223-82D2-2227D6CB5555}" dt="2025-01-21T13:40:15.402" v="33"/>
          <ac:cxnSpMkLst>
            <pc:docMk/>
            <pc:sldMk cId="0" sldId="260"/>
            <ac:cxnSpMk id="2" creationId="{2363C8B1-3AD1-60C2-AC15-CAFC8BF1C7D8}"/>
          </ac:cxnSpMkLst>
        </pc:cxnChg>
        <pc:cxnChg chg="add mod">
          <ac:chgData name="Ximena Zepeda Harasic" userId="90cf4ab7-3c32-4e50-a5d0-8fb63c062729" providerId="ADAL" clId="{21DD0827-CADF-4223-82D2-2227D6CB5555}" dt="2025-01-21T13:40:15.402" v="33"/>
          <ac:cxnSpMkLst>
            <pc:docMk/>
            <pc:sldMk cId="0" sldId="260"/>
            <ac:cxnSpMk id="3" creationId="{04DADE8F-B72B-83A1-F737-70158688535C}"/>
          </ac:cxnSpMkLst>
        </pc:cxnChg>
        <pc:cxnChg chg="del">
          <ac:chgData name="Ximena Zepeda Harasic" userId="90cf4ab7-3c32-4e50-a5d0-8fb63c062729" providerId="ADAL" clId="{21DD0827-CADF-4223-82D2-2227D6CB5555}" dt="2025-01-21T13:40:12.317" v="31" actId="478"/>
          <ac:cxnSpMkLst>
            <pc:docMk/>
            <pc:sldMk cId="0" sldId="260"/>
            <ac:cxnSpMk id="275" creationId="{00000000-0000-0000-0000-000000000000}"/>
          </ac:cxnSpMkLst>
        </pc:cxnChg>
        <pc:cxnChg chg="del">
          <ac:chgData name="Ximena Zepeda Harasic" userId="90cf4ab7-3c32-4e50-a5d0-8fb63c062729" providerId="ADAL" clId="{21DD0827-CADF-4223-82D2-2227D6CB5555}" dt="2025-01-21T13:40:12.317" v="31" actId="478"/>
          <ac:cxnSpMkLst>
            <pc:docMk/>
            <pc:sldMk cId="0" sldId="260"/>
            <ac:cxnSpMk id="276" creationId="{00000000-0000-0000-0000-000000000000}"/>
          </ac:cxnSpMkLst>
        </pc:cxnChg>
      </pc:sldChg>
      <pc:sldChg chg="addSp delSp modSp mod modAnim">
        <pc:chgData name="Ximena Zepeda Harasic" userId="90cf4ab7-3c32-4e50-a5d0-8fb63c062729" providerId="ADAL" clId="{21DD0827-CADF-4223-82D2-2227D6CB5555}" dt="2025-01-21T13:48:23.511" v="148" actId="1037"/>
        <pc:sldMkLst>
          <pc:docMk/>
          <pc:sldMk cId="0" sldId="261"/>
        </pc:sldMkLst>
        <pc:spChg chg="add del mod">
          <ac:chgData name="Ximena Zepeda Harasic" userId="90cf4ab7-3c32-4e50-a5d0-8fb63c062729" providerId="ADAL" clId="{21DD0827-CADF-4223-82D2-2227D6CB5555}" dt="2025-01-21T13:48:10.275" v="103" actId="478"/>
          <ac:spMkLst>
            <pc:docMk/>
            <pc:sldMk cId="0" sldId="261"/>
            <ac:spMk id="4" creationId="{364CA52A-0660-354E-BCAD-AEEF7C2A9C7D}"/>
          </ac:spMkLst>
        </pc:spChg>
        <pc:spChg chg="add mod">
          <ac:chgData name="Ximena Zepeda Harasic" userId="90cf4ab7-3c32-4e50-a5d0-8fb63c062729" providerId="ADAL" clId="{21DD0827-CADF-4223-82D2-2227D6CB5555}" dt="2025-01-21T13:41:01.504" v="63"/>
          <ac:spMkLst>
            <pc:docMk/>
            <pc:sldMk cId="0" sldId="261"/>
            <ac:spMk id="5" creationId="{68961DC0-1147-F07C-FEBB-CAE39201A10D}"/>
          </ac:spMkLst>
        </pc:spChg>
        <pc:spChg chg="add mod">
          <ac:chgData name="Ximena Zepeda Harasic" userId="90cf4ab7-3c32-4e50-a5d0-8fb63c062729" providerId="ADAL" clId="{21DD0827-CADF-4223-82D2-2227D6CB5555}" dt="2025-01-21T13:48:23.511" v="148" actId="1037"/>
          <ac:spMkLst>
            <pc:docMk/>
            <pc:sldMk cId="0" sldId="261"/>
            <ac:spMk id="6" creationId="{948ADC22-F277-63EE-E3A4-03A79575A77B}"/>
          </ac:spMkLst>
        </pc:spChg>
        <pc:spChg chg="add mod">
          <ac:chgData name="Ximena Zepeda Harasic" userId="90cf4ab7-3c32-4e50-a5d0-8fb63c062729" providerId="ADAL" clId="{21DD0827-CADF-4223-82D2-2227D6CB5555}" dt="2025-01-21T13:48:11.818" v="104"/>
          <ac:spMkLst>
            <pc:docMk/>
            <pc:sldMk cId="0" sldId="261"/>
            <ac:spMk id="7" creationId="{5B689F80-C6F8-57CE-4F63-290516E8A0D5}"/>
          </ac:spMkLst>
        </pc:spChg>
        <pc:spChg chg="del">
          <ac:chgData name="Ximena Zepeda Harasic" userId="90cf4ab7-3c32-4e50-a5d0-8fb63c062729" providerId="ADAL" clId="{21DD0827-CADF-4223-82D2-2227D6CB5555}" dt="2025-01-21T13:40:56.136" v="59" actId="478"/>
          <ac:spMkLst>
            <pc:docMk/>
            <pc:sldMk cId="0" sldId="261"/>
            <ac:spMk id="282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40:59.740" v="62" actId="478"/>
          <ac:spMkLst>
            <pc:docMk/>
            <pc:sldMk cId="0" sldId="261"/>
            <ac:spMk id="298" creationId="{00000000-0000-0000-0000-000000000000}"/>
          </ac:spMkLst>
        </pc:spChg>
        <pc:spChg chg="add mod">
          <ac:chgData name="Ximena Zepeda Harasic" userId="90cf4ab7-3c32-4e50-a5d0-8fb63c062729" providerId="ADAL" clId="{21DD0827-CADF-4223-82D2-2227D6CB5555}" dt="2025-01-21T13:48:23.511" v="148" actId="1037"/>
          <ac:spMkLst>
            <pc:docMk/>
            <pc:sldMk cId="0" sldId="261"/>
            <ac:spMk id="367" creationId="{00000000-0000-0000-0000-000000000000}"/>
          </ac:spMkLst>
        </pc:spChg>
        <pc:picChg chg="add mod">
          <ac:chgData name="Ximena Zepeda Harasic" userId="90cf4ab7-3c32-4e50-a5d0-8fb63c062729" providerId="ADAL" clId="{21DD0827-CADF-4223-82D2-2227D6CB5555}" dt="2025-01-21T13:42:09.590" v="72"/>
          <ac:picMkLst>
            <pc:docMk/>
            <pc:sldMk cId="0" sldId="261"/>
            <ac:picMk id="343" creationId="{00000000-0000-0000-0000-000000000000}"/>
          </ac:picMkLst>
        </pc:picChg>
        <pc:cxnChg chg="add mod">
          <ac:chgData name="Ximena Zepeda Harasic" userId="90cf4ab7-3c32-4e50-a5d0-8fb63c062729" providerId="ADAL" clId="{21DD0827-CADF-4223-82D2-2227D6CB5555}" dt="2025-01-21T13:41:01.504" v="63"/>
          <ac:cxnSpMkLst>
            <pc:docMk/>
            <pc:sldMk cId="0" sldId="261"/>
            <ac:cxnSpMk id="2" creationId="{572495E3-6A2E-0181-826A-BA578FDDCE30}"/>
          </ac:cxnSpMkLst>
        </pc:cxnChg>
        <pc:cxnChg chg="add mod">
          <ac:chgData name="Ximena Zepeda Harasic" userId="90cf4ab7-3c32-4e50-a5d0-8fb63c062729" providerId="ADAL" clId="{21DD0827-CADF-4223-82D2-2227D6CB5555}" dt="2025-01-21T13:41:01.504" v="63"/>
          <ac:cxnSpMkLst>
            <pc:docMk/>
            <pc:sldMk cId="0" sldId="261"/>
            <ac:cxnSpMk id="3" creationId="{C8863DBF-45BE-D737-D447-424CBC979E06}"/>
          </ac:cxnSpMkLst>
        </pc:cxnChg>
        <pc:cxnChg chg="del">
          <ac:chgData name="Ximena Zepeda Harasic" userId="90cf4ab7-3c32-4e50-a5d0-8fb63c062729" providerId="ADAL" clId="{21DD0827-CADF-4223-82D2-2227D6CB5555}" dt="2025-01-21T13:40:57.978" v="61" actId="478"/>
          <ac:cxnSpMkLst>
            <pc:docMk/>
            <pc:sldMk cId="0" sldId="261"/>
            <ac:cxnSpMk id="296" creationId="{00000000-0000-0000-0000-000000000000}"/>
          </ac:cxnSpMkLst>
        </pc:cxnChg>
        <pc:cxnChg chg="del">
          <ac:chgData name="Ximena Zepeda Harasic" userId="90cf4ab7-3c32-4e50-a5d0-8fb63c062729" providerId="ADAL" clId="{21DD0827-CADF-4223-82D2-2227D6CB5555}" dt="2025-01-21T13:40:57.223" v="60" actId="478"/>
          <ac:cxnSpMkLst>
            <pc:docMk/>
            <pc:sldMk cId="0" sldId="261"/>
            <ac:cxnSpMk id="297" creationId="{00000000-0000-0000-0000-000000000000}"/>
          </ac:cxnSpMkLst>
        </pc:cxnChg>
      </pc:sldChg>
      <pc:sldChg chg="del">
        <pc:chgData name="Ximena Zepeda Harasic" userId="90cf4ab7-3c32-4e50-a5d0-8fb63c062729" providerId="ADAL" clId="{21DD0827-CADF-4223-82D2-2227D6CB5555}" dt="2025-01-21T13:41:50.171" v="70" actId="47"/>
        <pc:sldMkLst>
          <pc:docMk/>
          <pc:sldMk cId="0" sldId="262"/>
        </pc:sldMkLst>
      </pc:sldChg>
      <pc:sldChg chg="delSp del mod">
        <pc:chgData name="Ximena Zepeda Harasic" userId="90cf4ab7-3c32-4e50-a5d0-8fb63c062729" providerId="ADAL" clId="{21DD0827-CADF-4223-82D2-2227D6CB5555}" dt="2025-01-21T13:42:23.684" v="74" actId="47"/>
        <pc:sldMkLst>
          <pc:docMk/>
          <pc:sldMk cId="0" sldId="263"/>
        </pc:sldMkLst>
        <pc:picChg chg="del">
          <ac:chgData name="Ximena Zepeda Harasic" userId="90cf4ab7-3c32-4e50-a5d0-8fb63c062729" providerId="ADAL" clId="{21DD0827-CADF-4223-82D2-2227D6CB5555}" dt="2025-01-21T13:42:06.942" v="71" actId="21"/>
          <ac:picMkLst>
            <pc:docMk/>
            <pc:sldMk cId="0" sldId="263"/>
            <ac:picMk id="343" creationId="{00000000-0000-0000-0000-000000000000}"/>
          </ac:picMkLst>
        </pc:picChg>
      </pc:sldChg>
      <pc:sldChg chg="delSp del mod">
        <pc:chgData name="Ximena Zepeda Harasic" userId="90cf4ab7-3c32-4e50-a5d0-8fb63c062729" providerId="ADAL" clId="{21DD0827-CADF-4223-82D2-2227D6CB5555}" dt="2025-01-21T13:43:03.852" v="86" actId="47"/>
        <pc:sldMkLst>
          <pc:docMk/>
          <pc:sldMk cId="0" sldId="264"/>
        </pc:sldMkLst>
        <pc:spChg chg="del">
          <ac:chgData name="Ximena Zepeda Harasic" userId="90cf4ab7-3c32-4e50-a5d0-8fb63c062729" providerId="ADAL" clId="{21DD0827-CADF-4223-82D2-2227D6CB5555}" dt="2025-01-21T13:42:38.544" v="75" actId="21"/>
          <ac:spMkLst>
            <pc:docMk/>
            <pc:sldMk cId="0" sldId="264"/>
            <ac:spMk id="367" creationId="{00000000-0000-0000-0000-000000000000}"/>
          </ac:spMkLst>
        </pc:spChg>
      </pc:sldChg>
      <pc:sldChg chg="addSp delSp modSp mod delAnim modAnim">
        <pc:chgData name="Ximena Zepeda Harasic" userId="90cf4ab7-3c32-4e50-a5d0-8fb63c062729" providerId="ADAL" clId="{21DD0827-CADF-4223-82D2-2227D6CB5555}" dt="2025-01-21T13:48:38.901" v="151"/>
        <pc:sldMkLst>
          <pc:docMk/>
          <pc:sldMk cId="0" sldId="265"/>
        </pc:sldMkLst>
        <pc:spChg chg="add del mod">
          <ac:chgData name="Ximena Zepeda Harasic" userId="90cf4ab7-3c32-4e50-a5d0-8fb63c062729" providerId="ADAL" clId="{21DD0827-CADF-4223-82D2-2227D6CB5555}" dt="2025-01-21T13:48:35.877" v="149" actId="478"/>
          <ac:spMkLst>
            <pc:docMk/>
            <pc:sldMk cId="0" sldId="265"/>
            <ac:spMk id="4" creationId="{33B412DA-B9DE-BBE1-4A77-A314B4B4B5FE}"/>
          </ac:spMkLst>
        </pc:spChg>
        <pc:spChg chg="add mod">
          <ac:chgData name="Ximena Zepeda Harasic" userId="90cf4ab7-3c32-4e50-a5d0-8fb63c062729" providerId="ADAL" clId="{21DD0827-CADF-4223-82D2-2227D6CB5555}" dt="2025-01-21T13:43:37.153" v="92"/>
          <ac:spMkLst>
            <pc:docMk/>
            <pc:sldMk cId="0" sldId="265"/>
            <ac:spMk id="5" creationId="{7D01B1D4-A0D6-E457-287C-FDBB25621134}"/>
          </ac:spMkLst>
        </pc:spChg>
        <pc:spChg chg="add del mod">
          <ac:chgData name="Ximena Zepeda Harasic" userId="90cf4ab7-3c32-4e50-a5d0-8fb63c062729" providerId="ADAL" clId="{21DD0827-CADF-4223-82D2-2227D6CB5555}" dt="2025-01-21T13:48:37.924" v="150" actId="478"/>
          <ac:spMkLst>
            <pc:docMk/>
            <pc:sldMk cId="0" sldId="265"/>
            <ac:spMk id="6" creationId="{8D10BE56-E576-EF6B-D610-3CB261D3119B}"/>
          </ac:spMkLst>
        </pc:spChg>
        <pc:spChg chg="add del mod">
          <ac:chgData name="Ximena Zepeda Harasic" userId="90cf4ab7-3c32-4e50-a5d0-8fb63c062729" providerId="ADAL" clId="{21DD0827-CADF-4223-82D2-2227D6CB5555}" dt="2025-01-21T13:48:37.924" v="150" actId="478"/>
          <ac:spMkLst>
            <pc:docMk/>
            <pc:sldMk cId="0" sldId="265"/>
            <ac:spMk id="7" creationId="{2B7EFB72-CCAD-EDEE-5500-B199C9A678FC}"/>
          </ac:spMkLst>
        </pc:spChg>
        <pc:spChg chg="add mod">
          <ac:chgData name="Ximena Zepeda Harasic" userId="90cf4ab7-3c32-4e50-a5d0-8fb63c062729" providerId="ADAL" clId="{21DD0827-CADF-4223-82D2-2227D6CB5555}" dt="2025-01-21T13:48:38.901" v="151"/>
          <ac:spMkLst>
            <pc:docMk/>
            <pc:sldMk cId="0" sldId="265"/>
            <ac:spMk id="8" creationId="{5609A506-BB04-D2BC-CB0A-646421D9BC28}"/>
          </ac:spMkLst>
        </pc:spChg>
        <pc:spChg chg="add mod">
          <ac:chgData name="Ximena Zepeda Harasic" userId="90cf4ab7-3c32-4e50-a5d0-8fb63c062729" providerId="ADAL" clId="{21DD0827-CADF-4223-82D2-2227D6CB5555}" dt="2025-01-21T13:48:38.901" v="151"/>
          <ac:spMkLst>
            <pc:docMk/>
            <pc:sldMk cId="0" sldId="265"/>
            <ac:spMk id="9" creationId="{774488AD-FC17-9AA3-09B3-4EB960E8AEDA}"/>
          </ac:spMkLst>
        </pc:spChg>
        <pc:spChg chg="add mod">
          <ac:chgData name="Ximena Zepeda Harasic" userId="90cf4ab7-3c32-4e50-a5d0-8fb63c062729" providerId="ADAL" clId="{21DD0827-CADF-4223-82D2-2227D6CB5555}" dt="2025-01-21T13:48:38.901" v="151"/>
          <ac:spMkLst>
            <pc:docMk/>
            <pc:sldMk cId="0" sldId="265"/>
            <ac:spMk id="10" creationId="{E28074E1-3ACD-A96B-7D89-1669C0B26EB1}"/>
          </ac:spMkLst>
        </pc:spChg>
        <pc:spChg chg="del">
          <ac:chgData name="Ximena Zepeda Harasic" userId="90cf4ab7-3c32-4e50-a5d0-8fb63c062729" providerId="ADAL" clId="{21DD0827-CADF-4223-82D2-2227D6CB5555}" dt="2025-01-21T13:43:35.988" v="91" actId="478"/>
          <ac:spMkLst>
            <pc:docMk/>
            <pc:sldMk cId="0" sldId="265"/>
            <ac:spMk id="372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43:35.988" v="91" actId="478"/>
          <ac:spMkLst>
            <pc:docMk/>
            <pc:sldMk cId="0" sldId="265"/>
            <ac:spMk id="380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43:35.988" v="91" actId="478"/>
          <ac:spMkLst>
            <pc:docMk/>
            <pc:sldMk cId="0" sldId="265"/>
            <ac:spMk id="381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43:35.988" v="91" actId="478"/>
          <ac:spMkLst>
            <pc:docMk/>
            <pc:sldMk cId="0" sldId="265"/>
            <ac:spMk id="383" creationId="{00000000-0000-0000-0000-000000000000}"/>
          </ac:spMkLst>
        </pc:spChg>
        <pc:cxnChg chg="add mod">
          <ac:chgData name="Ximena Zepeda Harasic" userId="90cf4ab7-3c32-4e50-a5d0-8fb63c062729" providerId="ADAL" clId="{21DD0827-CADF-4223-82D2-2227D6CB5555}" dt="2025-01-21T13:43:37.153" v="92"/>
          <ac:cxnSpMkLst>
            <pc:docMk/>
            <pc:sldMk cId="0" sldId="265"/>
            <ac:cxnSpMk id="2" creationId="{C27513D8-705E-8FFC-A2E7-FA73E6A07204}"/>
          </ac:cxnSpMkLst>
        </pc:cxnChg>
        <pc:cxnChg chg="add mod">
          <ac:chgData name="Ximena Zepeda Harasic" userId="90cf4ab7-3c32-4e50-a5d0-8fb63c062729" providerId="ADAL" clId="{21DD0827-CADF-4223-82D2-2227D6CB5555}" dt="2025-01-21T13:43:37.153" v="92"/>
          <ac:cxnSpMkLst>
            <pc:docMk/>
            <pc:sldMk cId="0" sldId="265"/>
            <ac:cxnSpMk id="3" creationId="{00AAA1E9-3255-81A8-0848-912B857E78C7}"/>
          </ac:cxnSpMkLst>
        </pc:cxnChg>
        <pc:cxnChg chg="del">
          <ac:chgData name="Ximena Zepeda Harasic" userId="90cf4ab7-3c32-4e50-a5d0-8fb63c062729" providerId="ADAL" clId="{21DD0827-CADF-4223-82D2-2227D6CB5555}" dt="2025-01-21T13:43:35.988" v="91" actId="478"/>
          <ac:cxnSpMkLst>
            <pc:docMk/>
            <pc:sldMk cId="0" sldId="265"/>
            <ac:cxnSpMk id="378" creationId="{00000000-0000-0000-0000-000000000000}"/>
          </ac:cxnSpMkLst>
        </pc:cxnChg>
        <pc:cxnChg chg="del">
          <ac:chgData name="Ximena Zepeda Harasic" userId="90cf4ab7-3c32-4e50-a5d0-8fb63c062729" providerId="ADAL" clId="{21DD0827-CADF-4223-82D2-2227D6CB5555}" dt="2025-01-21T13:43:35.988" v="91" actId="478"/>
          <ac:cxnSpMkLst>
            <pc:docMk/>
            <pc:sldMk cId="0" sldId="265"/>
            <ac:cxnSpMk id="379" creationId="{00000000-0000-0000-0000-000000000000}"/>
          </ac:cxnSpMkLst>
        </pc:cxnChg>
      </pc:sldChg>
      <pc:sldChg chg="addSp delSp modSp mod modAnim">
        <pc:chgData name="Ximena Zepeda Harasic" userId="90cf4ab7-3c32-4e50-a5d0-8fb63c062729" providerId="ADAL" clId="{21DD0827-CADF-4223-82D2-2227D6CB5555}" dt="2025-01-21T13:51:41.278" v="186" actId="14100"/>
        <pc:sldMkLst>
          <pc:docMk/>
          <pc:sldMk cId="0" sldId="266"/>
        </pc:sldMkLst>
        <pc:spChg chg="add mod">
          <ac:chgData name="Ximena Zepeda Harasic" userId="90cf4ab7-3c32-4e50-a5d0-8fb63c062729" providerId="ADAL" clId="{21DD0827-CADF-4223-82D2-2227D6CB5555}" dt="2025-01-21T13:49:11.603" v="153"/>
          <ac:spMkLst>
            <pc:docMk/>
            <pc:sldMk cId="0" sldId="266"/>
            <ac:spMk id="4" creationId="{A15CC7D5-4EB3-A7AD-027F-F476FF000AD4}"/>
          </ac:spMkLst>
        </pc:spChg>
        <pc:spChg chg="add mod">
          <ac:chgData name="Ximena Zepeda Harasic" userId="90cf4ab7-3c32-4e50-a5d0-8fb63c062729" providerId="ADAL" clId="{21DD0827-CADF-4223-82D2-2227D6CB5555}" dt="2025-01-21T13:49:11.603" v="153"/>
          <ac:spMkLst>
            <pc:docMk/>
            <pc:sldMk cId="0" sldId="266"/>
            <ac:spMk id="5" creationId="{588A6D28-6A8F-297D-B21C-999861575E11}"/>
          </ac:spMkLst>
        </pc:spChg>
        <pc:spChg chg="add mod">
          <ac:chgData name="Ximena Zepeda Harasic" userId="90cf4ab7-3c32-4e50-a5d0-8fb63c062729" providerId="ADAL" clId="{21DD0827-CADF-4223-82D2-2227D6CB5555}" dt="2025-01-21T13:49:17.697" v="154" actId="14100"/>
          <ac:spMkLst>
            <pc:docMk/>
            <pc:sldMk cId="0" sldId="266"/>
            <ac:spMk id="6" creationId="{08125676-8443-1194-26EF-46768E644156}"/>
          </ac:spMkLst>
        </pc:spChg>
        <pc:spChg chg="add mod">
          <ac:chgData name="Ximena Zepeda Harasic" userId="90cf4ab7-3c32-4e50-a5d0-8fb63c062729" providerId="ADAL" clId="{21DD0827-CADF-4223-82D2-2227D6CB5555}" dt="2025-01-21T13:49:11.603" v="153"/>
          <ac:spMkLst>
            <pc:docMk/>
            <pc:sldMk cId="0" sldId="266"/>
            <ac:spMk id="7" creationId="{26810540-C2E8-941A-8E65-57472600428D}"/>
          </ac:spMkLst>
        </pc:spChg>
        <pc:spChg chg="add mod">
          <ac:chgData name="Ximena Zepeda Harasic" userId="90cf4ab7-3c32-4e50-a5d0-8fb63c062729" providerId="ADAL" clId="{21DD0827-CADF-4223-82D2-2227D6CB5555}" dt="2025-01-21T13:49:36.398" v="160" actId="14100"/>
          <ac:spMkLst>
            <pc:docMk/>
            <pc:sldMk cId="0" sldId="266"/>
            <ac:spMk id="8" creationId="{EAF62264-F9B4-E812-7C09-925023C99AE3}"/>
          </ac:spMkLst>
        </pc:spChg>
        <pc:spChg chg="add mod">
          <ac:chgData name="Ximena Zepeda Harasic" userId="90cf4ab7-3c32-4e50-a5d0-8fb63c062729" providerId="ADAL" clId="{21DD0827-CADF-4223-82D2-2227D6CB5555}" dt="2025-01-21T13:49:54.066" v="170" actId="1037"/>
          <ac:spMkLst>
            <pc:docMk/>
            <pc:sldMk cId="0" sldId="266"/>
            <ac:spMk id="9" creationId="{57DD9593-01D6-39A5-21C7-4A40E3D49315}"/>
          </ac:spMkLst>
        </pc:spChg>
        <pc:spChg chg="del">
          <ac:chgData name="Ximena Zepeda Harasic" userId="90cf4ab7-3c32-4e50-a5d0-8fb63c062729" providerId="ADAL" clId="{21DD0827-CADF-4223-82D2-2227D6CB5555}" dt="2025-01-21T13:49:10.265" v="152" actId="478"/>
          <ac:spMkLst>
            <pc:docMk/>
            <pc:sldMk cId="0" sldId="266"/>
            <ac:spMk id="388" creationId="{00000000-0000-0000-0000-000000000000}"/>
          </ac:spMkLst>
        </pc:spChg>
        <pc:spChg chg="del mod">
          <ac:chgData name="Ximena Zepeda Harasic" userId="90cf4ab7-3c32-4e50-a5d0-8fb63c062729" providerId="ADAL" clId="{21DD0827-CADF-4223-82D2-2227D6CB5555}" dt="2025-01-21T13:49:10.265" v="152" actId="478"/>
          <ac:spMkLst>
            <pc:docMk/>
            <pc:sldMk cId="0" sldId="266"/>
            <ac:spMk id="396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49:10.265" v="152" actId="478"/>
          <ac:spMkLst>
            <pc:docMk/>
            <pc:sldMk cId="0" sldId="266"/>
            <ac:spMk id="397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49:10.265" v="152" actId="478"/>
          <ac:spMkLst>
            <pc:docMk/>
            <pc:sldMk cId="0" sldId="266"/>
            <ac:spMk id="399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49:10.265" v="152" actId="478"/>
          <ac:spMkLst>
            <pc:docMk/>
            <pc:sldMk cId="0" sldId="266"/>
            <ac:spMk id="400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49:10.265" v="152" actId="478"/>
          <ac:spMkLst>
            <pc:docMk/>
            <pc:sldMk cId="0" sldId="266"/>
            <ac:spMk id="401" creationId="{00000000-0000-0000-0000-000000000000}"/>
          </ac:spMkLst>
        </pc:spChg>
        <pc:cxnChg chg="add mod">
          <ac:chgData name="Ximena Zepeda Harasic" userId="90cf4ab7-3c32-4e50-a5d0-8fb63c062729" providerId="ADAL" clId="{21DD0827-CADF-4223-82D2-2227D6CB5555}" dt="2025-01-21T13:49:11.603" v="153"/>
          <ac:cxnSpMkLst>
            <pc:docMk/>
            <pc:sldMk cId="0" sldId="266"/>
            <ac:cxnSpMk id="2" creationId="{B621ECF9-89A6-3B0B-F56A-30944880E6D0}"/>
          </ac:cxnSpMkLst>
        </pc:cxnChg>
        <pc:cxnChg chg="add mod">
          <ac:chgData name="Ximena Zepeda Harasic" userId="90cf4ab7-3c32-4e50-a5d0-8fb63c062729" providerId="ADAL" clId="{21DD0827-CADF-4223-82D2-2227D6CB5555}" dt="2025-01-21T13:51:41.278" v="186" actId="14100"/>
          <ac:cxnSpMkLst>
            <pc:docMk/>
            <pc:sldMk cId="0" sldId="266"/>
            <ac:cxnSpMk id="3" creationId="{FFABC0AC-C9D2-A2A2-19AA-68D0425CDCBA}"/>
          </ac:cxnSpMkLst>
        </pc:cxnChg>
        <pc:cxnChg chg="del">
          <ac:chgData name="Ximena Zepeda Harasic" userId="90cf4ab7-3c32-4e50-a5d0-8fb63c062729" providerId="ADAL" clId="{21DD0827-CADF-4223-82D2-2227D6CB5555}" dt="2025-01-21T13:49:10.265" v="152" actId="478"/>
          <ac:cxnSpMkLst>
            <pc:docMk/>
            <pc:sldMk cId="0" sldId="266"/>
            <ac:cxnSpMk id="394" creationId="{00000000-0000-0000-0000-000000000000}"/>
          </ac:cxnSpMkLst>
        </pc:cxnChg>
        <pc:cxnChg chg="del">
          <ac:chgData name="Ximena Zepeda Harasic" userId="90cf4ab7-3c32-4e50-a5d0-8fb63c062729" providerId="ADAL" clId="{21DD0827-CADF-4223-82D2-2227D6CB5555}" dt="2025-01-21T13:49:10.265" v="152" actId="478"/>
          <ac:cxnSpMkLst>
            <pc:docMk/>
            <pc:sldMk cId="0" sldId="266"/>
            <ac:cxnSpMk id="395" creationId="{00000000-0000-0000-0000-000000000000}"/>
          </ac:cxnSpMkLst>
        </pc:cxnChg>
      </pc:sldChg>
      <pc:sldChg chg="addSp delSp modSp mod modAnim">
        <pc:chgData name="Ximena Zepeda Harasic" userId="90cf4ab7-3c32-4e50-a5d0-8fb63c062729" providerId="ADAL" clId="{21DD0827-CADF-4223-82D2-2227D6CB5555}" dt="2025-01-21T13:51:21.835" v="185" actId="14100"/>
        <pc:sldMkLst>
          <pc:docMk/>
          <pc:sldMk cId="0" sldId="267"/>
        </pc:sldMkLst>
        <pc:spChg chg="add mod">
          <ac:chgData name="Ximena Zepeda Harasic" userId="90cf4ab7-3c32-4e50-a5d0-8fb63c062729" providerId="ADAL" clId="{21DD0827-CADF-4223-82D2-2227D6CB5555}" dt="2025-01-21T13:50:14.880" v="174"/>
          <ac:spMkLst>
            <pc:docMk/>
            <pc:sldMk cId="0" sldId="267"/>
            <ac:spMk id="4" creationId="{DEAD955F-7FC6-A615-41BA-8E35E98F8642}"/>
          </ac:spMkLst>
        </pc:spChg>
        <pc:spChg chg="add mod">
          <ac:chgData name="Ximena Zepeda Harasic" userId="90cf4ab7-3c32-4e50-a5d0-8fb63c062729" providerId="ADAL" clId="{21DD0827-CADF-4223-82D2-2227D6CB5555}" dt="2025-01-21T13:50:14.880" v="174"/>
          <ac:spMkLst>
            <pc:docMk/>
            <pc:sldMk cId="0" sldId="267"/>
            <ac:spMk id="5" creationId="{BDC51E6B-1F6B-1B70-D2B6-34134370261A}"/>
          </ac:spMkLst>
        </pc:spChg>
        <pc:spChg chg="add mod">
          <ac:chgData name="Ximena Zepeda Harasic" userId="90cf4ab7-3c32-4e50-a5d0-8fb63c062729" providerId="ADAL" clId="{21DD0827-CADF-4223-82D2-2227D6CB5555}" dt="2025-01-21T13:50:14.880" v="174"/>
          <ac:spMkLst>
            <pc:docMk/>
            <pc:sldMk cId="0" sldId="267"/>
            <ac:spMk id="6" creationId="{6ABE4A7E-7E46-45B8-EB35-FDB8C0C9D933}"/>
          </ac:spMkLst>
        </pc:spChg>
        <pc:spChg chg="add mod">
          <ac:chgData name="Ximena Zepeda Harasic" userId="90cf4ab7-3c32-4e50-a5d0-8fb63c062729" providerId="ADAL" clId="{21DD0827-CADF-4223-82D2-2227D6CB5555}" dt="2025-01-21T13:50:14.880" v="174"/>
          <ac:spMkLst>
            <pc:docMk/>
            <pc:sldMk cId="0" sldId="267"/>
            <ac:spMk id="7" creationId="{9F72E578-AE22-BEF2-E919-C29C011B7945}"/>
          </ac:spMkLst>
        </pc:spChg>
        <pc:spChg chg="add mod">
          <ac:chgData name="Ximena Zepeda Harasic" userId="90cf4ab7-3c32-4e50-a5d0-8fb63c062729" providerId="ADAL" clId="{21DD0827-CADF-4223-82D2-2227D6CB5555}" dt="2025-01-21T13:50:14.880" v="174"/>
          <ac:spMkLst>
            <pc:docMk/>
            <pc:sldMk cId="0" sldId="267"/>
            <ac:spMk id="8" creationId="{64E884E7-9816-864F-E476-52DB98DAB466}"/>
          </ac:spMkLst>
        </pc:spChg>
        <pc:spChg chg="add mod">
          <ac:chgData name="Ximena Zepeda Harasic" userId="90cf4ab7-3c32-4e50-a5d0-8fb63c062729" providerId="ADAL" clId="{21DD0827-CADF-4223-82D2-2227D6CB5555}" dt="2025-01-21T13:50:14.880" v="174"/>
          <ac:spMkLst>
            <pc:docMk/>
            <pc:sldMk cId="0" sldId="267"/>
            <ac:spMk id="9" creationId="{3DADB086-4DC5-CDBB-9359-CD80981FA040}"/>
          </ac:spMkLst>
        </pc:spChg>
        <pc:spChg chg="del">
          <ac:chgData name="Ximena Zepeda Harasic" userId="90cf4ab7-3c32-4e50-a5d0-8fb63c062729" providerId="ADAL" clId="{21DD0827-CADF-4223-82D2-2227D6CB5555}" dt="2025-01-21T13:50:10.928" v="171" actId="478"/>
          <ac:spMkLst>
            <pc:docMk/>
            <pc:sldMk cId="0" sldId="267"/>
            <ac:spMk id="406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50:10.928" v="171" actId="478"/>
          <ac:spMkLst>
            <pc:docMk/>
            <pc:sldMk cId="0" sldId="267"/>
            <ac:spMk id="414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50:10.928" v="171" actId="478"/>
          <ac:spMkLst>
            <pc:docMk/>
            <pc:sldMk cId="0" sldId="267"/>
            <ac:spMk id="415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50:13.618" v="173" actId="478"/>
          <ac:spMkLst>
            <pc:docMk/>
            <pc:sldMk cId="0" sldId="267"/>
            <ac:spMk id="417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50:10.928" v="171" actId="478"/>
          <ac:spMkLst>
            <pc:docMk/>
            <pc:sldMk cId="0" sldId="267"/>
            <ac:spMk id="418" creationId="{00000000-0000-0000-0000-000000000000}"/>
          </ac:spMkLst>
        </pc:spChg>
        <pc:spChg chg="del">
          <ac:chgData name="Ximena Zepeda Harasic" userId="90cf4ab7-3c32-4e50-a5d0-8fb63c062729" providerId="ADAL" clId="{21DD0827-CADF-4223-82D2-2227D6CB5555}" dt="2025-01-21T13:50:12.642" v="172" actId="478"/>
          <ac:spMkLst>
            <pc:docMk/>
            <pc:sldMk cId="0" sldId="267"/>
            <ac:spMk id="419" creationId="{00000000-0000-0000-0000-000000000000}"/>
          </ac:spMkLst>
        </pc:spChg>
        <pc:spChg chg="mod">
          <ac:chgData name="Ximena Zepeda Harasic" userId="90cf4ab7-3c32-4e50-a5d0-8fb63c062729" providerId="ADAL" clId="{21DD0827-CADF-4223-82D2-2227D6CB5555}" dt="2025-01-21T13:51:07.392" v="182" actId="1076"/>
          <ac:spMkLst>
            <pc:docMk/>
            <pc:sldMk cId="0" sldId="267"/>
            <ac:spMk id="422" creationId="{00000000-0000-0000-0000-000000000000}"/>
          </ac:spMkLst>
        </pc:spChg>
        <pc:spChg chg="mod">
          <ac:chgData name="Ximena Zepeda Harasic" userId="90cf4ab7-3c32-4e50-a5d0-8fb63c062729" providerId="ADAL" clId="{21DD0827-CADF-4223-82D2-2227D6CB5555}" dt="2025-01-21T13:51:07.392" v="182" actId="1076"/>
          <ac:spMkLst>
            <pc:docMk/>
            <pc:sldMk cId="0" sldId="267"/>
            <ac:spMk id="423" creationId="{00000000-0000-0000-0000-000000000000}"/>
          </ac:spMkLst>
        </pc:spChg>
        <pc:cxnChg chg="add mod">
          <ac:chgData name="Ximena Zepeda Harasic" userId="90cf4ab7-3c32-4e50-a5d0-8fb63c062729" providerId="ADAL" clId="{21DD0827-CADF-4223-82D2-2227D6CB5555}" dt="2025-01-21T13:50:14.880" v="174"/>
          <ac:cxnSpMkLst>
            <pc:docMk/>
            <pc:sldMk cId="0" sldId="267"/>
            <ac:cxnSpMk id="2" creationId="{78FDF7F5-A779-F7BE-6A38-76D054D3C20C}"/>
          </ac:cxnSpMkLst>
        </pc:cxnChg>
        <pc:cxnChg chg="add mod">
          <ac:chgData name="Ximena Zepeda Harasic" userId="90cf4ab7-3c32-4e50-a5d0-8fb63c062729" providerId="ADAL" clId="{21DD0827-CADF-4223-82D2-2227D6CB5555}" dt="2025-01-21T13:50:48.155" v="179" actId="14100"/>
          <ac:cxnSpMkLst>
            <pc:docMk/>
            <pc:sldMk cId="0" sldId="267"/>
            <ac:cxnSpMk id="3" creationId="{9462C0C9-A631-BC34-7F11-FB61E83E5CA8}"/>
          </ac:cxnSpMkLst>
        </pc:cxnChg>
        <pc:cxnChg chg="del">
          <ac:chgData name="Ximena Zepeda Harasic" userId="90cf4ab7-3c32-4e50-a5d0-8fb63c062729" providerId="ADAL" clId="{21DD0827-CADF-4223-82D2-2227D6CB5555}" dt="2025-01-21T13:50:10.928" v="171" actId="478"/>
          <ac:cxnSpMkLst>
            <pc:docMk/>
            <pc:sldMk cId="0" sldId="267"/>
            <ac:cxnSpMk id="412" creationId="{00000000-0000-0000-0000-000000000000}"/>
          </ac:cxnSpMkLst>
        </pc:cxnChg>
        <pc:cxnChg chg="del">
          <ac:chgData name="Ximena Zepeda Harasic" userId="90cf4ab7-3c32-4e50-a5d0-8fb63c062729" providerId="ADAL" clId="{21DD0827-CADF-4223-82D2-2227D6CB5555}" dt="2025-01-21T13:50:10.928" v="171" actId="478"/>
          <ac:cxnSpMkLst>
            <pc:docMk/>
            <pc:sldMk cId="0" sldId="267"/>
            <ac:cxnSpMk id="413" creationId="{00000000-0000-0000-0000-000000000000}"/>
          </ac:cxnSpMkLst>
        </pc:cxnChg>
        <pc:cxnChg chg="mod">
          <ac:chgData name="Ximena Zepeda Harasic" userId="90cf4ab7-3c32-4e50-a5d0-8fb63c062729" providerId="ADAL" clId="{21DD0827-CADF-4223-82D2-2227D6CB5555}" dt="2025-01-21T13:51:21.835" v="185" actId="14100"/>
          <ac:cxnSpMkLst>
            <pc:docMk/>
            <pc:sldMk cId="0" sldId="267"/>
            <ac:cxnSpMk id="420" creationId="{00000000-0000-0000-0000-000000000000}"/>
          </ac:cxnSpMkLst>
        </pc:cxnChg>
        <pc:cxnChg chg="mod">
          <ac:chgData name="Ximena Zepeda Harasic" userId="90cf4ab7-3c32-4e50-a5d0-8fb63c062729" providerId="ADAL" clId="{21DD0827-CADF-4223-82D2-2227D6CB5555}" dt="2025-01-21T13:51:13.895" v="183" actId="14100"/>
          <ac:cxnSpMkLst>
            <pc:docMk/>
            <pc:sldMk cId="0" sldId="267"/>
            <ac:cxnSpMk id="421" creationId="{00000000-0000-0000-0000-000000000000}"/>
          </ac:cxnSpMkLst>
        </pc:cxnChg>
      </pc:sldChg>
      <pc:sldChg chg="modSp mod">
        <pc:chgData name="Ximena Zepeda Harasic" userId="90cf4ab7-3c32-4e50-a5d0-8fb63c062729" providerId="ADAL" clId="{21DD0827-CADF-4223-82D2-2227D6CB5555}" dt="2025-01-21T13:52:17.642" v="191" actId="1582"/>
        <pc:sldMkLst>
          <pc:docMk/>
          <pc:sldMk cId="0" sldId="268"/>
        </pc:sldMkLst>
        <pc:spChg chg="mod">
          <ac:chgData name="Ximena Zepeda Harasic" userId="90cf4ab7-3c32-4e50-a5d0-8fb63c062729" providerId="ADAL" clId="{21DD0827-CADF-4223-82D2-2227D6CB5555}" dt="2025-01-21T13:52:17.642" v="191" actId="1582"/>
          <ac:spMkLst>
            <pc:docMk/>
            <pc:sldMk cId="0" sldId="268"/>
            <ac:spMk id="4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6" name="Google Shape;4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6" name="Google Shape;38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4" name="Google Shape;40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4" name="Google Shape;64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1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2" name="Google Shape;82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4" name="Google Shape;94;p23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5" name="Google Shape;95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1" name="Google Shape;101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9" name="Google Shape;109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5" name="Google Shape;125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6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3924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None/>
            </a:pPr>
            <a:r>
              <a:rPr lang="es-CL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395016" y="3099335"/>
            <a:ext cx="9447687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3200"/>
              <a:buFont typeface="Arial"/>
              <a:buNone/>
            </a:pPr>
            <a:r>
              <a:rPr lang="es-CL" sz="4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Sustracción: Descomponer en </a:t>
            </a:r>
            <a:r>
              <a:rPr lang="es-CL" sz="4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 Medium" panose="020B0703020103030203" pitchFamily="34" charset="0"/>
                <a:ea typeface="Nunito SemiBold"/>
                <a:cs typeface="Nunito SemiBold"/>
                <a:sym typeface="Nunito SemiBold"/>
              </a:rPr>
              <a:t>10</a:t>
            </a:r>
            <a:endParaRPr sz="4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 Medium" panose="020B0703020103030203" pitchFamily="34" charset="0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2061210" y="4765749"/>
            <a:ext cx="9144000" cy="1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1º básico: Unidad 3  |  Capítulo 11: Sustracciones hasta 20.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Para sistematizar la técnica de descomponer en 10.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125" y="2675388"/>
            <a:ext cx="2395448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"/>
          <p:cNvSpPr/>
          <p:nvPr/>
        </p:nvSpPr>
        <p:spPr>
          <a:xfrm>
            <a:off x="1240975" y="1545450"/>
            <a:ext cx="5857800" cy="1528500"/>
          </a:xfrm>
          <a:prstGeom prst="wedgeRoundRectCallout">
            <a:avLst>
              <a:gd name="adj1" fmla="val 60029"/>
              <a:gd name="adj2" fmla="val 53860"/>
              <a:gd name="adj3" fmla="val 16667"/>
            </a:avLst>
          </a:prstGeom>
          <a:noFill/>
          <a:ln w="1905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Sigamos practicando.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49550" y="2896640"/>
            <a:ext cx="2395991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"/>
          <p:cNvSpPr/>
          <p:nvPr/>
        </p:nvSpPr>
        <p:spPr>
          <a:xfrm>
            <a:off x="3272318" y="1554148"/>
            <a:ext cx="8360881" cy="2035719"/>
          </a:xfrm>
          <a:prstGeom prst="wedgeRoundRectCallout">
            <a:avLst>
              <a:gd name="adj1" fmla="val -62731"/>
              <a:gd name="adj2" fmla="val 41628"/>
              <a:gd name="adj3" fmla="val 16667"/>
            </a:avLst>
          </a:prstGeom>
          <a:noFill/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439800" y="1887288"/>
            <a:ext cx="7990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3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Veamos cómo usar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3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la técnica de descomponer en </a:t>
            </a:r>
            <a:r>
              <a:rPr lang="es-CL" sz="3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 Medium" panose="020B0703020103030203" pitchFamily="34" charset="0"/>
                <a:ea typeface="Nunito"/>
                <a:cs typeface="Nunito"/>
                <a:sym typeface="Nunito"/>
              </a:rPr>
              <a:t>10</a:t>
            </a:r>
            <a:r>
              <a:rPr lang="es-CL" sz="3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. </a:t>
            </a:r>
            <a:endParaRPr sz="36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5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5867" y="1788166"/>
            <a:ext cx="1880265" cy="22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5"/>
          <p:cNvSpPr txBox="1"/>
          <p:nvPr/>
        </p:nvSpPr>
        <p:spPr>
          <a:xfrm>
            <a:off x="2164440" y="1018666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 </a:t>
            </a: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6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6915" y="1662361"/>
            <a:ext cx="1880265" cy="226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5" y="46280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98489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150697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202906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255114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307323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359531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46"/>
          <p:cNvCxnSpPr/>
          <p:nvPr/>
        </p:nvCxnSpPr>
        <p:spPr>
          <a:xfrm rot="10800000" flipH="1">
            <a:off x="1785475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46"/>
          <p:cNvCxnSpPr/>
          <p:nvPr/>
        </p:nvCxnSpPr>
        <p:spPr>
          <a:xfrm rot="10800000">
            <a:off x="2585577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46"/>
          <p:cNvSpPr txBox="1"/>
          <p:nvPr/>
        </p:nvSpPr>
        <p:spPr>
          <a:xfrm>
            <a:off x="1350190" y="2566549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10       3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sp>
        <p:nvSpPr>
          <p:cNvPr id="2" name="Google Shape;233;p45">
            <a:extLst>
              <a:ext uri="{FF2B5EF4-FFF2-40B4-BE49-F238E27FC236}">
                <a16:creationId xmlns:a16="http://schemas.microsoft.com/office/drawing/2014/main" id="{4BCA64FC-7C8C-F7A8-41C0-1DC59F788C23}"/>
              </a:ext>
            </a:extLst>
          </p:cNvPr>
          <p:cNvSpPr txBox="1"/>
          <p:nvPr/>
        </p:nvSpPr>
        <p:spPr>
          <a:xfrm>
            <a:off x="2164440" y="1018666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 </a:t>
            </a: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7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0301" y="1938816"/>
            <a:ext cx="1880265" cy="226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5" y="46280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98489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150697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202906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255114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307323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359531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253;p46">
            <a:extLst>
              <a:ext uri="{FF2B5EF4-FFF2-40B4-BE49-F238E27FC236}">
                <a16:creationId xmlns:a16="http://schemas.microsoft.com/office/drawing/2014/main" id="{2363C8B1-3AD1-60C2-AC15-CAFC8BF1C7D8}"/>
              </a:ext>
            </a:extLst>
          </p:cNvPr>
          <p:cNvCxnSpPr/>
          <p:nvPr/>
        </p:nvCxnSpPr>
        <p:spPr>
          <a:xfrm rot="10800000" flipH="1">
            <a:off x="1785475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" name="Google Shape;254;p46">
            <a:extLst>
              <a:ext uri="{FF2B5EF4-FFF2-40B4-BE49-F238E27FC236}">
                <a16:creationId xmlns:a16="http://schemas.microsoft.com/office/drawing/2014/main" id="{04DADE8F-B72B-83A1-F737-70158688535C}"/>
              </a:ext>
            </a:extLst>
          </p:cNvPr>
          <p:cNvCxnSpPr/>
          <p:nvPr/>
        </p:nvCxnSpPr>
        <p:spPr>
          <a:xfrm rot="10800000">
            <a:off x="2585577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55;p46">
            <a:extLst>
              <a:ext uri="{FF2B5EF4-FFF2-40B4-BE49-F238E27FC236}">
                <a16:creationId xmlns:a16="http://schemas.microsoft.com/office/drawing/2014/main" id="{8F2E599A-C96B-785A-6B7C-915163BC8714}"/>
              </a:ext>
            </a:extLst>
          </p:cNvPr>
          <p:cNvSpPr txBox="1"/>
          <p:nvPr/>
        </p:nvSpPr>
        <p:spPr>
          <a:xfrm>
            <a:off x="1188264" y="2566549"/>
            <a:ext cx="28964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3       10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sp>
        <p:nvSpPr>
          <p:cNvPr id="5" name="Google Shape;233;p45">
            <a:extLst>
              <a:ext uri="{FF2B5EF4-FFF2-40B4-BE49-F238E27FC236}">
                <a16:creationId xmlns:a16="http://schemas.microsoft.com/office/drawing/2014/main" id="{8FEF1BE1-0B35-D886-9AD5-75B0DE05E896}"/>
              </a:ext>
            </a:extLst>
          </p:cNvPr>
          <p:cNvSpPr txBox="1"/>
          <p:nvPr/>
        </p:nvSpPr>
        <p:spPr>
          <a:xfrm>
            <a:off x="2164440" y="1018666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 </a:t>
            </a: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5" y="46280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98489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150697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02906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55114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07323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59531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253;p46">
            <a:extLst>
              <a:ext uri="{FF2B5EF4-FFF2-40B4-BE49-F238E27FC236}">
                <a16:creationId xmlns:a16="http://schemas.microsoft.com/office/drawing/2014/main" id="{572495E3-6A2E-0181-826A-BA578FDDCE30}"/>
              </a:ext>
            </a:extLst>
          </p:cNvPr>
          <p:cNvCxnSpPr/>
          <p:nvPr/>
        </p:nvCxnSpPr>
        <p:spPr>
          <a:xfrm rot="10800000" flipH="1">
            <a:off x="1785475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" name="Google Shape;254;p46">
            <a:extLst>
              <a:ext uri="{FF2B5EF4-FFF2-40B4-BE49-F238E27FC236}">
                <a16:creationId xmlns:a16="http://schemas.microsoft.com/office/drawing/2014/main" id="{C8863DBF-45BE-D737-D447-424CBC979E06}"/>
              </a:ext>
            </a:extLst>
          </p:cNvPr>
          <p:cNvCxnSpPr/>
          <p:nvPr/>
        </p:nvCxnSpPr>
        <p:spPr>
          <a:xfrm rot="10800000">
            <a:off x="2585577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233;p45">
            <a:extLst>
              <a:ext uri="{FF2B5EF4-FFF2-40B4-BE49-F238E27FC236}">
                <a16:creationId xmlns:a16="http://schemas.microsoft.com/office/drawing/2014/main" id="{68961DC0-1147-F07C-FEBB-CAE39201A10D}"/>
              </a:ext>
            </a:extLst>
          </p:cNvPr>
          <p:cNvSpPr txBox="1"/>
          <p:nvPr/>
        </p:nvSpPr>
        <p:spPr>
          <a:xfrm>
            <a:off x="2164440" y="1018666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 </a:t>
            </a: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255;p46">
            <a:extLst>
              <a:ext uri="{FF2B5EF4-FFF2-40B4-BE49-F238E27FC236}">
                <a16:creationId xmlns:a16="http://schemas.microsoft.com/office/drawing/2014/main" id="{948ADC22-F277-63EE-E3A4-03A79575A77B}"/>
              </a:ext>
            </a:extLst>
          </p:cNvPr>
          <p:cNvSpPr txBox="1"/>
          <p:nvPr/>
        </p:nvSpPr>
        <p:spPr>
          <a:xfrm>
            <a:off x="3656677" y="2532664"/>
            <a:ext cx="128679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- 8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pic>
        <p:nvPicPr>
          <p:cNvPr id="343" name="Google Shape;343;p50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06" y="3318861"/>
            <a:ext cx="2429740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1"/>
          <p:cNvSpPr/>
          <p:nvPr/>
        </p:nvSpPr>
        <p:spPr>
          <a:xfrm>
            <a:off x="3788278" y="2531056"/>
            <a:ext cx="1367344" cy="76771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55;p46">
            <a:extLst>
              <a:ext uri="{FF2B5EF4-FFF2-40B4-BE49-F238E27FC236}">
                <a16:creationId xmlns:a16="http://schemas.microsoft.com/office/drawing/2014/main" id="{5B689F80-C6F8-57CE-4F63-290516E8A0D5}"/>
              </a:ext>
            </a:extLst>
          </p:cNvPr>
          <p:cNvSpPr txBox="1"/>
          <p:nvPr/>
        </p:nvSpPr>
        <p:spPr>
          <a:xfrm>
            <a:off x="1188264" y="2566549"/>
            <a:ext cx="28964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3       10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2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06" y="3318861"/>
            <a:ext cx="2429740" cy="2615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253;p46">
            <a:extLst>
              <a:ext uri="{FF2B5EF4-FFF2-40B4-BE49-F238E27FC236}">
                <a16:creationId xmlns:a16="http://schemas.microsoft.com/office/drawing/2014/main" id="{C27513D8-705E-8FFC-A2E7-FA73E6A07204}"/>
              </a:ext>
            </a:extLst>
          </p:cNvPr>
          <p:cNvCxnSpPr/>
          <p:nvPr/>
        </p:nvCxnSpPr>
        <p:spPr>
          <a:xfrm rot="10800000" flipH="1">
            <a:off x="1785475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" name="Google Shape;254;p46">
            <a:extLst>
              <a:ext uri="{FF2B5EF4-FFF2-40B4-BE49-F238E27FC236}">
                <a16:creationId xmlns:a16="http://schemas.microsoft.com/office/drawing/2014/main" id="{00AAA1E9-3255-81A8-0848-912B857E78C7}"/>
              </a:ext>
            </a:extLst>
          </p:cNvPr>
          <p:cNvCxnSpPr/>
          <p:nvPr/>
        </p:nvCxnSpPr>
        <p:spPr>
          <a:xfrm rot="10800000">
            <a:off x="2585577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233;p45">
            <a:extLst>
              <a:ext uri="{FF2B5EF4-FFF2-40B4-BE49-F238E27FC236}">
                <a16:creationId xmlns:a16="http://schemas.microsoft.com/office/drawing/2014/main" id="{7D01B1D4-A0D6-E457-287C-FDBB25621134}"/>
              </a:ext>
            </a:extLst>
          </p:cNvPr>
          <p:cNvSpPr txBox="1"/>
          <p:nvPr/>
        </p:nvSpPr>
        <p:spPr>
          <a:xfrm>
            <a:off x="2164440" y="1018666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 </a:t>
            </a: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8" name="Google Shape;255;p46">
            <a:extLst>
              <a:ext uri="{FF2B5EF4-FFF2-40B4-BE49-F238E27FC236}">
                <a16:creationId xmlns:a16="http://schemas.microsoft.com/office/drawing/2014/main" id="{5609A506-BB04-D2BC-CB0A-646421D9BC28}"/>
              </a:ext>
            </a:extLst>
          </p:cNvPr>
          <p:cNvSpPr txBox="1"/>
          <p:nvPr/>
        </p:nvSpPr>
        <p:spPr>
          <a:xfrm>
            <a:off x="3656677" y="2532664"/>
            <a:ext cx="128679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- 8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sp>
        <p:nvSpPr>
          <p:cNvPr id="9" name="Google Shape;367;p51">
            <a:extLst>
              <a:ext uri="{FF2B5EF4-FFF2-40B4-BE49-F238E27FC236}">
                <a16:creationId xmlns:a16="http://schemas.microsoft.com/office/drawing/2014/main" id="{774488AD-FC17-9AA3-09B3-4EB960E8AEDA}"/>
              </a:ext>
            </a:extLst>
          </p:cNvPr>
          <p:cNvSpPr/>
          <p:nvPr/>
        </p:nvSpPr>
        <p:spPr>
          <a:xfrm>
            <a:off x="3788278" y="2531056"/>
            <a:ext cx="1367344" cy="76771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55;p46">
            <a:extLst>
              <a:ext uri="{FF2B5EF4-FFF2-40B4-BE49-F238E27FC236}">
                <a16:creationId xmlns:a16="http://schemas.microsoft.com/office/drawing/2014/main" id="{E28074E1-3ACD-A96B-7D89-1669C0B26EB1}"/>
              </a:ext>
            </a:extLst>
          </p:cNvPr>
          <p:cNvSpPr txBox="1"/>
          <p:nvPr/>
        </p:nvSpPr>
        <p:spPr>
          <a:xfrm>
            <a:off x="1188264" y="2566549"/>
            <a:ext cx="28964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3       10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3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06" y="3318861"/>
            <a:ext cx="2429740" cy="2615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253;p46">
            <a:extLst>
              <a:ext uri="{FF2B5EF4-FFF2-40B4-BE49-F238E27FC236}">
                <a16:creationId xmlns:a16="http://schemas.microsoft.com/office/drawing/2014/main" id="{B621ECF9-89A6-3B0B-F56A-30944880E6D0}"/>
              </a:ext>
            </a:extLst>
          </p:cNvPr>
          <p:cNvCxnSpPr/>
          <p:nvPr/>
        </p:nvCxnSpPr>
        <p:spPr>
          <a:xfrm rot="10800000" flipH="1">
            <a:off x="1785475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" name="Google Shape;254;p46">
            <a:extLst>
              <a:ext uri="{FF2B5EF4-FFF2-40B4-BE49-F238E27FC236}">
                <a16:creationId xmlns:a16="http://schemas.microsoft.com/office/drawing/2014/main" id="{FFABC0AC-C9D2-A2A2-19AA-68D0425CDCBA}"/>
              </a:ext>
            </a:extLst>
          </p:cNvPr>
          <p:cNvCxnSpPr>
            <a:cxnSpLocks/>
          </p:cNvCxnSpPr>
          <p:nvPr/>
        </p:nvCxnSpPr>
        <p:spPr>
          <a:xfrm flipH="1" flipV="1">
            <a:off x="2585577" y="1592263"/>
            <a:ext cx="729123" cy="938793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3;p45">
            <a:extLst>
              <a:ext uri="{FF2B5EF4-FFF2-40B4-BE49-F238E27FC236}">
                <a16:creationId xmlns:a16="http://schemas.microsoft.com/office/drawing/2014/main" id="{A15CC7D5-4EB3-A7AD-027F-F476FF000AD4}"/>
              </a:ext>
            </a:extLst>
          </p:cNvPr>
          <p:cNvSpPr txBox="1"/>
          <p:nvPr/>
        </p:nvSpPr>
        <p:spPr>
          <a:xfrm>
            <a:off x="2164440" y="1018666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 </a:t>
            </a: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255;p46">
            <a:extLst>
              <a:ext uri="{FF2B5EF4-FFF2-40B4-BE49-F238E27FC236}">
                <a16:creationId xmlns:a16="http://schemas.microsoft.com/office/drawing/2014/main" id="{588A6D28-6A8F-297D-B21C-999861575E11}"/>
              </a:ext>
            </a:extLst>
          </p:cNvPr>
          <p:cNvSpPr txBox="1"/>
          <p:nvPr/>
        </p:nvSpPr>
        <p:spPr>
          <a:xfrm>
            <a:off x="3656677" y="2532664"/>
            <a:ext cx="128679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- 8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sp>
        <p:nvSpPr>
          <p:cNvPr id="6" name="Google Shape;367;p51">
            <a:extLst>
              <a:ext uri="{FF2B5EF4-FFF2-40B4-BE49-F238E27FC236}">
                <a16:creationId xmlns:a16="http://schemas.microsoft.com/office/drawing/2014/main" id="{08125676-8443-1194-26EF-46768E644156}"/>
              </a:ext>
            </a:extLst>
          </p:cNvPr>
          <p:cNvSpPr/>
          <p:nvPr/>
        </p:nvSpPr>
        <p:spPr>
          <a:xfrm>
            <a:off x="2933700" y="2531056"/>
            <a:ext cx="2221922" cy="76771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55;p46">
            <a:extLst>
              <a:ext uri="{FF2B5EF4-FFF2-40B4-BE49-F238E27FC236}">
                <a16:creationId xmlns:a16="http://schemas.microsoft.com/office/drawing/2014/main" id="{26810540-C2E8-941A-8E65-57472600428D}"/>
              </a:ext>
            </a:extLst>
          </p:cNvPr>
          <p:cNvSpPr txBox="1"/>
          <p:nvPr/>
        </p:nvSpPr>
        <p:spPr>
          <a:xfrm>
            <a:off x="1188264" y="2566549"/>
            <a:ext cx="28964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3       10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sp>
        <p:nvSpPr>
          <p:cNvPr id="8" name="Google Shape;255;p46">
            <a:extLst>
              <a:ext uri="{FF2B5EF4-FFF2-40B4-BE49-F238E27FC236}">
                <a16:creationId xmlns:a16="http://schemas.microsoft.com/office/drawing/2014/main" id="{EAF62264-F9B4-E812-7C09-925023C99AE3}"/>
              </a:ext>
            </a:extLst>
          </p:cNvPr>
          <p:cNvSpPr txBox="1"/>
          <p:nvPr/>
        </p:nvSpPr>
        <p:spPr>
          <a:xfrm>
            <a:off x="5155621" y="2525614"/>
            <a:ext cx="147788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= 2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sp>
        <p:nvSpPr>
          <p:cNvPr id="9" name="Google Shape;367;p51">
            <a:extLst>
              <a:ext uri="{FF2B5EF4-FFF2-40B4-BE49-F238E27FC236}">
                <a16:creationId xmlns:a16="http://schemas.microsoft.com/office/drawing/2014/main" id="{57DD9593-01D6-39A5-21C7-4A40E3D49315}"/>
              </a:ext>
            </a:extLst>
          </p:cNvPr>
          <p:cNvSpPr/>
          <p:nvPr/>
        </p:nvSpPr>
        <p:spPr>
          <a:xfrm>
            <a:off x="5359946" y="2521858"/>
            <a:ext cx="1228187" cy="76771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06" y="3318861"/>
            <a:ext cx="2429740" cy="2615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54"/>
          <p:cNvCxnSpPr>
            <a:cxnSpLocks/>
            <a:stCxn id="423" idx="3"/>
            <a:endCxn id="9" idx="2"/>
          </p:cNvCxnSpPr>
          <p:nvPr/>
        </p:nvCxnSpPr>
        <p:spPr>
          <a:xfrm flipV="1">
            <a:off x="4132538" y="3289573"/>
            <a:ext cx="1841502" cy="1195475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1" name="Google Shape;421;p54"/>
          <p:cNvCxnSpPr>
            <a:cxnSpLocks/>
            <a:stCxn id="423" idx="1"/>
          </p:cNvCxnSpPr>
          <p:nvPr/>
        </p:nvCxnSpPr>
        <p:spPr>
          <a:xfrm flipH="1" flipV="1">
            <a:off x="1770723" y="3229210"/>
            <a:ext cx="1505615" cy="1255838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54"/>
          <p:cNvSpPr txBox="1"/>
          <p:nvPr/>
        </p:nvSpPr>
        <p:spPr>
          <a:xfrm>
            <a:off x="3247821" y="4100349"/>
            <a:ext cx="913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4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23" name="Google Shape;423;p54"/>
          <p:cNvSpPr/>
          <p:nvPr/>
        </p:nvSpPr>
        <p:spPr>
          <a:xfrm>
            <a:off x="3276338" y="4028598"/>
            <a:ext cx="856200" cy="91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" name="Google Shape;253;p46">
            <a:extLst>
              <a:ext uri="{FF2B5EF4-FFF2-40B4-BE49-F238E27FC236}">
                <a16:creationId xmlns:a16="http://schemas.microsoft.com/office/drawing/2014/main" id="{78FDF7F5-A779-F7BE-6A38-76D054D3C20C}"/>
              </a:ext>
            </a:extLst>
          </p:cNvPr>
          <p:cNvCxnSpPr/>
          <p:nvPr/>
        </p:nvCxnSpPr>
        <p:spPr>
          <a:xfrm rot="10800000" flipH="1">
            <a:off x="1785475" y="1592263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" name="Google Shape;254;p46">
            <a:extLst>
              <a:ext uri="{FF2B5EF4-FFF2-40B4-BE49-F238E27FC236}">
                <a16:creationId xmlns:a16="http://schemas.microsoft.com/office/drawing/2014/main" id="{9462C0C9-A631-BC34-7F11-FB61E83E5CA8}"/>
              </a:ext>
            </a:extLst>
          </p:cNvPr>
          <p:cNvCxnSpPr>
            <a:cxnSpLocks/>
          </p:cNvCxnSpPr>
          <p:nvPr/>
        </p:nvCxnSpPr>
        <p:spPr>
          <a:xfrm flipH="1" flipV="1">
            <a:off x="2585577" y="1592263"/>
            <a:ext cx="722975" cy="938793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3;p45">
            <a:extLst>
              <a:ext uri="{FF2B5EF4-FFF2-40B4-BE49-F238E27FC236}">
                <a16:creationId xmlns:a16="http://schemas.microsoft.com/office/drawing/2014/main" id="{DEAD955F-7FC6-A615-41BA-8E35E98F8642}"/>
              </a:ext>
            </a:extLst>
          </p:cNvPr>
          <p:cNvSpPr txBox="1"/>
          <p:nvPr/>
        </p:nvSpPr>
        <p:spPr>
          <a:xfrm>
            <a:off x="2164440" y="1018666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13 </a:t>
            </a: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255;p46">
            <a:extLst>
              <a:ext uri="{FF2B5EF4-FFF2-40B4-BE49-F238E27FC236}">
                <a16:creationId xmlns:a16="http://schemas.microsoft.com/office/drawing/2014/main" id="{BDC51E6B-1F6B-1B70-D2B6-34134370261A}"/>
              </a:ext>
            </a:extLst>
          </p:cNvPr>
          <p:cNvSpPr txBox="1"/>
          <p:nvPr/>
        </p:nvSpPr>
        <p:spPr>
          <a:xfrm>
            <a:off x="3656677" y="2532664"/>
            <a:ext cx="128679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- 8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sp>
        <p:nvSpPr>
          <p:cNvPr id="6" name="Google Shape;367;p51">
            <a:extLst>
              <a:ext uri="{FF2B5EF4-FFF2-40B4-BE49-F238E27FC236}">
                <a16:creationId xmlns:a16="http://schemas.microsoft.com/office/drawing/2014/main" id="{6ABE4A7E-7E46-45B8-EB35-FDB8C0C9D933}"/>
              </a:ext>
            </a:extLst>
          </p:cNvPr>
          <p:cNvSpPr/>
          <p:nvPr/>
        </p:nvSpPr>
        <p:spPr>
          <a:xfrm>
            <a:off x="2933700" y="2531056"/>
            <a:ext cx="2221922" cy="76771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55;p46">
            <a:extLst>
              <a:ext uri="{FF2B5EF4-FFF2-40B4-BE49-F238E27FC236}">
                <a16:creationId xmlns:a16="http://schemas.microsoft.com/office/drawing/2014/main" id="{9F72E578-AE22-BEF2-E919-C29C011B7945}"/>
              </a:ext>
            </a:extLst>
          </p:cNvPr>
          <p:cNvSpPr txBox="1"/>
          <p:nvPr/>
        </p:nvSpPr>
        <p:spPr>
          <a:xfrm>
            <a:off x="1188264" y="2566549"/>
            <a:ext cx="28964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3       10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sp>
        <p:nvSpPr>
          <p:cNvPr id="8" name="Google Shape;255;p46">
            <a:extLst>
              <a:ext uri="{FF2B5EF4-FFF2-40B4-BE49-F238E27FC236}">
                <a16:creationId xmlns:a16="http://schemas.microsoft.com/office/drawing/2014/main" id="{64E884E7-9816-864F-E476-52DB98DAB466}"/>
              </a:ext>
            </a:extLst>
          </p:cNvPr>
          <p:cNvSpPr txBox="1"/>
          <p:nvPr/>
        </p:nvSpPr>
        <p:spPr>
          <a:xfrm>
            <a:off x="5155621" y="2525614"/>
            <a:ext cx="147788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Nunito"/>
              </a:rPr>
              <a:t>  = 2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Nunito"/>
            </a:endParaRPr>
          </a:p>
        </p:txBody>
      </p:sp>
      <p:sp>
        <p:nvSpPr>
          <p:cNvPr id="9" name="Google Shape;367;p51">
            <a:extLst>
              <a:ext uri="{FF2B5EF4-FFF2-40B4-BE49-F238E27FC236}">
                <a16:creationId xmlns:a16="http://schemas.microsoft.com/office/drawing/2014/main" id="{3DADB086-4DC5-CDBB-9359-CD80981FA040}"/>
              </a:ext>
            </a:extLst>
          </p:cNvPr>
          <p:cNvSpPr/>
          <p:nvPr/>
        </p:nvSpPr>
        <p:spPr>
          <a:xfrm>
            <a:off x="5359946" y="2521858"/>
            <a:ext cx="1228187" cy="76771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99</Words>
  <Application>Microsoft Office PowerPoint</Application>
  <PresentationFormat>Panorámica</PresentationFormat>
  <Paragraphs>27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Nunito Sans SemiBold</vt:lpstr>
      <vt:lpstr>Sassoon Sans Std</vt:lpstr>
      <vt:lpstr>Nunito</vt:lpstr>
      <vt:lpstr>Arial</vt:lpstr>
      <vt:lpstr>Nunito SemiBold</vt:lpstr>
      <vt:lpstr>Sassoon Sans Std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Ximena Zepeda Harasic</cp:lastModifiedBy>
  <cp:revision>1</cp:revision>
  <dcterms:created xsi:type="dcterms:W3CDTF">2023-09-12T20:21:07Z</dcterms:created>
  <dcterms:modified xsi:type="dcterms:W3CDTF">2025-01-21T13:52:21Z</dcterms:modified>
</cp:coreProperties>
</file>