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modernComment_100_0.xml" ContentType="application/vnd.ms-powerpoint.comment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omments/modernComment_108_0.xml" ContentType="application/vnd.ms-powerpoint.comments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embeddedFontLst>
    <p:embeddedFont>
      <p:font typeface="Muli ExtraBold" panose="00000900000000000000" pitchFamily="2" charset="0"/>
      <p:bold r:id="rId11"/>
      <p:boldItalic r:id="rId12"/>
    </p:embeddedFont>
    <p:embeddedFont>
      <p:font typeface="Nunito" panose="00000500000000000000" pitchFamily="2" charset="0"/>
      <p:regular r:id="rId13"/>
      <p:bold r:id="rId14"/>
      <p:italic r:id="rId15"/>
      <p:boldItalic r:id="rId16"/>
    </p:embeddedFont>
    <p:embeddedFont>
      <p:font typeface="Sassoon Sans Std" panose="020B0503020103030203" pitchFamily="34" charset="0"/>
      <p:regular r:id="rId17"/>
      <p:bold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0" roundtripDataSignature="AMtx7mgz9EYbD6GNNaTzbMaqY1bpdhBBYA==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A918896-C049-A582-D732-A694582543C8}" name="Macarena Ovalle Larrain" initials="MO" userId="S::macarena.ovalle@mineduc.cl::feac4b69-8b2b-49af-a1db-41f5b17ced4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1C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4F1500-5D49-4EE1-B110-14EDF5686CEF}" v="9" dt="2024-12-11T15:12:41.9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189" autoAdjust="0"/>
    <p:restoredTop sz="94049" autoAdjust="0"/>
  </p:normalViewPr>
  <p:slideViewPr>
    <p:cSldViewPr snapToGrid="0">
      <p:cViewPr varScale="1">
        <p:scale>
          <a:sx n="97" d="100"/>
          <a:sy n="97" d="100"/>
        </p:scale>
        <p:origin x="108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23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viewProps" Target="viewProps.xml"/><Relationship Id="rId27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imena Zepeda Harasic" userId="90cf4ab7-3c32-4e50-a5d0-8fb63c062729" providerId="ADAL" clId="{2B4F1500-5D49-4EE1-B110-14EDF5686CEF}"/>
    <pc:docChg chg="modSld">
      <pc:chgData name="Ximena Zepeda Harasic" userId="90cf4ab7-3c32-4e50-a5d0-8fb63c062729" providerId="ADAL" clId="{2B4F1500-5D49-4EE1-B110-14EDF5686CEF}" dt="2024-12-11T15:25:31.476" v="51" actId="2711"/>
      <pc:docMkLst>
        <pc:docMk/>
      </pc:docMkLst>
      <pc:sldChg chg="modSp mod">
        <pc:chgData name="Ximena Zepeda Harasic" userId="90cf4ab7-3c32-4e50-a5d0-8fb63c062729" providerId="ADAL" clId="{2B4F1500-5D49-4EE1-B110-14EDF5686CEF}" dt="2024-12-11T15:25:31.476" v="51" actId="2711"/>
        <pc:sldMkLst>
          <pc:docMk/>
          <pc:sldMk cId="0" sldId="256"/>
        </pc:sldMkLst>
        <pc:spChg chg="mod">
          <ac:chgData name="Ximena Zepeda Harasic" userId="90cf4ab7-3c32-4e50-a5d0-8fb63c062729" providerId="ADAL" clId="{2B4F1500-5D49-4EE1-B110-14EDF5686CEF}" dt="2024-12-11T15:24:19.375" v="45" actId="207"/>
          <ac:spMkLst>
            <pc:docMk/>
            <pc:sldMk cId="0" sldId="256"/>
            <ac:spMk id="221" creationId="{00000000-0000-0000-0000-000000000000}"/>
          </ac:spMkLst>
        </pc:spChg>
        <pc:spChg chg="mod">
          <ac:chgData name="Ximena Zepeda Harasic" userId="90cf4ab7-3c32-4e50-a5d0-8fb63c062729" providerId="ADAL" clId="{2B4F1500-5D49-4EE1-B110-14EDF5686CEF}" dt="2024-12-11T15:24:19.375" v="45" actId="207"/>
          <ac:spMkLst>
            <pc:docMk/>
            <pc:sldMk cId="0" sldId="256"/>
            <ac:spMk id="222" creationId="{00000000-0000-0000-0000-000000000000}"/>
          </ac:spMkLst>
        </pc:spChg>
        <pc:spChg chg="mod">
          <ac:chgData name="Ximena Zepeda Harasic" userId="90cf4ab7-3c32-4e50-a5d0-8fb63c062729" providerId="ADAL" clId="{2B4F1500-5D49-4EE1-B110-14EDF5686CEF}" dt="2024-12-11T15:25:31.476" v="51" actId="2711"/>
          <ac:spMkLst>
            <pc:docMk/>
            <pc:sldMk cId="0" sldId="256"/>
            <ac:spMk id="223" creationId="{00000000-0000-0000-0000-000000000000}"/>
          </ac:spMkLst>
        </pc:spChg>
      </pc:sldChg>
      <pc:sldChg chg="modSp">
        <pc:chgData name="Ximena Zepeda Harasic" userId="90cf4ab7-3c32-4e50-a5d0-8fb63c062729" providerId="ADAL" clId="{2B4F1500-5D49-4EE1-B110-14EDF5686CEF}" dt="2024-12-11T15:12:41.969" v="44" actId="20577"/>
        <pc:sldMkLst>
          <pc:docMk/>
          <pc:sldMk cId="0" sldId="264"/>
        </pc:sldMkLst>
        <pc:spChg chg="mod">
          <ac:chgData name="Ximena Zepeda Harasic" userId="90cf4ab7-3c32-4e50-a5d0-8fb63c062729" providerId="ADAL" clId="{2B4F1500-5D49-4EE1-B110-14EDF5686CEF}" dt="2024-12-11T15:12:41.969" v="44" actId="20577"/>
          <ac:spMkLst>
            <pc:docMk/>
            <pc:sldMk cId="0" sldId="264"/>
            <ac:spMk id="275" creationId="{00000000-0000-0000-0000-000000000000}"/>
          </ac:spMkLst>
        </pc:spChg>
      </pc:sldChg>
    </pc:docChg>
  </pc:docChgLst>
</pc:chgInfo>
</file>

<file path=ppt/comments/modernComment_100_0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5732104E-ECE9-4910-BAF3-43FE816DCB69}" authorId="{0A918896-C049-A582-D732-A694582543C8}" created="2024-10-22T18:17:48.352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0" sldId="256"/>
      <ac:spMk id="222" creationId="{00000000-0000-0000-0000-000000000000}"/>
    </ac:deMkLst>
    <p188:txBody>
      <a:bodyPr/>
      <a:lstStyle/>
      <a:p>
        <a:r>
          <a:rPr lang="es-ES"/>
          <a:t>Cambiar “Sumas” por “Adiciones”</a:t>
        </a:r>
      </a:p>
    </p188:txBody>
  </p188:cm>
  <p188:cm id="{A40AB888-5748-424A-9321-58DE8E9652FA}" authorId="{0A918896-C049-A582-D732-A694582543C8}" created="2024-10-22T18:18:10.569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0" sldId="256"/>
      <ac:spMk id="223" creationId="{00000000-0000-0000-0000-000000000000}"/>
    </ac:deMkLst>
    <p188:txBody>
      <a:bodyPr/>
      <a:lstStyle/>
      <a:p>
        <a:r>
          <a:rPr lang="es-ES"/>
          <a:t>Cambiar “Sumas” por “Adiciones”</a:t>
        </a:r>
      </a:p>
    </p188:txBody>
  </p188:cm>
</p188:cmLst>
</file>

<file path=ppt/comments/modernComment_108_0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A156DBBA-0D2A-4F84-8596-59A9D2DAD6A9}" authorId="{0A918896-C049-A582-D732-A694582543C8}" created="2024-10-22T18:18:33.185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0" sldId="264"/>
      <ac:spMk id="275" creationId="{00000000-0000-0000-0000-000000000000}"/>
    </ac:deMkLst>
    <p188:txBody>
      <a:bodyPr/>
      <a:lstStyle/>
      <a:p>
        <a:r>
          <a:rPr lang="es-ES"/>
          <a:t>Cambiar “sumas” por “adiciones”</a:t>
        </a:r>
      </a:p>
    </p188:txBody>
  </p188:cm>
</p188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9" name="Google Shape;21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5" name="Google Shape;23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g2b0426ffe56_1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1" name="Google Shape;241;g2b0426ffe56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8" name="Google Shape;24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0" name="Google Shape;26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5" name="Google Shape;265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2" name="Google Shape;272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Diapositiva de títu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11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11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Encabezado de sección">
  <p:cSld name="1_Encabezado de sección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Google Shape;57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20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0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37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60" name="Google Shape;60;p20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Encabezado de sección">
  <p:cSld name="2_Encabezado de secció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21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1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37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65" name="Google Shape;65;p21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Encabezado de sección">
  <p:cSld name="3_Encabezado de sección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Google Shape;67;p2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Google Shape;68;p22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22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37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70" name="Google Shape;70;p22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>
  <p:cSld name="Dos objetos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Google Shape;72;p2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2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76" name="Google Shape;76;p23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Dos objetos">
  <p:cSld name="1_Dos objetos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2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79;p2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4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82" name="Google Shape;82;p24"/>
          <p:cNvCxnSpPr/>
          <p:nvPr/>
        </p:nvCxnSpPr>
        <p:spPr>
          <a:xfrm>
            <a:off x="-133004" y="141316"/>
            <a:ext cx="12452466" cy="0"/>
          </a:xfrm>
          <a:prstGeom prst="straightConnector1">
            <a:avLst/>
          </a:prstGeom>
          <a:noFill/>
          <a:ln w="28575" cap="flat" cmpd="sng">
            <a:solidFill>
              <a:srgbClr val="65B32E"/>
            </a:solidFill>
            <a:prstDash val="dash"/>
            <a:round/>
            <a:headEnd type="none" w="sm" len="sm"/>
            <a:tailEnd type="none" w="sm" len="sm"/>
          </a:ln>
        </p:spPr>
      </p:cxnSp>
      <p:pic>
        <p:nvPicPr>
          <p:cNvPr id="83" name="Google Shape;83;p24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Dos objetos">
  <p:cSld name="2_Dos objetos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Google Shape;85;p2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2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8" name="Google Shape;88;p2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89" name="Google Shape;89;p25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Dos objetos">
  <p:cSld name="3_Dos objetos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Google Shape;91;p2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2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2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4" name="Google Shape;94;p2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95" name="Google Shape;95;p26"/>
          <p:cNvCxnSpPr/>
          <p:nvPr/>
        </p:nvCxnSpPr>
        <p:spPr>
          <a:xfrm>
            <a:off x="-133004" y="141316"/>
            <a:ext cx="12452466" cy="0"/>
          </a:xfrm>
          <a:prstGeom prst="straightConnector1">
            <a:avLst/>
          </a:prstGeom>
          <a:noFill/>
          <a:ln w="28575" cap="flat" cmpd="sng">
            <a:solidFill>
              <a:srgbClr val="EF7D00"/>
            </a:solidFill>
            <a:prstDash val="dash"/>
            <a:round/>
            <a:headEnd type="none" w="sm" len="sm"/>
            <a:tailEnd type="none" w="sm" len="sm"/>
          </a:ln>
        </p:spPr>
      </p:cxnSp>
      <p:pic>
        <p:nvPicPr>
          <p:cNvPr id="96" name="Google Shape;96;p26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>
  <p:cSld name="Comparación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2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2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2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01" name="Google Shape;101;p27"/>
          <p:cNvSpPr txBox="1">
            <a:spLocks noGrp="1"/>
          </p:cNvSpPr>
          <p:nvPr>
            <p:ph type="body" idx="2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pic>
        <p:nvPicPr>
          <p:cNvPr id="102" name="Google Shape;102;p27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27"/>
          <p:cNvSpPr txBox="1">
            <a:spLocks noGrp="1"/>
          </p:cNvSpPr>
          <p:nvPr>
            <p:ph type="body" idx="3"/>
          </p:nvPr>
        </p:nvSpPr>
        <p:spPr>
          <a:xfrm>
            <a:off x="839788" y="2505075"/>
            <a:ext cx="5157787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4" name="Google Shape;104;p2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omparación">
  <p:cSld name="1_Comparación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Google Shape;106;p2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2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2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09" name="Google Shape;109;p28"/>
          <p:cNvSpPr txBox="1">
            <a:spLocks noGrp="1"/>
          </p:cNvSpPr>
          <p:nvPr>
            <p:ph type="body" idx="2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pic>
        <p:nvPicPr>
          <p:cNvPr id="110" name="Google Shape;110;p28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28"/>
          <p:cNvSpPr txBox="1">
            <a:spLocks noGrp="1"/>
          </p:cNvSpPr>
          <p:nvPr>
            <p:ph type="body" idx="3"/>
          </p:nvPr>
        </p:nvSpPr>
        <p:spPr>
          <a:xfrm>
            <a:off x="839788" y="2505075"/>
            <a:ext cx="5157787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2" name="Google Shape;112;p2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Comparación" type="twoTxTwoObj">
  <p:cSld name="TWO_OBJECTS_WITH_TEXT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Google Shape;114;p2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29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6" name="Google Shape;116;p29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17" name="Google Shape;117;p29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8" name="Google Shape;118;p29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19" name="Google Shape;119;p29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20" name="Google Shape;120;p29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ítulo y objetos" type="obj">
  <p:cSld name="OBJEC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oogle Shape;20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2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1543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23" name="Google Shape;23;p12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Comparación">
  <p:cSld name="3_Comparación"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" name="Google Shape;122;p3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3" name="Google Shape;123;p30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30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25" name="Google Shape;125;p30"/>
          <p:cNvSpPr txBox="1">
            <a:spLocks noGrp="1"/>
          </p:cNvSpPr>
          <p:nvPr>
            <p:ph type="body" idx="2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pic>
        <p:nvPicPr>
          <p:cNvPr id="126" name="Google Shape;126;p30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Google Shape;127;p30"/>
          <p:cNvSpPr txBox="1">
            <a:spLocks noGrp="1"/>
          </p:cNvSpPr>
          <p:nvPr>
            <p:ph type="body" idx="3"/>
          </p:nvPr>
        </p:nvSpPr>
        <p:spPr>
          <a:xfrm>
            <a:off x="839788" y="2505075"/>
            <a:ext cx="5157787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8" name="Google Shape;128;p30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Google Shape;130;p3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3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32" name="Google Shape;132;p31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Solo el título">
  <p:cSld name="1_Solo el título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Google Shape;134;p3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5" name="Google Shape;135;p3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36" name="Google Shape;136;p32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Solo el título">
  <p:cSld name="2_Solo el título"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" name="Google Shape;138;p3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9" name="Google Shape;139;p3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40" name="Google Shape;140;p33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Solo el título">
  <p:cSld name="3_Solo el título"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2" name="Google Shape;142;p3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43" name="Google Shape;143;p3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44" name="Google Shape;144;p34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6" name="Google Shape;146;p3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47;p35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En blanco">
  <p:cSld name="1_En blanco"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9" name="Google Shape;149;p3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p36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En blanco">
  <p:cSld name="2_En blanco"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2" name="Google Shape;152;p3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Google Shape;153;p37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En blanco">
  <p:cSld name="3_En blanco"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Google Shape;155;p3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p38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" name="Google Shape;158;p3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9" name="Google Shape;159;p3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0" name="Google Shape;160;p3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61" name="Google Shape;161;p3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62" name="Google Shape;162;p39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>
  <p:cSld name="Diapositiva de título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Google Shape;25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Google Shape;26;p1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ontenido con título">
  <p:cSld name="1_Contenido con título"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" name="Google Shape;164;p4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5" name="Google Shape;165;p4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6" name="Google Shape;166;p4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67" name="Google Shape;167;p4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68" name="Google Shape;168;p40"/>
          <p:cNvSpPr txBox="1"/>
          <p:nvPr/>
        </p:nvSpPr>
        <p:spPr>
          <a:xfrm>
            <a:off x="232756" y="6390700"/>
            <a:ext cx="149629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Sumo Primero </a:t>
            </a:r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Contenido con título">
  <p:cSld name="2_Contenido con título"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0" name="Google Shape;170;p4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1" name="Google Shape;171;p4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2" name="Google Shape;172;p4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73" name="Google Shape;173;p4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74" name="Google Shape;174;p41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Contenido con título">
  <p:cSld name="3_Contenido con título"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6" name="Google Shape;176;p4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7" name="Google Shape;177;p4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8" name="Google Shape;178;p42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79" name="Google Shape;179;p42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80" name="Google Shape;180;p42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2" name="Google Shape;182;p4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3" name="Google Shape;183;p4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4" name="Google Shape;184;p43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85" name="Google Shape;185;p43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86" name="Google Shape;186;p43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Imagen con título">
  <p:cSld name="1_Imagen con título"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8" name="Google Shape;188;p4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9" name="Google Shape;189;p4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0" name="Google Shape;190;p44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91" name="Google Shape;191;p44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92" name="Google Shape;192;p44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Imagen con título">
  <p:cSld name="2_Imagen con título"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" name="Google Shape;194;p4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95" name="Google Shape;195;p4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6" name="Google Shape;196;p45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97" name="Google Shape;197;p45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98" name="Google Shape;198;p45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Imagen con título">
  <p:cSld name="3_Imagen con título"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0" name="Google Shape;200;p4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01" name="Google Shape;201;p4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2" name="Google Shape;202;p46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203" name="Google Shape;203;p46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204" name="Google Shape;204;p46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4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7" name="Google Shape;207;p47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8" name="Google Shape;208;p4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9" name="Google Shape;209;p4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0" name="Google Shape;210;p4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48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3" name="Google Shape;213;p48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14" name="Google Shape;214;p4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5" name="Google Shape;215;p4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6" name="Google Shape;216;p4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Diapositiva de título">
  <p:cSld name="1_Diapositiva de título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Google Shape;29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Google Shape;30;p1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Diapositiva de título">
  <p:cSld name="3_Diapositiva de título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Google Shape;33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Google Shape;34;p15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5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>
  <p:cSld name="Título y objetos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Google Shape;37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6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1543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0" name="Google Shape;40;p16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ítulo y objetos">
  <p:cSld name="1_Título y objetos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Google Shape;42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7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1543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5" name="Google Shape;45;p17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Título y objetos">
  <p:cSld name="3_Título y objetos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Google Shape;47;p1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8" name="Google Shape;48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8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1543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0" name="Google Shape;50;p18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Google Shape;52;p1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19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9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37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55" name="Google Shape;55;p19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theme" Target="../theme/theme1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100_0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hyperlink" Target="https://es.piliapp.com/random/dice/?num=2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hyperlink" Target="https://es.piliapp.com/random/dice/?num=2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microsoft.com/office/2018/10/relationships/comments" Target="../comments/modernComment_108_0.xml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0.png"/><Relationship Id="rId9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1"/>
          <p:cNvSpPr txBox="1">
            <a:spLocks noGrp="1"/>
          </p:cNvSpPr>
          <p:nvPr>
            <p:ph type="subTitle" idx="1"/>
          </p:nvPr>
        </p:nvSpPr>
        <p:spPr>
          <a:xfrm>
            <a:off x="1524000" y="1701352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F818A"/>
              </a:buClr>
              <a:buSzPts val="9600"/>
              <a:buNone/>
            </a:pPr>
            <a:r>
              <a:rPr lang="es-ES" sz="9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Nunito" pitchFamily="2" charset="0"/>
                <a:ea typeface="Nunito ExtraBold"/>
                <a:cs typeface="Nunito ExtraBold"/>
                <a:sym typeface="Nunito ExtraBold"/>
              </a:rPr>
              <a:t>Sumo Primero</a:t>
            </a:r>
            <a:endParaRPr b="1" dirty="0">
              <a:solidFill>
                <a:schemeClr val="tx1">
                  <a:lumMod val="65000"/>
                  <a:lumOff val="35000"/>
                </a:schemeClr>
              </a:solidFill>
              <a:latin typeface="Nunito" pitchFamily="2" charset="0"/>
            </a:endParaRPr>
          </a:p>
        </p:txBody>
      </p:sp>
      <p:sp>
        <p:nvSpPr>
          <p:cNvPr id="222" name="Google Shape;222;p1"/>
          <p:cNvSpPr txBox="1"/>
          <p:nvPr/>
        </p:nvSpPr>
        <p:spPr>
          <a:xfrm>
            <a:off x="1524000" y="3108434"/>
            <a:ext cx="9144000" cy="7849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lnSpcReduction="10000"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F818A"/>
              </a:buClr>
              <a:buSzPct val="100000"/>
              <a:buFont typeface="Arial"/>
              <a:buNone/>
            </a:pPr>
            <a:r>
              <a:rPr lang="es-ES" sz="54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" pitchFamily="2" charset="0"/>
                <a:ea typeface="Nunito"/>
                <a:cs typeface="Nunito"/>
                <a:sym typeface="Nunito"/>
              </a:rPr>
              <a:t>Adiciones</a:t>
            </a:r>
            <a:r>
              <a:rPr lang="es-ES" sz="54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 pitchFamily="2" charset="0"/>
                <a:ea typeface="Nunito"/>
                <a:cs typeface="Nunito"/>
                <a:sym typeface="Nunito"/>
              </a:rPr>
              <a:t> hasta </a:t>
            </a:r>
            <a:r>
              <a:rPr lang="es-ES" sz="54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Sassoon Sans Std" panose="020B0503020103030203" pitchFamily="34" charset="0"/>
                <a:ea typeface="Nunito"/>
                <a:cs typeface="Nunito"/>
                <a:sym typeface="Nunito"/>
              </a:rPr>
              <a:t>10</a:t>
            </a:r>
            <a:r>
              <a:rPr lang="es-ES" sz="54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 pitchFamily="2" charset="0"/>
                <a:ea typeface="Nunito"/>
                <a:cs typeface="Nunito"/>
                <a:sym typeface="Nunito"/>
              </a:rPr>
              <a:t> </a:t>
            </a:r>
            <a:endParaRPr dirty="0">
              <a:solidFill>
                <a:schemeClr val="tx1">
                  <a:lumMod val="65000"/>
                  <a:lumOff val="35000"/>
                </a:schemeClr>
              </a:solidFill>
              <a:latin typeface="Nunito" pitchFamily="2" charset="0"/>
            </a:endParaRPr>
          </a:p>
        </p:txBody>
      </p:sp>
      <p:sp>
        <p:nvSpPr>
          <p:cNvPr id="223" name="Google Shape;223;p1"/>
          <p:cNvSpPr txBox="1"/>
          <p:nvPr/>
        </p:nvSpPr>
        <p:spPr>
          <a:xfrm>
            <a:off x="2027208" y="4341022"/>
            <a:ext cx="9028984" cy="13490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F818A"/>
              </a:buClr>
              <a:buSzPts val="2000"/>
              <a:buFont typeface="Arial"/>
              <a:buNone/>
            </a:pPr>
            <a:r>
              <a:rPr lang="es-ES" sz="18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Sassoon Sans Std" panose="020B0503020103030203" pitchFamily="34" charset="0"/>
                <a:ea typeface="Nunito"/>
                <a:cs typeface="Nunito"/>
                <a:sym typeface="Nunito"/>
              </a:rPr>
              <a:t>1</a:t>
            </a:r>
            <a:r>
              <a:rPr lang="es-ES" sz="18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 pitchFamily="2" charset="0"/>
                <a:ea typeface="Nunito"/>
                <a:cs typeface="Nunito"/>
                <a:sym typeface="Nunito"/>
              </a:rPr>
              <a:t>° Básico. Unidad </a:t>
            </a:r>
            <a:r>
              <a:rPr lang="es-ES" sz="18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Sassoon Sans Std" panose="020B0503020103030203" pitchFamily="34" charset="0"/>
                <a:ea typeface="Nunito"/>
                <a:cs typeface="Nunito"/>
                <a:sym typeface="Nunito"/>
              </a:rPr>
              <a:t>1</a:t>
            </a:r>
            <a:r>
              <a:rPr lang="es-ES" sz="18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 pitchFamily="2" charset="0"/>
                <a:ea typeface="Nunito"/>
                <a:cs typeface="Nunito"/>
                <a:sym typeface="Nunito"/>
              </a:rPr>
              <a:t>. </a:t>
            </a:r>
            <a:endParaRPr sz="1800" dirty="0">
              <a:solidFill>
                <a:schemeClr val="tx1">
                  <a:lumMod val="65000"/>
                  <a:lumOff val="35000"/>
                </a:schemeClr>
              </a:solidFill>
              <a:latin typeface="Nunito" pitchFamily="2" charset="0"/>
            </a:endParaRPr>
          </a:p>
          <a:p>
            <a:pPr marL="0" marR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F818A"/>
              </a:buClr>
              <a:buSzPts val="2000"/>
              <a:buFont typeface="Arial"/>
              <a:buNone/>
            </a:pPr>
            <a:r>
              <a:rPr lang="es-ES" sz="18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 pitchFamily="2" charset="0"/>
                <a:ea typeface="Nunito"/>
                <a:cs typeface="Nunito"/>
                <a:sym typeface="Nunito"/>
              </a:rPr>
              <a:t>Capítulo </a:t>
            </a:r>
            <a:r>
              <a:rPr lang="es-ES" sz="18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Sassoon Sans Std" panose="020B0503020103030203" pitchFamily="34" charset="0"/>
                <a:ea typeface="Nunito"/>
                <a:cs typeface="Nunito"/>
                <a:sym typeface="Nunito"/>
              </a:rPr>
              <a:t>4</a:t>
            </a:r>
            <a:r>
              <a:rPr lang="es-ES" sz="18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 pitchFamily="2" charset="0"/>
                <a:ea typeface="Nunito"/>
                <a:cs typeface="Nunito"/>
                <a:sym typeface="Nunito"/>
              </a:rPr>
              <a:t>: Adiciones hasta </a:t>
            </a:r>
            <a:r>
              <a:rPr lang="es-ES" sz="18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Sassoon Sans Std" panose="020B0503020103030203" pitchFamily="34" charset="0"/>
                <a:ea typeface="Nunito"/>
                <a:cs typeface="Nunito"/>
                <a:sym typeface="Nunito"/>
              </a:rPr>
              <a:t>10</a:t>
            </a:r>
            <a:r>
              <a:rPr lang="es-ES" sz="18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 pitchFamily="2" charset="0"/>
                <a:ea typeface="Nunito"/>
                <a:cs typeface="Nunito"/>
                <a:sym typeface="Nunito"/>
              </a:rPr>
              <a:t>.</a:t>
            </a:r>
            <a:endParaRPr sz="1800" dirty="0">
              <a:solidFill>
                <a:schemeClr val="tx1">
                  <a:lumMod val="65000"/>
                  <a:lumOff val="35000"/>
                </a:schemeClr>
              </a:solidFill>
              <a:latin typeface="Nunito" pitchFamily="2" charset="0"/>
            </a:endParaRPr>
          </a:p>
          <a:p>
            <a:pPr marL="0" marR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F818A"/>
              </a:buClr>
              <a:buSzPts val="2000"/>
              <a:buFont typeface="Arial"/>
              <a:buNone/>
            </a:pPr>
            <a:r>
              <a:rPr lang="es-ES" sz="18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 pitchFamily="2" charset="0"/>
                <a:ea typeface="Nunito"/>
                <a:cs typeface="Nunito"/>
                <a:sym typeface="Nunito"/>
              </a:rPr>
              <a:t>Preparar Problemas </a:t>
            </a:r>
            <a:r>
              <a:rPr lang="es-ES" sz="18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Sassoon Sans Std" panose="020B0503020103030203" pitchFamily="34" charset="0"/>
                <a:ea typeface="Nunito"/>
                <a:cs typeface="Nunito"/>
                <a:sym typeface="Nunito"/>
              </a:rPr>
              <a:t>1</a:t>
            </a:r>
            <a:r>
              <a:rPr lang="es-ES" sz="18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 pitchFamily="2" charset="0"/>
                <a:ea typeface="Nunito"/>
                <a:cs typeface="Nunito"/>
                <a:sym typeface="Nunito"/>
              </a:rPr>
              <a:t> página </a:t>
            </a:r>
            <a:r>
              <a:rPr lang="es-ES" sz="18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Sassoon Sans Std" panose="020B0503020103030203" pitchFamily="34" charset="0"/>
                <a:ea typeface="Nunito"/>
                <a:cs typeface="Nunito"/>
                <a:sym typeface="Nunito"/>
              </a:rPr>
              <a:t>68</a:t>
            </a:r>
            <a:r>
              <a:rPr lang="es-ES" sz="18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 pitchFamily="2" charset="0"/>
                <a:ea typeface="Nunito"/>
                <a:cs typeface="Nunito"/>
                <a:sym typeface="Nunito"/>
              </a:rPr>
              <a:t>.</a:t>
            </a:r>
            <a:endParaRPr sz="18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" pitchFamily="2" charset="0"/>
              <a:ea typeface="Nunito"/>
              <a:cs typeface="Nunito"/>
              <a:sym typeface="Nunito"/>
            </a:endParaRPr>
          </a:p>
        </p:txBody>
      </p:sp>
      <p:pic>
        <p:nvPicPr>
          <p:cNvPr id="3" name="Google Shape;23;p25" descr="Imagen que contiene Logotipo&#10;&#10;Descripción generada automáticamente">
            <a:extLst>
              <a:ext uri="{FF2B5EF4-FFF2-40B4-BE49-F238E27FC236}">
                <a16:creationId xmlns:a16="http://schemas.microsoft.com/office/drawing/2014/main" id="{4B7794E1-AA3A-29D4-5D06-55F13D5F1407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6950BFC3-D8DA-4A85-94F7-54DA5524770B}">
      <p188:commentRel xmlns:p188="http://schemas.microsoft.com/office/powerpoint/2018/8/main" r:id="rId3"/>
    </p:ext>
  </p:extLs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8" name="Google Shape;238;p3" descr="Dibujo animado de un personaje animado&#10;&#10;Descripción generada automáticamente con confianza baja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flipH="1">
            <a:off x="647496" y="2620595"/>
            <a:ext cx="2395991" cy="275338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Bocadillo: rectángulo con esquinas redondeadas 2">
            <a:extLst>
              <a:ext uri="{FF2B5EF4-FFF2-40B4-BE49-F238E27FC236}">
                <a16:creationId xmlns:a16="http://schemas.microsoft.com/office/drawing/2014/main" id="{9E368A83-6FBA-1B2B-5A73-8B24E784938A}"/>
              </a:ext>
            </a:extLst>
          </p:cNvPr>
          <p:cNvSpPr/>
          <p:nvPr/>
        </p:nvSpPr>
        <p:spPr>
          <a:xfrm>
            <a:off x="3709539" y="888794"/>
            <a:ext cx="7834965" cy="3303643"/>
          </a:xfrm>
          <a:prstGeom prst="wedgeRoundRectCallout">
            <a:avLst>
              <a:gd name="adj1" fmla="val -60926"/>
              <a:gd name="adj2" fmla="val -2961"/>
              <a:gd name="adj3" fmla="val 16667"/>
            </a:avLst>
          </a:prstGeom>
          <a:ln w="12700">
            <a:solidFill>
              <a:srgbClr val="FF1C54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ES" sz="40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 pitchFamily="2" charset="0"/>
                <a:ea typeface="Arial"/>
                <a:cs typeface="Arial"/>
                <a:sym typeface="Arial"/>
              </a:rPr>
              <a:t>A continuación, les mostraré dos dados por un breve tiempo.</a:t>
            </a: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endParaRPr lang="es-ES" sz="4000" b="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 pitchFamily="2" charset="0"/>
              <a:ea typeface="Arial"/>
              <a:cs typeface="Arial"/>
              <a:sym typeface="Arial"/>
            </a:endParaRP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endParaRPr lang="es-ES" sz="4000" b="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 pitchFamily="2" charset="0"/>
              <a:ea typeface="Arial"/>
              <a:cs typeface="Arial"/>
              <a:sym typeface="Arial"/>
            </a:endParaRP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ES" sz="40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 pitchFamily="2" charset="0"/>
                <a:ea typeface="Arial"/>
                <a:cs typeface="Arial"/>
                <a:sym typeface="Arial"/>
              </a:rPr>
              <a:t>Deben decir el total de puntos.</a:t>
            </a:r>
          </a:p>
        </p:txBody>
      </p:sp>
      <p:pic>
        <p:nvPicPr>
          <p:cNvPr id="2" name="Google Shape;269;p8">
            <a:hlinkClick r:id="rId4"/>
            <a:extLst>
              <a:ext uri="{FF2B5EF4-FFF2-40B4-BE49-F238E27FC236}">
                <a16:creationId xmlns:a16="http://schemas.microsoft.com/office/drawing/2014/main" id="{A6F9BE2B-9D22-9571-C2D8-0894170D56DF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643834" y="2154640"/>
            <a:ext cx="1232084" cy="123208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g2b0426ffe56_1_0"/>
          <p:cNvSpPr txBox="1"/>
          <p:nvPr/>
        </p:nvSpPr>
        <p:spPr>
          <a:xfrm>
            <a:off x="1345110" y="688684"/>
            <a:ext cx="9499152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s-ES" sz="4800" b="1" dirty="0">
                <a:solidFill>
                  <a:srgbClr val="FF1C54"/>
                </a:solidFill>
                <a:latin typeface="Muli ExtraBold" panose="00000900000000000000" pitchFamily="2" charset="0"/>
              </a:rPr>
              <a:t>¿Cuántos puntos hay en total?</a:t>
            </a:r>
            <a:endParaRPr sz="4800" b="1" dirty="0">
              <a:solidFill>
                <a:srgbClr val="FF1C54"/>
              </a:solidFill>
              <a:latin typeface="Muli ExtraBold" panose="00000900000000000000" pitchFamily="2" charset="0"/>
            </a:endParaRPr>
          </a:p>
        </p:txBody>
      </p:sp>
      <p:pic>
        <p:nvPicPr>
          <p:cNvPr id="244" name="Google Shape;244;g2b0426ffe56_1_0" descr="El Icono De 3 Segundos, Temporizador Digital. Reloj Y Reloj, Temporizador,  Símbolo De Cuenta Atrás Aislado Sobre Fondo Blanco, Icono De Vector De  Cronómetro Ilustraciones svg, vectoriales, clip art vectorizado libre d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611588" y="402812"/>
            <a:ext cx="1408962" cy="1402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ED12C6D7-70CD-5F28-9E95-6E860E487B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25929" y="2958704"/>
            <a:ext cx="1467170" cy="1440000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4BF83A15-8306-1665-FD82-77D68316E0E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8902" y="2958704"/>
            <a:ext cx="1440000" cy="1440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5"/>
          <p:cNvSpPr txBox="1"/>
          <p:nvPr/>
        </p:nvSpPr>
        <p:spPr>
          <a:xfrm>
            <a:off x="3149363" y="2292932"/>
            <a:ext cx="5893274" cy="1569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600"/>
              <a:buFont typeface="Arial"/>
              <a:buNone/>
            </a:pPr>
            <a:r>
              <a:rPr lang="es-ES" sz="96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Sassoon Sans Std" panose="020B0503020103030203" pitchFamily="34" charset="0"/>
                <a:cs typeface="Arial" panose="020B0604020202020204" pitchFamily="34" charset="0"/>
                <a:sym typeface="Arial"/>
              </a:rPr>
              <a:t>4 + 2 = 6</a:t>
            </a:r>
            <a:endParaRPr sz="960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Sassoon Sans Std" panose="020B0503020103030203" pitchFamily="34" charset="0"/>
              <a:cs typeface="Arial" panose="020B0604020202020204" pitchFamily="34" charset="0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" name="Google Shape;256;p6" descr="El Icono De 3 Segundos, Temporizador Digital. Reloj Y Reloj, Temporizador,  Símbolo De Cuenta Atrás Aislado Sobre Fondo Blanco, Icono De Vector De  Cronómetro Ilustraciones svg, vectoriales, clip art vectorizado libre d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611588" y="402812"/>
            <a:ext cx="1408962" cy="14027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243;g2b0426ffe56_1_0">
            <a:extLst>
              <a:ext uri="{FF2B5EF4-FFF2-40B4-BE49-F238E27FC236}">
                <a16:creationId xmlns:a16="http://schemas.microsoft.com/office/drawing/2014/main" id="{57628500-010E-22EF-CA7B-5C323665DB3A}"/>
              </a:ext>
            </a:extLst>
          </p:cNvPr>
          <p:cNvSpPr txBox="1"/>
          <p:nvPr/>
        </p:nvSpPr>
        <p:spPr>
          <a:xfrm>
            <a:off x="1345110" y="688684"/>
            <a:ext cx="9499152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s-ES" sz="4800" b="1" dirty="0">
                <a:solidFill>
                  <a:srgbClr val="FF1C54"/>
                </a:solidFill>
              </a:rPr>
              <a:t>¿Cuántos puntos hay en total?</a:t>
            </a:r>
            <a:endParaRPr sz="4800" b="1" dirty="0">
              <a:solidFill>
                <a:srgbClr val="FF1C54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DBC6F084-6EC5-0953-8411-B4087E12CCC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52849" y="2917797"/>
            <a:ext cx="1431055" cy="1440000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5FC0BFF3-ABC3-3740-A79B-8B7D6F0E26A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58701" y="2917797"/>
            <a:ext cx="1503001" cy="1440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7"/>
          <p:cNvSpPr txBox="1"/>
          <p:nvPr/>
        </p:nvSpPr>
        <p:spPr>
          <a:xfrm>
            <a:off x="3582340" y="2364337"/>
            <a:ext cx="5263545" cy="1569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600"/>
              <a:buFont typeface="Arial"/>
              <a:buNone/>
            </a:pPr>
            <a:r>
              <a:rPr lang="es-ES" sz="96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Sassoon Sans Std" panose="020B0503020103030203" pitchFamily="34" charset="0"/>
                <a:sym typeface="Arial"/>
              </a:rPr>
              <a:t>6 + 3 = 9</a:t>
            </a:r>
            <a:endParaRPr sz="9600" b="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Sassoon Sans Std" panose="020B0503020103030203" pitchFamily="34" charset="0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7" name="Google Shape;267;p8" descr="Dibujo animado de un personaje animado&#10;&#10;Descripción generada automáticamente con confianza baja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444034" y="1448320"/>
            <a:ext cx="2395448" cy="2753388"/>
          </a:xfrm>
          <a:prstGeom prst="rect">
            <a:avLst/>
          </a:prstGeom>
          <a:noFill/>
          <a:ln>
            <a:noFill/>
          </a:ln>
        </p:spPr>
      </p:pic>
      <p:sp>
        <p:nvSpPr>
          <p:cNvPr id="268" name="Google Shape;268;p8"/>
          <p:cNvSpPr/>
          <p:nvPr/>
        </p:nvSpPr>
        <p:spPr>
          <a:xfrm>
            <a:off x="2027208" y="640219"/>
            <a:ext cx="6880199" cy="1616202"/>
          </a:xfrm>
          <a:prstGeom prst="wedgeRoundRectCallout">
            <a:avLst>
              <a:gd name="adj1" fmla="val 65373"/>
              <a:gd name="adj2" fmla="val 30660"/>
              <a:gd name="adj3" fmla="val 16667"/>
            </a:avLst>
          </a:prstGeom>
          <a:solidFill>
            <a:schemeClr val="lt1"/>
          </a:solidFill>
          <a:ln w="12700" cap="flat" cmpd="sng">
            <a:solidFill>
              <a:srgbClr val="FF1C5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s-ES" sz="40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 pitchFamily="2" charset="0"/>
                <a:sym typeface="Arial"/>
              </a:rPr>
              <a:t>Ahora, lanzamos los dados varias veces. </a:t>
            </a:r>
            <a:endParaRPr sz="4000" b="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 pitchFamily="2" charset="0"/>
              <a:sym typeface="Arial"/>
            </a:endParaRPr>
          </a:p>
        </p:txBody>
      </p:sp>
      <p:pic>
        <p:nvPicPr>
          <p:cNvPr id="269" name="Google Shape;269;p8">
            <a:hlinkClick r:id="rId4"/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116958" y="3112275"/>
            <a:ext cx="1956600" cy="1956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4" name="Google Shape;274;p9" descr="Dibujo animado de un personaje animado&#10;&#10;Descripción generada automáticamente con confianza baja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425862" y="896306"/>
            <a:ext cx="2395448" cy="2753389"/>
          </a:xfrm>
          <a:prstGeom prst="rect">
            <a:avLst/>
          </a:prstGeom>
          <a:noFill/>
          <a:ln>
            <a:noFill/>
          </a:ln>
        </p:spPr>
      </p:pic>
      <p:sp>
        <p:nvSpPr>
          <p:cNvPr id="275" name="Google Shape;275;p9"/>
          <p:cNvSpPr/>
          <p:nvPr/>
        </p:nvSpPr>
        <p:spPr>
          <a:xfrm>
            <a:off x="5144804" y="553426"/>
            <a:ext cx="4174883" cy="1988067"/>
          </a:xfrm>
          <a:prstGeom prst="wedgeRoundRectCallout">
            <a:avLst>
              <a:gd name="adj1" fmla="val 63517"/>
              <a:gd name="adj2" fmla="val -11139"/>
              <a:gd name="adj3" fmla="val 16667"/>
            </a:avLst>
          </a:prstGeom>
          <a:solidFill>
            <a:schemeClr val="lt1"/>
          </a:solidFill>
          <a:ln w="12700" cap="flat" cmpd="sng">
            <a:solidFill>
              <a:srgbClr val="FF1C5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ES" sz="24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 pitchFamily="2" charset="0"/>
                <a:sym typeface="Arial"/>
              </a:rPr>
              <a:t>¡Muy bien!</a:t>
            </a:r>
            <a:endParaRPr sz="2400" b="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 pitchFamily="2" charset="0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ES" sz="24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 pitchFamily="2" charset="0"/>
                <a:sym typeface="Arial"/>
              </a:rPr>
              <a:t>Estamos aprendiendo muchas adiciones hasta </a:t>
            </a:r>
            <a:r>
              <a:rPr lang="es-ES" sz="24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Sassoon Sans Std" panose="020B0503020103030203" pitchFamily="34" charset="0"/>
                <a:sym typeface="Arial"/>
              </a:rPr>
              <a:t>10</a:t>
            </a:r>
            <a:r>
              <a:rPr lang="es-ES" sz="24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 pitchFamily="2" charset="0"/>
                <a:sym typeface="Arial"/>
              </a:rPr>
              <a:t>.</a:t>
            </a:r>
            <a:endParaRPr sz="2400" dirty="0">
              <a:solidFill>
                <a:schemeClr val="tx1">
                  <a:lumMod val="75000"/>
                  <a:lumOff val="25000"/>
                </a:schemeClr>
              </a:solidFill>
              <a:latin typeface="Nunito" pitchFamily="2" charset="0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ES" sz="24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 pitchFamily="2" charset="0"/>
                <a:sym typeface="Arial"/>
              </a:rPr>
              <a:t>Sigamos practicando.  </a:t>
            </a:r>
            <a:endParaRPr sz="2400" b="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 pitchFamily="2" charset="0"/>
              <a:sym typeface="Arial"/>
            </a:endParaRPr>
          </a:p>
        </p:txBody>
      </p:sp>
      <p:sp>
        <p:nvSpPr>
          <p:cNvPr id="277" name="Google Shape;277;p9"/>
          <p:cNvSpPr txBox="1"/>
          <p:nvPr/>
        </p:nvSpPr>
        <p:spPr>
          <a:xfrm>
            <a:off x="1149909" y="1671201"/>
            <a:ext cx="3317400" cy="60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</a:pPr>
            <a:r>
              <a:rPr lang="es-ES" sz="36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Sassoon Sans Std" panose="020B0503020103030203" pitchFamily="34" charset="0"/>
                <a:sym typeface="Arial"/>
              </a:rPr>
              <a:t>4 + 1 = 5</a:t>
            </a:r>
            <a:endParaRPr sz="3600" b="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Sassoon Sans Std" panose="020B0503020103030203" pitchFamily="34" charset="0"/>
              <a:sym typeface="Arial"/>
            </a:endParaRPr>
          </a:p>
        </p:txBody>
      </p:sp>
      <p:sp>
        <p:nvSpPr>
          <p:cNvPr id="279" name="Google Shape;279;p9"/>
          <p:cNvSpPr txBox="1"/>
          <p:nvPr/>
        </p:nvSpPr>
        <p:spPr>
          <a:xfrm>
            <a:off x="1733909" y="4640451"/>
            <a:ext cx="2061714" cy="60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</a:pPr>
            <a:r>
              <a:rPr lang="es-ES" sz="36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Sassoon Sans Std" panose="020B0503020103030203" pitchFamily="34" charset="0"/>
                <a:sym typeface="Arial"/>
              </a:rPr>
              <a:t>3 + 3 = 6</a:t>
            </a:r>
            <a:endParaRPr sz="3600" b="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Sassoon Sans Std" panose="020B0503020103030203" pitchFamily="34" charset="0"/>
              <a:sym typeface="Arial"/>
            </a:endParaRPr>
          </a:p>
        </p:txBody>
      </p:sp>
      <p:sp>
        <p:nvSpPr>
          <p:cNvPr id="281" name="Google Shape;281;p9"/>
          <p:cNvSpPr txBox="1"/>
          <p:nvPr/>
        </p:nvSpPr>
        <p:spPr>
          <a:xfrm>
            <a:off x="7530860" y="4600270"/>
            <a:ext cx="2139351" cy="60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</a:pPr>
            <a:r>
              <a:rPr lang="es-ES" sz="36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Sassoon Sans Std" panose="020B0503020103030203" pitchFamily="34" charset="0"/>
                <a:sym typeface="Arial"/>
              </a:rPr>
              <a:t>2 + 6 = 8</a:t>
            </a:r>
            <a:endParaRPr sz="3600" b="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Sassoon Sans Std" panose="020B0503020103030203" pitchFamily="34" charset="0"/>
              <a:sym typeface="Arial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72C31C1C-3EA5-29C0-3356-28091147BF3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24967" y="513252"/>
            <a:ext cx="1100378" cy="1080000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93D49D18-D0CD-5FAB-7842-790947C717B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48560" y="3492068"/>
            <a:ext cx="1080000" cy="1080000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1DF58F6D-F9D3-E035-DB1A-67CB4A3EC89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947236" y="3520270"/>
            <a:ext cx="1073291" cy="1080000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062528AF-61A5-E234-7C50-E4214E756FC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267022" y="3520270"/>
            <a:ext cx="1127251" cy="1080000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21051439-33A9-00A1-7E41-CC1D42E6A3B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98094" y="3513816"/>
            <a:ext cx="1127251" cy="1080000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AAEC9ABF-07C9-A30A-AEA3-7DF98D89CD4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207997" y="532525"/>
            <a:ext cx="1093170" cy="108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extLst>
    <p:ext uri="{6950BFC3-D8DA-4A85-94F7-54DA5524770B}">
      <p188:commentRel xmlns:p188="http://schemas.microsoft.com/office/powerpoint/2018/8/main" r:id="rId3"/>
    </p:ext>
  </p:extLst>
</p:sld>
</file>

<file path=ppt/theme/theme1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657</TotalTime>
  <Words>105</Words>
  <Application>Microsoft Office PowerPoint</Application>
  <PresentationFormat>Panorámica</PresentationFormat>
  <Paragraphs>20</Paragraphs>
  <Slides>8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Sassoon Sans Std</vt:lpstr>
      <vt:lpstr>Arial</vt:lpstr>
      <vt:lpstr>Calibri</vt:lpstr>
      <vt:lpstr>Nunito</vt:lpstr>
      <vt:lpstr>Muli ExtraBold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Tomás Gonzalo Basaure Retamal</dc:creator>
  <cp:lastModifiedBy>Ximena Zepeda Harasic</cp:lastModifiedBy>
  <cp:revision>13</cp:revision>
  <dcterms:created xsi:type="dcterms:W3CDTF">2023-09-12T20:21:07Z</dcterms:created>
  <dcterms:modified xsi:type="dcterms:W3CDTF">2024-12-11T15:25:40Z</dcterms:modified>
</cp:coreProperties>
</file>