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7" r:id="rId10"/>
    <p:sldId id="266" r:id="rId11"/>
    <p:sldId id="278" r:id="rId12"/>
    <p:sldId id="268" r:id="rId13"/>
    <p:sldId id="269" r:id="rId14"/>
    <p:sldId id="270" r:id="rId15"/>
    <p:sldId id="279" r:id="rId16"/>
    <p:sldId id="272" r:id="rId17"/>
    <p:sldId id="280" r:id="rId18"/>
    <p:sldId id="274" r:id="rId19"/>
    <p:sldId id="275" r:id="rId20"/>
    <p:sldId id="276" r:id="rId21"/>
  </p:sldIdLst>
  <p:sldSz cx="12192000" cy="6858000"/>
  <p:notesSz cx="6858000" cy="9144000"/>
  <p:embeddedFontLst>
    <p:embeddedFont>
      <p:font typeface="Muli ExtraBold" panose="00000900000000000000" pitchFamily="2" charset="0"/>
      <p:bold r:id="rId23"/>
      <p:boldItalic r:id="rId24"/>
    </p:embeddedFont>
    <p:embeddedFont>
      <p:font typeface="Nunito" panose="02000503030000020003" pitchFamily="2" charset="0"/>
      <p:regular r:id="rId25"/>
      <p:bold r:id="rId26"/>
    </p:embeddedFont>
    <p:embeddedFont>
      <p:font typeface="Nunito Sans SemiBold" panose="00000700000000000000" pitchFamily="2" charset="0"/>
      <p:bold r:id="rId27"/>
      <p:boldItalic r:id="rId28"/>
    </p:embeddedFont>
    <p:embeddedFont>
      <p:font typeface="Sassoon Sans Std" panose="020B0503020103030203" pitchFamily="34" charset="0"/>
      <p:regular r:id="rId29"/>
      <p:bold r:id="rId30"/>
    </p:embeddedFont>
    <p:embeddedFont>
      <p:font typeface="Sassoon Sans Std Medium" panose="020B0703020103030203" pitchFamily="34" charset="0"/>
      <p:regular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2" roundtripDataSignature="AMtx7mhRpo5mkb2Pw9Ht3jyKLG5kP5jE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1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EE5EE-A39C-4E50-BB47-FA28EA5BBE8D}" v="17" dt="2025-01-17T18:44:24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customschemas.google.com/relationships/presentationmetadata" Target="metadata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mena Zepeda Harasic" userId="90cf4ab7-3c32-4e50-a5d0-8fb63c062729" providerId="ADAL" clId="{1D9EE5EE-A39C-4E50-BB47-FA28EA5BBE8D}"/>
    <pc:docChg chg="custSel modSld">
      <pc:chgData name="Ximena Zepeda Harasic" userId="90cf4ab7-3c32-4e50-a5d0-8fb63c062729" providerId="ADAL" clId="{1D9EE5EE-A39C-4E50-BB47-FA28EA5BBE8D}" dt="2025-01-17T18:44:24.010" v="61" actId="108"/>
      <pc:docMkLst>
        <pc:docMk/>
      </pc:docMkLst>
      <pc:sldChg chg="modSp mod">
        <pc:chgData name="Ximena Zepeda Harasic" userId="90cf4ab7-3c32-4e50-a5d0-8fb63c062729" providerId="ADAL" clId="{1D9EE5EE-A39C-4E50-BB47-FA28EA5BBE8D}" dt="2025-01-17T18:36:47.239" v="22" actId="2711"/>
        <pc:sldMkLst>
          <pc:docMk/>
          <pc:sldMk cId="0" sldId="256"/>
        </pc:sldMkLst>
        <pc:spChg chg="mod">
          <ac:chgData name="Ximena Zepeda Harasic" userId="90cf4ab7-3c32-4e50-a5d0-8fb63c062729" providerId="ADAL" clId="{1D9EE5EE-A39C-4E50-BB47-FA28EA5BBE8D}" dt="2025-01-17T18:35:38.498" v="0" actId="207"/>
          <ac:spMkLst>
            <pc:docMk/>
            <pc:sldMk cId="0" sldId="256"/>
            <ac:spMk id="221" creationId="{00000000-0000-0000-0000-000000000000}"/>
          </ac:spMkLst>
        </pc:spChg>
        <pc:spChg chg="mod">
          <ac:chgData name="Ximena Zepeda Harasic" userId="90cf4ab7-3c32-4e50-a5d0-8fb63c062729" providerId="ADAL" clId="{1D9EE5EE-A39C-4E50-BB47-FA28EA5BBE8D}" dt="2025-01-17T18:36:47.239" v="22" actId="2711"/>
          <ac:spMkLst>
            <pc:docMk/>
            <pc:sldMk cId="0" sldId="256"/>
            <ac:spMk id="222" creationId="{00000000-0000-0000-0000-000000000000}"/>
          </ac:spMkLst>
        </pc:spChg>
        <pc:spChg chg="mod">
          <ac:chgData name="Ximena Zepeda Harasic" userId="90cf4ab7-3c32-4e50-a5d0-8fb63c062729" providerId="ADAL" clId="{1D9EE5EE-A39C-4E50-BB47-FA28EA5BBE8D}" dt="2025-01-17T18:36:28.884" v="19" actId="1076"/>
          <ac:spMkLst>
            <pc:docMk/>
            <pc:sldMk cId="0" sldId="256"/>
            <ac:spMk id="223" creationId="{00000000-0000-0000-0000-000000000000}"/>
          </ac:spMkLst>
        </pc:spChg>
      </pc:sldChg>
      <pc:sldChg chg="modSp mod">
        <pc:chgData name="Ximena Zepeda Harasic" userId="90cf4ab7-3c32-4e50-a5d0-8fb63c062729" providerId="ADAL" clId="{1D9EE5EE-A39C-4E50-BB47-FA28EA5BBE8D}" dt="2025-01-17T18:41:30.335" v="34" actId="14100"/>
        <pc:sldMkLst>
          <pc:docMk/>
          <pc:sldMk cId="0" sldId="258"/>
        </pc:sldMkLst>
        <pc:spChg chg="mod">
          <ac:chgData name="Ximena Zepeda Harasic" userId="90cf4ab7-3c32-4e50-a5d0-8fb63c062729" providerId="ADAL" clId="{1D9EE5EE-A39C-4E50-BB47-FA28EA5BBE8D}" dt="2025-01-17T18:41:30.335" v="34" actId="14100"/>
          <ac:spMkLst>
            <pc:docMk/>
            <pc:sldMk cId="0" sldId="258"/>
            <ac:spMk id="9" creationId="{69668971-1AD2-3F61-330B-4C361C6388F5}"/>
          </ac:spMkLst>
        </pc:spChg>
        <pc:spChg chg="mod">
          <ac:chgData name="Ximena Zepeda Harasic" userId="90cf4ab7-3c32-4e50-a5d0-8fb63c062729" providerId="ADAL" clId="{1D9EE5EE-A39C-4E50-BB47-FA28EA5BBE8D}" dt="2025-01-17T18:41:10.699" v="30" actId="14100"/>
          <ac:spMkLst>
            <pc:docMk/>
            <pc:sldMk cId="0" sldId="258"/>
            <ac:spMk id="237" creationId="{00000000-0000-0000-0000-000000000000}"/>
          </ac:spMkLst>
        </pc:spChg>
      </pc:sldChg>
      <pc:sldChg chg="modSp mod">
        <pc:chgData name="Ximena Zepeda Harasic" userId="90cf4ab7-3c32-4e50-a5d0-8fb63c062729" providerId="ADAL" clId="{1D9EE5EE-A39C-4E50-BB47-FA28EA5BBE8D}" dt="2025-01-17T18:41:56.484" v="37" actId="404"/>
        <pc:sldMkLst>
          <pc:docMk/>
          <pc:sldMk cId="0" sldId="263"/>
        </pc:sldMkLst>
        <pc:spChg chg="mod">
          <ac:chgData name="Ximena Zepeda Harasic" userId="90cf4ab7-3c32-4e50-a5d0-8fb63c062729" providerId="ADAL" clId="{1D9EE5EE-A39C-4E50-BB47-FA28EA5BBE8D}" dt="2025-01-17T18:41:56.484" v="37" actId="404"/>
          <ac:spMkLst>
            <pc:docMk/>
            <pc:sldMk cId="0" sldId="263"/>
            <ac:spMk id="312" creationId="{00000000-0000-0000-0000-000000000000}"/>
          </ac:spMkLst>
        </pc:spChg>
      </pc:sldChg>
      <pc:sldChg chg="modSp mod">
        <pc:chgData name="Ximena Zepeda Harasic" userId="90cf4ab7-3c32-4e50-a5d0-8fb63c062729" providerId="ADAL" clId="{1D9EE5EE-A39C-4E50-BB47-FA28EA5BBE8D}" dt="2025-01-17T18:44:24.010" v="61" actId="108"/>
        <pc:sldMkLst>
          <pc:docMk/>
          <pc:sldMk cId="0" sldId="276"/>
        </pc:sldMkLst>
        <pc:spChg chg="mod">
          <ac:chgData name="Ximena Zepeda Harasic" userId="90cf4ab7-3c32-4e50-a5d0-8fb63c062729" providerId="ADAL" clId="{1D9EE5EE-A39C-4E50-BB47-FA28EA5BBE8D}" dt="2025-01-17T18:43:40.149" v="56" actId="1076"/>
          <ac:spMkLst>
            <pc:docMk/>
            <pc:sldMk cId="0" sldId="276"/>
            <ac:spMk id="544" creationId="{00000000-0000-0000-0000-000000000000}"/>
          </ac:spMkLst>
        </pc:spChg>
        <pc:spChg chg="mod">
          <ac:chgData name="Ximena Zepeda Harasic" userId="90cf4ab7-3c32-4e50-a5d0-8fb63c062729" providerId="ADAL" clId="{1D9EE5EE-A39C-4E50-BB47-FA28EA5BBE8D}" dt="2025-01-17T18:44:24.010" v="61" actId="108"/>
          <ac:spMkLst>
            <pc:docMk/>
            <pc:sldMk cId="0" sldId="276"/>
            <ac:spMk id="574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1D9EE5EE-A39C-4E50-BB47-FA28EA5BBE8D}" dt="2025-01-17T18:42:19.232" v="39" actId="478"/>
        <pc:sldMkLst>
          <pc:docMk/>
          <pc:sldMk cId="1433930747" sldId="277"/>
        </pc:sldMkLst>
        <pc:spChg chg="add mod">
          <ac:chgData name="Ximena Zepeda Harasic" userId="90cf4ab7-3c32-4e50-a5d0-8fb63c062729" providerId="ADAL" clId="{1D9EE5EE-A39C-4E50-BB47-FA28EA5BBE8D}" dt="2025-01-17T18:42:16.541" v="38"/>
          <ac:spMkLst>
            <pc:docMk/>
            <pc:sldMk cId="1433930747" sldId="277"/>
            <ac:spMk id="3" creationId="{887E5166-155D-94CB-F2B0-15CA9F92C576}"/>
          </ac:spMkLst>
        </pc:spChg>
        <pc:spChg chg="del">
          <ac:chgData name="Ximena Zepeda Harasic" userId="90cf4ab7-3c32-4e50-a5d0-8fb63c062729" providerId="ADAL" clId="{1D9EE5EE-A39C-4E50-BB47-FA28EA5BBE8D}" dt="2025-01-17T18:42:19.232" v="39" actId="478"/>
          <ac:spMkLst>
            <pc:docMk/>
            <pc:sldMk cId="1433930747" sldId="277"/>
            <ac:spMk id="312" creationId="{0858AA61-F981-0A87-934C-56C2394DDC5C}"/>
          </ac:spMkLst>
        </pc:spChg>
      </pc:sldChg>
      <pc:sldChg chg="addSp delSp modSp mod">
        <pc:chgData name="Ximena Zepeda Harasic" userId="90cf4ab7-3c32-4e50-a5d0-8fb63c062729" providerId="ADAL" clId="{1D9EE5EE-A39C-4E50-BB47-FA28EA5BBE8D}" dt="2025-01-17T18:42:26.379" v="41"/>
        <pc:sldMkLst>
          <pc:docMk/>
          <pc:sldMk cId="2030085983" sldId="278"/>
        </pc:sldMkLst>
        <pc:spChg chg="add mod">
          <ac:chgData name="Ximena Zepeda Harasic" userId="90cf4ab7-3c32-4e50-a5d0-8fb63c062729" providerId="ADAL" clId="{1D9EE5EE-A39C-4E50-BB47-FA28EA5BBE8D}" dt="2025-01-17T18:42:26.379" v="41"/>
          <ac:spMkLst>
            <pc:docMk/>
            <pc:sldMk cId="2030085983" sldId="278"/>
            <ac:spMk id="3" creationId="{4754B785-B92D-FAF1-D1F0-41E1B35DEF61}"/>
          </ac:spMkLst>
        </pc:spChg>
        <pc:spChg chg="del">
          <ac:chgData name="Ximena Zepeda Harasic" userId="90cf4ab7-3c32-4e50-a5d0-8fb63c062729" providerId="ADAL" clId="{1D9EE5EE-A39C-4E50-BB47-FA28EA5BBE8D}" dt="2025-01-17T18:42:25.059" v="40" actId="478"/>
          <ac:spMkLst>
            <pc:docMk/>
            <pc:sldMk cId="2030085983" sldId="278"/>
            <ac:spMk id="312" creationId="{F6EA2F7A-14A9-7D55-4399-339F047905A4}"/>
          </ac:spMkLst>
        </pc:spChg>
      </pc:sldChg>
      <pc:sldChg chg="addSp delSp modSp mod">
        <pc:chgData name="Ximena Zepeda Harasic" userId="90cf4ab7-3c32-4e50-a5d0-8fb63c062729" providerId="ADAL" clId="{1D9EE5EE-A39C-4E50-BB47-FA28EA5BBE8D}" dt="2025-01-17T18:42:33.699" v="43"/>
        <pc:sldMkLst>
          <pc:docMk/>
          <pc:sldMk cId="2939621131" sldId="279"/>
        </pc:sldMkLst>
        <pc:spChg chg="add mod">
          <ac:chgData name="Ximena Zepeda Harasic" userId="90cf4ab7-3c32-4e50-a5d0-8fb63c062729" providerId="ADAL" clId="{1D9EE5EE-A39C-4E50-BB47-FA28EA5BBE8D}" dt="2025-01-17T18:42:33.699" v="43"/>
          <ac:spMkLst>
            <pc:docMk/>
            <pc:sldMk cId="2939621131" sldId="279"/>
            <ac:spMk id="3" creationId="{287F6AB5-8645-838B-B274-09BF6838B84B}"/>
          </ac:spMkLst>
        </pc:spChg>
        <pc:spChg chg="del">
          <ac:chgData name="Ximena Zepeda Harasic" userId="90cf4ab7-3c32-4e50-a5d0-8fb63c062729" providerId="ADAL" clId="{1D9EE5EE-A39C-4E50-BB47-FA28EA5BBE8D}" dt="2025-01-17T18:42:32.479" v="42" actId="478"/>
          <ac:spMkLst>
            <pc:docMk/>
            <pc:sldMk cId="2939621131" sldId="279"/>
            <ac:spMk id="312" creationId="{B37AC129-DF69-9553-ED2F-8455EA1D2626}"/>
          </ac:spMkLst>
        </pc:spChg>
      </pc:sldChg>
      <pc:sldChg chg="addSp delSp modSp mod">
        <pc:chgData name="Ximena Zepeda Harasic" userId="90cf4ab7-3c32-4e50-a5d0-8fb63c062729" providerId="ADAL" clId="{1D9EE5EE-A39C-4E50-BB47-FA28EA5BBE8D}" dt="2025-01-17T18:42:40.569" v="45"/>
        <pc:sldMkLst>
          <pc:docMk/>
          <pc:sldMk cId="4290184713" sldId="280"/>
        </pc:sldMkLst>
        <pc:spChg chg="add mod">
          <ac:chgData name="Ximena Zepeda Harasic" userId="90cf4ab7-3c32-4e50-a5d0-8fb63c062729" providerId="ADAL" clId="{1D9EE5EE-A39C-4E50-BB47-FA28EA5BBE8D}" dt="2025-01-17T18:42:40.569" v="45"/>
          <ac:spMkLst>
            <pc:docMk/>
            <pc:sldMk cId="4290184713" sldId="280"/>
            <ac:spMk id="3" creationId="{0D7C1148-3458-5F20-48B3-E1C86DED3D79}"/>
          </ac:spMkLst>
        </pc:spChg>
        <pc:spChg chg="del">
          <ac:chgData name="Ximena Zepeda Harasic" userId="90cf4ab7-3c32-4e50-a5d0-8fb63c062729" providerId="ADAL" clId="{1D9EE5EE-A39C-4E50-BB47-FA28EA5BBE8D}" dt="2025-01-17T18:42:39.289" v="44" actId="478"/>
          <ac:spMkLst>
            <pc:docMk/>
            <pc:sldMk cId="4290184713" sldId="280"/>
            <ac:spMk id="312" creationId="{87103C9E-D163-1A81-A23D-3DC1E092316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>
          <a:extLst>
            <a:ext uri="{FF2B5EF4-FFF2-40B4-BE49-F238E27FC236}">
              <a16:creationId xmlns:a16="http://schemas.microsoft.com/office/drawing/2014/main" id="{4F55ADF2-8F52-C47E-D6F1-A88B74BDE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>
            <a:extLst>
              <a:ext uri="{FF2B5EF4-FFF2-40B4-BE49-F238E27FC236}">
                <a16:creationId xmlns:a16="http://schemas.microsoft.com/office/drawing/2014/main" id="{86A3D9B5-043F-CF65-1AD6-CBA25015900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9:notes">
            <a:extLst>
              <a:ext uri="{FF2B5EF4-FFF2-40B4-BE49-F238E27FC236}">
                <a16:creationId xmlns:a16="http://schemas.microsoft.com/office/drawing/2014/main" id="{05DA18E5-349D-AC10-4B78-934224C29C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769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>
          <a:extLst>
            <a:ext uri="{FF2B5EF4-FFF2-40B4-BE49-F238E27FC236}">
              <a16:creationId xmlns:a16="http://schemas.microsoft.com/office/drawing/2014/main" id="{BFA6502A-A2DE-CAA4-568D-7F8D2031E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>
            <a:extLst>
              <a:ext uri="{FF2B5EF4-FFF2-40B4-BE49-F238E27FC236}">
                <a16:creationId xmlns:a16="http://schemas.microsoft.com/office/drawing/2014/main" id="{305F2394-7293-B35D-BE38-115DF6667D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9:notes">
            <a:extLst>
              <a:ext uri="{FF2B5EF4-FFF2-40B4-BE49-F238E27FC236}">
                <a16:creationId xmlns:a16="http://schemas.microsoft.com/office/drawing/2014/main" id="{E4C574D4-6CD1-800D-DA89-A6BC6FE664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19774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>
          <a:extLst>
            <a:ext uri="{FF2B5EF4-FFF2-40B4-BE49-F238E27FC236}">
              <a16:creationId xmlns:a16="http://schemas.microsoft.com/office/drawing/2014/main" id="{97EB538C-DC1F-4E69-82AB-C68FB7AF1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>
            <a:extLst>
              <a:ext uri="{FF2B5EF4-FFF2-40B4-BE49-F238E27FC236}">
                <a16:creationId xmlns:a16="http://schemas.microsoft.com/office/drawing/2014/main" id="{F6E63C1F-D99A-0464-444D-D0292E5F255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9:notes">
            <a:extLst>
              <a:ext uri="{FF2B5EF4-FFF2-40B4-BE49-F238E27FC236}">
                <a16:creationId xmlns:a16="http://schemas.microsoft.com/office/drawing/2014/main" id="{7FB2BAED-59C6-5655-68F0-0463F17973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36009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>
          <a:extLst>
            <a:ext uri="{FF2B5EF4-FFF2-40B4-BE49-F238E27FC236}">
              <a16:creationId xmlns:a16="http://schemas.microsoft.com/office/drawing/2014/main" id="{47FA115F-157B-F0B0-1671-D91FDAFE7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>
            <a:extLst>
              <a:ext uri="{FF2B5EF4-FFF2-40B4-BE49-F238E27FC236}">
                <a16:creationId xmlns:a16="http://schemas.microsoft.com/office/drawing/2014/main" id="{851A5F71-EB56-7360-E2EF-73C38975EC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9:notes">
            <a:extLst>
              <a:ext uri="{FF2B5EF4-FFF2-40B4-BE49-F238E27FC236}">
                <a16:creationId xmlns:a16="http://schemas.microsoft.com/office/drawing/2014/main" id="{7C5DE268-FE64-D4BE-455A-AE76C8F3492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060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3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3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3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37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3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39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4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4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4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4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4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41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41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4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4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4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4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4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4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4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43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43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4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4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4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4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5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5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5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5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5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5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2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5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5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5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53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5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5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5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5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5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5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5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5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5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5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5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5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5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5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5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5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5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5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5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5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5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5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6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6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6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6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6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6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6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2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1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3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"/>
          <p:cNvSpPr txBox="1">
            <a:spLocks noGrp="1"/>
          </p:cNvSpPr>
          <p:nvPr>
            <p:ph type="subTitle" idx="1"/>
          </p:nvPr>
        </p:nvSpPr>
        <p:spPr>
          <a:xfrm>
            <a:off x="1524000" y="169226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9600"/>
              <a:buNone/>
            </a:pPr>
            <a:r>
              <a:rPr lang="es-ES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 ExtraBold"/>
                <a:cs typeface="Nunito ExtraBold"/>
                <a:sym typeface="Nunito ExtraBold"/>
              </a:rPr>
              <a:t>Sumo Primero</a:t>
            </a:r>
            <a:endParaRPr b="1" dirty="0">
              <a:solidFill>
                <a:schemeClr val="tx1">
                  <a:lumMod val="65000"/>
                  <a:lumOff val="35000"/>
                </a:schemeClr>
              </a:solidFill>
              <a:latin typeface="Nunito" pitchFamily="2" charset="0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1524000" y="3117519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ct val="100000"/>
              <a:buFont typeface="Arial"/>
              <a:buNone/>
            </a:pPr>
            <a:r>
              <a:rPr lang="es-ES" sz="5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Contar en la matriz de </a:t>
            </a:r>
            <a:r>
              <a:rPr lang="es-ES" sz="5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 Medium" panose="020B0703020103030203" pitchFamily="34" charset="0"/>
                <a:ea typeface="Nunito"/>
                <a:cs typeface="Nunito"/>
                <a:sym typeface="Nunito"/>
              </a:rPr>
              <a:t>10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Sassoon Sans Std Medium" panose="020B0703020103030203" pitchFamily="34" charset="0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2121409" y="4765913"/>
            <a:ext cx="8546591" cy="1349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1° Básico: Unidad 1</a:t>
            </a:r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  |  </a:t>
            </a:r>
            <a:r>
              <a:rPr lang="es-ES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 pitchFamily="2" charset="0"/>
                <a:ea typeface="Nunito"/>
                <a:cs typeface="Nunito"/>
                <a:sym typeface="Nunito"/>
              </a:rPr>
              <a:t>Capítulo 1: Números hasta 10.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Nunito" pitchFamily="2" charset="0"/>
            </a:endParaRPr>
          </a:p>
          <a:p>
            <a:pPr marL="0" marR="0" lvl="0" indent="0" algn="just" rtl="0"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Nunito"/>
                <a:cs typeface="Nunito"/>
                <a:sym typeface="Nunito"/>
              </a:rPr>
              <a:t>Preparar Practica página 30.</a:t>
            </a: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Nunito"/>
              <a:cs typeface="Nunito"/>
              <a:sym typeface="Nunito"/>
            </a:endParaRPr>
          </a:p>
        </p:txBody>
      </p:sp>
      <p:pic>
        <p:nvPicPr>
          <p:cNvPr id="2" name="Google Shape;23;p2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70307472-F511-5F43-26E0-90892472D49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" name="Google Shape;350;p12"/>
          <p:cNvGrpSpPr/>
          <p:nvPr/>
        </p:nvGrpSpPr>
        <p:grpSpPr>
          <a:xfrm>
            <a:off x="2645186" y="2026300"/>
            <a:ext cx="6901627" cy="2805400"/>
            <a:chOff x="2719028" y="1805512"/>
            <a:chExt cx="6901627" cy="2805400"/>
          </a:xfrm>
        </p:grpSpPr>
        <p:sp>
          <p:nvSpPr>
            <p:cNvPr id="351" name="Google Shape;351;p12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2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2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2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2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2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2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2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2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12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12"/>
            <p:cNvSpPr/>
            <p:nvPr/>
          </p:nvSpPr>
          <p:spPr>
            <a:xfrm>
              <a:off x="2785623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12"/>
            <p:cNvSpPr/>
            <p:nvPr/>
          </p:nvSpPr>
          <p:spPr>
            <a:xfrm>
              <a:off x="4165948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2"/>
            <p:cNvSpPr/>
            <p:nvPr/>
          </p:nvSpPr>
          <p:spPr>
            <a:xfrm>
              <a:off x="5546273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2"/>
            <p:cNvSpPr/>
            <p:nvPr/>
          </p:nvSpPr>
          <p:spPr>
            <a:xfrm>
              <a:off x="6926599" y="187364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12"/>
            <p:cNvSpPr/>
            <p:nvPr/>
          </p:nvSpPr>
          <p:spPr>
            <a:xfrm>
              <a:off x="8306924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12"/>
            <p:cNvSpPr/>
            <p:nvPr/>
          </p:nvSpPr>
          <p:spPr>
            <a:xfrm>
              <a:off x="278562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2"/>
            <p:cNvSpPr/>
            <p:nvPr/>
          </p:nvSpPr>
          <p:spPr>
            <a:xfrm>
              <a:off x="4165948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2"/>
            <p:cNvSpPr/>
            <p:nvPr/>
          </p:nvSpPr>
          <p:spPr>
            <a:xfrm>
              <a:off x="554627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12"/>
          <p:cNvSpPr/>
          <p:nvPr/>
        </p:nvSpPr>
        <p:spPr>
          <a:xfrm>
            <a:off x="6852756" y="3497128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12"/>
          <p:cNvSpPr/>
          <p:nvPr/>
        </p:nvSpPr>
        <p:spPr>
          <a:xfrm>
            <a:off x="8233082" y="3478380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1" name="Google Shape;371;p12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2C035560-9795-B50A-841F-220FA9101F4B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>
          <a:extLst>
            <a:ext uri="{FF2B5EF4-FFF2-40B4-BE49-F238E27FC236}">
              <a16:creationId xmlns:a16="http://schemas.microsoft.com/office/drawing/2014/main" id="{612E979D-D1EF-7E71-5B01-ABE852C8A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9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BF66CB4C-5463-FD57-A757-303D6869B8D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289663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8699C9A3-F683-BBDD-D55A-A9194351003B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  <p:sp>
        <p:nvSpPr>
          <p:cNvPr id="3" name="Google Shape;312;p9">
            <a:extLst>
              <a:ext uri="{FF2B5EF4-FFF2-40B4-BE49-F238E27FC236}">
                <a16:creationId xmlns:a16="http://schemas.microsoft.com/office/drawing/2014/main" id="{4754B785-B92D-FAF1-D1F0-41E1B35DEF61}"/>
              </a:ext>
            </a:extLst>
          </p:cNvPr>
          <p:cNvSpPr/>
          <p:nvPr/>
        </p:nvSpPr>
        <p:spPr>
          <a:xfrm>
            <a:off x="6875930" y="1118371"/>
            <a:ext cx="3684494" cy="1066800"/>
          </a:xfrm>
          <a:prstGeom prst="wedgeRoundRectCallout">
            <a:avLst>
              <a:gd name="adj1" fmla="val 36450"/>
              <a:gd name="adj2" fmla="val 10216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sym typeface="Arial"/>
              </a:rPr>
              <a:t>¿Cómo lo supiste? </a:t>
            </a: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0085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14"/>
          <p:cNvGrpSpPr/>
          <p:nvPr/>
        </p:nvGrpSpPr>
        <p:grpSpPr>
          <a:xfrm>
            <a:off x="2645186" y="2026300"/>
            <a:ext cx="6901627" cy="2805400"/>
            <a:chOff x="2719028" y="1805512"/>
            <a:chExt cx="6901627" cy="2805400"/>
          </a:xfrm>
        </p:grpSpPr>
        <p:sp>
          <p:nvSpPr>
            <p:cNvPr id="385" name="Google Shape;385;p14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14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14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14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14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14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14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4"/>
            <p:cNvSpPr/>
            <p:nvPr/>
          </p:nvSpPr>
          <p:spPr>
            <a:xfrm>
              <a:off x="2785623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4"/>
            <p:cNvSpPr/>
            <p:nvPr/>
          </p:nvSpPr>
          <p:spPr>
            <a:xfrm>
              <a:off x="4165948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4"/>
            <p:cNvSpPr/>
            <p:nvPr/>
          </p:nvSpPr>
          <p:spPr>
            <a:xfrm>
              <a:off x="5546273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4"/>
            <p:cNvSpPr/>
            <p:nvPr/>
          </p:nvSpPr>
          <p:spPr>
            <a:xfrm>
              <a:off x="6926599" y="187364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4"/>
            <p:cNvSpPr/>
            <p:nvPr/>
          </p:nvSpPr>
          <p:spPr>
            <a:xfrm>
              <a:off x="8306924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4"/>
            <p:cNvSpPr/>
            <p:nvPr/>
          </p:nvSpPr>
          <p:spPr>
            <a:xfrm>
              <a:off x="4165948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4"/>
            <p:cNvSpPr/>
            <p:nvPr/>
          </p:nvSpPr>
          <p:spPr>
            <a:xfrm>
              <a:off x="554627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2" name="Google Shape;402;p14"/>
          <p:cNvSpPr/>
          <p:nvPr/>
        </p:nvSpPr>
        <p:spPr>
          <a:xfrm>
            <a:off x="6852756" y="3497128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14"/>
          <p:cNvSpPr/>
          <p:nvPr/>
        </p:nvSpPr>
        <p:spPr>
          <a:xfrm>
            <a:off x="2711781" y="3497128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4" name="Google Shape;404;p14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3CA9D352-990D-7822-5CDF-1321CFEA73DD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" name="Google Shape;410;p15"/>
          <p:cNvGrpSpPr/>
          <p:nvPr/>
        </p:nvGrpSpPr>
        <p:grpSpPr>
          <a:xfrm>
            <a:off x="2645186" y="2026300"/>
            <a:ext cx="6901627" cy="2805400"/>
            <a:chOff x="2719028" y="1805512"/>
            <a:chExt cx="6901627" cy="2805400"/>
          </a:xfrm>
        </p:grpSpPr>
        <p:sp>
          <p:nvSpPr>
            <p:cNvPr id="411" name="Google Shape;411;p15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5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5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5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15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15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15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15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15"/>
            <p:cNvSpPr/>
            <p:nvPr/>
          </p:nvSpPr>
          <p:spPr>
            <a:xfrm>
              <a:off x="2785623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5"/>
            <p:cNvSpPr/>
            <p:nvPr/>
          </p:nvSpPr>
          <p:spPr>
            <a:xfrm>
              <a:off x="4165948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5"/>
            <p:cNvSpPr/>
            <p:nvPr/>
          </p:nvSpPr>
          <p:spPr>
            <a:xfrm>
              <a:off x="5546273" y="1877650"/>
              <a:ext cx="1247136" cy="1258424"/>
            </a:xfrm>
            <a:prstGeom prst="ellipse">
              <a:avLst/>
            </a:prstGeom>
            <a:solidFill>
              <a:srgbClr val="4472C4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5"/>
            <p:cNvSpPr/>
            <p:nvPr/>
          </p:nvSpPr>
          <p:spPr>
            <a:xfrm>
              <a:off x="4165948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15"/>
            <p:cNvSpPr/>
            <p:nvPr/>
          </p:nvSpPr>
          <p:spPr>
            <a:xfrm>
              <a:off x="554627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6" name="Google Shape;426;p15"/>
          <p:cNvSpPr/>
          <p:nvPr/>
        </p:nvSpPr>
        <p:spPr>
          <a:xfrm>
            <a:off x="6852756" y="2098438"/>
            <a:ext cx="1247136" cy="1258424"/>
          </a:xfrm>
          <a:prstGeom prst="ellipse">
            <a:avLst/>
          </a:prstGeom>
          <a:solidFill>
            <a:srgbClr val="4472C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15"/>
          <p:cNvSpPr/>
          <p:nvPr/>
        </p:nvSpPr>
        <p:spPr>
          <a:xfrm>
            <a:off x="8233082" y="2079690"/>
            <a:ext cx="1247136" cy="1258424"/>
          </a:xfrm>
          <a:prstGeom prst="ellipse">
            <a:avLst/>
          </a:prstGeom>
          <a:solidFill>
            <a:srgbClr val="4472C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15"/>
          <p:cNvSpPr/>
          <p:nvPr/>
        </p:nvSpPr>
        <p:spPr>
          <a:xfrm>
            <a:off x="2711780" y="3478380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9" name="Google Shape;429;p15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6B06DDCB-FFD0-6D42-B43D-F9AC0AE777B4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5" name="Google Shape;435;p16"/>
          <p:cNvGrpSpPr/>
          <p:nvPr/>
        </p:nvGrpSpPr>
        <p:grpSpPr>
          <a:xfrm>
            <a:off x="2645182" y="2026300"/>
            <a:ext cx="6901627" cy="2805400"/>
            <a:chOff x="2719028" y="1805512"/>
            <a:chExt cx="6901627" cy="2805400"/>
          </a:xfrm>
        </p:grpSpPr>
        <p:sp>
          <p:nvSpPr>
            <p:cNvPr id="436" name="Google Shape;436;p16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16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6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6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6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16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16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16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16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16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16"/>
            <p:cNvSpPr/>
            <p:nvPr/>
          </p:nvSpPr>
          <p:spPr>
            <a:xfrm>
              <a:off x="2785623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16"/>
            <p:cNvSpPr/>
            <p:nvPr/>
          </p:nvSpPr>
          <p:spPr>
            <a:xfrm>
              <a:off x="4165948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16"/>
            <p:cNvSpPr/>
            <p:nvPr/>
          </p:nvSpPr>
          <p:spPr>
            <a:xfrm>
              <a:off x="5546273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16"/>
            <p:cNvSpPr/>
            <p:nvPr/>
          </p:nvSpPr>
          <p:spPr>
            <a:xfrm>
              <a:off x="6926608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16"/>
            <p:cNvSpPr/>
            <p:nvPr/>
          </p:nvSpPr>
          <p:spPr>
            <a:xfrm>
              <a:off x="8306933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1" name="Google Shape;451;p16"/>
          <p:cNvSpPr/>
          <p:nvPr/>
        </p:nvSpPr>
        <p:spPr>
          <a:xfrm>
            <a:off x="2711776" y="3497128"/>
            <a:ext cx="1247136" cy="1258424"/>
          </a:xfrm>
          <a:prstGeom prst="ellipse">
            <a:avLst/>
          </a:prstGeom>
          <a:solidFill>
            <a:srgbClr val="FF1C5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2" name="Google Shape;452;p16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57;p4">
            <a:extLst>
              <a:ext uri="{FF2B5EF4-FFF2-40B4-BE49-F238E27FC236}">
                <a16:creationId xmlns:a16="http://schemas.microsoft.com/office/drawing/2014/main" id="{9E1C925E-1658-4137-5E74-B934782CE829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>
          <a:extLst>
            <a:ext uri="{FF2B5EF4-FFF2-40B4-BE49-F238E27FC236}">
              <a16:creationId xmlns:a16="http://schemas.microsoft.com/office/drawing/2014/main" id="{78F4A905-0869-4BD8-4969-62B4F25E6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9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85E9C9CC-008E-4D25-8064-B9B7323679C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289663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9DAC3083-56AD-5A9B-92AF-94DF38C1B26C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  <p:sp>
        <p:nvSpPr>
          <p:cNvPr id="3" name="Google Shape;312;p9">
            <a:extLst>
              <a:ext uri="{FF2B5EF4-FFF2-40B4-BE49-F238E27FC236}">
                <a16:creationId xmlns:a16="http://schemas.microsoft.com/office/drawing/2014/main" id="{287F6AB5-8645-838B-B274-09BF6838B84B}"/>
              </a:ext>
            </a:extLst>
          </p:cNvPr>
          <p:cNvSpPr/>
          <p:nvPr/>
        </p:nvSpPr>
        <p:spPr>
          <a:xfrm>
            <a:off x="6875930" y="1118371"/>
            <a:ext cx="3684494" cy="1066800"/>
          </a:xfrm>
          <a:prstGeom prst="wedgeRoundRectCallout">
            <a:avLst>
              <a:gd name="adj1" fmla="val 36450"/>
              <a:gd name="adj2" fmla="val 10216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sym typeface="Arial"/>
              </a:rPr>
              <a:t>¿Cómo lo supiste? </a:t>
            </a: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9621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5" name="Google Shape;465;p18"/>
          <p:cNvGrpSpPr/>
          <p:nvPr/>
        </p:nvGrpSpPr>
        <p:grpSpPr>
          <a:xfrm>
            <a:off x="2677848" y="2026300"/>
            <a:ext cx="6901627" cy="2805400"/>
            <a:chOff x="2719028" y="1805512"/>
            <a:chExt cx="6901627" cy="2805400"/>
          </a:xfrm>
        </p:grpSpPr>
        <p:sp>
          <p:nvSpPr>
            <p:cNvPr id="466" name="Google Shape;466;p18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18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18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18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18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18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18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18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8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8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8"/>
            <p:cNvSpPr/>
            <p:nvPr/>
          </p:nvSpPr>
          <p:spPr>
            <a:xfrm>
              <a:off x="2785622" y="3273862"/>
              <a:ext cx="1247136" cy="1258424"/>
            </a:xfrm>
            <a:prstGeom prst="ellipse">
              <a:avLst/>
            </a:prstGeom>
            <a:solidFill>
              <a:srgbClr val="FF1C54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8"/>
            <p:cNvSpPr/>
            <p:nvPr/>
          </p:nvSpPr>
          <p:spPr>
            <a:xfrm>
              <a:off x="4177690" y="187765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8"/>
            <p:cNvSpPr/>
            <p:nvPr/>
          </p:nvSpPr>
          <p:spPr>
            <a:xfrm>
              <a:off x="5573251" y="187765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9" name="Google Shape;479;p18"/>
          <p:cNvSpPr/>
          <p:nvPr/>
        </p:nvSpPr>
        <p:spPr>
          <a:xfrm>
            <a:off x="2744442" y="2122119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18"/>
          <p:cNvSpPr/>
          <p:nvPr/>
        </p:nvSpPr>
        <p:spPr>
          <a:xfrm>
            <a:off x="6912396" y="2098438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18"/>
          <p:cNvSpPr/>
          <p:nvPr/>
        </p:nvSpPr>
        <p:spPr>
          <a:xfrm>
            <a:off x="8253104" y="2098438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2" name="Google Shape;482;p18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57;p4">
            <a:extLst>
              <a:ext uri="{FF2B5EF4-FFF2-40B4-BE49-F238E27FC236}">
                <a16:creationId xmlns:a16="http://schemas.microsoft.com/office/drawing/2014/main" id="{E7EF4D54-49CA-0D86-E155-89DE01DE392C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>
          <a:extLst>
            <a:ext uri="{FF2B5EF4-FFF2-40B4-BE49-F238E27FC236}">
              <a16:creationId xmlns:a16="http://schemas.microsoft.com/office/drawing/2014/main" id="{235F8AF5-E102-71D8-5815-24D575CF1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9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5C9F32B7-0ECC-33FC-4904-BB89849BCED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289663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063BC0AB-181E-2BEC-9F7A-64DD0EDACA48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  <p:sp>
        <p:nvSpPr>
          <p:cNvPr id="3" name="Google Shape;312;p9">
            <a:extLst>
              <a:ext uri="{FF2B5EF4-FFF2-40B4-BE49-F238E27FC236}">
                <a16:creationId xmlns:a16="http://schemas.microsoft.com/office/drawing/2014/main" id="{0D7C1148-3458-5F20-48B3-E1C86DED3D79}"/>
              </a:ext>
            </a:extLst>
          </p:cNvPr>
          <p:cNvSpPr/>
          <p:nvPr/>
        </p:nvSpPr>
        <p:spPr>
          <a:xfrm>
            <a:off x="6875930" y="1118371"/>
            <a:ext cx="3684494" cy="1066800"/>
          </a:xfrm>
          <a:prstGeom prst="wedgeRoundRectCallout">
            <a:avLst>
              <a:gd name="adj1" fmla="val 36450"/>
              <a:gd name="adj2" fmla="val 10216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sym typeface="Arial"/>
              </a:rPr>
              <a:t>¿Cómo lo supiste? </a:t>
            </a: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0184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5" name="Google Shape;495;p20"/>
          <p:cNvGrpSpPr/>
          <p:nvPr/>
        </p:nvGrpSpPr>
        <p:grpSpPr>
          <a:xfrm>
            <a:off x="2752325" y="2026300"/>
            <a:ext cx="6901627" cy="2805400"/>
            <a:chOff x="180109" y="803562"/>
            <a:chExt cx="11845635" cy="4849091"/>
          </a:xfrm>
        </p:grpSpPr>
        <p:sp>
          <p:nvSpPr>
            <p:cNvPr id="496" name="Google Shape;496;p20"/>
            <p:cNvSpPr/>
            <p:nvPr/>
          </p:nvSpPr>
          <p:spPr>
            <a:xfrm>
              <a:off x="180109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20"/>
            <p:cNvSpPr/>
            <p:nvPr/>
          </p:nvSpPr>
          <p:spPr>
            <a:xfrm>
              <a:off x="2549236" y="803563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20"/>
            <p:cNvSpPr/>
            <p:nvPr/>
          </p:nvSpPr>
          <p:spPr>
            <a:xfrm>
              <a:off x="4918363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20"/>
            <p:cNvSpPr/>
            <p:nvPr/>
          </p:nvSpPr>
          <p:spPr>
            <a:xfrm>
              <a:off x="7287490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20"/>
            <p:cNvSpPr/>
            <p:nvPr/>
          </p:nvSpPr>
          <p:spPr>
            <a:xfrm>
              <a:off x="9656617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20"/>
            <p:cNvSpPr/>
            <p:nvPr/>
          </p:nvSpPr>
          <p:spPr>
            <a:xfrm>
              <a:off x="180109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20"/>
            <p:cNvSpPr/>
            <p:nvPr/>
          </p:nvSpPr>
          <p:spPr>
            <a:xfrm>
              <a:off x="2549236" y="3228108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20"/>
            <p:cNvSpPr/>
            <p:nvPr/>
          </p:nvSpPr>
          <p:spPr>
            <a:xfrm>
              <a:off x="4918363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20"/>
            <p:cNvSpPr/>
            <p:nvPr/>
          </p:nvSpPr>
          <p:spPr>
            <a:xfrm>
              <a:off x="7287490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20"/>
            <p:cNvSpPr/>
            <p:nvPr/>
          </p:nvSpPr>
          <p:spPr>
            <a:xfrm>
              <a:off x="9656617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20"/>
            <p:cNvSpPr/>
            <p:nvPr/>
          </p:nvSpPr>
          <p:spPr>
            <a:xfrm>
              <a:off x="294410" y="928251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20"/>
            <p:cNvSpPr/>
            <p:nvPr/>
          </p:nvSpPr>
          <p:spPr>
            <a:xfrm>
              <a:off x="2663536" y="928251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20"/>
            <p:cNvSpPr/>
            <p:nvPr/>
          </p:nvSpPr>
          <p:spPr>
            <a:xfrm>
              <a:off x="7401790" y="921321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20"/>
            <p:cNvSpPr/>
            <p:nvPr/>
          </p:nvSpPr>
          <p:spPr>
            <a:xfrm>
              <a:off x="294410" y="3345866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20"/>
            <p:cNvSpPr/>
            <p:nvPr/>
          </p:nvSpPr>
          <p:spPr>
            <a:xfrm>
              <a:off x="2663536" y="3345866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20"/>
            <p:cNvSpPr/>
            <p:nvPr/>
          </p:nvSpPr>
          <p:spPr>
            <a:xfrm>
              <a:off x="5032663" y="3345866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20"/>
            <p:cNvSpPr/>
            <p:nvPr/>
          </p:nvSpPr>
          <p:spPr>
            <a:xfrm>
              <a:off x="9770917" y="921320"/>
              <a:ext cx="2140527" cy="2175167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3" name="Google Shape;513;p20"/>
          <p:cNvSpPr/>
          <p:nvPr/>
        </p:nvSpPr>
        <p:spPr>
          <a:xfrm>
            <a:off x="5579570" y="2094428"/>
            <a:ext cx="1247136" cy="1258424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4" name="Google Shape;514;p20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57;p4">
            <a:extLst>
              <a:ext uri="{FF2B5EF4-FFF2-40B4-BE49-F238E27FC236}">
                <a16:creationId xmlns:a16="http://schemas.microsoft.com/office/drawing/2014/main" id="{665B3709-A49E-3AC5-3A59-0E3DE6BD2FE8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0" name="Google Shape;520;p21"/>
          <p:cNvGrpSpPr/>
          <p:nvPr/>
        </p:nvGrpSpPr>
        <p:grpSpPr>
          <a:xfrm>
            <a:off x="2752325" y="2026300"/>
            <a:ext cx="6901627" cy="2805400"/>
            <a:chOff x="180109" y="803562"/>
            <a:chExt cx="11845635" cy="4849091"/>
          </a:xfrm>
        </p:grpSpPr>
        <p:sp>
          <p:nvSpPr>
            <p:cNvPr id="521" name="Google Shape;521;p21"/>
            <p:cNvSpPr/>
            <p:nvPr/>
          </p:nvSpPr>
          <p:spPr>
            <a:xfrm>
              <a:off x="180109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21"/>
            <p:cNvSpPr/>
            <p:nvPr/>
          </p:nvSpPr>
          <p:spPr>
            <a:xfrm>
              <a:off x="2549236" y="803563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21"/>
            <p:cNvSpPr/>
            <p:nvPr/>
          </p:nvSpPr>
          <p:spPr>
            <a:xfrm>
              <a:off x="4918363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21"/>
            <p:cNvSpPr/>
            <p:nvPr/>
          </p:nvSpPr>
          <p:spPr>
            <a:xfrm>
              <a:off x="7287490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21"/>
            <p:cNvSpPr/>
            <p:nvPr/>
          </p:nvSpPr>
          <p:spPr>
            <a:xfrm>
              <a:off x="9656617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21"/>
            <p:cNvSpPr/>
            <p:nvPr/>
          </p:nvSpPr>
          <p:spPr>
            <a:xfrm>
              <a:off x="180109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21"/>
            <p:cNvSpPr/>
            <p:nvPr/>
          </p:nvSpPr>
          <p:spPr>
            <a:xfrm>
              <a:off x="2549236" y="3228108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21"/>
            <p:cNvSpPr/>
            <p:nvPr/>
          </p:nvSpPr>
          <p:spPr>
            <a:xfrm>
              <a:off x="4918363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21"/>
            <p:cNvSpPr/>
            <p:nvPr/>
          </p:nvSpPr>
          <p:spPr>
            <a:xfrm>
              <a:off x="7287490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21"/>
            <p:cNvSpPr/>
            <p:nvPr/>
          </p:nvSpPr>
          <p:spPr>
            <a:xfrm>
              <a:off x="9656617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21"/>
            <p:cNvSpPr/>
            <p:nvPr/>
          </p:nvSpPr>
          <p:spPr>
            <a:xfrm>
              <a:off x="294410" y="928251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21"/>
            <p:cNvSpPr/>
            <p:nvPr/>
          </p:nvSpPr>
          <p:spPr>
            <a:xfrm>
              <a:off x="2663536" y="928251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21"/>
            <p:cNvSpPr/>
            <p:nvPr/>
          </p:nvSpPr>
          <p:spPr>
            <a:xfrm>
              <a:off x="294410" y="3345866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21"/>
            <p:cNvSpPr/>
            <p:nvPr/>
          </p:nvSpPr>
          <p:spPr>
            <a:xfrm>
              <a:off x="2663536" y="3345866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21"/>
            <p:cNvSpPr/>
            <p:nvPr/>
          </p:nvSpPr>
          <p:spPr>
            <a:xfrm>
              <a:off x="9770917" y="928251"/>
              <a:ext cx="2140527" cy="2175167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21"/>
            <p:cNvSpPr/>
            <p:nvPr/>
          </p:nvSpPr>
          <p:spPr>
            <a:xfrm>
              <a:off x="7401789" y="928251"/>
              <a:ext cx="2140527" cy="2175167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7" name="Google Shape;537;p21"/>
          <p:cNvSpPr/>
          <p:nvPr/>
        </p:nvSpPr>
        <p:spPr>
          <a:xfrm>
            <a:off x="5579570" y="2098438"/>
            <a:ext cx="1247136" cy="1258424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8" name="Google Shape;538;p21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57;p4">
            <a:extLst>
              <a:ext uri="{FF2B5EF4-FFF2-40B4-BE49-F238E27FC236}">
                <a16:creationId xmlns:a16="http://schemas.microsoft.com/office/drawing/2014/main" id="{DA3650A1-F7B6-13E8-F670-A41F025625AA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"/>
          <p:cNvSpPr txBox="1"/>
          <p:nvPr/>
        </p:nvSpPr>
        <p:spPr>
          <a:xfrm>
            <a:off x="3883378" y="1347706"/>
            <a:ext cx="6298847" cy="2585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rPr lang="es-ES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cs typeface="Aharoni" panose="020F0502020204030204" pitchFamily="2" charset="-79"/>
                <a:sym typeface="Arial"/>
              </a:rPr>
              <a:t>A continuación, les mostraré fichas 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rPr lang="es-ES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cs typeface="Aharoni" panose="020F0502020204030204" pitchFamily="2" charset="-79"/>
                <a:sym typeface="Arial"/>
              </a:rPr>
              <a:t>por un breve tiempo.</a:t>
            </a:r>
            <a:endParaRPr lang="es-ES" sz="2400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cs typeface="Aharoni" panose="020F0502020204030204" pitchFamily="2" charset="-79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cs typeface="Aharoni" panose="020F0502020204030204" pitchFamily="2" charset="-79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rPr lang="es-ES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cs typeface="Aharoni" panose="020F0502020204030204" pitchFamily="2" charset="-79"/>
                <a:sym typeface="Arial"/>
              </a:rPr>
              <a:t>Deben indicar la cantidad de fichas que hay.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cs typeface="Aharoni" panose="020F0502020204030204" pitchFamily="2" charset="-79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cs typeface="Aharoni" panose="020F0502020204030204" pitchFamily="2" charset="-79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s-ES" sz="2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cs typeface="Aharoni" panose="020F0502020204030204" pitchFamily="2" charset="-79"/>
                <a:sym typeface="Arial"/>
              </a:rPr>
              <a:t>¡Deben estar muy atentos!</a:t>
            </a:r>
            <a:endParaRPr sz="240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cs typeface="Aharoni" panose="020F0502020204030204" pitchFamily="2" charset="-79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sym typeface="Arial"/>
            </a:endParaRPr>
          </a:p>
        </p:txBody>
      </p:sp>
      <p:pic>
        <p:nvPicPr>
          <p:cNvPr id="238" name="Google Shape;238;p3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349550" y="2896640"/>
            <a:ext cx="2395991" cy="27533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Bocadillo: rectángulo con esquinas redondeadas 8">
            <a:extLst>
              <a:ext uri="{FF2B5EF4-FFF2-40B4-BE49-F238E27FC236}">
                <a16:creationId xmlns:a16="http://schemas.microsoft.com/office/drawing/2014/main" id="{69668971-1AD2-3F61-330B-4C361C6388F5}"/>
              </a:ext>
            </a:extLst>
          </p:cNvPr>
          <p:cNvSpPr/>
          <p:nvPr/>
        </p:nvSpPr>
        <p:spPr>
          <a:xfrm>
            <a:off x="3395353" y="1072444"/>
            <a:ext cx="6863072" cy="2975682"/>
          </a:xfrm>
          <a:prstGeom prst="wedgeRoundRectCallout">
            <a:avLst>
              <a:gd name="adj1" fmla="val -59467"/>
              <a:gd name="adj2" fmla="val 22035"/>
              <a:gd name="adj3" fmla="val 16667"/>
            </a:avLst>
          </a:prstGeom>
          <a:noFill/>
          <a:ln w="12700">
            <a:solidFill>
              <a:srgbClr val="FF1C5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sz="1100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3" name="Google Shape;543;p22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27482" y="36274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544" name="Google Shape;544;p22"/>
          <p:cNvSpPr/>
          <p:nvPr/>
        </p:nvSpPr>
        <p:spPr>
          <a:xfrm>
            <a:off x="3969984" y="189086"/>
            <a:ext cx="4885540" cy="2775293"/>
          </a:xfrm>
          <a:prstGeom prst="wedgeRoundRectCallout">
            <a:avLst>
              <a:gd name="adj1" fmla="val 63752"/>
              <a:gd name="adj2" fmla="val -30464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ES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sym typeface="Arial"/>
              </a:rPr>
              <a:t>¡Muy bien!</a:t>
            </a: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sym typeface="Arial"/>
            </a:endParaRPr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ES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sym typeface="Arial"/>
              </a:rPr>
              <a:t>Si las fichas están desordenadas, </a:t>
            </a:r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ES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sym typeface="Arial"/>
              </a:rPr>
              <a:t>las tenemos que contar de 1 en 1, </a:t>
            </a:r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ES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sym typeface="Arial"/>
              </a:rPr>
              <a:t>pero si están en una matriz </a:t>
            </a:r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ES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sym typeface="Arial"/>
              </a:rPr>
              <a:t>es fácil reconocer la cantidad que hay. 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sym typeface="Arial"/>
            </a:endParaRPr>
          </a:p>
        </p:txBody>
      </p:sp>
      <p:grpSp>
        <p:nvGrpSpPr>
          <p:cNvPr id="545" name="Google Shape;545;p22"/>
          <p:cNvGrpSpPr/>
          <p:nvPr/>
        </p:nvGrpSpPr>
        <p:grpSpPr>
          <a:xfrm>
            <a:off x="6622425" y="3261234"/>
            <a:ext cx="4147878" cy="1691966"/>
            <a:chOff x="5315467" y="3622433"/>
            <a:chExt cx="6901627" cy="2805400"/>
          </a:xfrm>
        </p:grpSpPr>
        <p:grpSp>
          <p:nvGrpSpPr>
            <p:cNvPr id="546" name="Google Shape;546;p22"/>
            <p:cNvGrpSpPr/>
            <p:nvPr/>
          </p:nvGrpSpPr>
          <p:grpSpPr>
            <a:xfrm>
              <a:off x="5315467" y="3622433"/>
              <a:ext cx="6901627" cy="2805400"/>
              <a:chOff x="180109" y="803562"/>
              <a:chExt cx="11845635" cy="4849091"/>
            </a:xfrm>
          </p:grpSpPr>
          <p:sp>
            <p:nvSpPr>
              <p:cNvPr id="547" name="Google Shape;547;p22"/>
              <p:cNvSpPr/>
              <p:nvPr/>
            </p:nvSpPr>
            <p:spPr>
              <a:xfrm>
                <a:off x="180109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8" name="Google Shape;548;p22"/>
              <p:cNvSpPr/>
              <p:nvPr/>
            </p:nvSpPr>
            <p:spPr>
              <a:xfrm>
                <a:off x="2549236" y="803563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9" name="Google Shape;549;p22"/>
              <p:cNvSpPr/>
              <p:nvPr/>
            </p:nvSpPr>
            <p:spPr>
              <a:xfrm>
                <a:off x="4918363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0" name="Google Shape;550;p22"/>
              <p:cNvSpPr/>
              <p:nvPr/>
            </p:nvSpPr>
            <p:spPr>
              <a:xfrm>
                <a:off x="7287490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1" name="Google Shape;551;p22"/>
              <p:cNvSpPr/>
              <p:nvPr/>
            </p:nvSpPr>
            <p:spPr>
              <a:xfrm>
                <a:off x="9656617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2" name="Google Shape;552;p22"/>
              <p:cNvSpPr/>
              <p:nvPr/>
            </p:nvSpPr>
            <p:spPr>
              <a:xfrm>
                <a:off x="180109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3" name="Google Shape;553;p22"/>
              <p:cNvSpPr/>
              <p:nvPr/>
            </p:nvSpPr>
            <p:spPr>
              <a:xfrm>
                <a:off x="2549236" y="3228108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4" name="Google Shape;554;p22"/>
              <p:cNvSpPr/>
              <p:nvPr/>
            </p:nvSpPr>
            <p:spPr>
              <a:xfrm>
                <a:off x="4918363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5" name="Google Shape;555;p22"/>
              <p:cNvSpPr/>
              <p:nvPr/>
            </p:nvSpPr>
            <p:spPr>
              <a:xfrm>
                <a:off x="7287490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6" name="Google Shape;556;p22"/>
              <p:cNvSpPr/>
              <p:nvPr/>
            </p:nvSpPr>
            <p:spPr>
              <a:xfrm>
                <a:off x="9656617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7" name="Google Shape;557;p22"/>
              <p:cNvSpPr/>
              <p:nvPr/>
            </p:nvSpPr>
            <p:spPr>
              <a:xfrm>
                <a:off x="294410" y="928251"/>
                <a:ext cx="2140526" cy="21751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8" name="Google Shape;558;p22"/>
              <p:cNvSpPr/>
              <p:nvPr/>
            </p:nvSpPr>
            <p:spPr>
              <a:xfrm>
                <a:off x="2663536" y="928251"/>
                <a:ext cx="2140526" cy="21751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9" name="Google Shape;559;p22"/>
              <p:cNvSpPr/>
              <p:nvPr/>
            </p:nvSpPr>
            <p:spPr>
              <a:xfrm>
                <a:off x="294410" y="3345866"/>
                <a:ext cx="2140526" cy="21751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0" name="Google Shape;560;p22"/>
              <p:cNvSpPr/>
              <p:nvPr/>
            </p:nvSpPr>
            <p:spPr>
              <a:xfrm>
                <a:off x="2663536" y="3345866"/>
                <a:ext cx="2140526" cy="21751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1" name="Google Shape;561;p22"/>
              <p:cNvSpPr/>
              <p:nvPr/>
            </p:nvSpPr>
            <p:spPr>
              <a:xfrm>
                <a:off x="5032663" y="3345866"/>
                <a:ext cx="2140526" cy="21751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62" name="Google Shape;562;p22"/>
            <p:cNvSpPr/>
            <p:nvPr/>
          </p:nvSpPr>
          <p:spPr>
            <a:xfrm>
              <a:off x="8142711" y="3694571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3" name="Google Shape;573;p22"/>
          <p:cNvSpPr/>
          <p:nvPr/>
        </p:nvSpPr>
        <p:spPr>
          <a:xfrm>
            <a:off x="5295900" y="4186058"/>
            <a:ext cx="829643" cy="990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1C5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22"/>
          <p:cNvSpPr txBox="1"/>
          <p:nvPr/>
        </p:nvSpPr>
        <p:spPr>
          <a:xfrm>
            <a:off x="6622425" y="4953200"/>
            <a:ext cx="3827700" cy="11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5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 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ans SemiBold" panose="00000700000000000000" pitchFamily="2" charset="0"/>
              </a:rPr>
              <a:t>y 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3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 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ans SemiBold" panose="00000700000000000000" pitchFamily="2" charset="0"/>
              </a:rPr>
              <a:t>es 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8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</a:rPr>
              <a:t>2 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ans SemiBold" panose="00000700000000000000" pitchFamily="2" charset="0"/>
                <a:sym typeface="Arial"/>
              </a:rPr>
              <a:t>menos que 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10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 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ans SemiBold" panose="00000700000000000000" pitchFamily="2" charset="0"/>
                <a:sym typeface="Arial"/>
              </a:rPr>
              <a:t>es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 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8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</p:txBody>
      </p:sp>
      <p:sp>
        <p:nvSpPr>
          <p:cNvPr id="7" name="Google Shape;561;p22">
            <a:extLst>
              <a:ext uri="{FF2B5EF4-FFF2-40B4-BE49-F238E27FC236}">
                <a16:creationId xmlns:a16="http://schemas.microsoft.com/office/drawing/2014/main" id="{AB023BDF-530A-FDFB-862E-96A449FBCD80}"/>
              </a:ext>
            </a:extLst>
          </p:cNvPr>
          <p:cNvSpPr/>
          <p:nvPr/>
        </p:nvSpPr>
        <p:spPr>
          <a:xfrm>
            <a:off x="3303651" y="3190405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561;p22">
            <a:extLst>
              <a:ext uri="{FF2B5EF4-FFF2-40B4-BE49-F238E27FC236}">
                <a16:creationId xmlns:a16="http://schemas.microsoft.com/office/drawing/2014/main" id="{966FAC6F-6D13-A7A4-BFEB-B0479142A2DD}"/>
              </a:ext>
            </a:extLst>
          </p:cNvPr>
          <p:cNvSpPr/>
          <p:nvPr/>
        </p:nvSpPr>
        <p:spPr>
          <a:xfrm>
            <a:off x="1863242" y="2936483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561;p22">
            <a:extLst>
              <a:ext uri="{FF2B5EF4-FFF2-40B4-BE49-F238E27FC236}">
                <a16:creationId xmlns:a16="http://schemas.microsoft.com/office/drawing/2014/main" id="{36C91EA4-B903-7CCC-DF11-A8B2437BB24C}"/>
              </a:ext>
            </a:extLst>
          </p:cNvPr>
          <p:cNvSpPr/>
          <p:nvPr/>
        </p:nvSpPr>
        <p:spPr>
          <a:xfrm>
            <a:off x="956765" y="3395381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561;p22">
            <a:extLst>
              <a:ext uri="{FF2B5EF4-FFF2-40B4-BE49-F238E27FC236}">
                <a16:creationId xmlns:a16="http://schemas.microsoft.com/office/drawing/2014/main" id="{210B895A-7EC4-7BEC-C9FF-8CC621FB05EB}"/>
              </a:ext>
            </a:extLst>
          </p:cNvPr>
          <p:cNvSpPr/>
          <p:nvPr/>
        </p:nvSpPr>
        <p:spPr>
          <a:xfrm>
            <a:off x="1729573" y="4040733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561;p22">
            <a:extLst>
              <a:ext uri="{FF2B5EF4-FFF2-40B4-BE49-F238E27FC236}">
                <a16:creationId xmlns:a16="http://schemas.microsoft.com/office/drawing/2014/main" id="{ED0A937A-8498-BB8D-6220-68C4075616F2}"/>
              </a:ext>
            </a:extLst>
          </p:cNvPr>
          <p:cNvSpPr/>
          <p:nvPr/>
        </p:nvSpPr>
        <p:spPr>
          <a:xfrm>
            <a:off x="2848603" y="4116502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61;p22">
            <a:extLst>
              <a:ext uri="{FF2B5EF4-FFF2-40B4-BE49-F238E27FC236}">
                <a16:creationId xmlns:a16="http://schemas.microsoft.com/office/drawing/2014/main" id="{C03CDFA8-6619-1DEB-AF60-43172FF48869}"/>
              </a:ext>
            </a:extLst>
          </p:cNvPr>
          <p:cNvSpPr/>
          <p:nvPr/>
        </p:nvSpPr>
        <p:spPr>
          <a:xfrm>
            <a:off x="3965510" y="4374988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561;p22">
            <a:extLst>
              <a:ext uri="{FF2B5EF4-FFF2-40B4-BE49-F238E27FC236}">
                <a16:creationId xmlns:a16="http://schemas.microsoft.com/office/drawing/2014/main" id="{19053A5F-8F1D-9E70-4E0F-A413BE0FC005}"/>
              </a:ext>
            </a:extLst>
          </p:cNvPr>
          <p:cNvSpPr/>
          <p:nvPr/>
        </p:nvSpPr>
        <p:spPr>
          <a:xfrm>
            <a:off x="3101109" y="5065568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561;p22">
            <a:extLst>
              <a:ext uri="{FF2B5EF4-FFF2-40B4-BE49-F238E27FC236}">
                <a16:creationId xmlns:a16="http://schemas.microsoft.com/office/drawing/2014/main" id="{44702EAE-4EAC-FE91-C390-AC16D98C2FC1}"/>
              </a:ext>
            </a:extLst>
          </p:cNvPr>
          <p:cNvSpPr/>
          <p:nvPr/>
        </p:nvSpPr>
        <p:spPr>
          <a:xfrm>
            <a:off x="1886445" y="5070477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561;p22">
            <a:extLst>
              <a:ext uri="{FF2B5EF4-FFF2-40B4-BE49-F238E27FC236}">
                <a16:creationId xmlns:a16="http://schemas.microsoft.com/office/drawing/2014/main" id="{3A13733D-A4C8-5A4E-2FA8-CDC87255983C}"/>
              </a:ext>
            </a:extLst>
          </p:cNvPr>
          <p:cNvSpPr/>
          <p:nvPr/>
        </p:nvSpPr>
        <p:spPr>
          <a:xfrm>
            <a:off x="9976145" y="3302570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561;p22">
            <a:extLst>
              <a:ext uri="{FF2B5EF4-FFF2-40B4-BE49-F238E27FC236}">
                <a16:creationId xmlns:a16="http://schemas.microsoft.com/office/drawing/2014/main" id="{9137D94E-DA13-9F1B-3908-EBD690D8B078}"/>
              </a:ext>
            </a:extLst>
          </p:cNvPr>
          <p:cNvSpPr/>
          <p:nvPr/>
        </p:nvSpPr>
        <p:spPr>
          <a:xfrm>
            <a:off x="9151176" y="3304740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oogle Shape;243;p4"/>
          <p:cNvGrpSpPr/>
          <p:nvPr/>
        </p:nvGrpSpPr>
        <p:grpSpPr>
          <a:xfrm>
            <a:off x="2645182" y="2026300"/>
            <a:ext cx="6901627" cy="2805400"/>
            <a:chOff x="180109" y="803562"/>
            <a:chExt cx="11845635" cy="4849091"/>
          </a:xfrm>
        </p:grpSpPr>
        <p:sp>
          <p:nvSpPr>
            <p:cNvPr id="244" name="Google Shape;244;p4"/>
            <p:cNvSpPr/>
            <p:nvPr/>
          </p:nvSpPr>
          <p:spPr>
            <a:xfrm>
              <a:off x="180109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2549236" y="803563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4918363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7287490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9656617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180109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2549236" y="3228108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4918363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7287490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9656617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294410" y="928251"/>
              <a:ext cx="2140526" cy="2175166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2663536" y="921320"/>
              <a:ext cx="2140527" cy="2175167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5032662" y="921320"/>
              <a:ext cx="2140527" cy="2175167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58" name="Google Shape;258;p4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57;p4">
            <a:extLst>
              <a:ext uri="{FF2B5EF4-FFF2-40B4-BE49-F238E27FC236}">
                <a16:creationId xmlns:a16="http://schemas.microsoft.com/office/drawing/2014/main" id="{E1549ABE-27AF-7E9D-FEFC-106356356BC6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33C0947F-E267-F9B7-FC63-450F098C3B9A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6"/>
          <p:cNvGrpSpPr/>
          <p:nvPr/>
        </p:nvGrpSpPr>
        <p:grpSpPr>
          <a:xfrm>
            <a:off x="2645182" y="2026300"/>
            <a:ext cx="6901627" cy="2805400"/>
            <a:chOff x="180109" y="803562"/>
            <a:chExt cx="11845635" cy="4849091"/>
          </a:xfrm>
        </p:grpSpPr>
        <p:sp>
          <p:nvSpPr>
            <p:cNvPr id="269" name="Google Shape;269;p6"/>
            <p:cNvSpPr/>
            <p:nvPr/>
          </p:nvSpPr>
          <p:spPr>
            <a:xfrm>
              <a:off x="180109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6"/>
            <p:cNvSpPr/>
            <p:nvPr/>
          </p:nvSpPr>
          <p:spPr>
            <a:xfrm>
              <a:off x="2549236" y="803563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6"/>
            <p:cNvSpPr/>
            <p:nvPr/>
          </p:nvSpPr>
          <p:spPr>
            <a:xfrm>
              <a:off x="4918363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6"/>
            <p:cNvSpPr/>
            <p:nvPr/>
          </p:nvSpPr>
          <p:spPr>
            <a:xfrm>
              <a:off x="7287490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6"/>
            <p:cNvSpPr/>
            <p:nvPr/>
          </p:nvSpPr>
          <p:spPr>
            <a:xfrm>
              <a:off x="9656617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6"/>
            <p:cNvSpPr/>
            <p:nvPr/>
          </p:nvSpPr>
          <p:spPr>
            <a:xfrm>
              <a:off x="180109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6"/>
            <p:cNvSpPr/>
            <p:nvPr/>
          </p:nvSpPr>
          <p:spPr>
            <a:xfrm>
              <a:off x="2549236" y="3228108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6"/>
            <p:cNvSpPr/>
            <p:nvPr/>
          </p:nvSpPr>
          <p:spPr>
            <a:xfrm>
              <a:off x="4918363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6"/>
            <p:cNvSpPr/>
            <p:nvPr/>
          </p:nvSpPr>
          <p:spPr>
            <a:xfrm>
              <a:off x="7287490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6"/>
            <p:cNvSpPr/>
            <p:nvPr/>
          </p:nvSpPr>
          <p:spPr>
            <a:xfrm>
              <a:off x="9656617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6"/>
            <p:cNvSpPr/>
            <p:nvPr/>
          </p:nvSpPr>
          <p:spPr>
            <a:xfrm>
              <a:off x="294410" y="928251"/>
              <a:ext cx="2140526" cy="2175166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6"/>
            <p:cNvSpPr/>
            <p:nvPr/>
          </p:nvSpPr>
          <p:spPr>
            <a:xfrm>
              <a:off x="2663536" y="935184"/>
              <a:ext cx="2140527" cy="2175167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6"/>
            <p:cNvSpPr/>
            <p:nvPr/>
          </p:nvSpPr>
          <p:spPr>
            <a:xfrm>
              <a:off x="5032662" y="923519"/>
              <a:ext cx="2140527" cy="2175167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" name="Google Shape;281;p6">
              <a:extLst>
                <a:ext uri="{FF2B5EF4-FFF2-40B4-BE49-F238E27FC236}">
                  <a16:creationId xmlns:a16="http://schemas.microsoft.com/office/drawing/2014/main" id="{0B79329C-15E9-6C0F-F370-C11C5829FF13}"/>
                </a:ext>
              </a:extLst>
            </p:cNvPr>
            <p:cNvSpPr/>
            <p:nvPr/>
          </p:nvSpPr>
          <p:spPr>
            <a:xfrm>
              <a:off x="7401789" y="923519"/>
              <a:ext cx="2140527" cy="2175167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6B2013F8-72C4-FBF8-2252-F6F0893D94CF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" name="Google Shape;288;p8"/>
          <p:cNvGrpSpPr/>
          <p:nvPr/>
        </p:nvGrpSpPr>
        <p:grpSpPr>
          <a:xfrm>
            <a:off x="2645182" y="2026300"/>
            <a:ext cx="6901627" cy="2805400"/>
            <a:chOff x="2719028" y="1805512"/>
            <a:chExt cx="6901627" cy="2805400"/>
          </a:xfrm>
        </p:grpSpPr>
        <p:grpSp>
          <p:nvGrpSpPr>
            <p:cNvPr id="289" name="Google Shape;289;p8"/>
            <p:cNvGrpSpPr/>
            <p:nvPr/>
          </p:nvGrpSpPr>
          <p:grpSpPr>
            <a:xfrm>
              <a:off x="2719028" y="1805512"/>
              <a:ext cx="6901627" cy="2805400"/>
              <a:chOff x="180109" y="803562"/>
              <a:chExt cx="11845635" cy="4849091"/>
            </a:xfrm>
          </p:grpSpPr>
          <p:sp>
            <p:nvSpPr>
              <p:cNvPr id="290" name="Google Shape;290;p8"/>
              <p:cNvSpPr/>
              <p:nvPr/>
            </p:nvSpPr>
            <p:spPr>
              <a:xfrm>
                <a:off x="180109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1" name="Google Shape;291;p8"/>
              <p:cNvSpPr/>
              <p:nvPr/>
            </p:nvSpPr>
            <p:spPr>
              <a:xfrm>
                <a:off x="2549236" y="803563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292;p8"/>
              <p:cNvSpPr/>
              <p:nvPr/>
            </p:nvSpPr>
            <p:spPr>
              <a:xfrm>
                <a:off x="4918363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Google Shape;293;p8"/>
              <p:cNvSpPr/>
              <p:nvPr/>
            </p:nvSpPr>
            <p:spPr>
              <a:xfrm>
                <a:off x="7287490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4" name="Google Shape;294;p8"/>
              <p:cNvSpPr/>
              <p:nvPr/>
            </p:nvSpPr>
            <p:spPr>
              <a:xfrm>
                <a:off x="9656617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5" name="Google Shape;295;p8"/>
              <p:cNvSpPr/>
              <p:nvPr/>
            </p:nvSpPr>
            <p:spPr>
              <a:xfrm>
                <a:off x="180109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6" name="Google Shape;296;p8"/>
              <p:cNvSpPr/>
              <p:nvPr/>
            </p:nvSpPr>
            <p:spPr>
              <a:xfrm>
                <a:off x="2549236" y="3228108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7" name="Google Shape;297;p8"/>
              <p:cNvSpPr/>
              <p:nvPr/>
            </p:nvSpPr>
            <p:spPr>
              <a:xfrm>
                <a:off x="4918363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8" name="Google Shape;298;p8"/>
              <p:cNvSpPr/>
              <p:nvPr/>
            </p:nvSpPr>
            <p:spPr>
              <a:xfrm>
                <a:off x="7287490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9" name="Google Shape;299;p8"/>
              <p:cNvSpPr/>
              <p:nvPr/>
            </p:nvSpPr>
            <p:spPr>
              <a:xfrm>
                <a:off x="9656617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0" name="Google Shape;300;p8"/>
              <p:cNvSpPr/>
              <p:nvPr/>
            </p:nvSpPr>
            <p:spPr>
              <a:xfrm>
                <a:off x="294410" y="928251"/>
                <a:ext cx="2140526" cy="2175166"/>
              </a:xfrm>
              <a:prstGeom prst="ellipse">
                <a:avLst/>
              </a:prstGeom>
              <a:solidFill>
                <a:schemeClr val="accent6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01" name="Google Shape;301;p8"/>
            <p:cNvSpPr/>
            <p:nvPr/>
          </p:nvSpPr>
          <p:spPr>
            <a:xfrm>
              <a:off x="4165947" y="187364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8"/>
            <p:cNvSpPr/>
            <p:nvPr/>
          </p:nvSpPr>
          <p:spPr>
            <a:xfrm>
              <a:off x="5546273" y="187364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8"/>
            <p:cNvSpPr/>
            <p:nvPr/>
          </p:nvSpPr>
          <p:spPr>
            <a:xfrm>
              <a:off x="6926598" y="187364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8"/>
            <p:cNvSpPr/>
            <p:nvPr/>
          </p:nvSpPr>
          <p:spPr>
            <a:xfrm>
              <a:off x="8306924" y="187364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05" name="Google Shape;305;p8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63988" y="5552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8441AE81-2DA7-BDB4-F869-261E515357E3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9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289663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9"/>
          <p:cNvSpPr/>
          <p:nvPr/>
        </p:nvSpPr>
        <p:spPr>
          <a:xfrm>
            <a:off x="6875930" y="1118371"/>
            <a:ext cx="3684494" cy="1066800"/>
          </a:xfrm>
          <a:prstGeom prst="wedgeRoundRectCallout">
            <a:avLst>
              <a:gd name="adj1" fmla="val 36450"/>
              <a:gd name="adj2" fmla="val 10216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sym typeface="Arial"/>
              </a:rPr>
              <a:t>¿Cómo lo supiste? </a:t>
            </a: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sym typeface="Arial"/>
            </a:endParaRPr>
          </a:p>
        </p:txBody>
      </p:sp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71783A12-A15E-3CCE-1D75-7F5CEB5945AC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0"/>
          <p:cNvGrpSpPr/>
          <p:nvPr/>
        </p:nvGrpSpPr>
        <p:grpSpPr>
          <a:xfrm>
            <a:off x="2645182" y="2026300"/>
            <a:ext cx="6901627" cy="2805400"/>
            <a:chOff x="2719028" y="1805512"/>
            <a:chExt cx="6901627" cy="2805400"/>
          </a:xfrm>
        </p:grpSpPr>
        <p:sp>
          <p:nvSpPr>
            <p:cNvPr id="319" name="Google Shape;319;p10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0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0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0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0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0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0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10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10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0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0"/>
            <p:cNvSpPr/>
            <p:nvPr/>
          </p:nvSpPr>
          <p:spPr>
            <a:xfrm>
              <a:off x="2785623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0"/>
            <p:cNvSpPr/>
            <p:nvPr/>
          </p:nvSpPr>
          <p:spPr>
            <a:xfrm>
              <a:off x="4165948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0"/>
            <p:cNvSpPr/>
            <p:nvPr/>
          </p:nvSpPr>
          <p:spPr>
            <a:xfrm>
              <a:off x="5546273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0"/>
            <p:cNvSpPr/>
            <p:nvPr/>
          </p:nvSpPr>
          <p:spPr>
            <a:xfrm>
              <a:off x="6926599" y="187364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10"/>
            <p:cNvSpPr/>
            <p:nvPr/>
          </p:nvSpPr>
          <p:spPr>
            <a:xfrm>
              <a:off x="8306924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10"/>
            <p:cNvSpPr/>
            <p:nvPr/>
          </p:nvSpPr>
          <p:spPr>
            <a:xfrm>
              <a:off x="278562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10"/>
            <p:cNvSpPr/>
            <p:nvPr/>
          </p:nvSpPr>
          <p:spPr>
            <a:xfrm>
              <a:off x="4165948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10"/>
            <p:cNvSpPr/>
            <p:nvPr/>
          </p:nvSpPr>
          <p:spPr>
            <a:xfrm>
              <a:off x="554627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37" name="Google Shape;337;p10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49AF7CB3-BF7D-6E04-0F4E-3410CD4067D7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>
          <a:extLst>
            <a:ext uri="{FF2B5EF4-FFF2-40B4-BE49-F238E27FC236}">
              <a16:creationId xmlns:a16="http://schemas.microsoft.com/office/drawing/2014/main" id="{52BDCCD3-B3B4-762B-F00D-261FC8209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9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769D1319-5582-42F6-4736-5C30DCDF36A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289663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06C8679B-213B-D666-B32D-7275E95AE2BC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  <p:sp>
        <p:nvSpPr>
          <p:cNvPr id="3" name="Google Shape;312;p9">
            <a:extLst>
              <a:ext uri="{FF2B5EF4-FFF2-40B4-BE49-F238E27FC236}">
                <a16:creationId xmlns:a16="http://schemas.microsoft.com/office/drawing/2014/main" id="{887E5166-155D-94CB-F2B0-15CA9F92C576}"/>
              </a:ext>
            </a:extLst>
          </p:cNvPr>
          <p:cNvSpPr/>
          <p:nvPr/>
        </p:nvSpPr>
        <p:spPr>
          <a:xfrm>
            <a:off x="7028330" y="1270771"/>
            <a:ext cx="3684494" cy="1066800"/>
          </a:xfrm>
          <a:prstGeom prst="wedgeRoundRectCallout">
            <a:avLst>
              <a:gd name="adj1" fmla="val 36450"/>
              <a:gd name="adj2" fmla="val 10216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ans SemiBold" panose="00000700000000000000" pitchFamily="2" charset="0"/>
                <a:sym typeface="Arial"/>
              </a:rPr>
              <a:t>¿Cómo lo supiste? </a:t>
            </a: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ans SemiBold" panose="00000700000000000000" pitchFamily="2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3930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</TotalTime>
  <Words>172</Words>
  <Application>Microsoft Office PowerPoint</Application>
  <PresentationFormat>Panorámica</PresentationFormat>
  <Paragraphs>39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Calibri</vt:lpstr>
      <vt:lpstr>Nunito</vt:lpstr>
      <vt:lpstr>Sassoon Sans Std</vt:lpstr>
      <vt:lpstr>Sassoon Sans Std Medium</vt:lpstr>
      <vt:lpstr>Arial</vt:lpstr>
      <vt:lpstr>Nunito Sans SemiBold</vt:lpstr>
      <vt:lpstr>Muli ExtraBold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17</cp:revision>
  <dcterms:created xsi:type="dcterms:W3CDTF">2023-09-12T20:21:07Z</dcterms:created>
  <dcterms:modified xsi:type="dcterms:W3CDTF">2025-01-17T18:44:27Z</dcterms:modified>
</cp:coreProperties>
</file>