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3.jp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17"/>
  </p:notesMasterIdLst>
  <p:sldIdLst>
    <p:sldId id="256" r:id="rId2"/>
    <p:sldId id="314" r:id="rId3"/>
    <p:sldId id="303" r:id="rId4"/>
    <p:sldId id="304" r:id="rId5"/>
    <p:sldId id="307" r:id="rId6"/>
    <p:sldId id="308" r:id="rId7"/>
    <p:sldId id="311" r:id="rId8"/>
    <p:sldId id="306" r:id="rId9"/>
    <p:sldId id="312" r:id="rId10"/>
    <p:sldId id="313" r:id="rId11"/>
    <p:sldId id="310" r:id="rId12"/>
    <p:sldId id="260" r:id="rId13"/>
    <p:sldId id="269" r:id="rId14"/>
    <p:sldId id="261" r:id="rId15"/>
    <p:sldId id="285" r:id="rId16"/>
  </p:sldIdLst>
  <p:sldSz cx="9144000" cy="5143500" type="screen16x9"/>
  <p:notesSz cx="6858000" cy="9144000"/>
  <p:embeddedFontLst>
    <p:embeddedFont>
      <p:font typeface="Assistant ExtraLight" pitchFamily="2" charset="-79"/>
      <p:regular r:id="rId18"/>
      <p:bold r:id="rId19"/>
    </p:embeddedFont>
    <p:embeddedFont>
      <p:font typeface="Barlow" panose="00000500000000000000" pitchFamily="2" charset="0"/>
      <p:regular r:id="rId20"/>
    </p:embeddedFont>
    <p:embeddedFont>
      <p:font typeface="Fira Sans Extra Condensed Medium" panose="020B0604020202020204" charset="0"/>
      <p:regular r:id="rId21"/>
      <p:bold r:id="rId22"/>
      <p:italic r:id="rId23"/>
      <p:boldItalic r:id="rId24"/>
    </p:embeddedFont>
    <p:embeddedFont>
      <p:font typeface="Nunito Light" pitchFamily="2" charset="0"/>
      <p:regular r:id="rId25"/>
    </p:embeddedFont>
    <p:embeddedFont>
      <p:font typeface="Roboto" panose="02000000000000000000" pitchFamily="2" charset="0"/>
      <p:regular r:id="rId26"/>
    </p:embeddedFont>
    <p:embeddedFont>
      <p:font typeface="Scope One" panose="020B0604020202020204" charset="0"/>
      <p:regular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01A25B1-0597-42F1-8602-F260F6DD26E7}">
  <a:tblStyle styleId="{101A25B1-0597-42F1-8602-F260F6DD26E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849B0FC-9391-4227-974B-CF5893D0193A}"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4" d="100"/>
          <a:sy n="114" d="100"/>
        </p:scale>
        <p:origin x="102" y="4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is Patricio Pardo Ortega" userId="241a5d7c-1ced-47e7-999b-99c99a498961" providerId="ADAL" clId="{88B63CC7-A91F-440A-8FC2-B2E0B0971CF3}"/>
    <pc:docChg chg="modSld">
      <pc:chgData name="Alexis Patricio Pardo Ortega" userId="241a5d7c-1ced-47e7-999b-99c99a498961" providerId="ADAL" clId="{88B63CC7-A91F-440A-8FC2-B2E0B0971CF3}" dt="2022-09-22T15:37:51.994" v="3" actId="6549"/>
      <pc:docMkLst>
        <pc:docMk/>
      </pc:docMkLst>
      <pc:sldChg chg="modSp mod">
        <pc:chgData name="Alexis Patricio Pardo Ortega" userId="241a5d7c-1ced-47e7-999b-99c99a498961" providerId="ADAL" clId="{88B63CC7-A91F-440A-8FC2-B2E0B0971CF3}" dt="2022-09-22T15:37:51.994" v="3" actId="6549"/>
        <pc:sldMkLst>
          <pc:docMk/>
          <pc:sldMk cId="0" sldId="285"/>
        </pc:sldMkLst>
        <pc:spChg chg="mod">
          <ac:chgData name="Alexis Patricio Pardo Ortega" userId="241a5d7c-1ced-47e7-999b-99c99a498961" providerId="ADAL" clId="{88B63CC7-A91F-440A-8FC2-B2E0B0971CF3}" dt="2022-09-22T15:37:51.994" v="3" actId="6549"/>
          <ac:spMkLst>
            <pc:docMk/>
            <pc:sldMk cId="0" sldId="285"/>
            <ac:spMk id="698" creationId="{00000000-0000-0000-0000-000000000000}"/>
          </ac:spMkLst>
        </pc:spChg>
      </pc:sldChg>
      <pc:sldChg chg="modSp mod">
        <pc:chgData name="Alexis Patricio Pardo Ortega" userId="241a5d7c-1ced-47e7-999b-99c99a498961" providerId="ADAL" clId="{88B63CC7-A91F-440A-8FC2-B2E0B0971CF3}" dt="2022-09-22T15:37:36.333" v="0" actId="2"/>
        <pc:sldMkLst>
          <pc:docMk/>
          <pc:sldMk cId="3669962170" sldId="304"/>
        </pc:sldMkLst>
        <pc:spChg chg="mod">
          <ac:chgData name="Alexis Patricio Pardo Ortega" userId="241a5d7c-1ced-47e7-999b-99c99a498961" providerId="ADAL" clId="{88B63CC7-A91F-440A-8FC2-B2E0B0971CF3}" dt="2022-09-22T15:37:36.333" v="0" actId="2"/>
          <ac:spMkLst>
            <pc:docMk/>
            <pc:sldMk cId="3669962170" sldId="304"/>
            <ac:spMk id="7" creationId="{4C5E1D63-27FA-4D67-A1A6-D8789636FC7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2899680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1091847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616dc1fc01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616dc1fc01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617709229b_2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617709229b_2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TLE OPENING" type="title">
  <p:cSld name="TITLE">
    <p:bg>
      <p:bgPr>
        <a:blipFill>
          <a:blip r:embed="rId2">
            <a:alphaModFix/>
            <a:extLst>
              <a:ext uri="{28A0092B-C50C-407E-A947-70E740481C1C}">
                <a14:useLocalDpi xmlns:a14="http://schemas.microsoft.com/office/drawing/2010/main" val="0"/>
              </a:ext>
            </a:extLst>
          </a:blip>
          <a:stretch>
            <a:fillRect/>
          </a:stretch>
        </a:blipFill>
        <a:effectLst/>
      </p:bgPr>
    </p:bg>
    <p:spTree>
      <p:nvGrpSpPr>
        <p:cNvPr id="1" name="Shape 8"/>
        <p:cNvGrpSpPr/>
        <p:nvPr/>
      </p:nvGrpSpPr>
      <p:grpSpPr>
        <a:xfrm>
          <a:off x="0" y="0"/>
          <a:ext cx="0" cy="0"/>
          <a:chOff x="0" y="0"/>
          <a:chExt cx="0" cy="0"/>
        </a:xfrm>
      </p:grpSpPr>
      <p:sp>
        <p:nvSpPr>
          <p:cNvPr id="9" name="Google Shape;9;p2"/>
          <p:cNvSpPr/>
          <p:nvPr/>
        </p:nvSpPr>
        <p:spPr>
          <a:xfrm>
            <a:off x="7999891" y="9122"/>
            <a:ext cx="176" cy="172"/>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10;p2"/>
          <p:cNvSpPr/>
          <p:nvPr/>
        </p:nvSpPr>
        <p:spPr>
          <a:xfrm>
            <a:off x="7999891" y="9122"/>
            <a:ext cx="176" cy="172"/>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11;p2"/>
          <p:cNvSpPr/>
          <p:nvPr/>
        </p:nvSpPr>
        <p:spPr>
          <a:xfrm flipH="1">
            <a:off x="1144517" y="9122"/>
            <a:ext cx="176" cy="172"/>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2;p2"/>
          <p:cNvSpPr/>
          <p:nvPr/>
        </p:nvSpPr>
        <p:spPr>
          <a:xfrm flipH="1">
            <a:off x="1144517" y="9122"/>
            <a:ext cx="176" cy="172"/>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13;p2"/>
          <p:cNvSpPr/>
          <p:nvPr/>
        </p:nvSpPr>
        <p:spPr>
          <a:xfrm>
            <a:off x="7999891" y="9122"/>
            <a:ext cx="176" cy="172"/>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14;p2"/>
          <p:cNvSpPr txBox="1">
            <a:spLocks noGrp="1"/>
          </p:cNvSpPr>
          <p:nvPr>
            <p:ph type="ctrTitle"/>
          </p:nvPr>
        </p:nvSpPr>
        <p:spPr>
          <a:xfrm>
            <a:off x="1667625" y="1948450"/>
            <a:ext cx="5904300" cy="105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5500">
                <a:solidFill>
                  <a:schemeClr val="lt1"/>
                </a:solidFill>
              </a:defRPr>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endParaRPr/>
          </a:p>
        </p:txBody>
      </p:sp>
      <p:sp>
        <p:nvSpPr>
          <p:cNvPr id="15" name="Google Shape;15;p2"/>
          <p:cNvSpPr txBox="1">
            <a:spLocks noGrp="1"/>
          </p:cNvSpPr>
          <p:nvPr>
            <p:ph type="subTitle" idx="1"/>
          </p:nvPr>
        </p:nvSpPr>
        <p:spPr>
          <a:xfrm>
            <a:off x="3528306" y="2995274"/>
            <a:ext cx="2087400" cy="670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rtl="0">
              <a:lnSpc>
                <a:spcPct val="100000"/>
              </a:lnSpc>
              <a:spcBef>
                <a:spcPts val="0"/>
              </a:spcBef>
              <a:spcAft>
                <a:spcPts val="0"/>
              </a:spcAft>
              <a:buSzPts val="1400"/>
              <a:buNone/>
              <a:defRPr sz="1400"/>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SLIDE">
  <p:cSld name="CUSTOM_9">
    <p:spTree>
      <p:nvGrpSpPr>
        <p:cNvPr id="1" name="Shape 13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bg>
      <p:bgPr>
        <a:blipFill>
          <a:blip r:embed="rId2">
            <a:alphaModFix/>
            <a:extLst>
              <a:ext uri="{28A0092B-C50C-407E-A947-70E740481C1C}">
                <a14:useLocalDpi xmlns:a14="http://schemas.microsoft.com/office/drawing/2010/main" val="0"/>
              </a:ext>
            </a:extLst>
          </a:blip>
          <a:stretch>
            <a:fillRect/>
          </a:stretch>
        </a:blipFill>
        <a:effectLst/>
      </p:bgPr>
    </p:bg>
    <p:spTree>
      <p:nvGrpSpPr>
        <p:cNvPr id="1" name="Shape 24"/>
        <p:cNvGrpSpPr/>
        <p:nvPr/>
      </p:nvGrpSpPr>
      <p:grpSpPr>
        <a:xfrm>
          <a:off x="0" y="0"/>
          <a:ext cx="0" cy="0"/>
          <a:chOff x="0" y="0"/>
          <a:chExt cx="0" cy="0"/>
        </a:xfrm>
      </p:grpSpPr>
      <p:sp>
        <p:nvSpPr>
          <p:cNvPr id="25" name="Google Shape;25;p4"/>
          <p:cNvSpPr/>
          <p:nvPr/>
        </p:nvSpPr>
        <p:spPr>
          <a:xfrm flipH="1">
            <a:off x="1143933" y="9122"/>
            <a:ext cx="176" cy="172"/>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26;p4"/>
          <p:cNvSpPr/>
          <p:nvPr/>
        </p:nvSpPr>
        <p:spPr>
          <a:xfrm flipH="1">
            <a:off x="1143933" y="9122"/>
            <a:ext cx="176" cy="172"/>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27;p4"/>
          <p:cNvSpPr/>
          <p:nvPr/>
        </p:nvSpPr>
        <p:spPr>
          <a:xfrm>
            <a:off x="7999307" y="9122"/>
            <a:ext cx="176" cy="172"/>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28;p4"/>
          <p:cNvSpPr/>
          <p:nvPr/>
        </p:nvSpPr>
        <p:spPr>
          <a:xfrm>
            <a:off x="7999307" y="9122"/>
            <a:ext cx="176" cy="172"/>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29;p4"/>
          <p:cNvSpPr/>
          <p:nvPr/>
        </p:nvSpPr>
        <p:spPr>
          <a:xfrm flipH="1">
            <a:off x="1143933" y="9122"/>
            <a:ext cx="176" cy="172"/>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30;p4"/>
          <p:cNvSpPr txBox="1">
            <a:spLocks noGrp="1"/>
          </p:cNvSpPr>
          <p:nvPr>
            <p:ph type="ctrTitle"/>
          </p:nvPr>
        </p:nvSpPr>
        <p:spPr>
          <a:xfrm flipH="1">
            <a:off x="5694581" y="2185151"/>
            <a:ext cx="2395800" cy="677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1800">
                <a:solidFill>
                  <a:schemeClr val="accent1"/>
                </a:solidFill>
                <a:latin typeface="Assistant ExtraLight"/>
                <a:ea typeface="Assistant ExtraLight"/>
                <a:cs typeface="Assistant ExtraLight"/>
                <a:sym typeface="Assistant ExtraLight"/>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31" name="Google Shape;31;p4"/>
          <p:cNvSpPr txBox="1">
            <a:spLocks noGrp="1"/>
          </p:cNvSpPr>
          <p:nvPr>
            <p:ph type="subTitle" idx="1"/>
          </p:nvPr>
        </p:nvSpPr>
        <p:spPr>
          <a:xfrm flipH="1">
            <a:off x="2666975" y="798050"/>
            <a:ext cx="5423400" cy="12684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400"/>
              <a:buNone/>
              <a:defRPr sz="1800">
                <a:solidFill>
                  <a:schemeClr val="lt1"/>
                </a:solidFill>
                <a:latin typeface="Scope One"/>
                <a:ea typeface="Scope One"/>
                <a:cs typeface="Scope One"/>
                <a:sym typeface="Scope 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HEADLINE 1">
  <p:cSld name="CUSTOM_1_1_1_2">
    <p:bg>
      <p:bgPr>
        <a:blipFill>
          <a:blip r:embed="rId2">
            <a:alphaModFix/>
            <a:extLst>
              <a:ext uri="{28A0092B-C50C-407E-A947-70E740481C1C}">
                <a14:useLocalDpi xmlns:a14="http://schemas.microsoft.com/office/drawing/2010/main" val="0"/>
              </a:ext>
            </a:extLst>
          </a:blip>
          <a:stretch>
            <a:fillRect/>
          </a:stretch>
        </a:blipFill>
        <a:effectLst/>
      </p:bgPr>
    </p:bg>
    <p:spTree>
      <p:nvGrpSpPr>
        <p:cNvPr id="1" name="Shape 32"/>
        <p:cNvGrpSpPr/>
        <p:nvPr/>
      </p:nvGrpSpPr>
      <p:grpSpPr>
        <a:xfrm>
          <a:off x="0" y="0"/>
          <a:ext cx="0" cy="0"/>
          <a:chOff x="0" y="0"/>
          <a:chExt cx="0" cy="0"/>
        </a:xfrm>
      </p:grpSpPr>
      <p:sp>
        <p:nvSpPr>
          <p:cNvPr id="33" name="Google Shape;33;p5"/>
          <p:cNvSpPr txBox="1">
            <a:spLocks noGrp="1"/>
          </p:cNvSpPr>
          <p:nvPr>
            <p:ph type="ctrTitle"/>
          </p:nvPr>
        </p:nvSpPr>
        <p:spPr>
          <a:xfrm>
            <a:off x="5344459" y="2052125"/>
            <a:ext cx="19119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solidFill>
                  <a:schemeClr val="lt1"/>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34" name="Google Shape;34;p5"/>
          <p:cNvSpPr txBox="1">
            <a:spLocks noGrp="1"/>
          </p:cNvSpPr>
          <p:nvPr>
            <p:ph type="subTitle" idx="1"/>
          </p:nvPr>
        </p:nvSpPr>
        <p:spPr>
          <a:xfrm>
            <a:off x="5065784" y="2513575"/>
            <a:ext cx="24693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5" name="Google Shape;35;p5"/>
          <p:cNvSpPr txBox="1">
            <a:spLocks noGrp="1"/>
          </p:cNvSpPr>
          <p:nvPr>
            <p:ph type="title" idx="2" hasCustomPrompt="1"/>
          </p:nvPr>
        </p:nvSpPr>
        <p:spPr>
          <a:xfrm>
            <a:off x="1540117" y="2282853"/>
            <a:ext cx="1753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550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BODY TEXT 1">
  <p:cSld name="TITLE_1_1_1_1">
    <p:bg>
      <p:bgPr>
        <a:blipFill>
          <a:blip r:embed="rId2">
            <a:alphaModFix/>
            <a:extLst>
              <a:ext uri="{28A0092B-C50C-407E-A947-70E740481C1C}">
                <a14:useLocalDpi xmlns:a14="http://schemas.microsoft.com/office/drawing/2010/main" val="0"/>
              </a:ext>
            </a:extLst>
          </a:blip>
          <a:stretch>
            <a:fillRect/>
          </a:stretch>
        </a:blipFill>
        <a:effectLst/>
      </p:bgPr>
    </p:bg>
    <p:spTree>
      <p:nvGrpSpPr>
        <p:cNvPr id="1" name="Shape 36"/>
        <p:cNvGrpSpPr/>
        <p:nvPr/>
      </p:nvGrpSpPr>
      <p:grpSpPr>
        <a:xfrm>
          <a:off x="0" y="0"/>
          <a:ext cx="0" cy="0"/>
          <a:chOff x="0" y="0"/>
          <a:chExt cx="0" cy="0"/>
        </a:xfrm>
      </p:grpSpPr>
      <p:sp>
        <p:nvSpPr>
          <p:cNvPr id="37" name="Google Shape;37;p6"/>
          <p:cNvSpPr txBox="1">
            <a:spLocks noGrp="1"/>
          </p:cNvSpPr>
          <p:nvPr>
            <p:ph type="body" idx="1"/>
          </p:nvPr>
        </p:nvSpPr>
        <p:spPr>
          <a:xfrm>
            <a:off x="1917900" y="2134800"/>
            <a:ext cx="5308200" cy="1476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1"/>
              </a:buClr>
              <a:buSzPts val="1200"/>
              <a:buFont typeface="Nunito Light"/>
              <a:buChar char="⬡"/>
              <a:defRPr>
                <a:solidFill>
                  <a:schemeClr val="lt1"/>
                </a:solidFill>
              </a:defRPr>
            </a:lvl1pPr>
            <a:lvl2pPr marL="914400" lvl="1" indent="-330200" rtl="0">
              <a:spcBef>
                <a:spcPts val="0"/>
              </a:spcBef>
              <a:spcAft>
                <a:spcPts val="0"/>
              </a:spcAft>
              <a:buClr>
                <a:schemeClr val="lt1"/>
              </a:buClr>
              <a:buSzPts val="1600"/>
              <a:buFont typeface="Nunito Light"/>
              <a:buChar char="○"/>
              <a:defRPr>
                <a:solidFill>
                  <a:schemeClr val="lt1"/>
                </a:solidFill>
              </a:defRPr>
            </a:lvl2pPr>
            <a:lvl3pPr marL="1371600" lvl="2" indent="-323850" rtl="0">
              <a:spcBef>
                <a:spcPts val="1600"/>
              </a:spcBef>
              <a:spcAft>
                <a:spcPts val="0"/>
              </a:spcAft>
              <a:buClr>
                <a:schemeClr val="lt1"/>
              </a:buClr>
              <a:buSzPts val="1500"/>
              <a:buFont typeface="Nunito Light"/>
              <a:buChar char="■"/>
              <a:defRPr>
                <a:solidFill>
                  <a:schemeClr val="lt1"/>
                </a:solidFill>
              </a:defRPr>
            </a:lvl3pPr>
            <a:lvl4pPr marL="1828800" lvl="3" indent="-323850" rtl="0">
              <a:spcBef>
                <a:spcPts val="1600"/>
              </a:spcBef>
              <a:spcAft>
                <a:spcPts val="0"/>
              </a:spcAft>
              <a:buClr>
                <a:schemeClr val="lt1"/>
              </a:buClr>
              <a:buSzPts val="1500"/>
              <a:buFont typeface="Nunito Light"/>
              <a:buChar char="●"/>
              <a:defRPr>
                <a:solidFill>
                  <a:schemeClr val="lt1"/>
                </a:solidFill>
              </a:defRPr>
            </a:lvl4pPr>
            <a:lvl5pPr marL="2286000" lvl="4" indent="-317500" rtl="0">
              <a:spcBef>
                <a:spcPts val="1600"/>
              </a:spcBef>
              <a:spcAft>
                <a:spcPts val="0"/>
              </a:spcAft>
              <a:buClr>
                <a:schemeClr val="lt1"/>
              </a:buClr>
              <a:buSzPts val="1400"/>
              <a:buFont typeface="Nunito Light"/>
              <a:buChar char="○"/>
              <a:defRPr>
                <a:solidFill>
                  <a:schemeClr val="lt1"/>
                </a:solidFill>
              </a:defRPr>
            </a:lvl5pPr>
            <a:lvl6pPr marL="2743200" lvl="5" indent="-317500" rtl="0">
              <a:spcBef>
                <a:spcPts val="1600"/>
              </a:spcBef>
              <a:spcAft>
                <a:spcPts val="0"/>
              </a:spcAft>
              <a:buClr>
                <a:schemeClr val="lt1"/>
              </a:buClr>
              <a:buSzPts val="1400"/>
              <a:buFont typeface="Nunito Light"/>
              <a:buChar char="■"/>
              <a:defRPr>
                <a:solidFill>
                  <a:schemeClr val="lt1"/>
                </a:solidFill>
              </a:defRPr>
            </a:lvl6pPr>
            <a:lvl7pPr marL="3200400" lvl="6" indent="-311150" rtl="0">
              <a:spcBef>
                <a:spcPts val="1600"/>
              </a:spcBef>
              <a:spcAft>
                <a:spcPts val="0"/>
              </a:spcAft>
              <a:buClr>
                <a:schemeClr val="lt1"/>
              </a:buClr>
              <a:buSzPts val="1300"/>
              <a:buFont typeface="Nunito Light"/>
              <a:buChar char="●"/>
              <a:defRPr>
                <a:solidFill>
                  <a:schemeClr val="lt1"/>
                </a:solidFill>
              </a:defRPr>
            </a:lvl7pPr>
            <a:lvl8pPr marL="3657600" lvl="7" indent="-311150" rtl="0">
              <a:spcBef>
                <a:spcPts val="1600"/>
              </a:spcBef>
              <a:spcAft>
                <a:spcPts val="0"/>
              </a:spcAft>
              <a:buClr>
                <a:schemeClr val="lt1"/>
              </a:buClr>
              <a:buSzPts val="1300"/>
              <a:buFont typeface="Nunito Light"/>
              <a:buChar char="○"/>
              <a:defRPr>
                <a:solidFill>
                  <a:schemeClr val="lt1"/>
                </a:solidFill>
              </a:defRPr>
            </a:lvl8pPr>
            <a:lvl9pPr marL="4114800" lvl="8" indent="-304800" rtl="0">
              <a:spcBef>
                <a:spcPts val="1600"/>
              </a:spcBef>
              <a:spcAft>
                <a:spcPts val="1600"/>
              </a:spcAft>
              <a:buClr>
                <a:schemeClr val="lt1"/>
              </a:buClr>
              <a:buSzPts val="1200"/>
              <a:buFont typeface="Nunito Light"/>
              <a:buChar char="■"/>
              <a:defRPr>
                <a:solidFill>
                  <a:schemeClr val="lt1"/>
                </a:solidFill>
              </a:defRPr>
            </a:lvl9pPr>
          </a:lstStyle>
          <a:p>
            <a:endParaRPr/>
          </a:p>
        </p:txBody>
      </p:sp>
      <p:sp>
        <p:nvSpPr>
          <p:cNvPr id="38" name="Google Shape;38;p6"/>
          <p:cNvSpPr txBox="1">
            <a:spLocks noGrp="1"/>
          </p:cNvSpPr>
          <p:nvPr>
            <p:ph type="title"/>
          </p:nvPr>
        </p:nvSpPr>
        <p:spPr>
          <a:xfrm>
            <a:off x="2407325" y="509179"/>
            <a:ext cx="4329300" cy="896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a:solidFill>
                  <a:schemeClr val="lt1"/>
                </a:solidFill>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IMAGE + TITLE 1">
  <p:cSld name="CUSTOM_1_1_1_1_1_1_1_1_1_1_1_1">
    <p:bg>
      <p:bgPr>
        <a:noFill/>
        <a:effectLst/>
      </p:bgPr>
    </p:bg>
    <p:spTree>
      <p:nvGrpSpPr>
        <p:cNvPr id="1" name="Shape 56"/>
        <p:cNvGrpSpPr/>
        <p:nvPr/>
      </p:nvGrpSpPr>
      <p:grpSpPr>
        <a:xfrm>
          <a:off x="0" y="0"/>
          <a:ext cx="0" cy="0"/>
          <a:chOff x="0" y="0"/>
          <a:chExt cx="0" cy="0"/>
        </a:xfrm>
      </p:grpSpPr>
      <p:sp>
        <p:nvSpPr>
          <p:cNvPr id="57" name="Google Shape;57;p10"/>
          <p:cNvSpPr txBox="1">
            <a:spLocks noGrp="1"/>
          </p:cNvSpPr>
          <p:nvPr>
            <p:ph type="ctrTitle"/>
          </p:nvPr>
        </p:nvSpPr>
        <p:spPr>
          <a:xfrm flipH="1">
            <a:off x="2595125" y="3535800"/>
            <a:ext cx="3953700" cy="1229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pic>
        <p:nvPicPr>
          <p:cNvPr id="58" name="Google Shape;58;p10"/>
          <p:cNvPicPr preferRelativeResize="0"/>
          <p:nvPr/>
        </p:nvPicPr>
        <p:blipFill rotWithShape="1">
          <a:blip r:embed="rId2">
            <a:alphaModFix/>
            <a:extLst>
              <a:ext uri="{28A0092B-C50C-407E-A947-70E740481C1C}">
                <a14:useLocalDpi xmlns:a14="http://schemas.microsoft.com/office/drawing/2010/main" val="0"/>
              </a:ext>
            </a:extLst>
          </a:blip>
          <a:srcRect t="4446" b="4446"/>
          <a:stretch/>
        </p:blipFill>
        <p:spPr>
          <a:xfrm>
            <a:off x="0" y="457200"/>
            <a:ext cx="9144000" cy="46863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DESIGN 2">
  <p:cSld name="CUSTOM_1_1_1_1_1_1_1_1_1_1_1_1_1_1">
    <p:bg>
      <p:bgPr>
        <a:blipFill>
          <a:blip r:embed="rId2">
            <a:alphaModFix/>
            <a:extLst>
              <a:ext uri="{28A0092B-C50C-407E-A947-70E740481C1C}">
                <a14:useLocalDpi xmlns:a14="http://schemas.microsoft.com/office/drawing/2010/main" val="0"/>
              </a:ext>
            </a:extLst>
          </a:blip>
          <a:stretch>
            <a:fillRect/>
          </a:stretch>
        </a:blipFill>
        <a:effectLst/>
      </p:bgPr>
    </p:bg>
    <p:spTree>
      <p:nvGrpSpPr>
        <p:cNvPr id="1" name="Shape 67"/>
        <p:cNvGrpSpPr/>
        <p:nvPr/>
      </p:nvGrpSpPr>
      <p:grpSpPr>
        <a:xfrm>
          <a:off x="0" y="0"/>
          <a:ext cx="0" cy="0"/>
          <a:chOff x="0" y="0"/>
          <a:chExt cx="0" cy="0"/>
        </a:xfrm>
      </p:grpSpPr>
      <p:sp>
        <p:nvSpPr>
          <p:cNvPr id="68" name="Google Shape;68;p14"/>
          <p:cNvSpPr txBox="1">
            <a:spLocks noGrp="1"/>
          </p:cNvSpPr>
          <p:nvPr>
            <p:ph type="ctrTitle"/>
          </p:nvPr>
        </p:nvSpPr>
        <p:spPr>
          <a:xfrm flipH="1">
            <a:off x="1390925" y="513452"/>
            <a:ext cx="6362100" cy="808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400"/>
              <a:buNone/>
              <a:defRPr sz="24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13">
    <p:bg>
      <p:bgPr>
        <a:blipFill>
          <a:blip r:embed="rId2">
            <a:alphaModFix/>
            <a:extLst>
              <a:ext uri="{28A0092B-C50C-407E-A947-70E740481C1C}">
                <a14:useLocalDpi xmlns:a14="http://schemas.microsoft.com/office/drawing/2010/main" val="0"/>
              </a:ext>
            </a:extLst>
          </a:blip>
          <a:stretch>
            <a:fillRect/>
          </a:stretch>
        </a:blipFill>
        <a:effectLst/>
      </p:bgPr>
    </p:bg>
    <p:spTree>
      <p:nvGrpSpPr>
        <p:cNvPr id="1" name="Shape 135"/>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CUSTOM_13_1">
    <p:bg>
      <p:bgPr>
        <a:blipFill>
          <a:blip r:embed="rId2">
            <a:alphaModFix/>
            <a:extLst>
              <a:ext uri="{28A0092B-C50C-407E-A947-70E740481C1C}">
                <a14:useLocalDpi xmlns:a14="http://schemas.microsoft.com/office/drawing/2010/main" val="0"/>
              </a:ext>
            </a:extLst>
          </a:blip>
          <a:stretch>
            <a:fillRect/>
          </a:stretch>
        </a:blipFill>
        <a:effectLst/>
      </p:bgPr>
    </p:bg>
    <p:spTree>
      <p:nvGrpSpPr>
        <p:cNvPr id="1" name="Shape 136"/>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3">
  <p:cSld name="CUSTOM_13_1_1">
    <p:bg>
      <p:bgPr>
        <a:blipFill>
          <a:blip r:embed="rId2">
            <a:alphaModFix/>
            <a:extLst>
              <a:ext uri="{28A0092B-C50C-407E-A947-70E740481C1C}">
                <a14:useLocalDpi xmlns:a14="http://schemas.microsoft.com/office/drawing/2010/main" val="0"/>
              </a:ext>
            </a:extLst>
          </a:blip>
          <a:stretch>
            <a:fillRect/>
          </a:stretch>
        </a:blipFill>
        <a:effectLst/>
      </p:bgPr>
    </p:bg>
    <p:spTree>
      <p:nvGrpSpPr>
        <p:cNvPr id="1" name="Shape 137"/>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434343"/>
              </a:buClr>
              <a:buSzPts val="2800"/>
              <a:buFont typeface="Scope One"/>
              <a:buNone/>
              <a:defRPr sz="2800">
                <a:solidFill>
                  <a:srgbClr val="434343"/>
                </a:solidFill>
                <a:latin typeface="Scope One"/>
                <a:ea typeface="Scope One"/>
                <a:cs typeface="Scope One"/>
                <a:sym typeface="Scope One"/>
              </a:defRPr>
            </a:lvl1pPr>
            <a:lvl2pPr lvl="1">
              <a:spcBef>
                <a:spcPts val="0"/>
              </a:spcBef>
              <a:spcAft>
                <a:spcPts val="0"/>
              </a:spcAft>
              <a:buClr>
                <a:srgbClr val="666666"/>
              </a:buClr>
              <a:buSzPts val="2800"/>
              <a:buFont typeface="Scope One"/>
              <a:buNone/>
              <a:defRPr sz="2800">
                <a:solidFill>
                  <a:srgbClr val="666666"/>
                </a:solidFill>
                <a:latin typeface="Scope One"/>
                <a:ea typeface="Scope One"/>
                <a:cs typeface="Scope One"/>
                <a:sym typeface="Scope One"/>
              </a:defRPr>
            </a:lvl2pPr>
            <a:lvl3pPr lvl="2">
              <a:spcBef>
                <a:spcPts val="0"/>
              </a:spcBef>
              <a:spcAft>
                <a:spcPts val="0"/>
              </a:spcAft>
              <a:buClr>
                <a:srgbClr val="666666"/>
              </a:buClr>
              <a:buSzPts val="2800"/>
              <a:buFont typeface="Scope One"/>
              <a:buNone/>
              <a:defRPr sz="2800">
                <a:solidFill>
                  <a:srgbClr val="666666"/>
                </a:solidFill>
                <a:latin typeface="Scope One"/>
                <a:ea typeface="Scope One"/>
                <a:cs typeface="Scope One"/>
                <a:sym typeface="Scope One"/>
              </a:defRPr>
            </a:lvl3pPr>
            <a:lvl4pPr lvl="3">
              <a:spcBef>
                <a:spcPts val="0"/>
              </a:spcBef>
              <a:spcAft>
                <a:spcPts val="0"/>
              </a:spcAft>
              <a:buClr>
                <a:srgbClr val="666666"/>
              </a:buClr>
              <a:buSzPts val="2800"/>
              <a:buFont typeface="Scope One"/>
              <a:buNone/>
              <a:defRPr sz="2800">
                <a:solidFill>
                  <a:srgbClr val="666666"/>
                </a:solidFill>
                <a:latin typeface="Scope One"/>
                <a:ea typeface="Scope One"/>
                <a:cs typeface="Scope One"/>
                <a:sym typeface="Scope One"/>
              </a:defRPr>
            </a:lvl4pPr>
            <a:lvl5pPr lvl="4">
              <a:spcBef>
                <a:spcPts val="0"/>
              </a:spcBef>
              <a:spcAft>
                <a:spcPts val="0"/>
              </a:spcAft>
              <a:buClr>
                <a:srgbClr val="666666"/>
              </a:buClr>
              <a:buSzPts val="2800"/>
              <a:buFont typeface="Scope One"/>
              <a:buNone/>
              <a:defRPr sz="2800">
                <a:solidFill>
                  <a:srgbClr val="666666"/>
                </a:solidFill>
                <a:latin typeface="Scope One"/>
                <a:ea typeface="Scope One"/>
                <a:cs typeface="Scope One"/>
                <a:sym typeface="Scope One"/>
              </a:defRPr>
            </a:lvl5pPr>
            <a:lvl6pPr lvl="5">
              <a:spcBef>
                <a:spcPts val="0"/>
              </a:spcBef>
              <a:spcAft>
                <a:spcPts val="0"/>
              </a:spcAft>
              <a:buClr>
                <a:srgbClr val="666666"/>
              </a:buClr>
              <a:buSzPts val="2800"/>
              <a:buFont typeface="Scope One"/>
              <a:buNone/>
              <a:defRPr sz="2800">
                <a:solidFill>
                  <a:srgbClr val="666666"/>
                </a:solidFill>
                <a:latin typeface="Scope One"/>
                <a:ea typeface="Scope One"/>
                <a:cs typeface="Scope One"/>
                <a:sym typeface="Scope One"/>
              </a:defRPr>
            </a:lvl6pPr>
            <a:lvl7pPr lvl="6">
              <a:spcBef>
                <a:spcPts val="0"/>
              </a:spcBef>
              <a:spcAft>
                <a:spcPts val="0"/>
              </a:spcAft>
              <a:buClr>
                <a:srgbClr val="666666"/>
              </a:buClr>
              <a:buSzPts val="2800"/>
              <a:buFont typeface="Scope One"/>
              <a:buNone/>
              <a:defRPr sz="2800">
                <a:solidFill>
                  <a:srgbClr val="666666"/>
                </a:solidFill>
                <a:latin typeface="Scope One"/>
                <a:ea typeface="Scope One"/>
                <a:cs typeface="Scope One"/>
                <a:sym typeface="Scope One"/>
              </a:defRPr>
            </a:lvl7pPr>
            <a:lvl8pPr lvl="7">
              <a:spcBef>
                <a:spcPts val="0"/>
              </a:spcBef>
              <a:spcAft>
                <a:spcPts val="0"/>
              </a:spcAft>
              <a:buClr>
                <a:srgbClr val="666666"/>
              </a:buClr>
              <a:buSzPts val="2800"/>
              <a:buFont typeface="Scope One"/>
              <a:buNone/>
              <a:defRPr sz="2800">
                <a:solidFill>
                  <a:srgbClr val="666666"/>
                </a:solidFill>
                <a:latin typeface="Scope One"/>
                <a:ea typeface="Scope One"/>
                <a:cs typeface="Scope One"/>
                <a:sym typeface="Scope One"/>
              </a:defRPr>
            </a:lvl8pPr>
            <a:lvl9pPr lvl="8">
              <a:spcBef>
                <a:spcPts val="0"/>
              </a:spcBef>
              <a:spcAft>
                <a:spcPts val="0"/>
              </a:spcAft>
              <a:buClr>
                <a:srgbClr val="666666"/>
              </a:buClr>
              <a:buSzPts val="2800"/>
              <a:buFont typeface="Scope One"/>
              <a:buNone/>
              <a:defRPr sz="2800">
                <a:solidFill>
                  <a:srgbClr val="666666"/>
                </a:solidFill>
                <a:latin typeface="Scope One"/>
                <a:ea typeface="Scope One"/>
                <a:cs typeface="Scope One"/>
                <a:sym typeface="Scope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434343"/>
              </a:buClr>
              <a:buSzPts val="1200"/>
              <a:buFont typeface="Assistant ExtraLight"/>
              <a:buChar char="●"/>
              <a:defRPr sz="1200">
                <a:solidFill>
                  <a:srgbClr val="434343"/>
                </a:solidFill>
                <a:latin typeface="Assistant ExtraLight"/>
                <a:ea typeface="Assistant ExtraLight"/>
                <a:cs typeface="Assistant ExtraLight"/>
                <a:sym typeface="Assistant ExtraLight"/>
              </a:defRPr>
            </a:lvl1pPr>
            <a:lvl2pPr marL="914400" lvl="1" indent="-304800" rtl="0">
              <a:lnSpc>
                <a:spcPct val="115000"/>
              </a:lnSpc>
              <a:spcBef>
                <a:spcPts val="1600"/>
              </a:spcBef>
              <a:spcAft>
                <a:spcPts val="0"/>
              </a:spcAft>
              <a:buClr>
                <a:srgbClr val="434343"/>
              </a:buClr>
              <a:buSzPts val="1200"/>
              <a:buFont typeface="Assistant ExtraLight"/>
              <a:buChar char="○"/>
              <a:defRPr sz="1200">
                <a:solidFill>
                  <a:srgbClr val="434343"/>
                </a:solidFill>
                <a:latin typeface="Assistant ExtraLight"/>
                <a:ea typeface="Assistant ExtraLight"/>
                <a:cs typeface="Assistant ExtraLight"/>
                <a:sym typeface="Assistant ExtraLight"/>
              </a:defRPr>
            </a:lvl2pPr>
            <a:lvl3pPr marL="1371600" lvl="2" indent="-304800" rtl="0">
              <a:lnSpc>
                <a:spcPct val="115000"/>
              </a:lnSpc>
              <a:spcBef>
                <a:spcPts val="1600"/>
              </a:spcBef>
              <a:spcAft>
                <a:spcPts val="0"/>
              </a:spcAft>
              <a:buClr>
                <a:srgbClr val="434343"/>
              </a:buClr>
              <a:buSzPts val="1200"/>
              <a:buFont typeface="Assistant ExtraLight"/>
              <a:buChar char="■"/>
              <a:defRPr sz="1200">
                <a:solidFill>
                  <a:srgbClr val="434343"/>
                </a:solidFill>
                <a:latin typeface="Assistant ExtraLight"/>
                <a:ea typeface="Assistant ExtraLight"/>
                <a:cs typeface="Assistant ExtraLight"/>
                <a:sym typeface="Assistant ExtraLight"/>
              </a:defRPr>
            </a:lvl3pPr>
            <a:lvl4pPr marL="1828800" lvl="3" indent="-304800" rtl="0">
              <a:lnSpc>
                <a:spcPct val="115000"/>
              </a:lnSpc>
              <a:spcBef>
                <a:spcPts val="1600"/>
              </a:spcBef>
              <a:spcAft>
                <a:spcPts val="0"/>
              </a:spcAft>
              <a:buClr>
                <a:srgbClr val="434343"/>
              </a:buClr>
              <a:buSzPts val="1200"/>
              <a:buFont typeface="Assistant ExtraLight"/>
              <a:buChar char="●"/>
              <a:defRPr sz="1200">
                <a:solidFill>
                  <a:srgbClr val="434343"/>
                </a:solidFill>
                <a:latin typeface="Assistant ExtraLight"/>
                <a:ea typeface="Assistant ExtraLight"/>
                <a:cs typeface="Assistant ExtraLight"/>
                <a:sym typeface="Assistant ExtraLight"/>
              </a:defRPr>
            </a:lvl4pPr>
            <a:lvl5pPr marL="2286000" lvl="4" indent="-304800" rtl="0">
              <a:lnSpc>
                <a:spcPct val="115000"/>
              </a:lnSpc>
              <a:spcBef>
                <a:spcPts val="1600"/>
              </a:spcBef>
              <a:spcAft>
                <a:spcPts val="0"/>
              </a:spcAft>
              <a:buClr>
                <a:srgbClr val="434343"/>
              </a:buClr>
              <a:buSzPts val="1200"/>
              <a:buFont typeface="Assistant ExtraLight"/>
              <a:buChar char="○"/>
              <a:defRPr sz="1200">
                <a:solidFill>
                  <a:srgbClr val="434343"/>
                </a:solidFill>
                <a:latin typeface="Assistant ExtraLight"/>
                <a:ea typeface="Assistant ExtraLight"/>
                <a:cs typeface="Assistant ExtraLight"/>
                <a:sym typeface="Assistant ExtraLight"/>
              </a:defRPr>
            </a:lvl5pPr>
            <a:lvl6pPr marL="2743200" lvl="5" indent="-304800" rtl="0">
              <a:lnSpc>
                <a:spcPct val="115000"/>
              </a:lnSpc>
              <a:spcBef>
                <a:spcPts val="1600"/>
              </a:spcBef>
              <a:spcAft>
                <a:spcPts val="0"/>
              </a:spcAft>
              <a:buClr>
                <a:srgbClr val="434343"/>
              </a:buClr>
              <a:buSzPts val="1200"/>
              <a:buFont typeface="Assistant ExtraLight"/>
              <a:buChar char="■"/>
              <a:defRPr sz="1200">
                <a:solidFill>
                  <a:srgbClr val="434343"/>
                </a:solidFill>
                <a:latin typeface="Assistant ExtraLight"/>
                <a:ea typeface="Assistant ExtraLight"/>
                <a:cs typeface="Assistant ExtraLight"/>
                <a:sym typeface="Assistant ExtraLight"/>
              </a:defRPr>
            </a:lvl6pPr>
            <a:lvl7pPr marL="3200400" lvl="6" indent="-304800" rtl="0">
              <a:lnSpc>
                <a:spcPct val="115000"/>
              </a:lnSpc>
              <a:spcBef>
                <a:spcPts val="1600"/>
              </a:spcBef>
              <a:spcAft>
                <a:spcPts val="0"/>
              </a:spcAft>
              <a:buClr>
                <a:srgbClr val="434343"/>
              </a:buClr>
              <a:buSzPts val="1200"/>
              <a:buFont typeface="Assistant ExtraLight"/>
              <a:buChar char="●"/>
              <a:defRPr sz="1200">
                <a:solidFill>
                  <a:srgbClr val="434343"/>
                </a:solidFill>
                <a:latin typeface="Assistant ExtraLight"/>
                <a:ea typeface="Assistant ExtraLight"/>
                <a:cs typeface="Assistant ExtraLight"/>
                <a:sym typeface="Assistant ExtraLight"/>
              </a:defRPr>
            </a:lvl7pPr>
            <a:lvl8pPr marL="3657600" lvl="7" indent="-304800" rtl="0">
              <a:lnSpc>
                <a:spcPct val="115000"/>
              </a:lnSpc>
              <a:spcBef>
                <a:spcPts val="1600"/>
              </a:spcBef>
              <a:spcAft>
                <a:spcPts val="0"/>
              </a:spcAft>
              <a:buClr>
                <a:srgbClr val="434343"/>
              </a:buClr>
              <a:buSzPts val="1200"/>
              <a:buFont typeface="Assistant ExtraLight"/>
              <a:buChar char="○"/>
              <a:defRPr sz="1200">
                <a:solidFill>
                  <a:srgbClr val="434343"/>
                </a:solidFill>
                <a:latin typeface="Assistant ExtraLight"/>
                <a:ea typeface="Assistant ExtraLight"/>
                <a:cs typeface="Assistant ExtraLight"/>
                <a:sym typeface="Assistant ExtraLight"/>
              </a:defRPr>
            </a:lvl8pPr>
            <a:lvl9pPr marL="4114800" lvl="8" indent="-304800" rtl="0">
              <a:lnSpc>
                <a:spcPct val="115000"/>
              </a:lnSpc>
              <a:spcBef>
                <a:spcPts val="1600"/>
              </a:spcBef>
              <a:spcAft>
                <a:spcPts val="1600"/>
              </a:spcAft>
              <a:buClr>
                <a:srgbClr val="434343"/>
              </a:buClr>
              <a:buSzPts val="1200"/>
              <a:buFont typeface="Assistant ExtraLight"/>
              <a:buChar char="■"/>
              <a:defRPr sz="1200">
                <a:solidFill>
                  <a:srgbClr val="434343"/>
                </a:solidFill>
                <a:latin typeface="Assistant ExtraLight"/>
                <a:ea typeface="Assistant ExtraLight"/>
                <a:cs typeface="Assistant ExtraLight"/>
                <a:sym typeface="Assistant Extra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6" r:id="rId5"/>
    <p:sldLayoutId id="2147483660" r:id="rId6"/>
    <p:sldLayoutId id="2147483671" r:id="rId7"/>
    <p:sldLayoutId id="2147483672" r:id="rId8"/>
    <p:sldLayoutId id="2147483673" r:id="rId9"/>
    <p:sldLayoutId id="2147483674"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42.jpe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hyperlink" Target="https://www.tokirapanui.org/"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hyperlink" Target="https://plasticoceans.org/" TargetMode="External"/><Relationship Id="rId4" Type="http://schemas.openxmlformats.org/officeDocument/2006/relationships/hyperlink" Target="https://imaginaisladepascua.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vimeo.com/117387782"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3" name="Imagen 2">
            <a:extLst>
              <a:ext uri="{FF2B5EF4-FFF2-40B4-BE49-F238E27FC236}">
                <a16:creationId xmlns:a16="http://schemas.microsoft.com/office/drawing/2014/main" id="{F048441E-819F-4645-83CF-6D37A617C27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71" b="92669" l="98" r="99902">
                        <a14:foregroundMark x1="41113" y1="31232" x2="41113" y2="31232"/>
                        <a14:foregroundMark x1="45605" y1="35191" x2="45605" y2="35191"/>
                        <a14:foregroundMark x1="93359" y1="87830" x2="93359" y2="87830"/>
                        <a14:foregroundMark x1="76660" y1="59384" x2="76660" y2="59384"/>
                        <a14:foregroundMark x1="70801" y1="52053" x2="70801" y2="52053"/>
                        <a14:foregroundMark x1="90234" y1="80792" x2="85449" y2="73900"/>
                        <a14:foregroundMark x1="85449" y1="73900" x2="83105" y2="67449"/>
                        <a14:foregroundMark x1="92090" y1="64516" x2="73340" y2="54399"/>
                        <a14:foregroundMark x1="73340" y1="54399" x2="48242" y2="26100"/>
                        <a14:foregroundMark x1="48242" y1="26100" x2="35547" y2="20674"/>
                        <a14:foregroundMark x1="35547" y1="20674" x2="16895" y2="23167"/>
                        <a14:foregroundMark x1="16895" y1="23167" x2="11426" y2="28739"/>
                        <a14:foregroundMark x1="11426" y1="28739" x2="4980" y2="45308"/>
                        <a14:foregroundMark x1="4980" y1="45308" x2="977" y2="63636"/>
                        <a14:foregroundMark x1="977" y1="63636" x2="98" y2="65689"/>
                        <a14:foregroundMark x1="96484" y1="85924" x2="84570" y2="91496"/>
                        <a14:foregroundMark x1="84570" y1="91496" x2="98" y2="92815"/>
                        <a14:foregroundMark x1="195" y1="15836" x2="46582" y2="24780"/>
                        <a14:foregroundMark x1="46582" y1="24780" x2="88574" y2="55279"/>
                        <a14:foregroundMark x1="88574" y1="55279" x2="99902" y2="71261"/>
                      </a14:backgroundRemoval>
                    </a14:imgEffect>
                  </a14:imgLayer>
                </a14:imgProps>
              </a:ext>
              <a:ext uri="{28A0092B-C50C-407E-A947-70E740481C1C}">
                <a14:useLocalDpi xmlns:a14="http://schemas.microsoft.com/office/drawing/2010/main" val="0"/>
              </a:ext>
            </a:extLst>
          </a:blip>
          <a:stretch>
            <a:fillRect/>
          </a:stretch>
        </p:blipFill>
        <p:spPr>
          <a:xfrm>
            <a:off x="1" y="-741093"/>
            <a:ext cx="9144000" cy="6027719"/>
          </a:xfrm>
          <a:prstGeom prst="rect">
            <a:avLst/>
          </a:prstGeom>
        </p:spPr>
      </p:pic>
      <p:sp>
        <p:nvSpPr>
          <p:cNvPr id="148" name="Google Shape;148;p31"/>
          <p:cNvSpPr txBox="1">
            <a:spLocks noGrp="1"/>
          </p:cNvSpPr>
          <p:nvPr>
            <p:ph type="ctrTitle"/>
          </p:nvPr>
        </p:nvSpPr>
        <p:spPr>
          <a:xfrm flipH="1">
            <a:off x="1145753" y="13217"/>
            <a:ext cx="9133565" cy="1229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solidFill>
                  <a:schemeClr val="accent6">
                    <a:lumMod val="75000"/>
                  </a:schemeClr>
                </a:solidFill>
              </a:rPr>
              <a:t>Arquitectura </a:t>
            </a:r>
            <a:r>
              <a:rPr lang="en" sz="6000" dirty="0">
                <a:solidFill>
                  <a:schemeClr val="accent6">
                    <a:lumMod val="75000"/>
                  </a:schemeClr>
                </a:solidFill>
              </a:rPr>
              <a:t>sustentable</a:t>
            </a:r>
            <a:endParaRPr dirty="0">
              <a:solidFill>
                <a:schemeClr val="accent6">
                  <a:lumMod val="75000"/>
                </a:schemeClr>
              </a:solidFill>
            </a:endParaRPr>
          </a:p>
        </p:txBody>
      </p:sp>
      <p:sp>
        <p:nvSpPr>
          <p:cNvPr id="4" name="CuadroTexto 3">
            <a:extLst>
              <a:ext uri="{FF2B5EF4-FFF2-40B4-BE49-F238E27FC236}">
                <a16:creationId xmlns:a16="http://schemas.microsoft.com/office/drawing/2014/main" id="{D30D9C2F-E5EB-4530-8237-1C567312AB42}"/>
              </a:ext>
            </a:extLst>
          </p:cNvPr>
          <p:cNvSpPr txBox="1"/>
          <p:nvPr/>
        </p:nvSpPr>
        <p:spPr>
          <a:xfrm>
            <a:off x="0" y="4835723"/>
            <a:ext cx="5901070" cy="307777"/>
          </a:xfrm>
          <a:prstGeom prst="rect">
            <a:avLst/>
          </a:prstGeom>
          <a:noFill/>
        </p:spPr>
        <p:txBody>
          <a:bodyPr wrap="square" rtlCol="0">
            <a:spAutoFit/>
          </a:bodyPr>
          <a:lstStyle/>
          <a:p>
            <a:r>
              <a:rPr lang="es-CL" dirty="0">
                <a:solidFill>
                  <a:schemeClr val="accent5">
                    <a:lumMod val="25000"/>
                  </a:schemeClr>
                </a:solidFill>
                <a:latin typeface="Scope One" panose="020B0604020202020204" charset="0"/>
                <a:cs typeface="Scope One" panose="020B0604020202020204" charset="0"/>
              </a:rPr>
              <a:t>Museo del Mañana del arquitecto Santiago Calatrava en Rio de Janeiro</a:t>
            </a:r>
          </a:p>
        </p:txBody>
      </p:sp>
      <p:sp>
        <p:nvSpPr>
          <p:cNvPr id="2" name="CuadroTexto 1">
            <a:extLst>
              <a:ext uri="{FF2B5EF4-FFF2-40B4-BE49-F238E27FC236}">
                <a16:creationId xmlns:a16="http://schemas.microsoft.com/office/drawing/2014/main" id="{6076D141-CD6D-41F0-B34B-AA58A92D2923}"/>
              </a:ext>
            </a:extLst>
          </p:cNvPr>
          <p:cNvSpPr txBox="1"/>
          <p:nvPr/>
        </p:nvSpPr>
        <p:spPr>
          <a:xfrm>
            <a:off x="176270" y="3260993"/>
            <a:ext cx="2941503" cy="523220"/>
          </a:xfrm>
          <a:prstGeom prst="rect">
            <a:avLst/>
          </a:prstGeom>
          <a:noFill/>
        </p:spPr>
        <p:txBody>
          <a:bodyPr wrap="square" rtlCol="0">
            <a:spAutoFit/>
          </a:bodyPr>
          <a:lstStyle/>
          <a:p>
            <a:r>
              <a:rPr lang="es-CL" sz="2800" dirty="0">
                <a:solidFill>
                  <a:schemeClr val="accent5">
                    <a:lumMod val="25000"/>
                  </a:schemeClr>
                </a:solidFill>
                <a:latin typeface="Scope One" panose="020B0604020202020204" charset="0"/>
                <a:cs typeface="Scope One" panose="020B0604020202020204" charset="0"/>
              </a:rPr>
              <a:t>1 medio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1201ACD-0B8D-45F0-B1FA-93A4194043F4}"/>
              </a:ext>
            </a:extLst>
          </p:cNvPr>
          <p:cNvSpPr txBox="1"/>
          <p:nvPr/>
        </p:nvSpPr>
        <p:spPr>
          <a:xfrm>
            <a:off x="535451" y="3616533"/>
            <a:ext cx="8410353" cy="1323439"/>
          </a:xfrm>
          <a:prstGeom prst="rect">
            <a:avLst/>
          </a:prstGeom>
          <a:noFill/>
        </p:spPr>
        <p:txBody>
          <a:bodyPr wrap="square">
            <a:spAutoFit/>
          </a:bodyPr>
          <a:lstStyle/>
          <a:p>
            <a:pPr algn="ctr"/>
            <a:r>
              <a:rPr lang="es-ES" sz="1600" dirty="0">
                <a:solidFill>
                  <a:schemeClr val="accent5">
                    <a:lumMod val="25000"/>
                  </a:schemeClr>
                </a:solidFill>
                <a:latin typeface="Scope One" panose="020B0604020202020204" charset="0"/>
                <a:cs typeface="Scope One" panose="020B0604020202020204" charset="0"/>
              </a:rPr>
              <a:t>Fue construida con materiales reciclados, principalmente basura recolectada durante 6 años, y cuenta con celdas voltaicas para el tratamiento de aguas residuales, recolectores de agua de lluvia y paneles solares.</a:t>
            </a:r>
          </a:p>
          <a:p>
            <a:pPr algn="ctr"/>
            <a:r>
              <a:rPr lang="es-ES" sz="1600" dirty="0">
                <a:solidFill>
                  <a:schemeClr val="accent5">
                    <a:lumMod val="25000"/>
                  </a:schemeClr>
                </a:solidFill>
                <a:latin typeface="Scope One" panose="020B0604020202020204" charset="0"/>
                <a:cs typeface="Scope One" panose="020B0604020202020204" charset="0"/>
              </a:rPr>
              <a:t>Para su construcción se utilizaron 40.000 latas de aluminio, 2.500 neumáticos y 20.000 botellas de vidrio.</a:t>
            </a:r>
            <a:endParaRPr lang="es-CL" sz="1600" dirty="0">
              <a:solidFill>
                <a:schemeClr val="accent5">
                  <a:lumMod val="25000"/>
                </a:schemeClr>
              </a:solidFill>
              <a:latin typeface="Scope One" panose="020B0604020202020204" charset="0"/>
              <a:cs typeface="Scope One" panose="020B0604020202020204" charset="0"/>
            </a:endParaRPr>
          </a:p>
        </p:txBody>
      </p:sp>
      <p:pic>
        <p:nvPicPr>
          <p:cNvPr id="9" name="Imagen 8">
            <a:extLst>
              <a:ext uri="{FF2B5EF4-FFF2-40B4-BE49-F238E27FC236}">
                <a16:creationId xmlns:a16="http://schemas.microsoft.com/office/drawing/2014/main" id="{3B501AC8-9DEC-46D6-B72B-4CE18B7829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5726"/>
            <a:ext cx="3408622" cy="2556467"/>
          </a:xfrm>
          <a:prstGeom prst="rect">
            <a:avLst/>
          </a:prstGeom>
        </p:spPr>
      </p:pic>
      <p:pic>
        <p:nvPicPr>
          <p:cNvPr id="11" name="Imagen 10">
            <a:extLst>
              <a:ext uri="{FF2B5EF4-FFF2-40B4-BE49-F238E27FC236}">
                <a16:creationId xmlns:a16="http://schemas.microsoft.com/office/drawing/2014/main" id="{22B8D422-270E-41E8-BFBC-58BC9C4FBBD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89268" y="625725"/>
            <a:ext cx="3178911" cy="2556467"/>
          </a:xfrm>
          <a:prstGeom prst="rect">
            <a:avLst/>
          </a:prstGeom>
        </p:spPr>
      </p:pic>
      <p:pic>
        <p:nvPicPr>
          <p:cNvPr id="13" name="Imagen 12">
            <a:extLst>
              <a:ext uri="{FF2B5EF4-FFF2-40B4-BE49-F238E27FC236}">
                <a16:creationId xmlns:a16="http://schemas.microsoft.com/office/drawing/2014/main" id="{6A77502B-91F6-407F-A39C-2CDF7FDB81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8825" y="625726"/>
            <a:ext cx="2556467" cy="2556467"/>
          </a:xfrm>
          <a:prstGeom prst="rect">
            <a:avLst/>
          </a:prstGeom>
        </p:spPr>
      </p:pic>
    </p:spTree>
    <p:extLst>
      <p:ext uri="{BB962C8B-B14F-4D97-AF65-F5344CB8AC3E}">
        <p14:creationId xmlns:p14="http://schemas.microsoft.com/office/powerpoint/2010/main" val="116685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2AE8273-DC56-4E2E-8DFC-84C27B5D0814}"/>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a:extLst>
              <a:ext uri="{FF2B5EF4-FFF2-40B4-BE49-F238E27FC236}">
                <a16:creationId xmlns:a16="http://schemas.microsoft.com/office/drawing/2014/main" id="{EA3AF44E-D4C7-46CE-B162-A440C41C0B63}"/>
              </a:ext>
            </a:extLst>
          </p:cNvPr>
          <p:cNvSpPr>
            <a:spLocks noGrp="1"/>
          </p:cNvSpPr>
          <p:nvPr>
            <p:ph type="ctrTitle"/>
          </p:nvPr>
        </p:nvSpPr>
        <p:spPr>
          <a:xfrm flipH="1">
            <a:off x="0" y="1627800"/>
            <a:ext cx="9144000" cy="1887900"/>
          </a:xfrm>
        </p:spPr>
        <p:txBody>
          <a:bodyPr/>
          <a:lstStyle/>
          <a:p>
            <a:r>
              <a:rPr lang="es-ES" sz="1800" b="1" dirty="0">
                <a:solidFill>
                  <a:schemeClr val="accent5">
                    <a:lumMod val="10000"/>
                  </a:schemeClr>
                </a:solidFill>
              </a:rPr>
              <a:t>Reynolds llegó a Rapa Nui con 70 voluntarios del mundo entero y realiza una convocatoria abierta a la comunidad rapanui para la construcción, permitiendo que cerca de 80 voluntarios de la isla participen, se capaciten y aprendan sobre construcción sustentable, dejándoles una herramienta que puedan utilizar en el futuro. </a:t>
            </a:r>
            <a:br>
              <a:rPr lang="es-ES" sz="1800" b="1" dirty="0">
                <a:solidFill>
                  <a:schemeClr val="accent5">
                    <a:lumMod val="10000"/>
                  </a:schemeClr>
                </a:solidFill>
              </a:rPr>
            </a:br>
            <a:r>
              <a:rPr lang="es-ES" sz="1800" b="1" dirty="0">
                <a:solidFill>
                  <a:schemeClr val="accent5">
                    <a:lumMod val="10000"/>
                  </a:schemeClr>
                </a:solidFill>
              </a:rPr>
              <a:t>También recibe apoyo de instituciones como Desafío Levantemos Chile, Entel, el gobierno de Chile, el Ministerio de las Artes y las Culturas y la Municipalidad de Isla de  Pascua. </a:t>
            </a:r>
            <a:endParaRPr lang="es-CL" sz="1800" b="1" dirty="0">
              <a:solidFill>
                <a:schemeClr val="accent5">
                  <a:lumMod val="10000"/>
                </a:schemeClr>
              </a:solidFill>
            </a:endParaRPr>
          </a:p>
        </p:txBody>
      </p:sp>
    </p:spTree>
    <p:extLst>
      <p:ext uri="{BB962C8B-B14F-4D97-AF65-F5344CB8AC3E}">
        <p14:creationId xmlns:p14="http://schemas.microsoft.com/office/powerpoint/2010/main" val="3503798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5"/>
          <p:cNvSpPr/>
          <p:nvPr/>
        </p:nvSpPr>
        <p:spPr>
          <a:xfrm rot="1710056">
            <a:off x="-1977868" y="-297298"/>
            <a:ext cx="6513359" cy="5642947"/>
          </a:xfrm>
          <a:prstGeom prst="hexagon">
            <a:avLst>
              <a:gd name="adj" fmla="val 27814"/>
              <a:gd name="vf" fmla="val 11547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9" name="Imagen 8">
            <a:extLst>
              <a:ext uri="{FF2B5EF4-FFF2-40B4-BE49-F238E27FC236}">
                <a16:creationId xmlns:a16="http://schemas.microsoft.com/office/drawing/2014/main" id="{F45189DA-B3A5-4284-A502-16D13C0085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44" y="843597"/>
            <a:ext cx="4535817" cy="3218967"/>
          </a:xfrm>
          <a:prstGeom prst="rect">
            <a:avLst/>
          </a:prstGeom>
        </p:spPr>
      </p:pic>
      <p:pic>
        <p:nvPicPr>
          <p:cNvPr id="10" name="Imagen 9">
            <a:extLst>
              <a:ext uri="{FF2B5EF4-FFF2-40B4-BE49-F238E27FC236}">
                <a16:creationId xmlns:a16="http://schemas.microsoft.com/office/drawing/2014/main" id="{F60ABFAB-F48F-4750-81DF-97FDB67710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7429" y="2571750"/>
            <a:ext cx="3932100" cy="2156737"/>
          </a:xfrm>
          <a:prstGeom prst="rect">
            <a:avLst/>
          </a:prstGeom>
          <a:ln>
            <a:noFill/>
          </a:ln>
          <a:effectLst>
            <a:outerShdw blurRad="292100" dist="139700" dir="2700000" algn="tl" rotWithShape="0">
              <a:srgbClr val="333333">
                <a:alpha val="65000"/>
              </a:srgbClr>
            </a:outerShdw>
          </a:effectLst>
        </p:spPr>
      </p:pic>
      <p:sp>
        <p:nvSpPr>
          <p:cNvPr id="12" name="Título 11">
            <a:extLst>
              <a:ext uri="{FF2B5EF4-FFF2-40B4-BE49-F238E27FC236}">
                <a16:creationId xmlns:a16="http://schemas.microsoft.com/office/drawing/2014/main" id="{6ACB38D7-C3D6-45BD-BBFC-934F02B547A8}"/>
              </a:ext>
            </a:extLst>
          </p:cNvPr>
          <p:cNvSpPr>
            <a:spLocks noGrp="1"/>
          </p:cNvSpPr>
          <p:nvPr>
            <p:ph type="ctrTitle"/>
          </p:nvPr>
        </p:nvSpPr>
        <p:spPr>
          <a:xfrm>
            <a:off x="4697429" y="4565700"/>
            <a:ext cx="3932100" cy="577800"/>
          </a:xfrm>
        </p:spPr>
        <p:txBody>
          <a:bodyPr/>
          <a:lstStyle/>
          <a:p>
            <a:r>
              <a:rPr lang="es-CL" sz="1600" dirty="0">
                <a:solidFill>
                  <a:schemeClr val="accent5">
                    <a:lumMod val="25000"/>
                  </a:schemeClr>
                </a:solidFill>
                <a:latin typeface="Scope One" panose="020B0604020202020204" charset="0"/>
                <a:cs typeface="Scope One" panose="020B0604020202020204" charset="0"/>
              </a:rPr>
              <a:t>La edificación en construcción</a:t>
            </a:r>
          </a:p>
        </p:txBody>
      </p:sp>
      <p:pic>
        <p:nvPicPr>
          <p:cNvPr id="3" name="Imagen 2">
            <a:extLst>
              <a:ext uri="{FF2B5EF4-FFF2-40B4-BE49-F238E27FC236}">
                <a16:creationId xmlns:a16="http://schemas.microsoft.com/office/drawing/2014/main" id="{569493BD-4553-4F4E-AAE5-31BA97D11D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7429" y="219682"/>
            <a:ext cx="3932100" cy="2215173"/>
          </a:xfrm>
          <a:prstGeom prst="rect">
            <a:avLst/>
          </a:prstGeom>
          <a:ln>
            <a:noFill/>
          </a:ln>
          <a:effectLst>
            <a:outerShdw blurRad="292100" dist="139700" dir="2700000" algn="tl" rotWithShape="0">
              <a:srgbClr val="333333">
                <a:alpha val="65000"/>
              </a:srgbClr>
            </a:outerShdw>
          </a:effectLst>
        </p:spPr>
      </p:pic>
      <p:sp>
        <p:nvSpPr>
          <p:cNvPr id="11" name="Título 11">
            <a:extLst>
              <a:ext uri="{FF2B5EF4-FFF2-40B4-BE49-F238E27FC236}">
                <a16:creationId xmlns:a16="http://schemas.microsoft.com/office/drawing/2014/main" id="{BC59A9DF-2EEB-451B-A3E6-8935DC5B6423}"/>
              </a:ext>
            </a:extLst>
          </p:cNvPr>
          <p:cNvSpPr txBox="1">
            <a:spLocks/>
          </p:cNvSpPr>
          <p:nvPr/>
        </p:nvSpPr>
        <p:spPr>
          <a:xfrm>
            <a:off x="119616" y="3569784"/>
            <a:ext cx="3932100" cy="577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2400"/>
              <a:buFont typeface="Scope One"/>
              <a:buNone/>
              <a:defRPr sz="2400" b="0" i="0" u="none" strike="noStrike" cap="none">
                <a:solidFill>
                  <a:schemeClr val="lt1"/>
                </a:solidFill>
                <a:latin typeface="Scope One"/>
                <a:ea typeface="Scope One"/>
                <a:cs typeface="Scope One"/>
                <a:sym typeface="Scope One"/>
              </a:defRPr>
            </a:lvl1pPr>
            <a:lvl2pPr marR="0" lvl="1" algn="ctr" rtl="0">
              <a:lnSpc>
                <a:spcPct val="100000"/>
              </a:lnSpc>
              <a:spcBef>
                <a:spcPts val="0"/>
              </a:spcBef>
              <a:spcAft>
                <a:spcPts val="0"/>
              </a:spcAft>
              <a:buClr>
                <a:srgbClr val="434343"/>
              </a:buClr>
              <a:buSzPts val="1800"/>
              <a:buFont typeface="Scope One"/>
              <a:buNone/>
              <a:defRPr sz="1800" b="0" i="0" u="none" strike="noStrike" cap="none">
                <a:solidFill>
                  <a:srgbClr val="434343"/>
                </a:solidFill>
                <a:latin typeface="Scope One"/>
                <a:ea typeface="Scope One"/>
                <a:cs typeface="Scope One"/>
                <a:sym typeface="Scope One"/>
              </a:defRPr>
            </a:lvl2pPr>
            <a:lvl3pPr marR="0" lvl="2" algn="ctr" rtl="0">
              <a:lnSpc>
                <a:spcPct val="100000"/>
              </a:lnSpc>
              <a:spcBef>
                <a:spcPts val="0"/>
              </a:spcBef>
              <a:spcAft>
                <a:spcPts val="0"/>
              </a:spcAft>
              <a:buClr>
                <a:srgbClr val="434343"/>
              </a:buClr>
              <a:buSzPts val="1800"/>
              <a:buFont typeface="Scope One"/>
              <a:buNone/>
              <a:defRPr sz="1800" b="0" i="0" u="none" strike="noStrike" cap="none">
                <a:solidFill>
                  <a:srgbClr val="434343"/>
                </a:solidFill>
                <a:latin typeface="Scope One"/>
                <a:ea typeface="Scope One"/>
                <a:cs typeface="Scope One"/>
                <a:sym typeface="Scope One"/>
              </a:defRPr>
            </a:lvl3pPr>
            <a:lvl4pPr marR="0" lvl="3" algn="ctr" rtl="0">
              <a:lnSpc>
                <a:spcPct val="100000"/>
              </a:lnSpc>
              <a:spcBef>
                <a:spcPts val="0"/>
              </a:spcBef>
              <a:spcAft>
                <a:spcPts val="0"/>
              </a:spcAft>
              <a:buClr>
                <a:srgbClr val="434343"/>
              </a:buClr>
              <a:buSzPts val="1800"/>
              <a:buFont typeface="Scope One"/>
              <a:buNone/>
              <a:defRPr sz="1800" b="0" i="0" u="none" strike="noStrike" cap="none">
                <a:solidFill>
                  <a:srgbClr val="434343"/>
                </a:solidFill>
                <a:latin typeface="Scope One"/>
                <a:ea typeface="Scope One"/>
                <a:cs typeface="Scope One"/>
                <a:sym typeface="Scope One"/>
              </a:defRPr>
            </a:lvl4pPr>
            <a:lvl5pPr marR="0" lvl="4" algn="ctr" rtl="0">
              <a:lnSpc>
                <a:spcPct val="100000"/>
              </a:lnSpc>
              <a:spcBef>
                <a:spcPts val="0"/>
              </a:spcBef>
              <a:spcAft>
                <a:spcPts val="0"/>
              </a:spcAft>
              <a:buClr>
                <a:srgbClr val="434343"/>
              </a:buClr>
              <a:buSzPts val="1800"/>
              <a:buFont typeface="Scope One"/>
              <a:buNone/>
              <a:defRPr sz="1800" b="0" i="0" u="none" strike="noStrike" cap="none">
                <a:solidFill>
                  <a:srgbClr val="434343"/>
                </a:solidFill>
                <a:latin typeface="Scope One"/>
                <a:ea typeface="Scope One"/>
                <a:cs typeface="Scope One"/>
                <a:sym typeface="Scope One"/>
              </a:defRPr>
            </a:lvl5pPr>
            <a:lvl6pPr marR="0" lvl="5" algn="ctr" rtl="0">
              <a:lnSpc>
                <a:spcPct val="100000"/>
              </a:lnSpc>
              <a:spcBef>
                <a:spcPts val="0"/>
              </a:spcBef>
              <a:spcAft>
                <a:spcPts val="0"/>
              </a:spcAft>
              <a:buClr>
                <a:srgbClr val="434343"/>
              </a:buClr>
              <a:buSzPts val="1800"/>
              <a:buFont typeface="Scope One"/>
              <a:buNone/>
              <a:defRPr sz="1800" b="0" i="0" u="none" strike="noStrike" cap="none">
                <a:solidFill>
                  <a:srgbClr val="434343"/>
                </a:solidFill>
                <a:latin typeface="Scope One"/>
                <a:ea typeface="Scope One"/>
                <a:cs typeface="Scope One"/>
                <a:sym typeface="Scope One"/>
              </a:defRPr>
            </a:lvl6pPr>
            <a:lvl7pPr marR="0" lvl="6" algn="ctr" rtl="0">
              <a:lnSpc>
                <a:spcPct val="100000"/>
              </a:lnSpc>
              <a:spcBef>
                <a:spcPts val="0"/>
              </a:spcBef>
              <a:spcAft>
                <a:spcPts val="0"/>
              </a:spcAft>
              <a:buClr>
                <a:srgbClr val="434343"/>
              </a:buClr>
              <a:buSzPts val="1800"/>
              <a:buFont typeface="Scope One"/>
              <a:buNone/>
              <a:defRPr sz="1800" b="0" i="0" u="none" strike="noStrike" cap="none">
                <a:solidFill>
                  <a:srgbClr val="434343"/>
                </a:solidFill>
                <a:latin typeface="Scope One"/>
                <a:ea typeface="Scope One"/>
                <a:cs typeface="Scope One"/>
                <a:sym typeface="Scope One"/>
              </a:defRPr>
            </a:lvl7pPr>
            <a:lvl8pPr marR="0" lvl="7" algn="ctr" rtl="0">
              <a:lnSpc>
                <a:spcPct val="100000"/>
              </a:lnSpc>
              <a:spcBef>
                <a:spcPts val="0"/>
              </a:spcBef>
              <a:spcAft>
                <a:spcPts val="0"/>
              </a:spcAft>
              <a:buClr>
                <a:srgbClr val="434343"/>
              </a:buClr>
              <a:buSzPts val="1800"/>
              <a:buFont typeface="Scope One"/>
              <a:buNone/>
              <a:defRPr sz="1800" b="0" i="0" u="none" strike="noStrike" cap="none">
                <a:solidFill>
                  <a:srgbClr val="434343"/>
                </a:solidFill>
                <a:latin typeface="Scope One"/>
                <a:ea typeface="Scope One"/>
                <a:cs typeface="Scope One"/>
                <a:sym typeface="Scope One"/>
              </a:defRPr>
            </a:lvl8pPr>
            <a:lvl9pPr marR="0" lvl="8" algn="ctr" rtl="0">
              <a:lnSpc>
                <a:spcPct val="100000"/>
              </a:lnSpc>
              <a:spcBef>
                <a:spcPts val="0"/>
              </a:spcBef>
              <a:spcAft>
                <a:spcPts val="0"/>
              </a:spcAft>
              <a:buClr>
                <a:srgbClr val="434343"/>
              </a:buClr>
              <a:buSzPts val="1800"/>
              <a:buFont typeface="Scope One"/>
              <a:buNone/>
              <a:defRPr sz="1800" b="0" i="0" u="none" strike="noStrike" cap="none">
                <a:solidFill>
                  <a:srgbClr val="434343"/>
                </a:solidFill>
                <a:latin typeface="Scope One"/>
                <a:ea typeface="Scope One"/>
                <a:cs typeface="Scope One"/>
                <a:sym typeface="Scope One"/>
              </a:defRPr>
            </a:lvl9pPr>
          </a:lstStyle>
          <a:p>
            <a:r>
              <a:rPr lang="es-CL" sz="1600" dirty="0">
                <a:solidFill>
                  <a:schemeClr val="accent5">
                    <a:lumMod val="25000"/>
                  </a:schemeClr>
                </a:solidFill>
                <a:latin typeface="Scope One" panose="020B0604020202020204" charset="0"/>
                <a:cs typeface="Scope One" panose="020B0604020202020204" charset="0"/>
              </a:rPr>
              <a:t>La edificación lista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8" name="Imagen 7">
            <a:extLst>
              <a:ext uri="{FF2B5EF4-FFF2-40B4-BE49-F238E27FC236}">
                <a16:creationId xmlns:a16="http://schemas.microsoft.com/office/drawing/2014/main" id="{47795C2A-6DB3-45AB-A633-5290DB76C71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103438" y="1"/>
            <a:ext cx="2837603" cy="1762276"/>
          </a:xfrm>
          <a:prstGeom prst="rect">
            <a:avLst/>
          </a:prstGeom>
        </p:spPr>
      </p:pic>
      <p:pic>
        <p:nvPicPr>
          <p:cNvPr id="4" name="Imagen 3">
            <a:extLst>
              <a:ext uri="{FF2B5EF4-FFF2-40B4-BE49-F238E27FC236}">
                <a16:creationId xmlns:a16="http://schemas.microsoft.com/office/drawing/2014/main" id="{29ABB1F4-0E10-4A96-B4AB-B0481A9ED8E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038256" y="1722022"/>
            <a:ext cx="2982404" cy="1664662"/>
          </a:xfrm>
          <a:prstGeom prst="rect">
            <a:avLst/>
          </a:prstGeom>
        </p:spPr>
      </p:pic>
      <p:sp>
        <p:nvSpPr>
          <p:cNvPr id="346" name="Google Shape;346;p44"/>
          <p:cNvSpPr txBox="1">
            <a:spLocks noGrp="1"/>
          </p:cNvSpPr>
          <p:nvPr>
            <p:ph type="subTitle" idx="4294967295"/>
          </p:nvPr>
        </p:nvSpPr>
        <p:spPr>
          <a:xfrm flipH="1">
            <a:off x="0" y="2841625"/>
            <a:ext cx="1444625" cy="577850"/>
          </a:xfrm>
          <a:prstGeom prst="rect">
            <a:avLst/>
          </a:prstGeom>
        </p:spPr>
        <p:txBody>
          <a:bodyPr spcFirstLastPara="1" wrap="square" lIns="91425" tIns="91425" rIns="91425" bIns="91425" anchor="t" anchorCtr="0">
            <a:noAutofit/>
          </a:bodyPr>
          <a:lstStyle/>
          <a:p>
            <a:pPr marL="0" lvl="0" indent="0" algn="r" rtl="0">
              <a:lnSpc>
                <a:spcPct val="100000"/>
              </a:lnSpc>
              <a:spcBef>
                <a:spcPts val="0"/>
              </a:spcBef>
              <a:spcAft>
                <a:spcPts val="1600"/>
              </a:spcAft>
              <a:buNone/>
            </a:pPr>
            <a:r>
              <a:rPr lang="en" sz="1000">
                <a:solidFill>
                  <a:schemeClr val="lt1"/>
                </a:solidFill>
              </a:rPr>
              <a:t>Despite being red, Mars is a cold place. It’s full of iron oxide dust</a:t>
            </a:r>
            <a:endParaRPr sz="1000" dirty="0">
              <a:solidFill>
                <a:schemeClr val="lt1"/>
              </a:solidFill>
            </a:endParaRPr>
          </a:p>
        </p:txBody>
      </p:sp>
      <p:sp>
        <p:nvSpPr>
          <p:cNvPr id="347" name="Google Shape;347;p44"/>
          <p:cNvSpPr txBox="1">
            <a:spLocks noGrp="1"/>
          </p:cNvSpPr>
          <p:nvPr>
            <p:ph type="ctrTitle" idx="4294967295"/>
          </p:nvPr>
        </p:nvSpPr>
        <p:spPr>
          <a:xfrm flipH="1">
            <a:off x="0" y="2451100"/>
            <a:ext cx="1222375" cy="57785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1800"/>
              <a:t>Mars</a:t>
            </a:r>
            <a:endParaRPr sz="1800" dirty="0"/>
          </a:p>
        </p:txBody>
      </p:sp>
      <p:sp>
        <p:nvSpPr>
          <p:cNvPr id="348" name="Google Shape;348;p44"/>
          <p:cNvSpPr txBox="1">
            <a:spLocks noGrp="1"/>
          </p:cNvSpPr>
          <p:nvPr>
            <p:ph type="subTitle" idx="4294967295"/>
          </p:nvPr>
        </p:nvSpPr>
        <p:spPr>
          <a:xfrm flipH="1">
            <a:off x="0" y="2841625"/>
            <a:ext cx="1444625" cy="577850"/>
          </a:xfrm>
          <a:prstGeom prst="rect">
            <a:avLst/>
          </a:prstGeom>
        </p:spPr>
        <p:txBody>
          <a:bodyPr spcFirstLastPara="1" wrap="square" lIns="91425" tIns="91425" rIns="91425" bIns="91425" anchor="t" anchorCtr="0">
            <a:noAutofit/>
          </a:bodyPr>
          <a:lstStyle/>
          <a:p>
            <a:pPr marL="0" lvl="0" indent="0" algn="r" rtl="0">
              <a:lnSpc>
                <a:spcPct val="100000"/>
              </a:lnSpc>
              <a:spcBef>
                <a:spcPts val="0"/>
              </a:spcBef>
              <a:spcAft>
                <a:spcPts val="1600"/>
              </a:spcAft>
              <a:buNone/>
            </a:pPr>
            <a:r>
              <a:rPr lang="en" sz="1000">
                <a:solidFill>
                  <a:schemeClr val="lt1"/>
                </a:solidFill>
              </a:rPr>
              <a:t>It’s a gas giant and the biggest planet in our Solar System</a:t>
            </a:r>
            <a:endParaRPr sz="1000" dirty="0">
              <a:solidFill>
                <a:schemeClr val="lt1"/>
              </a:solidFill>
            </a:endParaRPr>
          </a:p>
        </p:txBody>
      </p:sp>
      <p:sp>
        <p:nvSpPr>
          <p:cNvPr id="349" name="Google Shape;349;p44"/>
          <p:cNvSpPr txBox="1">
            <a:spLocks noGrp="1"/>
          </p:cNvSpPr>
          <p:nvPr>
            <p:ph type="ctrTitle" idx="4294967295"/>
          </p:nvPr>
        </p:nvSpPr>
        <p:spPr>
          <a:xfrm flipH="1">
            <a:off x="0" y="2451100"/>
            <a:ext cx="1222375" cy="57785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1800"/>
              <a:t>Jupiter</a:t>
            </a:r>
            <a:endParaRPr sz="1800" dirty="0"/>
          </a:p>
        </p:txBody>
      </p:sp>
      <p:sp>
        <p:nvSpPr>
          <p:cNvPr id="350" name="Google Shape;350;p44"/>
          <p:cNvSpPr txBox="1">
            <a:spLocks noGrp="1"/>
          </p:cNvSpPr>
          <p:nvPr>
            <p:ph type="subTitle" idx="4294967295"/>
          </p:nvPr>
        </p:nvSpPr>
        <p:spPr>
          <a:xfrm flipH="1">
            <a:off x="7699375" y="2841625"/>
            <a:ext cx="1444625" cy="577850"/>
          </a:xfrm>
          <a:prstGeom prst="rect">
            <a:avLst/>
          </a:prstGeom>
        </p:spPr>
        <p:txBody>
          <a:bodyPr spcFirstLastPara="1" wrap="square" lIns="91425" tIns="91425" rIns="91425" bIns="91425" anchor="t" anchorCtr="0">
            <a:noAutofit/>
          </a:bodyPr>
          <a:lstStyle/>
          <a:p>
            <a:pPr marL="0" lvl="0" indent="0" algn="r" rtl="0">
              <a:lnSpc>
                <a:spcPct val="100000"/>
              </a:lnSpc>
              <a:spcBef>
                <a:spcPts val="0"/>
              </a:spcBef>
              <a:spcAft>
                <a:spcPts val="1600"/>
              </a:spcAft>
              <a:buNone/>
            </a:pPr>
            <a:r>
              <a:rPr lang="en" sz="1000">
                <a:solidFill>
                  <a:schemeClr val="lt1"/>
                </a:solidFill>
              </a:rPr>
              <a:t>Saturn is a gas giant, composed mostly of hydrogen and helium</a:t>
            </a:r>
            <a:endParaRPr sz="1000" dirty="0">
              <a:solidFill>
                <a:schemeClr val="lt1"/>
              </a:solidFill>
            </a:endParaRPr>
          </a:p>
        </p:txBody>
      </p:sp>
      <p:sp>
        <p:nvSpPr>
          <p:cNvPr id="352" name="Google Shape;352;p44"/>
          <p:cNvSpPr txBox="1">
            <a:spLocks noGrp="1"/>
          </p:cNvSpPr>
          <p:nvPr>
            <p:ph type="subTitle" idx="4294967295"/>
          </p:nvPr>
        </p:nvSpPr>
        <p:spPr>
          <a:xfrm flipH="1">
            <a:off x="7697788" y="2841625"/>
            <a:ext cx="1446212" cy="577850"/>
          </a:xfrm>
          <a:prstGeom prst="rect">
            <a:avLst/>
          </a:prstGeom>
        </p:spPr>
        <p:txBody>
          <a:bodyPr spcFirstLastPara="1" wrap="square" lIns="91425" tIns="91425" rIns="91425" bIns="91425" anchor="t" anchorCtr="0">
            <a:noAutofit/>
          </a:bodyPr>
          <a:lstStyle/>
          <a:p>
            <a:pPr marL="0" lvl="0" indent="0" algn="r" rtl="0">
              <a:lnSpc>
                <a:spcPct val="100000"/>
              </a:lnSpc>
              <a:spcBef>
                <a:spcPts val="0"/>
              </a:spcBef>
              <a:spcAft>
                <a:spcPts val="1600"/>
              </a:spcAft>
              <a:buNone/>
            </a:pPr>
            <a:r>
              <a:rPr lang="en" sz="1000">
                <a:solidFill>
                  <a:schemeClr val="lt1"/>
                </a:solidFill>
              </a:rPr>
              <a:t>Venus has a beautiful name and is the second planet from the Sun</a:t>
            </a:r>
            <a:endParaRPr sz="1000" dirty="0">
              <a:solidFill>
                <a:schemeClr val="lt1"/>
              </a:solidFill>
            </a:endParaRPr>
          </a:p>
        </p:txBody>
      </p:sp>
      <p:sp>
        <p:nvSpPr>
          <p:cNvPr id="342" name="Google Shape;342;p44"/>
          <p:cNvSpPr/>
          <p:nvPr/>
        </p:nvSpPr>
        <p:spPr>
          <a:xfrm>
            <a:off x="792424" y="1922601"/>
            <a:ext cx="2311800" cy="2002800"/>
          </a:xfrm>
          <a:prstGeom prst="hexagon">
            <a:avLst>
              <a:gd name="adj" fmla="val 25000"/>
              <a:gd name="vf" fmla="val 11547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5" name="Google Shape;345;p44"/>
          <p:cNvSpPr/>
          <p:nvPr/>
        </p:nvSpPr>
        <p:spPr>
          <a:xfrm>
            <a:off x="6327476" y="1913076"/>
            <a:ext cx="2024100" cy="2016700"/>
          </a:xfrm>
          <a:custGeom>
            <a:avLst/>
            <a:gdLst/>
            <a:ahLst/>
            <a:cxnLst/>
            <a:rect l="l" t="t" r="r" b="b"/>
            <a:pathLst>
              <a:path w="80964" h="80668" extrusionOk="0">
                <a:moveTo>
                  <a:pt x="148" y="18502"/>
                </a:moveTo>
                <a:lnTo>
                  <a:pt x="9029" y="0"/>
                </a:lnTo>
                <a:lnTo>
                  <a:pt x="61426" y="0"/>
                </a:lnTo>
                <a:lnTo>
                  <a:pt x="80964" y="40704"/>
                </a:lnTo>
                <a:lnTo>
                  <a:pt x="60834" y="80668"/>
                </a:lnTo>
                <a:lnTo>
                  <a:pt x="9029" y="80668"/>
                </a:lnTo>
                <a:lnTo>
                  <a:pt x="0" y="63203"/>
                </a:lnTo>
              </a:path>
            </a:pathLst>
          </a:custGeom>
          <a:noFill/>
          <a:ln w="9525" cap="flat" cmpd="sng">
            <a:solidFill>
              <a:schemeClr val="lt1"/>
            </a:solidFill>
            <a:prstDash val="solid"/>
            <a:round/>
            <a:headEnd type="none" w="med" len="med"/>
            <a:tailEnd type="none" w="med" len="med"/>
          </a:ln>
        </p:spPr>
      </p:sp>
      <p:sp>
        <p:nvSpPr>
          <p:cNvPr id="356" name="Google Shape;356;p44"/>
          <p:cNvSpPr/>
          <p:nvPr/>
        </p:nvSpPr>
        <p:spPr>
          <a:xfrm rot="10800000">
            <a:off x="3538625" y="1718750"/>
            <a:ext cx="1988225" cy="194325"/>
          </a:xfrm>
          <a:custGeom>
            <a:avLst/>
            <a:gdLst/>
            <a:ahLst/>
            <a:cxnLst/>
            <a:rect l="l" t="t" r="r" b="b"/>
            <a:pathLst>
              <a:path w="79529" h="7773" extrusionOk="0">
                <a:moveTo>
                  <a:pt x="0" y="0"/>
                </a:moveTo>
                <a:lnTo>
                  <a:pt x="3845" y="7773"/>
                </a:lnTo>
                <a:lnTo>
                  <a:pt x="75847" y="7773"/>
                </a:lnTo>
                <a:lnTo>
                  <a:pt x="79529" y="0"/>
                </a:lnTo>
              </a:path>
            </a:pathLst>
          </a:custGeom>
          <a:noFill/>
          <a:ln w="9525" cap="flat" cmpd="sng">
            <a:solidFill>
              <a:schemeClr val="lt1"/>
            </a:solidFill>
            <a:prstDash val="solid"/>
            <a:round/>
            <a:headEnd type="none" w="med" len="med"/>
            <a:tailEnd type="none" w="med" len="med"/>
          </a:ln>
        </p:spPr>
      </p:sp>
      <p:grpSp>
        <p:nvGrpSpPr>
          <p:cNvPr id="362" name="Google Shape;362;p44"/>
          <p:cNvGrpSpPr/>
          <p:nvPr/>
        </p:nvGrpSpPr>
        <p:grpSpPr>
          <a:xfrm>
            <a:off x="6597616" y="2430431"/>
            <a:ext cx="344883" cy="343387"/>
            <a:chOff x="3097241" y="2433564"/>
            <a:chExt cx="344883" cy="343387"/>
          </a:xfrm>
        </p:grpSpPr>
        <p:sp>
          <p:nvSpPr>
            <p:cNvPr id="363" name="Google Shape;363;p44"/>
            <p:cNvSpPr/>
            <p:nvPr/>
          </p:nvSpPr>
          <p:spPr>
            <a:xfrm>
              <a:off x="3151825" y="2465806"/>
              <a:ext cx="235746" cy="311146"/>
            </a:xfrm>
            <a:custGeom>
              <a:avLst/>
              <a:gdLst/>
              <a:ahLst/>
              <a:cxnLst/>
              <a:rect l="l" t="t" r="r" b="b"/>
              <a:pathLst>
                <a:path w="7407" h="9776" extrusionOk="0">
                  <a:moveTo>
                    <a:pt x="3703" y="322"/>
                  </a:moveTo>
                  <a:cubicBezTo>
                    <a:pt x="5573" y="322"/>
                    <a:pt x="7097" y="1846"/>
                    <a:pt x="7097" y="3715"/>
                  </a:cubicBezTo>
                  <a:cubicBezTo>
                    <a:pt x="7097" y="5239"/>
                    <a:pt x="6144" y="6728"/>
                    <a:pt x="5358" y="7704"/>
                  </a:cubicBezTo>
                  <a:cubicBezTo>
                    <a:pt x="4656" y="8573"/>
                    <a:pt x="3953" y="9192"/>
                    <a:pt x="3703" y="9418"/>
                  </a:cubicBezTo>
                  <a:cubicBezTo>
                    <a:pt x="3441" y="9192"/>
                    <a:pt x="2751" y="8573"/>
                    <a:pt x="2048" y="7704"/>
                  </a:cubicBezTo>
                  <a:cubicBezTo>
                    <a:pt x="1263" y="6728"/>
                    <a:pt x="310" y="5239"/>
                    <a:pt x="310" y="3715"/>
                  </a:cubicBezTo>
                  <a:cubicBezTo>
                    <a:pt x="310" y="1846"/>
                    <a:pt x="1822" y="322"/>
                    <a:pt x="3703" y="322"/>
                  </a:cubicBezTo>
                  <a:close/>
                  <a:moveTo>
                    <a:pt x="3703" y="1"/>
                  </a:moveTo>
                  <a:cubicBezTo>
                    <a:pt x="1667" y="1"/>
                    <a:pt x="0" y="1668"/>
                    <a:pt x="0" y="3704"/>
                  </a:cubicBezTo>
                  <a:cubicBezTo>
                    <a:pt x="0" y="4418"/>
                    <a:pt x="191" y="5192"/>
                    <a:pt x="560" y="5978"/>
                  </a:cubicBezTo>
                  <a:cubicBezTo>
                    <a:pt x="858" y="6609"/>
                    <a:pt x="1274" y="7263"/>
                    <a:pt x="1798" y="7894"/>
                  </a:cubicBezTo>
                  <a:cubicBezTo>
                    <a:pt x="2691" y="9002"/>
                    <a:pt x="3549" y="9716"/>
                    <a:pt x="3596" y="9740"/>
                  </a:cubicBezTo>
                  <a:cubicBezTo>
                    <a:pt x="3626" y="9764"/>
                    <a:pt x="3665" y="9776"/>
                    <a:pt x="3700" y="9776"/>
                  </a:cubicBezTo>
                  <a:cubicBezTo>
                    <a:pt x="3736" y="9776"/>
                    <a:pt x="3769" y="9764"/>
                    <a:pt x="3787" y="9740"/>
                  </a:cubicBezTo>
                  <a:cubicBezTo>
                    <a:pt x="3822" y="9716"/>
                    <a:pt x="4703" y="9002"/>
                    <a:pt x="5596" y="7894"/>
                  </a:cubicBezTo>
                  <a:cubicBezTo>
                    <a:pt x="6108" y="7252"/>
                    <a:pt x="6525" y="6609"/>
                    <a:pt x="6823" y="5978"/>
                  </a:cubicBezTo>
                  <a:cubicBezTo>
                    <a:pt x="7204" y="5192"/>
                    <a:pt x="7394" y="4418"/>
                    <a:pt x="7394" y="3704"/>
                  </a:cubicBezTo>
                  <a:cubicBezTo>
                    <a:pt x="7406" y="1668"/>
                    <a:pt x="5739" y="1"/>
                    <a:pt x="3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4" name="Google Shape;364;p44"/>
            <p:cNvSpPr/>
            <p:nvPr/>
          </p:nvSpPr>
          <p:spPr>
            <a:xfrm>
              <a:off x="3179483" y="2492732"/>
              <a:ext cx="181926" cy="181894"/>
            </a:xfrm>
            <a:custGeom>
              <a:avLst/>
              <a:gdLst/>
              <a:ahLst/>
              <a:cxnLst/>
              <a:rect l="l" t="t" r="r" b="b"/>
              <a:pathLst>
                <a:path w="5716" h="5715" extrusionOk="0">
                  <a:moveTo>
                    <a:pt x="2858" y="0"/>
                  </a:moveTo>
                  <a:cubicBezTo>
                    <a:pt x="1286" y="0"/>
                    <a:pt x="1" y="1286"/>
                    <a:pt x="1" y="2858"/>
                  </a:cubicBezTo>
                  <a:cubicBezTo>
                    <a:pt x="1" y="4441"/>
                    <a:pt x="1286" y="5715"/>
                    <a:pt x="2858" y="5715"/>
                  </a:cubicBezTo>
                  <a:cubicBezTo>
                    <a:pt x="4442" y="5715"/>
                    <a:pt x="5716" y="4429"/>
                    <a:pt x="5716" y="2858"/>
                  </a:cubicBezTo>
                  <a:cubicBezTo>
                    <a:pt x="5692" y="2131"/>
                    <a:pt x="5418" y="1429"/>
                    <a:pt x="4918" y="893"/>
                  </a:cubicBezTo>
                  <a:cubicBezTo>
                    <a:pt x="4888" y="863"/>
                    <a:pt x="4846" y="848"/>
                    <a:pt x="4805" y="848"/>
                  </a:cubicBezTo>
                  <a:cubicBezTo>
                    <a:pt x="4763" y="848"/>
                    <a:pt x="4721" y="863"/>
                    <a:pt x="4692" y="893"/>
                  </a:cubicBezTo>
                  <a:cubicBezTo>
                    <a:pt x="4632" y="953"/>
                    <a:pt x="4632" y="1060"/>
                    <a:pt x="4692" y="1119"/>
                  </a:cubicBezTo>
                  <a:cubicBezTo>
                    <a:pt x="5144" y="1595"/>
                    <a:pt x="5394" y="2215"/>
                    <a:pt x="5394" y="2869"/>
                  </a:cubicBezTo>
                  <a:cubicBezTo>
                    <a:pt x="5394" y="4274"/>
                    <a:pt x="4251" y="5417"/>
                    <a:pt x="2846" y="5417"/>
                  </a:cubicBezTo>
                  <a:cubicBezTo>
                    <a:pt x="1453" y="5417"/>
                    <a:pt x="298" y="4274"/>
                    <a:pt x="298" y="2869"/>
                  </a:cubicBezTo>
                  <a:cubicBezTo>
                    <a:pt x="298" y="1476"/>
                    <a:pt x="1453" y="333"/>
                    <a:pt x="2846" y="333"/>
                  </a:cubicBezTo>
                  <a:cubicBezTo>
                    <a:pt x="3299" y="333"/>
                    <a:pt x="3739" y="452"/>
                    <a:pt x="4132" y="667"/>
                  </a:cubicBezTo>
                  <a:cubicBezTo>
                    <a:pt x="4157" y="683"/>
                    <a:pt x="4185" y="691"/>
                    <a:pt x="4214" y="691"/>
                  </a:cubicBezTo>
                  <a:cubicBezTo>
                    <a:pt x="4269" y="691"/>
                    <a:pt x="4323" y="662"/>
                    <a:pt x="4346" y="607"/>
                  </a:cubicBezTo>
                  <a:cubicBezTo>
                    <a:pt x="4394" y="536"/>
                    <a:pt x="4370" y="429"/>
                    <a:pt x="4287" y="393"/>
                  </a:cubicBezTo>
                  <a:cubicBezTo>
                    <a:pt x="3858" y="131"/>
                    <a:pt x="3370" y="0"/>
                    <a:pt x="28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5" name="Google Shape;365;p44"/>
            <p:cNvSpPr/>
            <p:nvPr/>
          </p:nvSpPr>
          <p:spPr>
            <a:xfrm>
              <a:off x="3242024" y="2524941"/>
              <a:ext cx="54202" cy="117857"/>
            </a:xfrm>
            <a:custGeom>
              <a:avLst/>
              <a:gdLst/>
              <a:ahLst/>
              <a:cxnLst/>
              <a:rect l="l" t="t" r="r" b="b"/>
              <a:pathLst>
                <a:path w="1703" h="3703" extrusionOk="0">
                  <a:moveTo>
                    <a:pt x="857" y="0"/>
                  </a:moveTo>
                  <a:cubicBezTo>
                    <a:pt x="762" y="0"/>
                    <a:pt x="691" y="71"/>
                    <a:pt x="691" y="167"/>
                  </a:cubicBezTo>
                  <a:lnTo>
                    <a:pt x="691" y="524"/>
                  </a:lnTo>
                  <a:cubicBezTo>
                    <a:pt x="322" y="560"/>
                    <a:pt x="24" y="881"/>
                    <a:pt x="24" y="1262"/>
                  </a:cubicBezTo>
                  <a:cubicBezTo>
                    <a:pt x="24" y="1679"/>
                    <a:pt x="357" y="2012"/>
                    <a:pt x="762" y="2012"/>
                  </a:cubicBezTo>
                  <a:lnTo>
                    <a:pt x="929" y="2012"/>
                  </a:lnTo>
                  <a:cubicBezTo>
                    <a:pt x="1167" y="2012"/>
                    <a:pt x="1357" y="2203"/>
                    <a:pt x="1357" y="2441"/>
                  </a:cubicBezTo>
                  <a:cubicBezTo>
                    <a:pt x="1357" y="2679"/>
                    <a:pt x="1167" y="2869"/>
                    <a:pt x="929" y="2869"/>
                  </a:cubicBezTo>
                  <a:lnTo>
                    <a:pt x="679" y="2869"/>
                  </a:lnTo>
                  <a:cubicBezTo>
                    <a:pt x="476" y="2869"/>
                    <a:pt x="334" y="2703"/>
                    <a:pt x="334" y="2524"/>
                  </a:cubicBezTo>
                  <a:cubicBezTo>
                    <a:pt x="334" y="2441"/>
                    <a:pt x="262" y="2369"/>
                    <a:pt x="167" y="2369"/>
                  </a:cubicBezTo>
                  <a:cubicBezTo>
                    <a:pt x="83" y="2369"/>
                    <a:pt x="0" y="2441"/>
                    <a:pt x="0" y="2524"/>
                  </a:cubicBezTo>
                  <a:cubicBezTo>
                    <a:pt x="0" y="2905"/>
                    <a:pt x="298" y="3203"/>
                    <a:pt x="679" y="3203"/>
                  </a:cubicBezTo>
                  <a:lnTo>
                    <a:pt x="691" y="3203"/>
                  </a:lnTo>
                  <a:lnTo>
                    <a:pt x="691" y="3536"/>
                  </a:lnTo>
                  <a:cubicBezTo>
                    <a:pt x="691" y="3631"/>
                    <a:pt x="762" y="3703"/>
                    <a:pt x="857" y="3703"/>
                  </a:cubicBezTo>
                  <a:cubicBezTo>
                    <a:pt x="941" y="3703"/>
                    <a:pt x="1012" y="3631"/>
                    <a:pt x="1012" y="3536"/>
                  </a:cubicBezTo>
                  <a:lnTo>
                    <a:pt x="1012" y="3179"/>
                  </a:lnTo>
                  <a:cubicBezTo>
                    <a:pt x="1393" y="3143"/>
                    <a:pt x="1691" y="2822"/>
                    <a:pt x="1691" y="2441"/>
                  </a:cubicBezTo>
                  <a:cubicBezTo>
                    <a:pt x="1691" y="2024"/>
                    <a:pt x="1346" y="1691"/>
                    <a:pt x="941" y="1691"/>
                  </a:cubicBezTo>
                  <a:lnTo>
                    <a:pt x="774" y="1691"/>
                  </a:lnTo>
                  <a:cubicBezTo>
                    <a:pt x="536" y="1691"/>
                    <a:pt x="345" y="1500"/>
                    <a:pt x="345" y="1262"/>
                  </a:cubicBezTo>
                  <a:cubicBezTo>
                    <a:pt x="345" y="1024"/>
                    <a:pt x="536" y="833"/>
                    <a:pt x="774" y="833"/>
                  </a:cubicBezTo>
                  <a:lnTo>
                    <a:pt x="1036" y="833"/>
                  </a:lnTo>
                  <a:cubicBezTo>
                    <a:pt x="1226" y="833"/>
                    <a:pt x="1369" y="1000"/>
                    <a:pt x="1369" y="1179"/>
                  </a:cubicBezTo>
                  <a:lnTo>
                    <a:pt x="1369" y="1345"/>
                  </a:lnTo>
                  <a:cubicBezTo>
                    <a:pt x="1393" y="1429"/>
                    <a:pt x="1453" y="1500"/>
                    <a:pt x="1536" y="1500"/>
                  </a:cubicBezTo>
                  <a:cubicBezTo>
                    <a:pt x="1631" y="1500"/>
                    <a:pt x="1703" y="1429"/>
                    <a:pt x="1703" y="1345"/>
                  </a:cubicBezTo>
                  <a:lnTo>
                    <a:pt x="1703" y="1179"/>
                  </a:lnTo>
                  <a:cubicBezTo>
                    <a:pt x="1703" y="810"/>
                    <a:pt x="1405" y="512"/>
                    <a:pt x="1036" y="512"/>
                  </a:cubicBezTo>
                  <a:lnTo>
                    <a:pt x="1012" y="512"/>
                  </a:lnTo>
                  <a:lnTo>
                    <a:pt x="1012" y="167"/>
                  </a:lnTo>
                  <a:cubicBezTo>
                    <a:pt x="1012" y="71"/>
                    <a:pt x="941" y="0"/>
                    <a:pt x="8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6" name="Google Shape;366;p44"/>
            <p:cNvSpPr/>
            <p:nvPr/>
          </p:nvSpPr>
          <p:spPr>
            <a:xfrm>
              <a:off x="3390945" y="2433724"/>
              <a:ext cx="51179" cy="85934"/>
            </a:xfrm>
            <a:custGeom>
              <a:avLst/>
              <a:gdLst/>
              <a:ahLst/>
              <a:cxnLst/>
              <a:rect l="l" t="t" r="r" b="b"/>
              <a:pathLst>
                <a:path w="1608" h="2700" extrusionOk="0">
                  <a:moveTo>
                    <a:pt x="182" y="1"/>
                  </a:moveTo>
                  <a:cubicBezTo>
                    <a:pt x="134" y="1"/>
                    <a:pt x="86" y="22"/>
                    <a:pt x="48" y="68"/>
                  </a:cubicBezTo>
                  <a:cubicBezTo>
                    <a:pt x="0" y="140"/>
                    <a:pt x="12" y="235"/>
                    <a:pt x="84" y="294"/>
                  </a:cubicBezTo>
                  <a:cubicBezTo>
                    <a:pt x="834" y="794"/>
                    <a:pt x="1274" y="1628"/>
                    <a:pt x="1274" y="2545"/>
                  </a:cubicBezTo>
                  <a:cubicBezTo>
                    <a:pt x="1274" y="2628"/>
                    <a:pt x="1358" y="2699"/>
                    <a:pt x="1441" y="2699"/>
                  </a:cubicBezTo>
                  <a:cubicBezTo>
                    <a:pt x="1536" y="2699"/>
                    <a:pt x="1608" y="2628"/>
                    <a:pt x="1608" y="2545"/>
                  </a:cubicBezTo>
                  <a:cubicBezTo>
                    <a:pt x="1596" y="1533"/>
                    <a:pt x="1096" y="592"/>
                    <a:pt x="262" y="20"/>
                  </a:cubicBezTo>
                  <a:cubicBezTo>
                    <a:pt x="237" y="8"/>
                    <a:pt x="209" y="1"/>
                    <a:pt x="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7" name="Google Shape;367;p44"/>
            <p:cNvSpPr/>
            <p:nvPr/>
          </p:nvSpPr>
          <p:spPr>
            <a:xfrm>
              <a:off x="3360613" y="2478187"/>
              <a:ext cx="27340" cy="41471"/>
            </a:xfrm>
            <a:custGeom>
              <a:avLst/>
              <a:gdLst/>
              <a:ahLst/>
              <a:cxnLst/>
              <a:rect l="l" t="t" r="r" b="b"/>
              <a:pathLst>
                <a:path w="859" h="1303" extrusionOk="0">
                  <a:moveTo>
                    <a:pt x="177" y="1"/>
                  </a:moveTo>
                  <a:cubicBezTo>
                    <a:pt x="131" y="1"/>
                    <a:pt x="85" y="25"/>
                    <a:pt x="48" y="76"/>
                  </a:cubicBezTo>
                  <a:cubicBezTo>
                    <a:pt x="1" y="147"/>
                    <a:pt x="13" y="231"/>
                    <a:pt x="84" y="290"/>
                  </a:cubicBezTo>
                  <a:cubicBezTo>
                    <a:pt x="370" y="493"/>
                    <a:pt x="537" y="802"/>
                    <a:pt x="537" y="1148"/>
                  </a:cubicBezTo>
                  <a:cubicBezTo>
                    <a:pt x="537" y="1231"/>
                    <a:pt x="608" y="1302"/>
                    <a:pt x="703" y="1302"/>
                  </a:cubicBezTo>
                  <a:cubicBezTo>
                    <a:pt x="787" y="1302"/>
                    <a:pt x="858" y="1231"/>
                    <a:pt x="858" y="1148"/>
                  </a:cubicBezTo>
                  <a:cubicBezTo>
                    <a:pt x="858" y="683"/>
                    <a:pt x="644" y="278"/>
                    <a:pt x="263" y="28"/>
                  </a:cubicBezTo>
                  <a:cubicBezTo>
                    <a:pt x="235" y="10"/>
                    <a:pt x="206" y="1"/>
                    <a:pt x="1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8" name="Google Shape;368;p44"/>
            <p:cNvSpPr/>
            <p:nvPr/>
          </p:nvSpPr>
          <p:spPr>
            <a:xfrm>
              <a:off x="3375795" y="2455939"/>
              <a:ext cx="39434" cy="63719"/>
            </a:xfrm>
            <a:custGeom>
              <a:avLst/>
              <a:gdLst/>
              <a:ahLst/>
              <a:cxnLst/>
              <a:rect l="l" t="t" r="r" b="b"/>
              <a:pathLst>
                <a:path w="1239" h="2002" extrusionOk="0">
                  <a:moveTo>
                    <a:pt x="183" y="0"/>
                  </a:moveTo>
                  <a:cubicBezTo>
                    <a:pt x="134" y="0"/>
                    <a:pt x="86" y="26"/>
                    <a:pt x="48" y="73"/>
                  </a:cubicBezTo>
                  <a:cubicBezTo>
                    <a:pt x="0" y="144"/>
                    <a:pt x="12" y="239"/>
                    <a:pt x="83" y="299"/>
                  </a:cubicBezTo>
                  <a:cubicBezTo>
                    <a:pt x="595" y="632"/>
                    <a:pt x="905" y="1216"/>
                    <a:pt x="905" y="1847"/>
                  </a:cubicBezTo>
                  <a:cubicBezTo>
                    <a:pt x="905" y="1930"/>
                    <a:pt x="976" y="2001"/>
                    <a:pt x="1072" y="2001"/>
                  </a:cubicBezTo>
                  <a:cubicBezTo>
                    <a:pt x="1155" y="2001"/>
                    <a:pt x="1238" y="1930"/>
                    <a:pt x="1238" y="1847"/>
                  </a:cubicBezTo>
                  <a:cubicBezTo>
                    <a:pt x="1238" y="1108"/>
                    <a:pt x="881" y="430"/>
                    <a:pt x="262" y="25"/>
                  </a:cubicBezTo>
                  <a:cubicBezTo>
                    <a:pt x="237" y="8"/>
                    <a:pt x="210" y="0"/>
                    <a:pt x="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9" name="Google Shape;369;p44"/>
            <p:cNvSpPr/>
            <p:nvPr/>
          </p:nvSpPr>
          <p:spPr>
            <a:xfrm>
              <a:off x="3097241" y="2433564"/>
              <a:ext cx="50829" cy="85711"/>
            </a:xfrm>
            <a:custGeom>
              <a:avLst/>
              <a:gdLst/>
              <a:ahLst/>
              <a:cxnLst/>
              <a:rect l="l" t="t" r="r" b="b"/>
              <a:pathLst>
                <a:path w="1597" h="2693" extrusionOk="0">
                  <a:moveTo>
                    <a:pt x="1408" y="1"/>
                  </a:moveTo>
                  <a:cubicBezTo>
                    <a:pt x="1378" y="1"/>
                    <a:pt x="1348" y="9"/>
                    <a:pt x="1323" y="25"/>
                  </a:cubicBezTo>
                  <a:cubicBezTo>
                    <a:pt x="489" y="597"/>
                    <a:pt x="1" y="1538"/>
                    <a:pt x="1" y="2526"/>
                  </a:cubicBezTo>
                  <a:cubicBezTo>
                    <a:pt x="1" y="2621"/>
                    <a:pt x="72" y="2692"/>
                    <a:pt x="168" y="2692"/>
                  </a:cubicBezTo>
                  <a:cubicBezTo>
                    <a:pt x="251" y="2692"/>
                    <a:pt x="322" y="2621"/>
                    <a:pt x="322" y="2526"/>
                  </a:cubicBezTo>
                  <a:cubicBezTo>
                    <a:pt x="322" y="1633"/>
                    <a:pt x="775" y="787"/>
                    <a:pt x="1513" y="275"/>
                  </a:cubicBezTo>
                  <a:cubicBezTo>
                    <a:pt x="1573" y="240"/>
                    <a:pt x="1596" y="133"/>
                    <a:pt x="1549" y="73"/>
                  </a:cubicBezTo>
                  <a:cubicBezTo>
                    <a:pt x="1518" y="27"/>
                    <a:pt x="1462" y="1"/>
                    <a:pt x="1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0" name="Google Shape;370;p44"/>
            <p:cNvSpPr/>
            <p:nvPr/>
          </p:nvSpPr>
          <p:spPr>
            <a:xfrm>
              <a:off x="3151061" y="2477773"/>
              <a:ext cx="27690" cy="41503"/>
            </a:xfrm>
            <a:custGeom>
              <a:avLst/>
              <a:gdLst/>
              <a:ahLst/>
              <a:cxnLst/>
              <a:rect l="l" t="t" r="r" b="b"/>
              <a:pathLst>
                <a:path w="870" h="1304" extrusionOk="0">
                  <a:moveTo>
                    <a:pt x="681" y="1"/>
                  </a:moveTo>
                  <a:cubicBezTo>
                    <a:pt x="647" y="1"/>
                    <a:pt x="613" y="10"/>
                    <a:pt x="584" y="29"/>
                  </a:cubicBezTo>
                  <a:cubicBezTo>
                    <a:pt x="215" y="280"/>
                    <a:pt x="1" y="696"/>
                    <a:pt x="1" y="1137"/>
                  </a:cubicBezTo>
                  <a:cubicBezTo>
                    <a:pt x="1" y="1232"/>
                    <a:pt x="84" y="1303"/>
                    <a:pt x="167" y="1303"/>
                  </a:cubicBezTo>
                  <a:cubicBezTo>
                    <a:pt x="263" y="1303"/>
                    <a:pt x="334" y="1232"/>
                    <a:pt x="334" y="1137"/>
                  </a:cubicBezTo>
                  <a:cubicBezTo>
                    <a:pt x="334" y="803"/>
                    <a:pt x="501" y="482"/>
                    <a:pt x="775" y="291"/>
                  </a:cubicBezTo>
                  <a:cubicBezTo>
                    <a:pt x="834" y="244"/>
                    <a:pt x="870" y="149"/>
                    <a:pt x="810" y="65"/>
                  </a:cubicBezTo>
                  <a:cubicBezTo>
                    <a:pt x="782" y="22"/>
                    <a:pt x="732" y="1"/>
                    <a:pt x="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1" name="Google Shape;371;p44"/>
            <p:cNvSpPr/>
            <p:nvPr/>
          </p:nvSpPr>
          <p:spPr>
            <a:xfrm>
              <a:off x="3124167" y="2455939"/>
              <a:ext cx="39434" cy="63337"/>
            </a:xfrm>
            <a:custGeom>
              <a:avLst/>
              <a:gdLst/>
              <a:ahLst/>
              <a:cxnLst/>
              <a:rect l="l" t="t" r="r" b="b"/>
              <a:pathLst>
                <a:path w="1239" h="1990" extrusionOk="0">
                  <a:moveTo>
                    <a:pt x="1038" y="0"/>
                  </a:moveTo>
                  <a:cubicBezTo>
                    <a:pt x="1008" y="0"/>
                    <a:pt x="978" y="8"/>
                    <a:pt x="953" y="25"/>
                  </a:cubicBezTo>
                  <a:cubicBezTo>
                    <a:pt x="357" y="430"/>
                    <a:pt x="0" y="1108"/>
                    <a:pt x="0" y="1823"/>
                  </a:cubicBezTo>
                  <a:cubicBezTo>
                    <a:pt x="0" y="1918"/>
                    <a:pt x="72" y="1989"/>
                    <a:pt x="167" y="1989"/>
                  </a:cubicBezTo>
                  <a:cubicBezTo>
                    <a:pt x="250" y="1989"/>
                    <a:pt x="334" y="1918"/>
                    <a:pt x="334" y="1823"/>
                  </a:cubicBezTo>
                  <a:cubicBezTo>
                    <a:pt x="334" y="1204"/>
                    <a:pt x="643" y="632"/>
                    <a:pt x="1143" y="275"/>
                  </a:cubicBezTo>
                  <a:cubicBezTo>
                    <a:pt x="1203" y="239"/>
                    <a:pt x="1239" y="132"/>
                    <a:pt x="1179" y="73"/>
                  </a:cubicBezTo>
                  <a:cubicBezTo>
                    <a:pt x="1148" y="26"/>
                    <a:pt x="1093" y="0"/>
                    <a:pt x="10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72" name="Google Shape;372;p44"/>
          <p:cNvGrpSpPr/>
          <p:nvPr/>
        </p:nvGrpSpPr>
        <p:grpSpPr>
          <a:xfrm>
            <a:off x="1439495" y="2442184"/>
            <a:ext cx="359269" cy="335780"/>
            <a:chOff x="1748582" y="3372635"/>
            <a:chExt cx="359269" cy="335780"/>
          </a:xfrm>
        </p:grpSpPr>
        <p:sp>
          <p:nvSpPr>
            <p:cNvPr id="373" name="Google Shape;373;p44"/>
            <p:cNvSpPr/>
            <p:nvPr/>
          </p:nvSpPr>
          <p:spPr>
            <a:xfrm>
              <a:off x="2080161" y="3535210"/>
              <a:ext cx="27690" cy="10630"/>
            </a:xfrm>
            <a:custGeom>
              <a:avLst/>
              <a:gdLst/>
              <a:ahLst/>
              <a:cxnLst/>
              <a:rect l="l" t="t" r="r" b="b"/>
              <a:pathLst>
                <a:path w="870" h="334" extrusionOk="0">
                  <a:moveTo>
                    <a:pt x="167" y="0"/>
                  </a:moveTo>
                  <a:cubicBezTo>
                    <a:pt x="72" y="0"/>
                    <a:pt x="1" y="83"/>
                    <a:pt x="1" y="167"/>
                  </a:cubicBezTo>
                  <a:cubicBezTo>
                    <a:pt x="1" y="262"/>
                    <a:pt x="72" y="333"/>
                    <a:pt x="167" y="333"/>
                  </a:cubicBezTo>
                  <a:lnTo>
                    <a:pt x="703" y="333"/>
                  </a:lnTo>
                  <a:cubicBezTo>
                    <a:pt x="786" y="333"/>
                    <a:pt x="870" y="262"/>
                    <a:pt x="870" y="167"/>
                  </a:cubicBezTo>
                  <a:cubicBezTo>
                    <a:pt x="870" y="83"/>
                    <a:pt x="786" y="0"/>
                    <a:pt x="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74" name="Google Shape;374;p44"/>
            <p:cNvGrpSpPr/>
            <p:nvPr/>
          </p:nvGrpSpPr>
          <p:grpSpPr>
            <a:xfrm>
              <a:off x="1748582" y="3372635"/>
              <a:ext cx="333520" cy="335780"/>
              <a:chOff x="1748582" y="3372635"/>
              <a:chExt cx="333520" cy="335780"/>
            </a:xfrm>
          </p:grpSpPr>
          <p:sp>
            <p:nvSpPr>
              <p:cNvPr id="375" name="Google Shape;375;p44"/>
              <p:cNvSpPr/>
              <p:nvPr/>
            </p:nvSpPr>
            <p:spPr>
              <a:xfrm>
                <a:off x="1748582" y="3372635"/>
                <a:ext cx="308504" cy="335780"/>
              </a:xfrm>
              <a:custGeom>
                <a:avLst/>
                <a:gdLst/>
                <a:ahLst/>
                <a:cxnLst/>
                <a:rect l="l" t="t" r="r" b="b"/>
                <a:pathLst>
                  <a:path w="9693" h="10550" extrusionOk="0">
                    <a:moveTo>
                      <a:pt x="8454" y="4215"/>
                    </a:moveTo>
                    <a:cubicBezTo>
                      <a:pt x="8978" y="4298"/>
                      <a:pt x="9359" y="4739"/>
                      <a:pt x="9359" y="5275"/>
                    </a:cubicBezTo>
                    <a:cubicBezTo>
                      <a:pt x="9359" y="5811"/>
                      <a:pt x="8978" y="6263"/>
                      <a:pt x="8454" y="6334"/>
                    </a:cubicBezTo>
                    <a:lnTo>
                      <a:pt x="8454" y="4215"/>
                    </a:lnTo>
                    <a:close/>
                    <a:moveTo>
                      <a:pt x="1251" y="4036"/>
                    </a:moveTo>
                    <a:lnTo>
                      <a:pt x="1251" y="6525"/>
                    </a:lnTo>
                    <a:lnTo>
                      <a:pt x="894" y="6525"/>
                    </a:lnTo>
                    <a:cubicBezTo>
                      <a:pt x="596" y="6525"/>
                      <a:pt x="358" y="6287"/>
                      <a:pt x="358" y="5989"/>
                    </a:cubicBezTo>
                    <a:lnTo>
                      <a:pt x="358" y="4572"/>
                    </a:lnTo>
                    <a:cubicBezTo>
                      <a:pt x="358" y="4275"/>
                      <a:pt x="596" y="4036"/>
                      <a:pt x="894" y="4036"/>
                    </a:cubicBezTo>
                    <a:close/>
                    <a:moveTo>
                      <a:pt x="2668" y="4025"/>
                    </a:moveTo>
                    <a:lnTo>
                      <a:pt x="2668" y="6525"/>
                    </a:lnTo>
                    <a:lnTo>
                      <a:pt x="1584" y="6525"/>
                    </a:lnTo>
                    <a:lnTo>
                      <a:pt x="1584" y="4025"/>
                    </a:lnTo>
                    <a:close/>
                    <a:moveTo>
                      <a:pt x="2846" y="7727"/>
                    </a:moveTo>
                    <a:lnTo>
                      <a:pt x="2846" y="8466"/>
                    </a:lnTo>
                    <a:lnTo>
                      <a:pt x="2537" y="8466"/>
                    </a:lnTo>
                    <a:lnTo>
                      <a:pt x="2727" y="7727"/>
                    </a:lnTo>
                    <a:close/>
                    <a:moveTo>
                      <a:pt x="2608" y="6834"/>
                    </a:moveTo>
                    <a:lnTo>
                      <a:pt x="2001" y="9156"/>
                    </a:lnTo>
                    <a:lnTo>
                      <a:pt x="1584" y="9156"/>
                    </a:lnTo>
                    <a:lnTo>
                      <a:pt x="1584" y="6834"/>
                    </a:lnTo>
                    <a:close/>
                    <a:moveTo>
                      <a:pt x="8133" y="357"/>
                    </a:moveTo>
                    <a:lnTo>
                      <a:pt x="8133" y="10228"/>
                    </a:lnTo>
                    <a:lnTo>
                      <a:pt x="7394" y="10228"/>
                    </a:lnTo>
                    <a:lnTo>
                      <a:pt x="7394" y="3251"/>
                    </a:lnTo>
                    <a:cubicBezTo>
                      <a:pt x="7394" y="3167"/>
                      <a:pt x="7323" y="3084"/>
                      <a:pt x="7240" y="3084"/>
                    </a:cubicBezTo>
                    <a:cubicBezTo>
                      <a:pt x="7144" y="3084"/>
                      <a:pt x="7073" y="3167"/>
                      <a:pt x="7073" y="3251"/>
                    </a:cubicBezTo>
                    <a:lnTo>
                      <a:pt x="7073" y="9144"/>
                    </a:lnTo>
                    <a:cubicBezTo>
                      <a:pt x="6859" y="8859"/>
                      <a:pt x="6549" y="8466"/>
                      <a:pt x="6132" y="8073"/>
                    </a:cubicBezTo>
                    <a:cubicBezTo>
                      <a:pt x="5668" y="7632"/>
                      <a:pt x="5192" y="7275"/>
                      <a:pt x="4704" y="7013"/>
                    </a:cubicBezTo>
                    <a:cubicBezTo>
                      <a:pt x="4132" y="6715"/>
                      <a:pt x="3561" y="6561"/>
                      <a:pt x="2989" y="6537"/>
                    </a:cubicBezTo>
                    <a:lnTo>
                      <a:pt x="2989" y="4036"/>
                    </a:lnTo>
                    <a:cubicBezTo>
                      <a:pt x="3572" y="4013"/>
                      <a:pt x="4132" y="3846"/>
                      <a:pt x="4704" y="3560"/>
                    </a:cubicBezTo>
                    <a:cubicBezTo>
                      <a:pt x="5192" y="3310"/>
                      <a:pt x="5668" y="2953"/>
                      <a:pt x="6132" y="2501"/>
                    </a:cubicBezTo>
                    <a:cubicBezTo>
                      <a:pt x="6537" y="2108"/>
                      <a:pt x="6847" y="1715"/>
                      <a:pt x="7073" y="1429"/>
                    </a:cubicBezTo>
                    <a:lnTo>
                      <a:pt x="7073" y="2489"/>
                    </a:lnTo>
                    <a:cubicBezTo>
                      <a:pt x="7073" y="2584"/>
                      <a:pt x="7144" y="2655"/>
                      <a:pt x="7240" y="2655"/>
                    </a:cubicBezTo>
                    <a:cubicBezTo>
                      <a:pt x="7323" y="2655"/>
                      <a:pt x="7394" y="2584"/>
                      <a:pt x="7394" y="2489"/>
                    </a:cubicBezTo>
                    <a:lnTo>
                      <a:pt x="7394" y="357"/>
                    </a:lnTo>
                    <a:close/>
                    <a:moveTo>
                      <a:pt x="7228" y="0"/>
                    </a:moveTo>
                    <a:cubicBezTo>
                      <a:pt x="7144" y="0"/>
                      <a:pt x="7073" y="84"/>
                      <a:pt x="7073" y="167"/>
                    </a:cubicBezTo>
                    <a:lnTo>
                      <a:pt x="7073" y="822"/>
                    </a:lnTo>
                    <a:cubicBezTo>
                      <a:pt x="6966" y="988"/>
                      <a:pt x="6549" y="1631"/>
                      <a:pt x="5906" y="2251"/>
                    </a:cubicBezTo>
                    <a:cubicBezTo>
                      <a:pt x="5227" y="2905"/>
                      <a:pt x="4132" y="3703"/>
                      <a:pt x="2822" y="3703"/>
                    </a:cubicBezTo>
                    <a:lnTo>
                      <a:pt x="882" y="3703"/>
                    </a:lnTo>
                    <a:cubicBezTo>
                      <a:pt x="405" y="3703"/>
                      <a:pt x="1" y="4084"/>
                      <a:pt x="1" y="4572"/>
                    </a:cubicBezTo>
                    <a:lnTo>
                      <a:pt x="1" y="5989"/>
                    </a:lnTo>
                    <a:cubicBezTo>
                      <a:pt x="1" y="6465"/>
                      <a:pt x="382" y="6870"/>
                      <a:pt x="882" y="6870"/>
                    </a:cubicBezTo>
                    <a:lnTo>
                      <a:pt x="1239" y="6870"/>
                    </a:lnTo>
                    <a:lnTo>
                      <a:pt x="1239" y="9359"/>
                    </a:lnTo>
                    <a:cubicBezTo>
                      <a:pt x="1239" y="9442"/>
                      <a:pt x="1310" y="9513"/>
                      <a:pt x="1394" y="9513"/>
                    </a:cubicBezTo>
                    <a:lnTo>
                      <a:pt x="2096" y="9513"/>
                    </a:lnTo>
                    <a:cubicBezTo>
                      <a:pt x="2168" y="9513"/>
                      <a:pt x="2227" y="9478"/>
                      <a:pt x="2263" y="9394"/>
                    </a:cubicBezTo>
                    <a:lnTo>
                      <a:pt x="2406" y="8823"/>
                    </a:lnTo>
                    <a:lnTo>
                      <a:pt x="2977" y="8823"/>
                    </a:lnTo>
                    <a:cubicBezTo>
                      <a:pt x="3061" y="8823"/>
                      <a:pt x="3144" y="8739"/>
                      <a:pt x="3144" y="8656"/>
                    </a:cubicBezTo>
                    <a:lnTo>
                      <a:pt x="3144" y="7573"/>
                    </a:lnTo>
                    <a:cubicBezTo>
                      <a:pt x="3144" y="7477"/>
                      <a:pt x="3061" y="7406"/>
                      <a:pt x="2977" y="7406"/>
                    </a:cubicBezTo>
                    <a:lnTo>
                      <a:pt x="2787" y="7406"/>
                    </a:lnTo>
                    <a:lnTo>
                      <a:pt x="2930" y="6858"/>
                    </a:lnTo>
                    <a:cubicBezTo>
                      <a:pt x="4180" y="6894"/>
                      <a:pt x="5227" y="7656"/>
                      <a:pt x="5882" y="8299"/>
                    </a:cubicBezTo>
                    <a:cubicBezTo>
                      <a:pt x="6537" y="8942"/>
                      <a:pt x="6954" y="9573"/>
                      <a:pt x="7037" y="9728"/>
                    </a:cubicBezTo>
                    <a:lnTo>
                      <a:pt x="7037" y="10383"/>
                    </a:lnTo>
                    <a:cubicBezTo>
                      <a:pt x="7037" y="10466"/>
                      <a:pt x="7109" y="10549"/>
                      <a:pt x="7204" y="10549"/>
                    </a:cubicBezTo>
                    <a:lnTo>
                      <a:pt x="8264" y="10549"/>
                    </a:lnTo>
                    <a:cubicBezTo>
                      <a:pt x="8347" y="10549"/>
                      <a:pt x="8430" y="10466"/>
                      <a:pt x="8430" y="10383"/>
                    </a:cubicBezTo>
                    <a:lnTo>
                      <a:pt x="8430" y="6656"/>
                    </a:lnTo>
                    <a:cubicBezTo>
                      <a:pt x="9121" y="6573"/>
                      <a:pt x="9657" y="5989"/>
                      <a:pt x="9657" y="5275"/>
                    </a:cubicBezTo>
                    <a:cubicBezTo>
                      <a:pt x="9692" y="4560"/>
                      <a:pt x="9168" y="3965"/>
                      <a:pt x="8454" y="3894"/>
                    </a:cubicBezTo>
                    <a:lnTo>
                      <a:pt x="8454" y="167"/>
                    </a:lnTo>
                    <a:cubicBezTo>
                      <a:pt x="8454" y="84"/>
                      <a:pt x="8383" y="0"/>
                      <a:pt x="82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6" name="Google Shape;376;p44"/>
              <p:cNvSpPr/>
              <p:nvPr/>
            </p:nvSpPr>
            <p:spPr>
              <a:xfrm>
                <a:off x="2057054" y="3472000"/>
                <a:ext cx="25048" cy="22311"/>
              </a:xfrm>
              <a:custGeom>
                <a:avLst/>
                <a:gdLst/>
                <a:ahLst/>
                <a:cxnLst/>
                <a:rect l="l" t="t" r="r" b="b"/>
                <a:pathLst>
                  <a:path w="787" h="701" extrusionOk="0">
                    <a:moveTo>
                      <a:pt x="600" y="1"/>
                    </a:moveTo>
                    <a:cubicBezTo>
                      <a:pt x="557" y="1"/>
                      <a:pt x="512" y="16"/>
                      <a:pt x="477" y="45"/>
                    </a:cubicBezTo>
                    <a:lnTo>
                      <a:pt x="107" y="414"/>
                    </a:lnTo>
                    <a:cubicBezTo>
                      <a:pt x="0" y="522"/>
                      <a:pt x="72" y="700"/>
                      <a:pt x="227" y="700"/>
                    </a:cubicBezTo>
                    <a:cubicBezTo>
                      <a:pt x="262" y="700"/>
                      <a:pt x="310" y="676"/>
                      <a:pt x="346" y="653"/>
                    </a:cubicBezTo>
                    <a:lnTo>
                      <a:pt x="715" y="283"/>
                    </a:lnTo>
                    <a:cubicBezTo>
                      <a:pt x="786" y="200"/>
                      <a:pt x="786" y="105"/>
                      <a:pt x="715" y="45"/>
                    </a:cubicBezTo>
                    <a:cubicBezTo>
                      <a:pt x="685" y="16"/>
                      <a:pt x="643" y="1"/>
                      <a:pt x="6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7" name="Google Shape;377;p44"/>
              <p:cNvSpPr/>
              <p:nvPr/>
            </p:nvSpPr>
            <p:spPr>
              <a:xfrm>
                <a:off x="2058550" y="3586834"/>
                <a:ext cx="23552" cy="22629"/>
              </a:xfrm>
              <a:custGeom>
                <a:avLst/>
                <a:gdLst/>
                <a:ahLst/>
                <a:cxnLst/>
                <a:rect l="l" t="t" r="r" b="b"/>
                <a:pathLst>
                  <a:path w="740" h="711" extrusionOk="0">
                    <a:moveTo>
                      <a:pt x="184" y="0"/>
                    </a:moveTo>
                    <a:cubicBezTo>
                      <a:pt x="141" y="0"/>
                      <a:pt x="96" y="15"/>
                      <a:pt x="60" y="45"/>
                    </a:cubicBezTo>
                    <a:cubicBezTo>
                      <a:pt x="1" y="104"/>
                      <a:pt x="1" y="212"/>
                      <a:pt x="60" y="283"/>
                    </a:cubicBezTo>
                    <a:lnTo>
                      <a:pt x="430" y="664"/>
                    </a:lnTo>
                    <a:cubicBezTo>
                      <a:pt x="461" y="696"/>
                      <a:pt x="500" y="711"/>
                      <a:pt x="538" y="711"/>
                    </a:cubicBezTo>
                    <a:cubicBezTo>
                      <a:pt x="586" y="711"/>
                      <a:pt x="634" y="687"/>
                      <a:pt x="668" y="640"/>
                    </a:cubicBezTo>
                    <a:cubicBezTo>
                      <a:pt x="739" y="581"/>
                      <a:pt x="727" y="485"/>
                      <a:pt x="668" y="426"/>
                    </a:cubicBezTo>
                    <a:lnTo>
                      <a:pt x="299" y="45"/>
                    </a:lnTo>
                    <a:cubicBezTo>
                      <a:pt x="269" y="15"/>
                      <a:pt x="227" y="0"/>
                      <a:pt x="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pic>
        <p:nvPicPr>
          <p:cNvPr id="2" name="Imagen 1">
            <a:extLst>
              <a:ext uri="{FF2B5EF4-FFF2-40B4-BE49-F238E27FC236}">
                <a16:creationId xmlns:a16="http://schemas.microsoft.com/office/drawing/2014/main" id="{29DAECE7-B7BF-441F-A914-1EAD13BAC8A9}"/>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8602" y="0"/>
            <a:ext cx="3122040" cy="4030679"/>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203C37B9-3C1F-46AA-9C84-F4610853E4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2341" y="1115210"/>
            <a:ext cx="3200359" cy="4030679"/>
          </a:xfrm>
          <a:prstGeom prst="rect">
            <a:avLst/>
          </a:prstGeom>
          <a:ln>
            <a:noFill/>
          </a:ln>
          <a:effectLst>
            <a:outerShdw blurRad="292100" dist="139700" dir="2700000" algn="tl" rotWithShape="0">
              <a:srgbClr val="333333">
                <a:alpha val="65000"/>
              </a:srgbClr>
            </a:outerShdw>
          </a:effectLst>
        </p:spPr>
      </p:pic>
      <p:pic>
        <p:nvPicPr>
          <p:cNvPr id="12" name="Imagen 11">
            <a:extLst>
              <a:ext uri="{FF2B5EF4-FFF2-40B4-BE49-F238E27FC236}">
                <a16:creationId xmlns:a16="http://schemas.microsoft.com/office/drawing/2014/main" id="{4F74A77C-C500-442D-AA75-54036BBE7F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83660" y="3244401"/>
            <a:ext cx="2870584" cy="1900327"/>
          </a:xfrm>
          <a:prstGeom prst="rect">
            <a:avLst/>
          </a:prstGeom>
        </p:spPr>
      </p:pic>
      <p:sp>
        <p:nvSpPr>
          <p:cNvPr id="353" name="Google Shape;353;p44"/>
          <p:cNvSpPr txBox="1">
            <a:spLocks noGrp="1"/>
          </p:cNvSpPr>
          <p:nvPr>
            <p:ph type="ctrTitle" idx="4294967295"/>
          </p:nvPr>
        </p:nvSpPr>
        <p:spPr>
          <a:xfrm flipH="1">
            <a:off x="32727" y="4172950"/>
            <a:ext cx="3122040" cy="57785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CL" sz="1800" b="1" dirty="0">
                <a:solidFill>
                  <a:schemeClr val="accent5">
                    <a:lumMod val="25000"/>
                  </a:schemeClr>
                </a:solidFill>
              </a:rPr>
              <a:t>E</a:t>
            </a:r>
            <a:r>
              <a:rPr lang="en" sz="1800" b="1" dirty="0">
                <a:solidFill>
                  <a:schemeClr val="accent5">
                    <a:lumMod val="25000"/>
                  </a:schemeClr>
                </a:solidFill>
              </a:rPr>
              <a:t>dificio consorcio de los arquitectos Borja Huidobro y Enrique Browne</a:t>
            </a:r>
            <a:endParaRPr sz="1800" b="1" dirty="0">
              <a:solidFill>
                <a:schemeClr val="accent5">
                  <a:lumMod val="25000"/>
                </a:schemeClr>
              </a:solidFill>
            </a:endParaRPr>
          </a:p>
        </p:txBody>
      </p:sp>
      <p:sp>
        <p:nvSpPr>
          <p:cNvPr id="13" name="CuadroTexto 12">
            <a:extLst>
              <a:ext uri="{FF2B5EF4-FFF2-40B4-BE49-F238E27FC236}">
                <a16:creationId xmlns:a16="http://schemas.microsoft.com/office/drawing/2014/main" id="{09ADE48E-CDB1-4993-97D0-69F1B1F6F7B1}"/>
              </a:ext>
            </a:extLst>
          </p:cNvPr>
          <p:cNvSpPr txBox="1"/>
          <p:nvPr/>
        </p:nvSpPr>
        <p:spPr>
          <a:xfrm>
            <a:off x="6327476" y="308344"/>
            <a:ext cx="2433752" cy="646331"/>
          </a:xfrm>
          <a:prstGeom prst="rect">
            <a:avLst/>
          </a:prstGeom>
          <a:noFill/>
        </p:spPr>
        <p:txBody>
          <a:bodyPr wrap="square" rtlCol="0">
            <a:spAutoFit/>
          </a:bodyPr>
          <a:lstStyle/>
          <a:p>
            <a:pPr algn="ctr"/>
            <a:r>
              <a:rPr lang="es-CL" sz="1800" b="1" dirty="0">
                <a:solidFill>
                  <a:schemeClr val="accent5">
                    <a:lumMod val="25000"/>
                  </a:schemeClr>
                </a:solidFill>
                <a:latin typeface="Scope One" panose="020B0604020202020204" charset="0"/>
                <a:cs typeface="Scope One" panose="020B0604020202020204" charset="0"/>
              </a:rPr>
              <a:t>Otros ejemplos en Chile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6"/>
          <p:cNvSpPr txBox="1">
            <a:spLocks noGrp="1"/>
          </p:cNvSpPr>
          <p:nvPr>
            <p:ph type="body" idx="1"/>
          </p:nvPr>
        </p:nvSpPr>
        <p:spPr>
          <a:xfrm>
            <a:off x="2732568" y="1436777"/>
            <a:ext cx="3704732" cy="14760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s-ES" sz="1400" b="0" i="0" dirty="0">
                <a:solidFill>
                  <a:schemeClr val="accent5">
                    <a:lumMod val="25000"/>
                  </a:schemeClr>
                </a:solidFill>
                <a:effectLst/>
                <a:latin typeface="Scope One" panose="020B0604020202020204" charset="0"/>
                <a:cs typeface="Scope One" panose="020B0604020202020204" charset="0"/>
              </a:rPr>
              <a:t>El Edificio, proyectado como casa matriz de empresas Transoceánica, responde en su diseño a la implementación de un sistema de eficiencia energética orientado a reducir la demanda, mejorar la calidad de los espacios de trabajo y adoptar una postura respetuosa con el medio ambiente</a:t>
            </a:r>
            <a:r>
              <a:rPr lang="es-ES" b="0" i="0" dirty="0">
                <a:solidFill>
                  <a:srgbClr val="505050"/>
                </a:solidFill>
                <a:effectLst/>
                <a:latin typeface="Scope One" panose="020B0604020202020204" charset="0"/>
                <a:cs typeface="Scope One" panose="020B0604020202020204" charset="0"/>
              </a:rPr>
              <a:t>.</a:t>
            </a:r>
            <a:endParaRPr dirty="0">
              <a:solidFill>
                <a:schemeClr val="lt1"/>
              </a:solidFill>
              <a:latin typeface="Scope One" panose="020B0604020202020204" charset="0"/>
              <a:cs typeface="Scope One" panose="020B0604020202020204" charset="0"/>
            </a:endParaRPr>
          </a:p>
        </p:txBody>
      </p:sp>
      <p:sp>
        <p:nvSpPr>
          <p:cNvPr id="195" name="Google Shape;195;p36"/>
          <p:cNvSpPr txBox="1">
            <a:spLocks noGrp="1"/>
          </p:cNvSpPr>
          <p:nvPr>
            <p:ph type="title"/>
          </p:nvPr>
        </p:nvSpPr>
        <p:spPr>
          <a:xfrm>
            <a:off x="2706702" y="0"/>
            <a:ext cx="3704732" cy="896700"/>
          </a:xfrm>
          <a:prstGeom prst="rect">
            <a:avLst/>
          </a:prstGeom>
        </p:spPr>
        <p:txBody>
          <a:bodyPr spcFirstLastPara="1" wrap="square" lIns="91425" tIns="91425" rIns="91425" bIns="91425" anchor="t" anchorCtr="0">
            <a:noAutofit/>
          </a:bodyPr>
          <a:lstStyle/>
          <a:p>
            <a:r>
              <a:rPr lang="es-CL" dirty="0"/>
              <a:t>Edificio Transoceánica</a:t>
            </a:r>
            <a:br>
              <a:rPr lang="es-CL" dirty="0"/>
            </a:br>
            <a:r>
              <a:rPr lang="es-CL" sz="1100" dirty="0">
                <a:solidFill>
                  <a:schemeClr val="accent5">
                    <a:lumMod val="25000"/>
                  </a:schemeClr>
                </a:solidFill>
                <a:latin typeface="Barlow"/>
              </a:rPr>
              <a:t>ARQUITECTOS: ALEX BRAHM, DAVID BONOMI, MARCELO LETURIA, MAITE BARTOLOMÉ, FELIPE DE LA JARA, DIEGO PARRA, SEBASTIÁN INFANTA, MANUEL BRAHM, MAURICIO SANCHEZ, MANUEL PULGAR, JAVIERA ROLANDO, IGNACIO ABÉ</a:t>
            </a:r>
            <a:br>
              <a:rPr lang="es-CL" sz="1800" dirty="0"/>
            </a:br>
            <a:endParaRPr dirty="0"/>
          </a:p>
        </p:txBody>
      </p:sp>
      <p:pic>
        <p:nvPicPr>
          <p:cNvPr id="7" name="Imagen 6">
            <a:extLst>
              <a:ext uri="{FF2B5EF4-FFF2-40B4-BE49-F238E27FC236}">
                <a16:creationId xmlns:a16="http://schemas.microsoft.com/office/drawing/2014/main" id="{2829DF60-A08F-4570-A308-F1F5FF836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6" y="0"/>
            <a:ext cx="2736974" cy="3870252"/>
          </a:xfrm>
          <a:prstGeom prst="rect">
            <a:avLst/>
          </a:prstGeom>
        </p:spPr>
      </p:pic>
      <p:pic>
        <p:nvPicPr>
          <p:cNvPr id="12" name="Imagen 11">
            <a:extLst>
              <a:ext uri="{FF2B5EF4-FFF2-40B4-BE49-F238E27FC236}">
                <a16:creationId xmlns:a16="http://schemas.microsoft.com/office/drawing/2014/main" id="{541D9646-8DD3-48BD-B1A0-B566E3952D3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706701" y="3274829"/>
            <a:ext cx="3723716" cy="1868672"/>
          </a:xfrm>
          <a:prstGeom prst="rect">
            <a:avLst/>
          </a:prstGeom>
        </p:spPr>
      </p:pic>
      <p:pic>
        <p:nvPicPr>
          <p:cNvPr id="15" name="Imagen 14">
            <a:extLst>
              <a:ext uri="{FF2B5EF4-FFF2-40B4-BE49-F238E27FC236}">
                <a16:creationId xmlns:a16="http://schemas.microsoft.com/office/drawing/2014/main" id="{63CC4B74-25A8-44B2-824D-318C6472F250}"/>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411433" y="0"/>
            <a:ext cx="2732567" cy="387025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60"/>
          <p:cNvSpPr txBox="1">
            <a:spLocks noGrp="1"/>
          </p:cNvSpPr>
          <p:nvPr>
            <p:ph type="body" idx="1"/>
          </p:nvPr>
        </p:nvSpPr>
        <p:spPr>
          <a:xfrm>
            <a:off x="2453800" y="1320725"/>
            <a:ext cx="4236300" cy="2697900"/>
          </a:xfrm>
          <a:prstGeom prst="rect">
            <a:avLst/>
          </a:prstGeom>
        </p:spPr>
        <p:txBody>
          <a:bodyPr spcFirstLastPara="1" wrap="square" lIns="91425" tIns="91425" rIns="91425" bIns="91425" anchor="t" anchorCtr="0">
            <a:noAutofit/>
          </a:bodyPr>
          <a:lstStyle/>
          <a:p>
            <a:pPr marL="0" lvl="0" indent="0" algn="l" rtl="0">
              <a:lnSpc>
                <a:spcPct val="100000"/>
              </a:lnSpc>
              <a:spcBef>
                <a:spcPts val="300"/>
              </a:spcBef>
              <a:spcAft>
                <a:spcPts val="0"/>
              </a:spcAft>
              <a:buClr>
                <a:schemeClr val="dk1"/>
              </a:buClr>
              <a:buSzPts val="1100"/>
              <a:buFont typeface="Arial"/>
              <a:buNone/>
            </a:pPr>
            <a:r>
              <a:rPr lang="es-CL" dirty="0"/>
              <a:t>Imágenes en:</a:t>
            </a:r>
          </a:p>
          <a:p>
            <a:pPr marL="0" lvl="0" indent="0" algn="l" rtl="0">
              <a:lnSpc>
                <a:spcPct val="100000"/>
              </a:lnSpc>
              <a:spcBef>
                <a:spcPts val="300"/>
              </a:spcBef>
              <a:spcAft>
                <a:spcPts val="0"/>
              </a:spcAft>
              <a:buClr>
                <a:schemeClr val="dk1"/>
              </a:buClr>
              <a:buSzPts val="1100"/>
              <a:buFont typeface="Arial"/>
              <a:buNone/>
            </a:pPr>
            <a:r>
              <a:rPr lang="es-CL" dirty="0">
                <a:latin typeface="Scope One"/>
                <a:ea typeface="Scope One"/>
                <a:cs typeface="Scope One"/>
                <a:sym typeface="Scope One"/>
              </a:rPr>
              <a:t>plataformaarquitectura.cl</a:t>
            </a:r>
          </a:p>
          <a:p>
            <a:pPr marL="0" lvl="0" indent="0" algn="l" rtl="0">
              <a:lnSpc>
                <a:spcPct val="100000"/>
              </a:lnSpc>
              <a:spcBef>
                <a:spcPts val="300"/>
              </a:spcBef>
              <a:spcAft>
                <a:spcPts val="0"/>
              </a:spcAft>
              <a:buClr>
                <a:schemeClr val="dk1"/>
              </a:buClr>
              <a:buSzPts val="1100"/>
              <a:buFont typeface="Arial"/>
              <a:buNone/>
            </a:pPr>
            <a:r>
              <a:rPr lang="es-CL" dirty="0">
                <a:latin typeface="Scope One"/>
                <a:ea typeface="Scope One"/>
                <a:cs typeface="Scope One"/>
                <a:sym typeface="Scope One"/>
              </a:rPr>
              <a:t>Mario Ruiz</a:t>
            </a:r>
          </a:p>
          <a:p>
            <a:pPr marL="0" lvl="0" indent="0" algn="l" rtl="0">
              <a:lnSpc>
                <a:spcPct val="100000"/>
              </a:lnSpc>
              <a:spcBef>
                <a:spcPts val="300"/>
              </a:spcBef>
              <a:spcAft>
                <a:spcPts val="0"/>
              </a:spcAft>
              <a:buClr>
                <a:schemeClr val="dk1"/>
              </a:buClr>
              <a:buSzPts val="1100"/>
              <a:buFont typeface="Arial"/>
              <a:buNone/>
            </a:pPr>
            <a:r>
              <a:rPr lang="es-CL" dirty="0">
                <a:latin typeface="Scope One"/>
                <a:ea typeface="Scope One"/>
                <a:cs typeface="Scope One"/>
                <a:sym typeface="Scope One"/>
              </a:rPr>
              <a:t>disenoarquitectura.cl</a:t>
            </a:r>
          </a:p>
          <a:p>
            <a:pPr marL="0" lvl="0" indent="0" algn="l" rtl="0">
              <a:lnSpc>
                <a:spcPct val="100000"/>
              </a:lnSpc>
              <a:spcBef>
                <a:spcPts val="300"/>
              </a:spcBef>
              <a:spcAft>
                <a:spcPts val="0"/>
              </a:spcAft>
              <a:buClr>
                <a:schemeClr val="dk1"/>
              </a:buClr>
              <a:buSzPts val="1100"/>
              <a:buFont typeface="Arial"/>
              <a:buNone/>
            </a:pPr>
            <a:r>
              <a:rPr lang="es-CL" dirty="0">
                <a:latin typeface="Scope One"/>
                <a:ea typeface="Scope One"/>
                <a:cs typeface="Scope One"/>
                <a:sym typeface="Scope One"/>
                <a:hlinkClick r:id="rId3"/>
              </a:rPr>
              <a:t>https://www.tokirapanui.org/</a:t>
            </a:r>
            <a:endParaRPr lang="es-CL" dirty="0">
              <a:latin typeface="Scope One"/>
              <a:ea typeface="Scope One"/>
              <a:cs typeface="Scope One"/>
              <a:sym typeface="Scope One"/>
            </a:endParaRPr>
          </a:p>
          <a:p>
            <a:pPr marL="0" lvl="0" indent="0" algn="l" rtl="0">
              <a:lnSpc>
                <a:spcPct val="100000"/>
              </a:lnSpc>
              <a:spcBef>
                <a:spcPts val="300"/>
              </a:spcBef>
              <a:spcAft>
                <a:spcPts val="0"/>
              </a:spcAft>
              <a:buClr>
                <a:schemeClr val="dk1"/>
              </a:buClr>
              <a:buSzPts val="1100"/>
              <a:buFont typeface="Arial"/>
              <a:buNone/>
            </a:pPr>
            <a:r>
              <a:rPr lang="es-CL" dirty="0">
                <a:latin typeface="Scope One"/>
                <a:ea typeface="Scope One"/>
                <a:cs typeface="Scope One"/>
                <a:sym typeface="Scope One"/>
                <a:hlinkClick r:id="rId4"/>
              </a:rPr>
              <a:t>https://imaginaisladepascua.com/</a:t>
            </a:r>
            <a:endParaRPr lang="es-CL" dirty="0">
              <a:latin typeface="Scope One"/>
              <a:ea typeface="Scope One"/>
              <a:cs typeface="Scope One"/>
              <a:sym typeface="Scope One"/>
            </a:endParaRPr>
          </a:p>
          <a:p>
            <a:pPr marL="0" lvl="0" indent="0" algn="l" rtl="0">
              <a:lnSpc>
                <a:spcPct val="100000"/>
              </a:lnSpc>
              <a:spcBef>
                <a:spcPts val="300"/>
              </a:spcBef>
              <a:spcAft>
                <a:spcPts val="0"/>
              </a:spcAft>
              <a:buClr>
                <a:schemeClr val="dk1"/>
              </a:buClr>
              <a:buSzPts val="1100"/>
              <a:buFont typeface="Arial"/>
              <a:buNone/>
            </a:pPr>
            <a:r>
              <a:rPr lang="es-CL" dirty="0">
                <a:latin typeface="Scope One"/>
                <a:ea typeface="Scope One"/>
                <a:cs typeface="Scope One"/>
                <a:sym typeface="Scope One"/>
              </a:rPr>
              <a:t>plataformaurbana.cl</a:t>
            </a:r>
          </a:p>
          <a:p>
            <a:pPr marL="0" lvl="0" indent="0" algn="l" rtl="0">
              <a:lnSpc>
                <a:spcPct val="100000"/>
              </a:lnSpc>
              <a:spcBef>
                <a:spcPts val="300"/>
              </a:spcBef>
              <a:spcAft>
                <a:spcPts val="0"/>
              </a:spcAft>
              <a:buClr>
                <a:schemeClr val="dk1"/>
              </a:buClr>
              <a:buSzPts val="1100"/>
              <a:buFont typeface="Arial"/>
              <a:buNone/>
            </a:pPr>
            <a:r>
              <a:rPr lang="es-CL" dirty="0">
                <a:latin typeface="Scope One"/>
                <a:ea typeface="Scope One"/>
                <a:cs typeface="Scope One"/>
                <a:sym typeface="Scope One"/>
                <a:hlinkClick r:id="rId5"/>
              </a:rPr>
              <a:t>https://plasticoceans.org/</a:t>
            </a:r>
            <a:endParaRPr lang="es-CL" dirty="0">
              <a:latin typeface="Scope One"/>
              <a:ea typeface="Scope One"/>
              <a:cs typeface="Scope One"/>
              <a:sym typeface="Scope One"/>
            </a:endParaRPr>
          </a:p>
          <a:p>
            <a:pPr marL="0" lvl="0" indent="0" algn="l" rtl="0">
              <a:lnSpc>
                <a:spcPct val="100000"/>
              </a:lnSpc>
              <a:spcBef>
                <a:spcPts val="300"/>
              </a:spcBef>
              <a:spcAft>
                <a:spcPts val="0"/>
              </a:spcAft>
              <a:buClr>
                <a:schemeClr val="dk1"/>
              </a:buClr>
              <a:buSzPts val="1100"/>
              <a:buFont typeface="Arial"/>
              <a:buNone/>
            </a:pPr>
            <a:r>
              <a:rPr lang="es-CL" dirty="0">
                <a:latin typeface="Scope One"/>
                <a:ea typeface="Scope One"/>
                <a:cs typeface="Scope One"/>
                <a:sym typeface="Scope One"/>
              </a:rPr>
              <a:t>construirtv.com</a:t>
            </a:r>
          </a:p>
          <a:p>
            <a:pPr marL="0" lvl="0" indent="0" algn="l" rtl="0">
              <a:lnSpc>
                <a:spcPct val="100000"/>
              </a:lnSpc>
              <a:spcBef>
                <a:spcPts val="300"/>
              </a:spcBef>
              <a:spcAft>
                <a:spcPts val="0"/>
              </a:spcAft>
              <a:buClr>
                <a:schemeClr val="dk1"/>
              </a:buClr>
              <a:buSzPts val="1100"/>
              <a:buFont typeface="Arial"/>
              <a:buNone/>
            </a:pPr>
            <a:r>
              <a:rPr lang="es-CL" dirty="0">
                <a:latin typeface="Scope One"/>
                <a:ea typeface="Scope One"/>
                <a:cs typeface="Scope One"/>
                <a:sym typeface="Scope One"/>
              </a:rPr>
              <a:t>slidesgo.com</a:t>
            </a:r>
            <a:endParaRPr dirty="0">
              <a:latin typeface="Scope One"/>
              <a:ea typeface="Scope One"/>
              <a:cs typeface="Scope One"/>
              <a:sym typeface="Scope One"/>
            </a:endParaRPr>
          </a:p>
          <a:p>
            <a:pPr marL="241300" lvl="0" indent="-196850" algn="l" rtl="0">
              <a:spcBef>
                <a:spcPts val="300"/>
              </a:spcBef>
              <a:spcAft>
                <a:spcPts val="0"/>
              </a:spcAft>
              <a:buClr>
                <a:schemeClr val="accent2"/>
              </a:buClr>
              <a:buSzPts val="1100"/>
              <a:buFont typeface="Assistant ExtraLight"/>
              <a:buChar char="⬡"/>
            </a:pPr>
            <a:endParaRPr lang="en" sz="1100" dirty="0"/>
          </a:p>
        </p:txBody>
      </p:sp>
      <p:sp>
        <p:nvSpPr>
          <p:cNvPr id="699" name="Google Shape;699;p60"/>
          <p:cNvSpPr txBox="1">
            <a:spLocks noGrp="1"/>
          </p:cNvSpPr>
          <p:nvPr>
            <p:ph type="title"/>
          </p:nvPr>
        </p:nvSpPr>
        <p:spPr>
          <a:xfrm>
            <a:off x="2407325" y="509179"/>
            <a:ext cx="4329300" cy="896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CL" dirty="0"/>
              <a:t>G</a:t>
            </a:r>
            <a:r>
              <a:rPr lang="en" dirty="0"/>
              <a:t>racias</a:t>
            </a:r>
            <a:br>
              <a:rPr lang="en" dirty="0"/>
            </a:br>
            <a:br>
              <a:rPr lang="en" dirty="0"/>
            </a:b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D8ABE4-9FE1-48D1-A7C8-87539003CF2C}"/>
              </a:ext>
            </a:extLst>
          </p:cNvPr>
          <p:cNvSpPr>
            <a:spLocks noGrp="1"/>
          </p:cNvSpPr>
          <p:nvPr>
            <p:ph type="ctrTitle"/>
          </p:nvPr>
        </p:nvSpPr>
        <p:spPr>
          <a:xfrm flipH="1">
            <a:off x="194151" y="733627"/>
            <a:ext cx="3953700" cy="1229700"/>
          </a:xfrm>
        </p:spPr>
        <p:txBody>
          <a:bodyPr/>
          <a:lstStyle/>
          <a:p>
            <a:r>
              <a:rPr lang="es-CL" dirty="0">
                <a:solidFill>
                  <a:schemeClr val="accent5">
                    <a:lumMod val="25000"/>
                  </a:schemeClr>
                </a:solidFill>
              </a:rPr>
              <a:t>objetivo</a:t>
            </a:r>
          </a:p>
        </p:txBody>
      </p:sp>
      <p:sp>
        <p:nvSpPr>
          <p:cNvPr id="4" name="CuadroTexto 3">
            <a:extLst>
              <a:ext uri="{FF2B5EF4-FFF2-40B4-BE49-F238E27FC236}">
                <a16:creationId xmlns:a16="http://schemas.microsoft.com/office/drawing/2014/main" id="{9DB8EA73-D7C0-48B7-B443-2E1F6586A900}"/>
              </a:ext>
            </a:extLst>
          </p:cNvPr>
          <p:cNvSpPr txBox="1"/>
          <p:nvPr/>
        </p:nvSpPr>
        <p:spPr>
          <a:xfrm>
            <a:off x="4147851" y="733627"/>
            <a:ext cx="4572000" cy="4031873"/>
          </a:xfrm>
          <a:prstGeom prst="rect">
            <a:avLst/>
          </a:prstGeom>
          <a:noFill/>
        </p:spPr>
        <p:txBody>
          <a:bodyPr wrap="square">
            <a:spAutoFit/>
          </a:bodyPr>
          <a:lstStyle/>
          <a:p>
            <a:r>
              <a:rPr lang="es-ES" sz="3200" dirty="0">
                <a:solidFill>
                  <a:schemeClr val="accent5">
                    <a:lumMod val="25000"/>
                  </a:schemeClr>
                </a:solidFill>
                <a:latin typeface="Scope One" panose="020B0604020202020204" charset="0"/>
                <a:cs typeface="Scope One" panose="020B0604020202020204" charset="0"/>
              </a:rPr>
              <a:t>Realizar juicios críticos de manifestaciones visuales considerando las condiciones contextuales de su creador y utilizando criterios estéticos pertinentes.</a:t>
            </a:r>
          </a:p>
        </p:txBody>
      </p:sp>
    </p:spTree>
    <p:extLst>
      <p:ext uri="{BB962C8B-B14F-4D97-AF65-F5344CB8AC3E}">
        <p14:creationId xmlns:p14="http://schemas.microsoft.com/office/powerpoint/2010/main" val="2625642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F89073-4772-48F6-B36D-D4436FC7B148}"/>
              </a:ext>
            </a:extLst>
          </p:cNvPr>
          <p:cNvSpPr>
            <a:spLocks noGrp="1"/>
          </p:cNvSpPr>
          <p:nvPr>
            <p:ph type="ctrTitle"/>
          </p:nvPr>
        </p:nvSpPr>
        <p:spPr>
          <a:xfrm flipH="1">
            <a:off x="584791" y="1004937"/>
            <a:ext cx="7803302" cy="677700"/>
          </a:xfrm>
        </p:spPr>
        <p:txBody>
          <a:bodyPr/>
          <a:lstStyle/>
          <a:p>
            <a:pPr algn="just"/>
            <a:r>
              <a:rPr lang="es-ES" dirty="0">
                <a:solidFill>
                  <a:schemeClr val="bg1"/>
                </a:solidFill>
              </a:rPr>
              <a:t>A la arquitectura sustentable también se le llama arquitectura sostenible, arquitectura verde, eco-arquitectura y arquitectura ambientalmente consciente. </a:t>
            </a:r>
            <a:br>
              <a:rPr lang="es-ES" dirty="0">
                <a:solidFill>
                  <a:schemeClr val="bg1"/>
                </a:solidFill>
              </a:rPr>
            </a:br>
            <a:br>
              <a:rPr lang="es-ES" dirty="0">
                <a:solidFill>
                  <a:schemeClr val="bg1"/>
                </a:solidFill>
              </a:rPr>
            </a:br>
            <a:r>
              <a:rPr lang="es-ES" dirty="0">
                <a:solidFill>
                  <a:schemeClr val="bg1"/>
                </a:solidFill>
              </a:rPr>
              <a:t>Es un modo de concebir la arquitectura, buscando optimizar recursos naturales y sistemas de la edificación, de tal modo que minimicen el impacto ambiental de los edificios sobre el medioambiente y sus habitantes. Para esto, se debe tener en consideración las condiciones climáticas, hidrografía y los ecosistemas del entorno; la reducción del consumo de energía para calefacción, refrigeración, iluminación y otros equipamientos, cubriendo el resto de la demanda con fuentes de energía renovables y la minimización del balance energético global de la edificación. Asimismo, considera el uso de materiales reciclados y  a su vez reciclables.</a:t>
            </a:r>
            <a:endParaRPr lang="es-CL" dirty="0">
              <a:solidFill>
                <a:schemeClr val="bg1"/>
              </a:solidFill>
            </a:endParaRPr>
          </a:p>
        </p:txBody>
      </p:sp>
      <p:sp>
        <p:nvSpPr>
          <p:cNvPr id="3" name="Subtítulo 2">
            <a:extLst>
              <a:ext uri="{FF2B5EF4-FFF2-40B4-BE49-F238E27FC236}">
                <a16:creationId xmlns:a16="http://schemas.microsoft.com/office/drawing/2014/main" id="{3A6F5C86-D16F-4688-8B41-75E24F057182}"/>
              </a:ext>
            </a:extLst>
          </p:cNvPr>
          <p:cNvSpPr>
            <a:spLocks noGrp="1"/>
          </p:cNvSpPr>
          <p:nvPr>
            <p:ph type="subTitle" idx="1"/>
          </p:nvPr>
        </p:nvSpPr>
        <p:spPr>
          <a:xfrm flipH="1">
            <a:off x="584791" y="298319"/>
            <a:ext cx="7505590" cy="467225"/>
          </a:xfrm>
        </p:spPr>
        <p:txBody>
          <a:bodyPr/>
          <a:lstStyle/>
          <a:p>
            <a:pPr algn="ctr"/>
            <a:r>
              <a:rPr lang="es-CL" sz="2400" b="1" dirty="0">
                <a:solidFill>
                  <a:schemeClr val="accent6">
                    <a:lumMod val="75000"/>
                  </a:schemeClr>
                </a:solidFill>
                <a:latin typeface="Scope One" panose="020B0604020202020204" charset="0"/>
                <a:cs typeface="Scope One" panose="020B0604020202020204" charset="0"/>
              </a:rPr>
              <a:t>¿QUÉ ES LA ARQUITECTURA SUSTENTABLE?</a:t>
            </a:r>
          </a:p>
        </p:txBody>
      </p:sp>
    </p:spTree>
    <p:extLst>
      <p:ext uri="{BB962C8B-B14F-4D97-AF65-F5344CB8AC3E}">
        <p14:creationId xmlns:p14="http://schemas.microsoft.com/office/powerpoint/2010/main" val="1504376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C7EE6CE-4490-4689-9894-E3F628EADB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1166" y="265953"/>
            <a:ext cx="2619375" cy="1962150"/>
          </a:xfrm>
          <a:prstGeom prst="rect">
            <a:avLst/>
          </a:prstGeom>
          <a:ln>
            <a:noFill/>
          </a:ln>
          <a:effectLst>
            <a:outerShdw blurRad="292100" dist="139700" dir="2700000" algn="tl" rotWithShape="0">
              <a:srgbClr val="333333">
                <a:alpha val="65000"/>
              </a:srgbClr>
            </a:outerShdw>
          </a:effectLst>
        </p:spPr>
      </p:pic>
      <p:sp>
        <p:nvSpPr>
          <p:cNvPr id="7" name="CuadroTexto 6">
            <a:extLst>
              <a:ext uri="{FF2B5EF4-FFF2-40B4-BE49-F238E27FC236}">
                <a16:creationId xmlns:a16="http://schemas.microsoft.com/office/drawing/2014/main" id="{4C5E1D63-27FA-4D67-A1A6-D8789636FC76}"/>
              </a:ext>
            </a:extLst>
          </p:cNvPr>
          <p:cNvSpPr txBox="1"/>
          <p:nvPr/>
        </p:nvSpPr>
        <p:spPr>
          <a:xfrm>
            <a:off x="245492" y="371950"/>
            <a:ext cx="5339426" cy="4493538"/>
          </a:xfrm>
          <a:prstGeom prst="rect">
            <a:avLst/>
          </a:prstGeom>
          <a:noFill/>
        </p:spPr>
        <p:txBody>
          <a:bodyPr wrap="square">
            <a:spAutoFit/>
          </a:bodyPr>
          <a:lstStyle/>
          <a:p>
            <a:r>
              <a:rPr lang="es-ES" sz="1600" b="1" dirty="0">
                <a:solidFill>
                  <a:schemeClr val="accent6">
                    <a:lumMod val="75000"/>
                  </a:schemeClr>
                </a:solidFill>
                <a:latin typeface="Scope One" panose="020B0604020202020204" charset="0"/>
                <a:cs typeface="Scope One" panose="020B0604020202020204" charset="0"/>
              </a:rPr>
              <a:t>UN EJEMPLO DE ARQUITECTURA SUSTENTABLE</a:t>
            </a:r>
          </a:p>
          <a:p>
            <a:endParaRPr lang="es-ES" sz="1600" dirty="0">
              <a:solidFill>
                <a:schemeClr val="accent2">
                  <a:lumMod val="50000"/>
                </a:schemeClr>
              </a:solidFill>
              <a:latin typeface="Scope One" panose="020B0604020202020204" charset="0"/>
              <a:cs typeface="Scope One" panose="020B0604020202020204" charset="0"/>
            </a:endParaRPr>
          </a:p>
          <a:p>
            <a:r>
              <a:rPr lang="es-ES" sz="1600" dirty="0">
                <a:solidFill>
                  <a:schemeClr val="bg1"/>
                </a:solidFill>
                <a:latin typeface="Scope One" panose="020B0604020202020204" charset="0"/>
                <a:cs typeface="Scope One" panose="020B0604020202020204" charset="0"/>
              </a:rPr>
              <a:t>Michael E. "Mike" Reynolds nacido en 1945, es un arquitecto estadounidense conocido por el diseño y construcción de casas solares pasivas "nave tierra". </a:t>
            </a:r>
          </a:p>
          <a:p>
            <a:r>
              <a:rPr lang="es-ES" sz="1600" dirty="0">
                <a:solidFill>
                  <a:schemeClr val="bg1"/>
                </a:solidFill>
                <a:latin typeface="Scope One" panose="020B0604020202020204" charset="0"/>
                <a:cs typeface="Scope One" panose="020B0604020202020204" charset="0"/>
              </a:rPr>
              <a:t>Defiende la reutilización de materiales de construcción corrientes de desechos, como latas, botellas y neumáticos, entre otros.</a:t>
            </a:r>
          </a:p>
          <a:p>
            <a:endParaRPr lang="es-ES" sz="1600" dirty="0">
              <a:solidFill>
                <a:schemeClr val="bg1"/>
              </a:solidFill>
              <a:latin typeface="Assistant ExtraLight" panose="020B0604020202020204" charset="-79"/>
              <a:cs typeface="Assistant ExtraLight" panose="020B0604020202020204" charset="-79"/>
            </a:endParaRPr>
          </a:p>
          <a:p>
            <a:r>
              <a:rPr lang="es-ES" sz="1600" dirty="0">
                <a:solidFill>
                  <a:schemeClr val="bg1"/>
                </a:solidFill>
                <a:latin typeface="Scope One" panose="020B0604020202020204" charset="0"/>
                <a:cs typeface="Scope One" panose="020B0604020202020204" charset="0"/>
              </a:rPr>
              <a:t>En 1971 construyó su primera casa con materiales reciclados utilizando artículos de basura cotidianos en lugar de utilizar métodos de reciclaje convencionales que consumen energía, Reynolds toma los artículos desechados y los recicla tal como están.</a:t>
            </a:r>
          </a:p>
          <a:p>
            <a:r>
              <a:rPr lang="es-ES" sz="1600" dirty="0">
                <a:solidFill>
                  <a:schemeClr val="bg1"/>
                </a:solidFill>
                <a:latin typeface="Scope One" panose="020B0604020202020204" charset="0"/>
                <a:cs typeface="Scope One" panose="020B0604020202020204" charset="0"/>
              </a:rPr>
              <a:t>Su Thumb House, construida en 1972, usaba latas de cerveza conectadas en "ladrillos", que se juntaban con mortero y luego se enyesaban. </a:t>
            </a:r>
          </a:p>
          <a:p>
            <a:endParaRPr lang="es-CL" dirty="0"/>
          </a:p>
        </p:txBody>
      </p:sp>
      <p:pic>
        <p:nvPicPr>
          <p:cNvPr id="9" name="Imagen 8">
            <a:extLst>
              <a:ext uri="{FF2B5EF4-FFF2-40B4-BE49-F238E27FC236}">
                <a16:creationId xmlns:a16="http://schemas.microsoft.com/office/drawing/2014/main" id="{E5EDF26B-4B26-48B3-AEF9-EF95B38CF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3056" y="2618719"/>
            <a:ext cx="2707485" cy="19621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9962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DE9AB209-CEA5-4A32-85EA-823D35FAFB9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75836" y="1596230"/>
            <a:ext cx="2492933" cy="1654401"/>
          </a:xfrm>
          <a:prstGeom prst="rect">
            <a:avLst/>
          </a:prstGeom>
        </p:spPr>
      </p:pic>
      <p:pic>
        <p:nvPicPr>
          <p:cNvPr id="5" name="Imagen 4">
            <a:extLst>
              <a:ext uri="{FF2B5EF4-FFF2-40B4-BE49-F238E27FC236}">
                <a16:creationId xmlns:a16="http://schemas.microsoft.com/office/drawing/2014/main" id="{E98513ED-E800-44BD-BF9A-6475C9DEF92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75836" y="53304"/>
            <a:ext cx="2492933" cy="1463444"/>
          </a:xfrm>
          <a:prstGeom prst="rect">
            <a:avLst/>
          </a:prstGeom>
          <a:ln>
            <a:noFill/>
          </a:ln>
          <a:effectLst>
            <a:outerShdw blurRad="292100" dist="139700" dir="2700000" algn="tl" rotWithShape="0">
              <a:srgbClr val="333333">
                <a:alpha val="65000"/>
              </a:srgbClr>
            </a:outerShdw>
          </a:effectLst>
        </p:spPr>
      </p:pic>
      <p:sp>
        <p:nvSpPr>
          <p:cNvPr id="7" name="CuadroTexto 6">
            <a:extLst>
              <a:ext uri="{FF2B5EF4-FFF2-40B4-BE49-F238E27FC236}">
                <a16:creationId xmlns:a16="http://schemas.microsoft.com/office/drawing/2014/main" id="{F0F2705A-7C02-4964-864E-CF7B7F1C7ADA}"/>
              </a:ext>
            </a:extLst>
          </p:cNvPr>
          <p:cNvSpPr txBox="1"/>
          <p:nvPr/>
        </p:nvSpPr>
        <p:spPr>
          <a:xfrm>
            <a:off x="2668764" y="622080"/>
            <a:ext cx="1903231" cy="646331"/>
          </a:xfrm>
          <a:prstGeom prst="rect">
            <a:avLst/>
          </a:prstGeom>
          <a:noFill/>
        </p:spPr>
        <p:txBody>
          <a:bodyPr wrap="square">
            <a:spAutoFit/>
          </a:bodyPr>
          <a:lstStyle/>
          <a:p>
            <a:pPr algn="l" fontAlgn="base"/>
            <a:r>
              <a:rPr lang="es-CL" sz="1200" b="1" i="0" dirty="0">
                <a:solidFill>
                  <a:schemeClr val="bg1"/>
                </a:solidFill>
                <a:effectLst/>
                <a:latin typeface="Scope One" panose="020B0604020202020204" charset="0"/>
                <a:cs typeface="Scope One" panose="020B0604020202020204" charset="0"/>
              </a:rPr>
              <a:t>Utilización de energía renovables:</a:t>
            </a:r>
          </a:p>
          <a:p>
            <a:pPr algn="l" fontAlgn="base"/>
            <a:r>
              <a:rPr lang="es-CL" sz="1200" dirty="0">
                <a:solidFill>
                  <a:schemeClr val="bg1"/>
                </a:solidFill>
                <a:latin typeface="Scope One" panose="020B0604020202020204" charset="0"/>
                <a:cs typeface="Scope One" panose="020B0604020202020204" charset="0"/>
              </a:rPr>
              <a:t>paneles fotovoltaicos</a:t>
            </a:r>
            <a:endParaRPr lang="es-CL" sz="1200" i="0" dirty="0">
              <a:solidFill>
                <a:schemeClr val="bg1"/>
              </a:solidFill>
              <a:effectLst/>
              <a:latin typeface="Scope One" panose="020B0604020202020204" charset="0"/>
              <a:cs typeface="Scope One" panose="020B0604020202020204" charset="0"/>
            </a:endParaRPr>
          </a:p>
        </p:txBody>
      </p:sp>
      <p:sp>
        <p:nvSpPr>
          <p:cNvPr id="9" name="CuadroTexto 8">
            <a:extLst>
              <a:ext uri="{FF2B5EF4-FFF2-40B4-BE49-F238E27FC236}">
                <a16:creationId xmlns:a16="http://schemas.microsoft.com/office/drawing/2014/main" id="{88C26916-108C-407F-9F87-43747F140971}"/>
              </a:ext>
            </a:extLst>
          </p:cNvPr>
          <p:cNvSpPr txBox="1"/>
          <p:nvPr/>
        </p:nvSpPr>
        <p:spPr>
          <a:xfrm>
            <a:off x="2668764" y="1895598"/>
            <a:ext cx="1903231" cy="1015663"/>
          </a:xfrm>
          <a:prstGeom prst="rect">
            <a:avLst/>
          </a:prstGeom>
          <a:noFill/>
        </p:spPr>
        <p:txBody>
          <a:bodyPr wrap="square">
            <a:spAutoFit/>
          </a:bodyPr>
          <a:lstStyle/>
          <a:p>
            <a:pPr fontAlgn="base"/>
            <a:r>
              <a:rPr lang="es-CL" sz="1200" b="1" dirty="0">
                <a:solidFill>
                  <a:schemeClr val="bg1"/>
                </a:solidFill>
                <a:effectLst/>
                <a:latin typeface="Scope One" panose="020B0604020202020204" charset="0"/>
                <a:cs typeface="Scope One" panose="020B0604020202020204" charset="0"/>
              </a:rPr>
              <a:t>Acondicionamiento térmico pasivo:</a:t>
            </a:r>
          </a:p>
          <a:p>
            <a:pPr fontAlgn="base"/>
            <a:r>
              <a:rPr lang="es-CL" sz="1200" dirty="0">
                <a:solidFill>
                  <a:schemeClr val="bg1"/>
                </a:solidFill>
                <a:effectLst/>
                <a:latin typeface="Scope One" panose="020B0604020202020204" charset="0"/>
                <a:cs typeface="Scope One" panose="020B0604020202020204" charset="0"/>
              </a:rPr>
              <a:t>grandes ventanas al norte y </a:t>
            </a:r>
            <a:r>
              <a:rPr lang="es-CL" sz="1200" dirty="0">
                <a:solidFill>
                  <a:schemeClr val="bg1"/>
                </a:solidFill>
                <a:latin typeface="Scope One" panose="020B0604020202020204" charset="0"/>
                <a:cs typeface="Scope One" panose="020B0604020202020204" charset="0"/>
              </a:rPr>
              <a:t>muro sur con neumáticos </a:t>
            </a:r>
            <a:endParaRPr lang="es-CL" sz="1200" dirty="0">
              <a:solidFill>
                <a:schemeClr val="bg1"/>
              </a:solidFill>
              <a:effectLst/>
              <a:latin typeface="Scope One" panose="020B0604020202020204" charset="0"/>
              <a:cs typeface="Scope One" panose="020B0604020202020204" charset="0"/>
            </a:endParaRPr>
          </a:p>
        </p:txBody>
      </p:sp>
      <p:sp>
        <p:nvSpPr>
          <p:cNvPr id="15" name="CuadroTexto 14">
            <a:extLst>
              <a:ext uri="{FF2B5EF4-FFF2-40B4-BE49-F238E27FC236}">
                <a16:creationId xmlns:a16="http://schemas.microsoft.com/office/drawing/2014/main" id="{83330A11-BE3F-484E-B712-C814822C20AF}"/>
              </a:ext>
            </a:extLst>
          </p:cNvPr>
          <p:cNvSpPr txBox="1"/>
          <p:nvPr/>
        </p:nvSpPr>
        <p:spPr>
          <a:xfrm>
            <a:off x="2668764" y="3330113"/>
            <a:ext cx="1903231" cy="1754326"/>
          </a:xfrm>
          <a:prstGeom prst="rect">
            <a:avLst/>
          </a:prstGeom>
          <a:noFill/>
        </p:spPr>
        <p:txBody>
          <a:bodyPr wrap="square">
            <a:spAutoFit/>
          </a:bodyPr>
          <a:lstStyle/>
          <a:p>
            <a:pPr fontAlgn="base"/>
            <a:r>
              <a:rPr lang="es-ES" sz="1200" b="1" i="0" dirty="0">
                <a:solidFill>
                  <a:schemeClr val="bg1"/>
                </a:solidFill>
                <a:effectLst/>
                <a:latin typeface="Scope One" panose="020B0604020202020204" charset="0"/>
                <a:cs typeface="Scope One" panose="020B0604020202020204" charset="0"/>
              </a:rPr>
              <a:t>Factor humano:</a:t>
            </a:r>
          </a:p>
          <a:p>
            <a:pPr fontAlgn="base"/>
            <a:r>
              <a:rPr lang="es-ES" sz="1200" b="0" i="0" dirty="0">
                <a:solidFill>
                  <a:schemeClr val="bg1"/>
                </a:solidFill>
                <a:effectLst/>
                <a:latin typeface="Scope One" panose="020B0604020202020204" charset="0"/>
                <a:cs typeface="Scope One" panose="020B0604020202020204" charset="0"/>
              </a:rPr>
              <a:t>es importante trabajar en equipo, la colaboración, la participación diversa, el cuidado del medio ambiente y el uso responsable de los recursos.</a:t>
            </a:r>
          </a:p>
        </p:txBody>
      </p:sp>
      <p:pic>
        <p:nvPicPr>
          <p:cNvPr id="17" name="Imagen 16">
            <a:extLst>
              <a:ext uri="{FF2B5EF4-FFF2-40B4-BE49-F238E27FC236}">
                <a16:creationId xmlns:a16="http://schemas.microsoft.com/office/drawing/2014/main" id="{897164D9-4596-404B-9C6D-E39917545F8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75836" y="3304495"/>
            <a:ext cx="2492933" cy="1694271"/>
          </a:xfrm>
          <a:prstGeom prst="rect">
            <a:avLst/>
          </a:prstGeom>
          <a:ln>
            <a:noFill/>
          </a:ln>
          <a:effectLst>
            <a:outerShdw blurRad="292100" dist="139700" dir="2700000" algn="tl" rotWithShape="0">
              <a:srgbClr val="333333">
                <a:alpha val="65000"/>
              </a:srgbClr>
            </a:outerShdw>
          </a:effectLst>
        </p:spPr>
      </p:pic>
      <p:pic>
        <p:nvPicPr>
          <p:cNvPr id="19" name="Imagen 18">
            <a:extLst>
              <a:ext uri="{FF2B5EF4-FFF2-40B4-BE49-F238E27FC236}">
                <a16:creationId xmlns:a16="http://schemas.microsoft.com/office/drawing/2014/main" id="{2FA4087B-3085-45FB-81E1-ADBDC93D9975}"/>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673647" y="1895598"/>
            <a:ext cx="2238705" cy="1446423"/>
          </a:xfrm>
          <a:prstGeom prst="rect">
            <a:avLst/>
          </a:prstGeom>
          <a:ln>
            <a:noFill/>
          </a:ln>
          <a:effectLst>
            <a:outerShdw blurRad="292100" dist="139700" dir="2700000" algn="tl" rotWithShape="0">
              <a:srgbClr val="333333">
                <a:alpha val="65000"/>
              </a:srgbClr>
            </a:outerShdw>
          </a:effectLst>
        </p:spPr>
      </p:pic>
      <p:sp>
        <p:nvSpPr>
          <p:cNvPr id="21" name="CuadroTexto 20">
            <a:extLst>
              <a:ext uri="{FF2B5EF4-FFF2-40B4-BE49-F238E27FC236}">
                <a16:creationId xmlns:a16="http://schemas.microsoft.com/office/drawing/2014/main" id="{BCE783AE-6E94-4857-87E2-F6F1F00D5AE5}"/>
              </a:ext>
            </a:extLst>
          </p:cNvPr>
          <p:cNvSpPr txBox="1"/>
          <p:nvPr/>
        </p:nvSpPr>
        <p:spPr>
          <a:xfrm>
            <a:off x="6931234" y="1926311"/>
            <a:ext cx="2238705" cy="1384995"/>
          </a:xfrm>
          <a:prstGeom prst="rect">
            <a:avLst/>
          </a:prstGeom>
          <a:noFill/>
        </p:spPr>
        <p:txBody>
          <a:bodyPr wrap="square">
            <a:spAutoFit/>
          </a:bodyPr>
          <a:lstStyle/>
          <a:p>
            <a:r>
              <a:rPr lang="es-ES" sz="1200" b="1" dirty="0">
                <a:solidFill>
                  <a:schemeClr val="bg1"/>
                </a:solidFill>
                <a:latin typeface="Scope One" panose="020B0604020202020204" charset="0"/>
                <a:cs typeface="Scope One" panose="020B0604020202020204" charset="0"/>
              </a:rPr>
              <a:t>Utilización de materiales reciclados</a:t>
            </a:r>
          </a:p>
          <a:p>
            <a:r>
              <a:rPr lang="es-ES" sz="1200" dirty="0">
                <a:solidFill>
                  <a:schemeClr val="bg1"/>
                </a:solidFill>
                <a:latin typeface="Scope One" panose="020B0604020202020204" charset="0"/>
                <a:cs typeface="Scope One" panose="020B0604020202020204" charset="0"/>
              </a:rPr>
              <a:t>Se introducen en la construcción materiales considerados de residuo junto a materiales tradicionales y naturales.</a:t>
            </a:r>
            <a:endParaRPr lang="es-CL" sz="1200" dirty="0">
              <a:solidFill>
                <a:schemeClr val="bg1"/>
              </a:solidFill>
              <a:latin typeface="Scope One" panose="020B0604020202020204" charset="0"/>
              <a:cs typeface="Scope One" panose="020B0604020202020204" charset="0"/>
            </a:endParaRPr>
          </a:p>
        </p:txBody>
      </p:sp>
      <p:sp>
        <p:nvSpPr>
          <p:cNvPr id="23" name="CuadroTexto 22">
            <a:extLst>
              <a:ext uri="{FF2B5EF4-FFF2-40B4-BE49-F238E27FC236}">
                <a16:creationId xmlns:a16="http://schemas.microsoft.com/office/drawing/2014/main" id="{C1F8962E-87C4-444D-BE5D-BCC63BA4C698}"/>
              </a:ext>
            </a:extLst>
          </p:cNvPr>
          <p:cNvSpPr txBox="1"/>
          <p:nvPr/>
        </p:nvSpPr>
        <p:spPr>
          <a:xfrm>
            <a:off x="7014006" y="3499468"/>
            <a:ext cx="2222206" cy="1384995"/>
          </a:xfrm>
          <a:prstGeom prst="rect">
            <a:avLst/>
          </a:prstGeom>
          <a:noFill/>
        </p:spPr>
        <p:txBody>
          <a:bodyPr wrap="square">
            <a:spAutoFit/>
          </a:bodyPr>
          <a:lstStyle/>
          <a:p>
            <a:r>
              <a:rPr lang="es-ES" sz="1200" b="1" dirty="0">
                <a:solidFill>
                  <a:schemeClr val="bg1"/>
                </a:solidFill>
                <a:latin typeface="+mj-lt"/>
              </a:rPr>
              <a:t>Producción de alimentos</a:t>
            </a:r>
          </a:p>
          <a:p>
            <a:r>
              <a:rPr lang="es-ES" sz="1200" dirty="0">
                <a:solidFill>
                  <a:schemeClr val="bg1"/>
                </a:solidFill>
                <a:latin typeface="+mj-lt"/>
              </a:rPr>
              <a:t>Promueve la creación de huertas que producen alimentos orgánicos y saludables,  tanto al interior como en el exterior de la edificación</a:t>
            </a:r>
            <a:endParaRPr lang="es-CL" sz="1200" dirty="0">
              <a:solidFill>
                <a:schemeClr val="bg1"/>
              </a:solidFill>
              <a:latin typeface="+mj-lt"/>
            </a:endParaRPr>
          </a:p>
        </p:txBody>
      </p:sp>
      <p:pic>
        <p:nvPicPr>
          <p:cNvPr id="25" name="Imagen 24">
            <a:extLst>
              <a:ext uri="{FF2B5EF4-FFF2-40B4-BE49-F238E27FC236}">
                <a16:creationId xmlns:a16="http://schemas.microsoft.com/office/drawing/2014/main" id="{2406113B-07D8-459E-93D5-2A5F61D754FB}"/>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673647" y="3499468"/>
            <a:ext cx="2257587" cy="1492722"/>
          </a:xfrm>
          <a:prstGeom prst="rect">
            <a:avLst/>
          </a:prstGeom>
          <a:ln>
            <a:noFill/>
          </a:ln>
          <a:effectLst>
            <a:outerShdw blurRad="292100" dist="139700" dir="2700000" algn="tl" rotWithShape="0">
              <a:srgbClr val="333333">
                <a:alpha val="65000"/>
              </a:srgbClr>
            </a:outerShdw>
          </a:effectLst>
        </p:spPr>
      </p:pic>
      <p:sp>
        <p:nvSpPr>
          <p:cNvPr id="26" name="CuadroTexto 25">
            <a:extLst>
              <a:ext uri="{FF2B5EF4-FFF2-40B4-BE49-F238E27FC236}">
                <a16:creationId xmlns:a16="http://schemas.microsoft.com/office/drawing/2014/main" id="{0D93983E-45B5-4C2F-9DE1-B8019519CA2E}"/>
              </a:ext>
            </a:extLst>
          </p:cNvPr>
          <p:cNvSpPr txBox="1"/>
          <p:nvPr/>
        </p:nvSpPr>
        <p:spPr>
          <a:xfrm>
            <a:off x="4571995" y="632898"/>
            <a:ext cx="4019111" cy="923330"/>
          </a:xfrm>
          <a:prstGeom prst="rect">
            <a:avLst/>
          </a:prstGeom>
          <a:noFill/>
        </p:spPr>
        <p:txBody>
          <a:bodyPr wrap="square" rtlCol="0">
            <a:spAutoFit/>
          </a:bodyPr>
          <a:lstStyle/>
          <a:p>
            <a:r>
              <a:rPr lang="es-CL" sz="1800" b="1" dirty="0">
                <a:solidFill>
                  <a:schemeClr val="accent5">
                    <a:lumMod val="25000"/>
                  </a:schemeClr>
                </a:solidFill>
                <a:latin typeface="Scope One" panose="020B0604020202020204" charset="0"/>
                <a:cs typeface="Scope One" panose="020B0604020202020204" charset="0"/>
              </a:rPr>
              <a:t>Principios en  que  se sustentan  las construcciones de Mike Reynolds</a:t>
            </a:r>
            <a:endParaRPr lang="es-CL" sz="1800" b="1" dirty="0">
              <a:latin typeface="Scope One" panose="020B0604020202020204" charset="0"/>
              <a:cs typeface="Scope One" panose="020B0604020202020204" charset="0"/>
            </a:endParaRPr>
          </a:p>
        </p:txBody>
      </p:sp>
    </p:spTree>
    <p:extLst>
      <p:ext uri="{BB962C8B-B14F-4D97-AF65-F5344CB8AC3E}">
        <p14:creationId xmlns:p14="http://schemas.microsoft.com/office/powerpoint/2010/main" val="2517907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8C31A18-63BB-4309-BCA6-9CD607B548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970" y="254189"/>
            <a:ext cx="3307260" cy="2212563"/>
          </a:xfrm>
          <a:prstGeom prst="rect">
            <a:avLst/>
          </a:prstGeom>
          <a:ln>
            <a:noFill/>
          </a:ln>
          <a:effectLst>
            <a:outerShdw blurRad="292100" dist="139700" dir="2700000" algn="tl" rotWithShape="0">
              <a:srgbClr val="333333">
                <a:alpha val="65000"/>
              </a:srgbClr>
            </a:outerShdw>
          </a:effectLst>
        </p:spPr>
      </p:pic>
      <p:pic>
        <p:nvPicPr>
          <p:cNvPr id="7" name="Imagen 6">
            <a:extLst>
              <a:ext uri="{FF2B5EF4-FFF2-40B4-BE49-F238E27FC236}">
                <a16:creationId xmlns:a16="http://schemas.microsoft.com/office/drawing/2014/main" id="{B5ABB0C5-C7CD-4383-865E-F48EF4445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970" y="2571750"/>
            <a:ext cx="1615523" cy="2416211"/>
          </a:xfrm>
          <a:prstGeom prst="rect">
            <a:avLst/>
          </a:prstGeom>
          <a:ln>
            <a:solidFill>
              <a:schemeClr val="bg1"/>
            </a:solidFill>
          </a:ln>
          <a:effectLst>
            <a:outerShdw blurRad="292100" dist="139700" dir="2700000" algn="tl" rotWithShape="0">
              <a:srgbClr val="333333">
                <a:alpha val="65000"/>
              </a:srgbClr>
            </a:outerShdw>
          </a:effectLst>
        </p:spPr>
      </p:pic>
      <p:pic>
        <p:nvPicPr>
          <p:cNvPr id="9" name="Imagen 8">
            <a:extLst>
              <a:ext uri="{FF2B5EF4-FFF2-40B4-BE49-F238E27FC236}">
                <a16:creationId xmlns:a16="http://schemas.microsoft.com/office/drawing/2014/main" id="{0BFACF64-FDC0-446E-95DC-8EC5647816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2599" y="2571750"/>
            <a:ext cx="3215983" cy="2416211"/>
          </a:xfrm>
          <a:prstGeom prst="rect">
            <a:avLst/>
          </a:prstGeom>
        </p:spPr>
      </p:pic>
      <p:pic>
        <p:nvPicPr>
          <p:cNvPr id="11" name="Imagen 10">
            <a:extLst>
              <a:ext uri="{FF2B5EF4-FFF2-40B4-BE49-F238E27FC236}">
                <a16:creationId xmlns:a16="http://schemas.microsoft.com/office/drawing/2014/main" id="{65435DD3-703A-4F90-8D55-B49D20FD8EAA}"/>
              </a:ext>
            </a:extLst>
          </p:cNvPr>
          <p:cNvPicPr>
            <a:picLocks noChangeAspect="1"/>
          </p:cNvPicPr>
          <p:nvPr/>
        </p:nvPicPr>
        <p:blipFill rotWithShape="1">
          <a:blip r:embed="rId5">
            <a:extLst>
              <a:ext uri="{28A0092B-C50C-407E-A947-70E740481C1C}">
                <a14:useLocalDpi xmlns:a14="http://schemas.microsoft.com/office/drawing/2010/main" val="0"/>
              </a:ext>
            </a:extLst>
          </a:blip>
          <a:srcRect l="-1" r="-4272"/>
          <a:stretch/>
        </p:blipFill>
        <p:spPr>
          <a:xfrm>
            <a:off x="5225391" y="2571750"/>
            <a:ext cx="3941875" cy="2416211"/>
          </a:xfrm>
          <a:prstGeom prst="rect">
            <a:avLst/>
          </a:prstGeom>
          <a:ln>
            <a:solidFill>
              <a:schemeClr val="bg1"/>
            </a:solidFill>
          </a:ln>
        </p:spPr>
      </p:pic>
      <p:pic>
        <p:nvPicPr>
          <p:cNvPr id="13" name="Imagen 12">
            <a:extLst>
              <a:ext uri="{FF2B5EF4-FFF2-40B4-BE49-F238E27FC236}">
                <a16:creationId xmlns:a16="http://schemas.microsoft.com/office/drawing/2014/main" id="{48E45D44-9D93-432A-99A3-0F3210A5B9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0892" y="254188"/>
            <a:ext cx="3318845" cy="2212563"/>
          </a:xfrm>
          <a:prstGeom prst="rect">
            <a:avLst/>
          </a:prstGeom>
          <a:ln>
            <a:solidFill>
              <a:schemeClr val="bg1"/>
            </a:solidFill>
          </a:ln>
        </p:spPr>
      </p:pic>
      <p:sp>
        <p:nvSpPr>
          <p:cNvPr id="14" name="CuadroTexto 13">
            <a:extLst>
              <a:ext uri="{FF2B5EF4-FFF2-40B4-BE49-F238E27FC236}">
                <a16:creationId xmlns:a16="http://schemas.microsoft.com/office/drawing/2014/main" id="{6A427A21-C882-4A12-A955-D07199113434}"/>
              </a:ext>
            </a:extLst>
          </p:cNvPr>
          <p:cNvSpPr txBox="1"/>
          <p:nvPr/>
        </p:nvSpPr>
        <p:spPr>
          <a:xfrm>
            <a:off x="7196328" y="560250"/>
            <a:ext cx="1835008" cy="1600438"/>
          </a:xfrm>
          <a:prstGeom prst="rect">
            <a:avLst/>
          </a:prstGeom>
          <a:noFill/>
        </p:spPr>
        <p:txBody>
          <a:bodyPr wrap="square" rtlCol="0">
            <a:spAutoFit/>
          </a:bodyPr>
          <a:lstStyle/>
          <a:p>
            <a:pPr algn="ctr"/>
            <a:r>
              <a:rPr lang="es-CL" dirty="0">
                <a:solidFill>
                  <a:schemeClr val="bg1"/>
                </a:solidFill>
                <a:latin typeface="Scope One" panose="020B0604020202020204" charset="0"/>
                <a:cs typeface="Scope One" panose="020B0604020202020204" charset="0"/>
              </a:rPr>
              <a:t>Edificaciones creadas por Mike Reynolds donde reutiliza materiales considerados comúnmente basura.</a:t>
            </a:r>
          </a:p>
        </p:txBody>
      </p:sp>
    </p:spTree>
    <p:extLst>
      <p:ext uri="{BB962C8B-B14F-4D97-AF65-F5344CB8AC3E}">
        <p14:creationId xmlns:p14="http://schemas.microsoft.com/office/powerpoint/2010/main" val="1302384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agrama de flujo: operación manual 7">
            <a:extLst>
              <a:ext uri="{FF2B5EF4-FFF2-40B4-BE49-F238E27FC236}">
                <a16:creationId xmlns:a16="http://schemas.microsoft.com/office/drawing/2014/main" id="{416F7AAB-0FCC-4618-98AD-3D16000E63F5}"/>
              </a:ext>
            </a:extLst>
          </p:cNvPr>
          <p:cNvSpPr/>
          <p:nvPr/>
        </p:nvSpPr>
        <p:spPr>
          <a:xfrm>
            <a:off x="35624" y="904010"/>
            <a:ext cx="4572000" cy="4239491"/>
          </a:xfrm>
          <a:prstGeom prst="flowChartManualOperation">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9" name="Título 8">
            <a:extLst>
              <a:ext uri="{FF2B5EF4-FFF2-40B4-BE49-F238E27FC236}">
                <a16:creationId xmlns:a16="http://schemas.microsoft.com/office/drawing/2014/main" id="{6A95D2BA-E02C-4A92-A50D-F8AAC2D5C179}"/>
              </a:ext>
            </a:extLst>
          </p:cNvPr>
          <p:cNvSpPr>
            <a:spLocks noGrp="1"/>
          </p:cNvSpPr>
          <p:nvPr>
            <p:ph type="ctrTitle"/>
          </p:nvPr>
        </p:nvSpPr>
        <p:spPr>
          <a:xfrm flipH="1">
            <a:off x="4423144" y="0"/>
            <a:ext cx="4720856" cy="5143500"/>
          </a:xfrm>
          <a:prstGeom prst="flowChartManualOperation">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es-CL" dirty="0"/>
            </a:br>
            <a:endParaRPr lang="es-CL" dirty="0"/>
          </a:p>
        </p:txBody>
      </p:sp>
      <p:sp>
        <p:nvSpPr>
          <p:cNvPr id="10" name="CuadroTexto 9">
            <a:extLst>
              <a:ext uri="{FF2B5EF4-FFF2-40B4-BE49-F238E27FC236}">
                <a16:creationId xmlns:a16="http://schemas.microsoft.com/office/drawing/2014/main" id="{C6D77286-4C8D-4315-AB3B-BD3E04BFEF7C}"/>
              </a:ext>
            </a:extLst>
          </p:cNvPr>
          <p:cNvSpPr txBox="1"/>
          <p:nvPr/>
        </p:nvSpPr>
        <p:spPr>
          <a:xfrm>
            <a:off x="0" y="190395"/>
            <a:ext cx="4423144" cy="523220"/>
          </a:xfrm>
          <a:prstGeom prst="rect">
            <a:avLst/>
          </a:prstGeom>
          <a:noFill/>
        </p:spPr>
        <p:txBody>
          <a:bodyPr wrap="square">
            <a:spAutoFit/>
          </a:bodyPr>
          <a:lstStyle/>
          <a:p>
            <a:pPr algn="ctr"/>
            <a:r>
              <a:rPr lang="es-ES" b="0" i="0" dirty="0">
                <a:solidFill>
                  <a:schemeClr val="accent5">
                    <a:lumMod val="25000"/>
                  </a:schemeClr>
                </a:solidFill>
                <a:effectLst/>
                <a:latin typeface="Scope One" panose="020B0604020202020204" charset="0"/>
                <a:cs typeface="Scope One" panose="020B0604020202020204" charset="0"/>
              </a:rPr>
              <a:t>Un ejemplo de la arquitectura sustentable de Mike Reynolds en Chile: Escuela de Música Toki Rapa Nui</a:t>
            </a:r>
            <a:endParaRPr lang="es-CL" dirty="0">
              <a:solidFill>
                <a:schemeClr val="accent5">
                  <a:lumMod val="25000"/>
                </a:schemeClr>
              </a:solidFill>
              <a:latin typeface="Scope One" panose="020B0604020202020204" charset="0"/>
              <a:cs typeface="Scope One" panose="020B0604020202020204" charset="0"/>
            </a:endParaRPr>
          </a:p>
        </p:txBody>
      </p:sp>
    </p:spTree>
    <p:extLst>
      <p:ext uri="{BB962C8B-B14F-4D97-AF65-F5344CB8AC3E}">
        <p14:creationId xmlns:p14="http://schemas.microsoft.com/office/powerpoint/2010/main" val="137411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06BB8BA6-8A45-4C46-9D65-5E630524CCFE}"/>
              </a:ext>
            </a:extLst>
          </p:cNvPr>
          <p:cNvSpPr txBox="1"/>
          <p:nvPr/>
        </p:nvSpPr>
        <p:spPr>
          <a:xfrm>
            <a:off x="5273748" y="4493873"/>
            <a:ext cx="3870252" cy="707886"/>
          </a:xfrm>
          <a:prstGeom prst="rect">
            <a:avLst/>
          </a:prstGeom>
          <a:noFill/>
        </p:spPr>
        <p:txBody>
          <a:bodyPr wrap="square">
            <a:spAutoFit/>
          </a:bodyPr>
          <a:lstStyle/>
          <a:p>
            <a:r>
              <a:rPr lang="es-CL" sz="900" dirty="0">
                <a:solidFill>
                  <a:schemeClr val="accent5">
                    <a:lumMod val="25000"/>
                  </a:schemeClr>
                </a:solidFill>
              </a:rPr>
              <a:t>Ver videos en:</a:t>
            </a:r>
          </a:p>
          <a:p>
            <a:r>
              <a:rPr lang="es-CL" sz="900" dirty="0">
                <a:solidFill>
                  <a:schemeClr val="accent5">
                    <a:lumMod val="25000"/>
                  </a:schemeClr>
                </a:solidFill>
                <a:hlinkClick r:id="rId3">
                  <a:extLst>
                    <a:ext uri="{A12FA001-AC4F-418D-AE19-62706E023703}">
                      <ahyp:hlinkClr xmlns:ahyp="http://schemas.microsoft.com/office/drawing/2018/hyperlinkcolor" val="tx"/>
                    </a:ext>
                  </a:extLst>
                </a:hlinkClick>
              </a:rPr>
              <a:t>https://vimeo.com/117387782</a:t>
            </a:r>
            <a:endParaRPr lang="es-CL" sz="900" dirty="0">
              <a:solidFill>
                <a:schemeClr val="accent5">
                  <a:lumMod val="25000"/>
                </a:schemeClr>
              </a:solidFill>
            </a:endParaRPr>
          </a:p>
          <a:p>
            <a:r>
              <a:rPr lang="es-CL" sz="900" dirty="0">
                <a:solidFill>
                  <a:schemeClr val="accent5">
                    <a:lumMod val="25000"/>
                  </a:schemeClr>
                </a:solidFill>
              </a:rPr>
              <a:t>https://informacioncorporativa.entel.cl/sustentabilidad/comunidad/escuela-de-musica-y-de-las-artes-de-rapa-nui</a:t>
            </a:r>
          </a:p>
        </p:txBody>
      </p:sp>
      <p:pic>
        <p:nvPicPr>
          <p:cNvPr id="13" name="Imagen 12">
            <a:extLst>
              <a:ext uri="{FF2B5EF4-FFF2-40B4-BE49-F238E27FC236}">
                <a16:creationId xmlns:a16="http://schemas.microsoft.com/office/drawing/2014/main" id="{0CC723FD-3CAF-4125-8624-0A8EC4D1D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0943" y="904624"/>
            <a:ext cx="6546158" cy="3588299"/>
          </a:xfrm>
          <a:prstGeom prst="rect">
            <a:avLst/>
          </a:prstGeom>
          <a:ln>
            <a:noFill/>
          </a:ln>
          <a:effectLst>
            <a:outerShdw blurRad="292100" dist="139700" dir="2700000" algn="tl" rotWithShape="0">
              <a:srgbClr val="333333">
                <a:alpha val="65000"/>
              </a:srgbClr>
            </a:outerShdw>
          </a:effectLst>
        </p:spPr>
      </p:pic>
      <p:sp>
        <p:nvSpPr>
          <p:cNvPr id="9" name="CuadroTexto 8">
            <a:extLst>
              <a:ext uri="{FF2B5EF4-FFF2-40B4-BE49-F238E27FC236}">
                <a16:creationId xmlns:a16="http://schemas.microsoft.com/office/drawing/2014/main" id="{4A3DB502-69C5-43C2-AA16-1D7BE32D6282}"/>
              </a:ext>
            </a:extLst>
          </p:cNvPr>
          <p:cNvSpPr txBox="1"/>
          <p:nvPr/>
        </p:nvSpPr>
        <p:spPr>
          <a:xfrm>
            <a:off x="414670" y="0"/>
            <a:ext cx="8729330" cy="954107"/>
          </a:xfrm>
          <a:prstGeom prst="rect">
            <a:avLst/>
          </a:prstGeom>
          <a:noFill/>
        </p:spPr>
        <p:txBody>
          <a:bodyPr wrap="square">
            <a:spAutoFit/>
          </a:bodyPr>
          <a:lstStyle/>
          <a:p>
            <a:r>
              <a:rPr lang="es-ES" b="0" i="0" dirty="0">
                <a:solidFill>
                  <a:schemeClr val="bg1"/>
                </a:solidFill>
                <a:effectLst/>
                <a:latin typeface="Scope One" panose="020B0604020202020204" charset="0"/>
                <a:cs typeface="Scope One" panose="020B0604020202020204" charset="0"/>
              </a:rPr>
              <a:t>Abarca 800 metros cuadrados que conforman una flor de 8 pétalos Fue creada por Michael </a:t>
            </a:r>
            <a:r>
              <a:rPr lang="es-ES" dirty="0">
                <a:solidFill>
                  <a:schemeClr val="bg1"/>
                </a:solidFill>
                <a:latin typeface="Scope One" panose="020B0604020202020204" charset="0"/>
                <a:cs typeface="Scope One" panose="020B0604020202020204" charset="0"/>
              </a:rPr>
              <a:t>Reynolds para la ONG Toqui Rapa Nui, que impulsó el proyecto y que hoy entrega clases a más de 120 niños en Isla de Pascua, permitiéndoles desarrollar sus talentos musicales sin que tengan que abandonar su lugar de origen</a:t>
            </a:r>
            <a:endParaRPr lang="es-CL" dirty="0">
              <a:solidFill>
                <a:schemeClr val="bg1"/>
              </a:solidFill>
              <a:latin typeface="Scope One" panose="020B0604020202020204" charset="0"/>
              <a:cs typeface="Scope One" panose="020B0604020202020204" charset="0"/>
            </a:endParaRPr>
          </a:p>
        </p:txBody>
      </p:sp>
      <p:sp>
        <p:nvSpPr>
          <p:cNvPr id="10" name="CuadroTexto 9">
            <a:extLst>
              <a:ext uri="{FF2B5EF4-FFF2-40B4-BE49-F238E27FC236}">
                <a16:creationId xmlns:a16="http://schemas.microsoft.com/office/drawing/2014/main" id="{DB460690-01A9-4718-A4C5-506466DACCD2}"/>
              </a:ext>
            </a:extLst>
          </p:cNvPr>
          <p:cNvSpPr txBox="1"/>
          <p:nvPr/>
        </p:nvSpPr>
        <p:spPr>
          <a:xfrm>
            <a:off x="-265814" y="4185146"/>
            <a:ext cx="4635794" cy="307777"/>
          </a:xfrm>
          <a:prstGeom prst="rect">
            <a:avLst/>
          </a:prstGeom>
          <a:noFill/>
        </p:spPr>
        <p:txBody>
          <a:bodyPr wrap="square">
            <a:spAutoFit/>
          </a:bodyPr>
          <a:lstStyle/>
          <a:p>
            <a:r>
              <a:rPr lang="es-ES" b="0" i="0" dirty="0">
                <a:solidFill>
                  <a:srgbClr val="333333"/>
                </a:solidFill>
                <a:effectLst/>
                <a:latin typeface="Roboto"/>
              </a:rPr>
              <a:t>.</a:t>
            </a:r>
            <a:endParaRPr lang="es-CL" dirty="0"/>
          </a:p>
        </p:txBody>
      </p:sp>
    </p:spTree>
    <p:extLst>
      <p:ext uri="{BB962C8B-B14F-4D97-AF65-F5344CB8AC3E}">
        <p14:creationId xmlns:p14="http://schemas.microsoft.com/office/powerpoint/2010/main" val="2147866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B50F451-DAE6-4584-9344-6CAB649F75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880" y="856340"/>
            <a:ext cx="4314120" cy="2633403"/>
          </a:xfrm>
          <a:prstGeom prst="rect">
            <a:avLst/>
          </a:prstGeom>
          <a:ln>
            <a:noFill/>
          </a:ln>
          <a:effectLst>
            <a:outerShdw blurRad="292100" dist="139700" dir="2700000" algn="tl" rotWithShape="0">
              <a:srgbClr val="333333">
                <a:alpha val="65000"/>
              </a:srgbClr>
            </a:outerShdw>
          </a:effectLst>
        </p:spPr>
      </p:pic>
      <p:sp>
        <p:nvSpPr>
          <p:cNvPr id="8" name="CuadroTexto 7">
            <a:extLst>
              <a:ext uri="{FF2B5EF4-FFF2-40B4-BE49-F238E27FC236}">
                <a16:creationId xmlns:a16="http://schemas.microsoft.com/office/drawing/2014/main" id="{7D1A690C-920A-4D4B-B174-524A2A6A101F}"/>
              </a:ext>
            </a:extLst>
          </p:cNvPr>
          <p:cNvSpPr txBox="1"/>
          <p:nvPr/>
        </p:nvSpPr>
        <p:spPr>
          <a:xfrm>
            <a:off x="257880" y="3702394"/>
            <a:ext cx="8470991" cy="738664"/>
          </a:xfrm>
          <a:prstGeom prst="rect">
            <a:avLst/>
          </a:prstGeom>
          <a:noFill/>
        </p:spPr>
        <p:txBody>
          <a:bodyPr wrap="square">
            <a:spAutoFit/>
          </a:bodyPr>
          <a:lstStyle/>
          <a:p>
            <a:pPr algn="ctr"/>
            <a:r>
              <a:rPr lang="es-ES" dirty="0">
                <a:solidFill>
                  <a:schemeClr val="bg1"/>
                </a:solidFill>
              </a:rPr>
              <a:t>Es la primera escuela 100% sustentable de Latinoamérica, que se hace cargo de algunos de los principales desafíos que hoy enfrenta la Isla de Pascua, como son la escasez de agua, falta de materiales de construcción y las toneladas de basura que se producen cada año entre turistas e isleños.</a:t>
            </a:r>
            <a:endParaRPr lang="es-CL" dirty="0">
              <a:solidFill>
                <a:schemeClr val="bg1"/>
              </a:solidFill>
            </a:endParaRPr>
          </a:p>
        </p:txBody>
      </p:sp>
      <p:pic>
        <p:nvPicPr>
          <p:cNvPr id="4" name="Imagen 3">
            <a:extLst>
              <a:ext uri="{FF2B5EF4-FFF2-40B4-BE49-F238E27FC236}">
                <a16:creationId xmlns:a16="http://schemas.microsoft.com/office/drawing/2014/main" id="{405AB3E8-58F3-4DE7-8DF3-55B221DA1A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4823" y="856340"/>
            <a:ext cx="3934048" cy="26334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2358226"/>
      </p:ext>
    </p:extLst>
  </p:cSld>
  <p:clrMapOvr>
    <a:masterClrMapping/>
  </p:clrMapOvr>
</p:sld>
</file>

<file path=ppt/theme/theme1.xml><?xml version="1.0" encoding="utf-8"?>
<a:theme xmlns:a="http://schemas.openxmlformats.org/drawingml/2006/main" name="Watercolor Background by Slidesgo">
  <a:themeElements>
    <a:clrScheme name="Simple Light">
      <a:dk1>
        <a:srgbClr val="000000"/>
      </a:dk1>
      <a:lt1>
        <a:srgbClr val="FFFFFF"/>
      </a:lt1>
      <a:dk2>
        <a:srgbClr val="595959"/>
      </a:dk2>
      <a:lt2>
        <a:srgbClr val="EEEEEE"/>
      </a:lt2>
      <a:accent1>
        <a:srgbClr val="E8FF9F"/>
      </a:accent1>
      <a:accent2>
        <a:srgbClr val="DFFF78"/>
      </a:accent2>
      <a:accent3>
        <a:srgbClr val="77EFB0"/>
      </a:accent3>
      <a:accent4>
        <a:srgbClr val="5EE79F"/>
      </a:accent4>
      <a:accent5>
        <a:srgbClr val="B7F3D4"/>
      </a:accent5>
      <a:accent6>
        <a:srgbClr val="43CC84"/>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873</TotalTime>
  <Words>913</Words>
  <Application>Microsoft Office PowerPoint</Application>
  <PresentationFormat>Presentación en pantalla (16:9)</PresentationFormat>
  <Paragraphs>60</Paragraphs>
  <Slides>15</Slides>
  <Notes>7</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15</vt:i4>
      </vt:variant>
    </vt:vector>
  </HeadingPairs>
  <TitlesOfParts>
    <vt:vector size="23" baseType="lpstr">
      <vt:lpstr>Scope One</vt:lpstr>
      <vt:lpstr>Assistant ExtraLight</vt:lpstr>
      <vt:lpstr>Nunito Light</vt:lpstr>
      <vt:lpstr>Barlow</vt:lpstr>
      <vt:lpstr>Arial</vt:lpstr>
      <vt:lpstr>Roboto</vt:lpstr>
      <vt:lpstr>Fira Sans Extra Condensed Medium</vt:lpstr>
      <vt:lpstr>Watercolor Background by Slidesgo</vt:lpstr>
      <vt:lpstr>Arquitectura sustentable</vt:lpstr>
      <vt:lpstr>objetivo</vt:lpstr>
      <vt:lpstr>A la arquitectura sustentable también se le llama arquitectura sostenible, arquitectura verde, eco-arquitectura y arquitectura ambientalmente consciente.   Es un modo de concebir la arquitectura, buscando optimizar recursos naturales y sistemas de la edificación, de tal modo que minimicen el impacto ambiental de los edificios sobre el medioambiente y sus habitantes. Para esto, se debe tener en consideración las condiciones climáticas, hidrografía y los ecosistemas del entorno; la reducción del consumo de energía para calefacción, refrigeración, iluminación y otros equipamientos, cubriendo el resto de la demanda con fuentes de energía renovables y la minimización del balance energético global de la edificación. Asimismo, considera el uso de materiales reciclados y  a su vez reciclables.</vt:lpstr>
      <vt:lpstr>Presentación de PowerPoint</vt:lpstr>
      <vt:lpstr>Presentación de PowerPoint</vt:lpstr>
      <vt:lpstr>Presentación de PowerPoint</vt:lpstr>
      <vt:lpstr> </vt:lpstr>
      <vt:lpstr>Presentación de PowerPoint</vt:lpstr>
      <vt:lpstr>Presentación de PowerPoint</vt:lpstr>
      <vt:lpstr>Presentación de PowerPoint</vt:lpstr>
      <vt:lpstr>Reynolds llegó a Rapa Nui con 70 voluntarios del mundo entero y realiza una convocatoria abierta a la comunidad rapanui para la construcción, permitiendo que cerca de 80 voluntarios de la isla participen, se capaciten y aprendan sobre construcción sustentable, dejándoles una herramienta que puedan utilizar en el futuro.  También recibe apoyo de instituciones como Desafío Levantemos Chile, Entel, el gobierno de Chile, el Ministerio de las Artes y las Culturas y la Municipalidad de Isla de  Pascua. </vt:lpstr>
      <vt:lpstr>La edificación en construcción</vt:lpstr>
      <vt:lpstr>Mars</vt:lpstr>
      <vt:lpstr>Edificio Transoceánica ARQUITECTOS: ALEX BRAHM, DAVID BONOMI, MARCELO LETURIA, MAITE BARTOLOMÉ, FELIPE DE LA JARA, DIEGO PARRA, SEBASTIÁN INFANTA, MANUEL BRAHM, MAURICIO SANCHEZ, MANUEL PULGAR, JAVIERA ROLANDO, IGNACIO ABÉ </vt:lpstr>
      <vt:lpstr>Gracias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Arquitectura sustentable</dc:title>
  <dc:creator>Carmen Julia  Undurraga Ossa</dc:creator>
  <cp:lastModifiedBy>Alexis Patricio Pardo Ortega</cp:lastModifiedBy>
  <cp:revision>11</cp:revision>
  <dcterms:modified xsi:type="dcterms:W3CDTF">2022-09-22T15:37:55Z</dcterms:modified>
</cp:coreProperties>
</file>