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314" r:id="rId4"/>
    <p:sldId id="258" r:id="rId5"/>
    <p:sldId id="300" r:id="rId6"/>
    <p:sldId id="261" r:id="rId7"/>
    <p:sldId id="282" r:id="rId8"/>
    <p:sldId id="302" r:id="rId9"/>
    <p:sldId id="301" r:id="rId10"/>
    <p:sldId id="303" r:id="rId11"/>
    <p:sldId id="304" r:id="rId12"/>
    <p:sldId id="305" r:id="rId13"/>
    <p:sldId id="306" r:id="rId14"/>
    <p:sldId id="307" r:id="rId15"/>
    <p:sldId id="313" r:id="rId16"/>
    <p:sldId id="291" r:id="rId17"/>
    <p:sldId id="316" r:id="rId18"/>
    <p:sldId id="292" r:id="rId19"/>
    <p:sldId id="308" r:id="rId20"/>
    <p:sldId id="309" r:id="rId21"/>
    <p:sldId id="294" r:id="rId22"/>
    <p:sldId id="310" r:id="rId23"/>
    <p:sldId id="311" r:id="rId24"/>
    <p:sldId id="312" r:id="rId25"/>
    <p:sldId id="295" r:id="rId26"/>
    <p:sldId id="273" r:id="rId27"/>
    <p:sldId id="299" r:id="rId28"/>
    <p:sldId id="289" r:id="rId29"/>
    <p:sldId id="274" r:id="rId30"/>
    <p:sldId id="290" r:id="rId31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1138">
          <p15:clr>
            <a:srgbClr val="A4A3A4"/>
          </p15:clr>
        </p15:guide>
        <p15:guide id="4" orient="horz">
          <p15:clr>
            <a:srgbClr val="A4A3A4"/>
          </p15:clr>
        </p15:guide>
        <p15:guide id="5" pos="11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501"/>
    <a:srgbClr val="D2AF86"/>
    <a:srgbClr val="D48966"/>
    <a:srgbClr val="F188FF"/>
    <a:srgbClr val="E4AF81"/>
    <a:srgbClr val="3FD6D4"/>
    <a:srgbClr val="7BAB40"/>
    <a:srgbClr val="ED6B00"/>
    <a:srgbClr val="F7E3D1"/>
    <a:srgbClr val="FFB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8" autoAdjust="0"/>
    <p:restoredTop sz="97013" autoAdjust="0"/>
  </p:normalViewPr>
  <p:slideViewPr>
    <p:cSldViewPr snapToGrid="0">
      <p:cViewPr varScale="1">
        <p:scale>
          <a:sx n="99" d="100"/>
          <a:sy n="99" d="100"/>
        </p:scale>
        <p:origin x="1620" y="78"/>
      </p:cViewPr>
      <p:guideLst>
        <p:guide orient="horz" pos="2381"/>
        <p:guide pos="3061"/>
        <p:guide orient="horz" pos="1138"/>
        <p:guide orient="horz"/>
        <p:guide pos="11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sp>
        <p:nvSpPr>
          <p:cNvPr id="19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2797"/>
            <a:ext cx="690482" cy="680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Legislación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Laboral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RECURSOS HUMANOS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Legislación Laboral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RECURSOS HUMANOS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RECURSOS HUMANOS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Legislación Laboral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RECURSOS HUMANOS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sz="1100" b="0" i="0" u="none" strike="noStrike" cap="none" baseline="0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Legislación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Laboral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0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60" r:id="rId5"/>
    <p:sldLayoutId id="2147483661" r:id="rId6"/>
    <p:sldLayoutId id="2147483662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Hoja_de_c_lculo_de_Microsoft_Excel1.xlsx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package" Target="../embeddings/Hoja_de_c_lculo_de_Microsoft_Excel2.xlsx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rhhmodu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01" y="2529553"/>
            <a:ext cx="6903661" cy="3835367"/>
          </a:xfrm>
          <a:prstGeom prst="rect">
            <a:avLst/>
          </a:prstGeom>
        </p:spPr>
      </p:pic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compañero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palabras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equivalentes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respectivos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plurales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hombres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1;p13"/>
          <p:cNvSpPr txBox="1">
            <a:spLocks/>
          </p:cNvSpPr>
          <p:nvPr/>
        </p:nvSpPr>
        <p:spPr>
          <a:xfrm>
            <a:off x="365424" y="2162898"/>
            <a:ext cx="4749501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 smtClean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LEGISLACIÓN LABORAL</a:t>
            </a: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NIVEL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2825434" y="2297003"/>
            <a:ext cx="6348846" cy="4356522"/>
          </a:xfrm>
          <a:prstGeom prst="roundRect">
            <a:avLst>
              <a:gd name="adj" fmla="val 986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3153109" y="2559227"/>
            <a:ext cx="5885994" cy="386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Para este gran proceso de confeccionar sueldos, todo parte con la contratación del trabajador y los acuerdos que se han adquirido, tales como:</a:t>
            </a:r>
          </a:p>
          <a:p>
            <a:pPr>
              <a:lnSpc>
                <a:spcPct val="140000"/>
              </a:lnSpc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Cargo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y funciones a realizar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Remuneración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Pactada.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Remuneraciones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evaluables en dinero.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Regalías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 parte del Empleador (Movilización, Colación, y Otros)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Jornada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 Trabajo.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Otras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que no afectan las remuneraciones (ej. Días administrativos)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71" y="2059979"/>
            <a:ext cx="500374" cy="477100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674712" y="2320906"/>
            <a:ext cx="2448898" cy="4035614"/>
            <a:chOff x="4541838" y="1455738"/>
            <a:chExt cx="3106737" cy="5119688"/>
          </a:xfrm>
        </p:grpSpPr>
        <p:grpSp>
          <p:nvGrpSpPr>
            <p:cNvPr id="11" name="Group 68"/>
            <p:cNvGrpSpPr/>
            <p:nvPr/>
          </p:nvGrpSpPr>
          <p:grpSpPr>
            <a:xfrm>
              <a:off x="6089650" y="1914525"/>
              <a:ext cx="1558925" cy="4660901"/>
              <a:chOff x="6089650" y="1914525"/>
              <a:chExt cx="1558925" cy="4660901"/>
            </a:xfrm>
          </p:grpSpPr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7038975" y="4446588"/>
                <a:ext cx="560387" cy="1704975"/>
              </a:xfrm>
              <a:custGeom>
                <a:avLst/>
                <a:gdLst>
                  <a:gd name="T0" fmla="*/ 147 w 147"/>
                  <a:gd name="T1" fmla="*/ 0 h 447"/>
                  <a:gd name="T2" fmla="*/ 124 w 147"/>
                  <a:gd name="T3" fmla="*/ 183 h 447"/>
                  <a:gd name="T4" fmla="*/ 121 w 147"/>
                  <a:gd name="T5" fmla="*/ 336 h 447"/>
                  <a:gd name="T6" fmla="*/ 104 w 147"/>
                  <a:gd name="T7" fmla="*/ 439 h 447"/>
                  <a:gd name="T8" fmla="*/ 54 w 147"/>
                  <a:gd name="T9" fmla="*/ 437 h 447"/>
                  <a:gd name="T10" fmla="*/ 32 w 147"/>
                  <a:gd name="T11" fmla="*/ 392 h 447"/>
                  <a:gd name="T12" fmla="*/ 26 w 147"/>
                  <a:gd name="T13" fmla="*/ 238 h 447"/>
                  <a:gd name="T14" fmla="*/ 0 w 147"/>
                  <a:gd name="T15" fmla="*/ 100 h 447"/>
                  <a:gd name="T16" fmla="*/ 15 w 147"/>
                  <a:gd name="T17" fmla="*/ 58 h 447"/>
                  <a:gd name="T18" fmla="*/ 42 w 147"/>
                  <a:gd name="T19" fmla="*/ 51 h 447"/>
                  <a:gd name="T20" fmla="*/ 147 w 147"/>
                  <a:gd name="T21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447">
                    <a:moveTo>
                      <a:pt x="147" y="0"/>
                    </a:moveTo>
                    <a:cubicBezTo>
                      <a:pt x="135" y="52"/>
                      <a:pt x="125" y="129"/>
                      <a:pt x="124" y="183"/>
                    </a:cubicBezTo>
                    <a:cubicBezTo>
                      <a:pt x="122" y="234"/>
                      <a:pt x="125" y="285"/>
                      <a:pt x="121" y="336"/>
                    </a:cubicBezTo>
                    <a:cubicBezTo>
                      <a:pt x="118" y="371"/>
                      <a:pt x="112" y="405"/>
                      <a:pt x="104" y="439"/>
                    </a:cubicBezTo>
                    <a:cubicBezTo>
                      <a:pt x="88" y="446"/>
                      <a:pt x="69" y="447"/>
                      <a:pt x="54" y="437"/>
                    </a:cubicBezTo>
                    <a:cubicBezTo>
                      <a:pt x="40" y="427"/>
                      <a:pt x="31" y="410"/>
                      <a:pt x="32" y="392"/>
                    </a:cubicBezTo>
                    <a:cubicBezTo>
                      <a:pt x="35" y="343"/>
                      <a:pt x="36" y="286"/>
                      <a:pt x="26" y="238"/>
                    </a:cubicBezTo>
                    <a:cubicBezTo>
                      <a:pt x="16" y="190"/>
                      <a:pt x="0" y="149"/>
                      <a:pt x="0" y="100"/>
                    </a:cubicBezTo>
                    <a:cubicBezTo>
                      <a:pt x="0" y="84"/>
                      <a:pt x="2" y="66"/>
                      <a:pt x="15" y="58"/>
                    </a:cubicBezTo>
                    <a:cubicBezTo>
                      <a:pt x="23" y="53"/>
                      <a:pt x="32" y="52"/>
                      <a:pt x="42" y="51"/>
                    </a:cubicBezTo>
                    <a:cubicBezTo>
                      <a:pt x="77" y="48"/>
                      <a:pt x="115" y="15"/>
                      <a:pt x="147" y="0"/>
                    </a:cubicBezTo>
                    <a:close/>
                  </a:path>
                </a:pathLst>
              </a:custGeom>
              <a:solidFill>
                <a:srgbClr val="2E2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6946900" y="5846763"/>
                <a:ext cx="492125" cy="457200"/>
              </a:xfrm>
              <a:custGeom>
                <a:avLst/>
                <a:gdLst>
                  <a:gd name="T0" fmla="*/ 30 w 129"/>
                  <a:gd name="T1" fmla="*/ 76 h 120"/>
                  <a:gd name="T2" fmla="*/ 65 w 129"/>
                  <a:gd name="T3" fmla="*/ 98 h 120"/>
                  <a:gd name="T4" fmla="*/ 82 w 129"/>
                  <a:gd name="T5" fmla="*/ 114 h 120"/>
                  <a:gd name="T6" fmla="*/ 113 w 129"/>
                  <a:gd name="T7" fmla="*/ 117 h 120"/>
                  <a:gd name="T8" fmla="*/ 129 w 129"/>
                  <a:gd name="T9" fmla="*/ 108 h 120"/>
                  <a:gd name="T10" fmla="*/ 129 w 129"/>
                  <a:gd name="T11" fmla="*/ 74 h 120"/>
                  <a:gd name="T12" fmla="*/ 126 w 129"/>
                  <a:gd name="T13" fmla="*/ 74 h 120"/>
                  <a:gd name="T14" fmla="*/ 78 w 129"/>
                  <a:gd name="T15" fmla="*/ 70 h 120"/>
                  <a:gd name="T16" fmla="*/ 56 w 129"/>
                  <a:gd name="T17" fmla="*/ 25 h 120"/>
                  <a:gd name="T18" fmla="*/ 57 w 129"/>
                  <a:gd name="T19" fmla="*/ 17 h 120"/>
                  <a:gd name="T20" fmla="*/ 12 w 129"/>
                  <a:gd name="T21" fmla="*/ 1 h 120"/>
                  <a:gd name="T22" fmla="*/ 6 w 129"/>
                  <a:gd name="T23" fmla="*/ 1 h 120"/>
                  <a:gd name="T24" fmla="*/ 2 w 129"/>
                  <a:gd name="T25" fmla="*/ 6 h 120"/>
                  <a:gd name="T26" fmla="*/ 4 w 129"/>
                  <a:gd name="T27" fmla="*/ 37 h 120"/>
                  <a:gd name="T28" fmla="*/ 4 w 129"/>
                  <a:gd name="T29" fmla="*/ 40 h 120"/>
                  <a:gd name="T30" fmla="*/ 30 w 129"/>
                  <a:gd name="T31" fmla="*/ 7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120">
                    <a:moveTo>
                      <a:pt x="30" y="76"/>
                    </a:moveTo>
                    <a:cubicBezTo>
                      <a:pt x="41" y="84"/>
                      <a:pt x="54" y="89"/>
                      <a:pt x="65" y="98"/>
                    </a:cubicBezTo>
                    <a:cubicBezTo>
                      <a:pt x="71" y="103"/>
                      <a:pt x="75" y="110"/>
                      <a:pt x="82" y="114"/>
                    </a:cubicBezTo>
                    <a:cubicBezTo>
                      <a:pt x="91" y="120"/>
                      <a:pt x="103" y="120"/>
                      <a:pt x="113" y="117"/>
                    </a:cubicBezTo>
                    <a:cubicBezTo>
                      <a:pt x="119" y="115"/>
                      <a:pt x="124" y="112"/>
                      <a:pt x="129" y="108"/>
                    </a:cubicBezTo>
                    <a:cubicBezTo>
                      <a:pt x="129" y="74"/>
                      <a:pt x="129" y="74"/>
                      <a:pt x="129" y="74"/>
                    </a:cubicBezTo>
                    <a:cubicBezTo>
                      <a:pt x="128" y="74"/>
                      <a:pt x="127" y="74"/>
                      <a:pt x="126" y="74"/>
                    </a:cubicBezTo>
                    <a:cubicBezTo>
                      <a:pt x="111" y="79"/>
                      <a:pt x="92" y="79"/>
                      <a:pt x="78" y="70"/>
                    </a:cubicBezTo>
                    <a:cubicBezTo>
                      <a:pt x="64" y="60"/>
                      <a:pt x="55" y="43"/>
                      <a:pt x="56" y="25"/>
                    </a:cubicBezTo>
                    <a:cubicBezTo>
                      <a:pt x="56" y="23"/>
                      <a:pt x="56" y="20"/>
                      <a:pt x="57" y="17"/>
                    </a:cubicBezTo>
                    <a:cubicBezTo>
                      <a:pt x="42" y="10"/>
                      <a:pt x="27" y="5"/>
                      <a:pt x="12" y="1"/>
                    </a:cubicBezTo>
                    <a:cubicBezTo>
                      <a:pt x="10" y="0"/>
                      <a:pt x="8" y="0"/>
                      <a:pt x="6" y="1"/>
                    </a:cubicBezTo>
                    <a:cubicBezTo>
                      <a:pt x="4" y="1"/>
                      <a:pt x="3" y="4"/>
                      <a:pt x="2" y="6"/>
                    </a:cubicBezTo>
                    <a:cubicBezTo>
                      <a:pt x="0" y="16"/>
                      <a:pt x="2" y="27"/>
                      <a:pt x="4" y="37"/>
                    </a:cubicBezTo>
                    <a:cubicBezTo>
                      <a:pt x="4" y="38"/>
                      <a:pt x="4" y="39"/>
                      <a:pt x="4" y="40"/>
                    </a:cubicBezTo>
                    <a:cubicBezTo>
                      <a:pt x="10" y="54"/>
                      <a:pt x="18" y="67"/>
                      <a:pt x="30" y="7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6962775" y="5999163"/>
                <a:ext cx="479425" cy="374650"/>
              </a:xfrm>
              <a:custGeom>
                <a:avLst/>
                <a:gdLst>
                  <a:gd name="T0" fmla="*/ 125 w 126"/>
                  <a:gd name="T1" fmla="*/ 68 h 98"/>
                  <a:gd name="T2" fmla="*/ 109 w 126"/>
                  <a:gd name="T3" fmla="*/ 77 h 98"/>
                  <a:gd name="T4" fmla="*/ 78 w 126"/>
                  <a:gd name="T5" fmla="*/ 74 h 98"/>
                  <a:gd name="T6" fmla="*/ 61 w 126"/>
                  <a:gd name="T7" fmla="*/ 58 h 98"/>
                  <a:gd name="T8" fmla="*/ 26 w 126"/>
                  <a:gd name="T9" fmla="*/ 36 h 98"/>
                  <a:gd name="T10" fmla="*/ 0 w 126"/>
                  <a:gd name="T11" fmla="*/ 0 h 98"/>
                  <a:gd name="T12" fmla="*/ 14 w 126"/>
                  <a:gd name="T13" fmla="*/ 36 h 98"/>
                  <a:gd name="T14" fmla="*/ 47 w 126"/>
                  <a:gd name="T15" fmla="*/ 57 h 98"/>
                  <a:gd name="T16" fmla="*/ 57 w 126"/>
                  <a:gd name="T17" fmla="*/ 66 h 98"/>
                  <a:gd name="T18" fmla="*/ 61 w 126"/>
                  <a:gd name="T19" fmla="*/ 75 h 98"/>
                  <a:gd name="T20" fmla="*/ 73 w 126"/>
                  <a:gd name="T21" fmla="*/ 89 h 98"/>
                  <a:gd name="T22" fmla="*/ 114 w 126"/>
                  <a:gd name="T23" fmla="*/ 93 h 98"/>
                  <a:gd name="T24" fmla="*/ 122 w 126"/>
                  <a:gd name="T25" fmla="*/ 87 h 98"/>
                  <a:gd name="T26" fmla="*/ 125 w 126"/>
                  <a:gd name="T27" fmla="*/ 78 h 98"/>
                  <a:gd name="T28" fmla="*/ 125 w 126"/>
                  <a:gd name="T29" fmla="*/ 6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6" h="98">
                    <a:moveTo>
                      <a:pt x="125" y="68"/>
                    </a:moveTo>
                    <a:cubicBezTo>
                      <a:pt x="120" y="72"/>
                      <a:pt x="115" y="75"/>
                      <a:pt x="109" y="77"/>
                    </a:cubicBezTo>
                    <a:cubicBezTo>
                      <a:pt x="99" y="80"/>
                      <a:pt x="87" y="80"/>
                      <a:pt x="78" y="74"/>
                    </a:cubicBezTo>
                    <a:cubicBezTo>
                      <a:pt x="71" y="70"/>
                      <a:pt x="67" y="63"/>
                      <a:pt x="61" y="58"/>
                    </a:cubicBezTo>
                    <a:cubicBezTo>
                      <a:pt x="50" y="49"/>
                      <a:pt x="37" y="44"/>
                      <a:pt x="26" y="36"/>
                    </a:cubicBezTo>
                    <a:cubicBezTo>
                      <a:pt x="14" y="27"/>
                      <a:pt x="6" y="14"/>
                      <a:pt x="0" y="0"/>
                    </a:cubicBezTo>
                    <a:cubicBezTo>
                      <a:pt x="3" y="13"/>
                      <a:pt x="6" y="26"/>
                      <a:pt x="14" y="36"/>
                    </a:cubicBezTo>
                    <a:cubicBezTo>
                      <a:pt x="23" y="45"/>
                      <a:pt x="36" y="50"/>
                      <a:pt x="47" y="57"/>
                    </a:cubicBezTo>
                    <a:cubicBezTo>
                      <a:pt x="51" y="59"/>
                      <a:pt x="55" y="62"/>
                      <a:pt x="57" y="66"/>
                    </a:cubicBezTo>
                    <a:cubicBezTo>
                      <a:pt x="59" y="69"/>
                      <a:pt x="59" y="72"/>
                      <a:pt x="61" y="75"/>
                    </a:cubicBezTo>
                    <a:cubicBezTo>
                      <a:pt x="63" y="81"/>
                      <a:pt x="68" y="86"/>
                      <a:pt x="73" y="89"/>
                    </a:cubicBezTo>
                    <a:cubicBezTo>
                      <a:pt x="85" y="97"/>
                      <a:pt x="101" y="98"/>
                      <a:pt x="114" y="93"/>
                    </a:cubicBezTo>
                    <a:cubicBezTo>
                      <a:pt x="117" y="91"/>
                      <a:pt x="120" y="90"/>
                      <a:pt x="122" y="87"/>
                    </a:cubicBezTo>
                    <a:cubicBezTo>
                      <a:pt x="124" y="85"/>
                      <a:pt x="126" y="81"/>
                      <a:pt x="125" y="78"/>
                    </a:cubicBezTo>
                    <a:lnTo>
                      <a:pt x="125" y="6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6573838" y="4519613"/>
                <a:ext cx="658812" cy="1865313"/>
              </a:xfrm>
              <a:custGeom>
                <a:avLst/>
                <a:gdLst>
                  <a:gd name="T0" fmla="*/ 40 w 173"/>
                  <a:gd name="T1" fmla="*/ 0 h 489"/>
                  <a:gd name="T2" fmla="*/ 8 w 173"/>
                  <a:gd name="T3" fmla="*/ 224 h 489"/>
                  <a:gd name="T4" fmla="*/ 0 w 173"/>
                  <a:gd name="T5" fmla="*/ 452 h 489"/>
                  <a:gd name="T6" fmla="*/ 96 w 173"/>
                  <a:gd name="T7" fmla="*/ 480 h 489"/>
                  <a:gd name="T8" fmla="*/ 123 w 173"/>
                  <a:gd name="T9" fmla="*/ 191 h 489"/>
                  <a:gd name="T10" fmla="*/ 166 w 173"/>
                  <a:gd name="T11" fmla="*/ 52 h 489"/>
                  <a:gd name="T12" fmla="*/ 167 w 173"/>
                  <a:gd name="T13" fmla="*/ 32 h 489"/>
                  <a:gd name="T14" fmla="*/ 160 w 173"/>
                  <a:gd name="T15" fmla="*/ 29 h 489"/>
                  <a:gd name="T16" fmla="*/ 40 w 173"/>
                  <a:gd name="T17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489">
                    <a:moveTo>
                      <a:pt x="40" y="0"/>
                    </a:moveTo>
                    <a:cubicBezTo>
                      <a:pt x="12" y="71"/>
                      <a:pt x="8" y="148"/>
                      <a:pt x="8" y="224"/>
                    </a:cubicBezTo>
                    <a:cubicBezTo>
                      <a:pt x="9" y="301"/>
                      <a:pt x="13" y="377"/>
                      <a:pt x="0" y="452"/>
                    </a:cubicBezTo>
                    <a:cubicBezTo>
                      <a:pt x="24" y="478"/>
                      <a:pt x="61" y="489"/>
                      <a:pt x="96" y="480"/>
                    </a:cubicBezTo>
                    <a:cubicBezTo>
                      <a:pt x="129" y="389"/>
                      <a:pt x="109" y="287"/>
                      <a:pt x="123" y="191"/>
                    </a:cubicBezTo>
                    <a:cubicBezTo>
                      <a:pt x="130" y="143"/>
                      <a:pt x="144" y="96"/>
                      <a:pt x="166" y="52"/>
                    </a:cubicBezTo>
                    <a:cubicBezTo>
                      <a:pt x="170" y="46"/>
                      <a:pt x="173" y="37"/>
                      <a:pt x="167" y="32"/>
                    </a:cubicBezTo>
                    <a:cubicBezTo>
                      <a:pt x="165" y="30"/>
                      <a:pt x="162" y="29"/>
                      <a:pt x="160" y="29"/>
                    </a:cubicBezTo>
                    <a:cubicBezTo>
                      <a:pt x="120" y="19"/>
                      <a:pt x="80" y="9"/>
                      <a:pt x="40" y="0"/>
                    </a:cubicBezTo>
                    <a:close/>
                  </a:path>
                </a:pathLst>
              </a:custGeom>
              <a:solidFill>
                <a:srgbClr val="3A39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6184900" y="6246813"/>
                <a:ext cx="758825" cy="279400"/>
              </a:xfrm>
              <a:custGeom>
                <a:avLst/>
                <a:gdLst>
                  <a:gd name="T0" fmla="*/ 57 w 199"/>
                  <a:gd name="T1" fmla="*/ 67 h 73"/>
                  <a:gd name="T2" fmla="*/ 136 w 199"/>
                  <a:gd name="T3" fmla="*/ 72 h 73"/>
                  <a:gd name="T4" fmla="*/ 177 w 199"/>
                  <a:gd name="T5" fmla="*/ 68 h 73"/>
                  <a:gd name="T6" fmla="*/ 198 w 199"/>
                  <a:gd name="T7" fmla="*/ 61 h 73"/>
                  <a:gd name="T8" fmla="*/ 198 w 199"/>
                  <a:gd name="T9" fmla="*/ 44 h 73"/>
                  <a:gd name="T10" fmla="*/ 194 w 199"/>
                  <a:gd name="T11" fmla="*/ 28 h 73"/>
                  <a:gd name="T12" fmla="*/ 102 w 199"/>
                  <a:gd name="T13" fmla="*/ 0 h 73"/>
                  <a:gd name="T14" fmla="*/ 36 w 199"/>
                  <a:gd name="T15" fmla="*/ 3 h 73"/>
                  <a:gd name="T16" fmla="*/ 17 w 199"/>
                  <a:gd name="T17" fmla="*/ 6 h 73"/>
                  <a:gd name="T18" fmla="*/ 5 w 199"/>
                  <a:gd name="T19" fmla="*/ 17 h 73"/>
                  <a:gd name="T20" fmla="*/ 0 w 199"/>
                  <a:gd name="T21" fmla="*/ 28 h 73"/>
                  <a:gd name="T22" fmla="*/ 57 w 199"/>
                  <a:gd name="T23" fmla="*/ 6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73">
                    <a:moveTo>
                      <a:pt x="57" y="67"/>
                    </a:moveTo>
                    <a:cubicBezTo>
                      <a:pt x="83" y="73"/>
                      <a:pt x="110" y="73"/>
                      <a:pt x="136" y="72"/>
                    </a:cubicBezTo>
                    <a:cubicBezTo>
                      <a:pt x="150" y="71"/>
                      <a:pt x="164" y="71"/>
                      <a:pt x="177" y="68"/>
                    </a:cubicBezTo>
                    <a:cubicBezTo>
                      <a:pt x="184" y="66"/>
                      <a:pt x="192" y="64"/>
                      <a:pt x="198" y="61"/>
                    </a:cubicBezTo>
                    <a:cubicBezTo>
                      <a:pt x="199" y="55"/>
                      <a:pt x="199" y="50"/>
                      <a:pt x="198" y="44"/>
                    </a:cubicBezTo>
                    <a:cubicBezTo>
                      <a:pt x="198" y="39"/>
                      <a:pt x="197" y="33"/>
                      <a:pt x="194" y="28"/>
                    </a:cubicBezTo>
                    <a:cubicBezTo>
                      <a:pt x="161" y="35"/>
                      <a:pt x="126" y="24"/>
                      <a:pt x="102" y="0"/>
                    </a:cubicBezTo>
                    <a:cubicBezTo>
                      <a:pt x="80" y="3"/>
                      <a:pt x="58" y="4"/>
                      <a:pt x="36" y="3"/>
                    </a:cubicBezTo>
                    <a:cubicBezTo>
                      <a:pt x="29" y="3"/>
                      <a:pt x="22" y="3"/>
                      <a:pt x="17" y="6"/>
                    </a:cubicBezTo>
                    <a:cubicBezTo>
                      <a:pt x="12" y="8"/>
                      <a:pt x="8" y="13"/>
                      <a:pt x="5" y="17"/>
                    </a:cubicBezTo>
                    <a:cubicBezTo>
                      <a:pt x="3" y="21"/>
                      <a:pt x="1" y="24"/>
                      <a:pt x="0" y="28"/>
                    </a:cubicBezTo>
                    <a:cubicBezTo>
                      <a:pt x="13" y="48"/>
                      <a:pt x="35" y="61"/>
                      <a:pt x="57" y="6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6180138" y="6354763"/>
                <a:ext cx="758825" cy="220663"/>
              </a:xfrm>
              <a:custGeom>
                <a:avLst/>
                <a:gdLst>
                  <a:gd name="T0" fmla="*/ 178 w 199"/>
                  <a:gd name="T1" fmla="*/ 40 h 58"/>
                  <a:gd name="T2" fmla="*/ 137 w 199"/>
                  <a:gd name="T3" fmla="*/ 44 h 58"/>
                  <a:gd name="T4" fmla="*/ 58 w 199"/>
                  <a:gd name="T5" fmla="*/ 39 h 58"/>
                  <a:gd name="T6" fmla="*/ 1 w 199"/>
                  <a:gd name="T7" fmla="*/ 0 h 58"/>
                  <a:gd name="T8" fmla="*/ 1 w 199"/>
                  <a:gd name="T9" fmla="*/ 3 h 58"/>
                  <a:gd name="T10" fmla="*/ 11 w 199"/>
                  <a:gd name="T11" fmla="*/ 22 h 58"/>
                  <a:gd name="T12" fmla="*/ 80 w 199"/>
                  <a:gd name="T13" fmla="*/ 51 h 58"/>
                  <a:gd name="T14" fmla="*/ 141 w 199"/>
                  <a:gd name="T15" fmla="*/ 48 h 58"/>
                  <a:gd name="T16" fmla="*/ 141 w 199"/>
                  <a:gd name="T17" fmla="*/ 57 h 58"/>
                  <a:gd name="T18" fmla="*/ 169 w 199"/>
                  <a:gd name="T19" fmla="*/ 58 h 58"/>
                  <a:gd name="T20" fmla="*/ 194 w 199"/>
                  <a:gd name="T21" fmla="*/ 48 h 58"/>
                  <a:gd name="T22" fmla="*/ 199 w 199"/>
                  <a:gd name="T23" fmla="*/ 33 h 58"/>
                  <a:gd name="T24" fmla="*/ 178 w 199"/>
                  <a:gd name="T25" fmla="*/ 4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" h="58">
                    <a:moveTo>
                      <a:pt x="178" y="40"/>
                    </a:moveTo>
                    <a:cubicBezTo>
                      <a:pt x="165" y="43"/>
                      <a:pt x="151" y="43"/>
                      <a:pt x="137" y="44"/>
                    </a:cubicBezTo>
                    <a:cubicBezTo>
                      <a:pt x="111" y="45"/>
                      <a:pt x="84" y="45"/>
                      <a:pt x="58" y="39"/>
                    </a:cubicBezTo>
                    <a:cubicBezTo>
                      <a:pt x="36" y="33"/>
                      <a:pt x="14" y="20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10"/>
                      <a:pt x="5" y="17"/>
                      <a:pt x="11" y="22"/>
                    </a:cubicBezTo>
                    <a:cubicBezTo>
                      <a:pt x="29" y="40"/>
                      <a:pt x="54" y="50"/>
                      <a:pt x="80" y="51"/>
                    </a:cubicBezTo>
                    <a:cubicBezTo>
                      <a:pt x="100" y="52"/>
                      <a:pt x="121" y="47"/>
                      <a:pt x="141" y="4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50" y="57"/>
                      <a:pt x="160" y="58"/>
                      <a:pt x="169" y="58"/>
                    </a:cubicBezTo>
                    <a:cubicBezTo>
                      <a:pt x="178" y="58"/>
                      <a:pt x="188" y="55"/>
                      <a:pt x="194" y="48"/>
                    </a:cubicBezTo>
                    <a:cubicBezTo>
                      <a:pt x="197" y="44"/>
                      <a:pt x="199" y="38"/>
                      <a:pt x="199" y="33"/>
                    </a:cubicBezTo>
                    <a:cubicBezTo>
                      <a:pt x="193" y="36"/>
                      <a:pt x="185" y="38"/>
                      <a:pt x="178" y="4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6664325" y="2554288"/>
                <a:ext cx="984250" cy="2174875"/>
              </a:xfrm>
              <a:custGeom>
                <a:avLst/>
                <a:gdLst>
                  <a:gd name="T0" fmla="*/ 162 w 258"/>
                  <a:gd name="T1" fmla="*/ 0 h 570"/>
                  <a:gd name="T2" fmla="*/ 232 w 258"/>
                  <a:gd name="T3" fmla="*/ 145 h 570"/>
                  <a:gd name="T4" fmla="*/ 247 w 258"/>
                  <a:gd name="T5" fmla="*/ 306 h 570"/>
                  <a:gd name="T6" fmla="*/ 244 w 258"/>
                  <a:gd name="T7" fmla="*/ 415 h 570"/>
                  <a:gd name="T8" fmla="*/ 257 w 258"/>
                  <a:gd name="T9" fmla="*/ 495 h 570"/>
                  <a:gd name="T10" fmla="*/ 237 w 258"/>
                  <a:gd name="T11" fmla="*/ 508 h 570"/>
                  <a:gd name="T12" fmla="*/ 155 w 258"/>
                  <a:gd name="T13" fmla="*/ 566 h 570"/>
                  <a:gd name="T14" fmla="*/ 109 w 258"/>
                  <a:gd name="T15" fmla="*/ 564 h 570"/>
                  <a:gd name="T16" fmla="*/ 67 w 258"/>
                  <a:gd name="T17" fmla="*/ 555 h 570"/>
                  <a:gd name="T18" fmla="*/ 33 w 258"/>
                  <a:gd name="T19" fmla="*/ 541 h 570"/>
                  <a:gd name="T20" fmla="*/ 0 w 258"/>
                  <a:gd name="T21" fmla="*/ 502 h 570"/>
                  <a:gd name="T22" fmla="*/ 37 w 258"/>
                  <a:gd name="T23" fmla="*/ 406 h 570"/>
                  <a:gd name="T24" fmla="*/ 35 w 258"/>
                  <a:gd name="T25" fmla="*/ 296 h 570"/>
                  <a:gd name="T26" fmla="*/ 34 w 258"/>
                  <a:gd name="T27" fmla="*/ 219 h 570"/>
                  <a:gd name="T28" fmla="*/ 47 w 258"/>
                  <a:gd name="T29" fmla="*/ 142 h 570"/>
                  <a:gd name="T30" fmla="*/ 98 w 258"/>
                  <a:gd name="T31" fmla="*/ 67 h 570"/>
                  <a:gd name="T32" fmla="*/ 162 w 258"/>
                  <a:gd name="T33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8" h="570">
                    <a:moveTo>
                      <a:pt x="162" y="0"/>
                    </a:moveTo>
                    <a:cubicBezTo>
                      <a:pt x="196" y="42"/>
                      <a:pt x="219" y="92"/>
                      <a:pt x="232" y="145"/>
                    </a:cubicBezTo>
                    <a:cubicBezTo>
                      <a:pt x="246" y="197"/>
                      <a:pt x="250" y="252"/>
                      <a:pt x="247" y="306"/>
                    </a:cubicBezTo>
                    <a:cubicBezTo>
                      <a:pt x="246" y="342"/>
                      <a:pt x="244" y="378"/>
                      <a:pt x="244" y="415"/>
                    </a:cubicBezTo>
                    <a:cubicBezTo>
                      <a:pt x="244" y="433"/>
                      <a:pt x="258" y="488"/>
                      <a:pt x="257" y="495"/>
                    </a:cubicBezTo>
                    <a:cubicBezTo>
                      <a:pt x="255" y="501"/>
                      <a:pt x="241" y="503"/>
                      <a:pt x="237" y="508"/>
                    </a:cubicBezTo>
                    <a:cubicBezTo>
                      <a:pt x="229" y="517"/>
                      <a:pt x="176" y="561"/>
                      <a:pt x="155" y="566"/>
                    </a:cubicBezTo>
                    <a:cubicBezTo>
                      <a:pt x="140" y="570"/>
                      <a:pt x="124" y="567"/>
                      <a:pt x="109" y="564"/>
                    </a:cubicBezTo>
                    <a:cubicBezTo>
                      <a:pt x="95" y="561"/>
                      <a:pt x="81" y="559"/>
                      <a:pt x="67" y="555"/>
                    </a:cubicBezTo>
                    <a:cubicBezTo>
                      <a:pt x="55" y="552"/>
                      <a:pt x="43" y="548"/>
                      <a:pt x="33" y="541"/>
                    </a:cubicBezTo>
                    <a:cubicBezTo>
                      <a:pt x="22" y="534"/>
                      <a:pt x="3" y="514"/>
                      <a:pt x="0" y="502"/>
                    </a:cubicBezTo>
                    <a:cubicBezTo>
                      <a:pt x="16" y="469"/>
                      <a:pt x="35" y="442"/>
                      <a:pt x="37" y="406"/>
                    </a:cubicBezTo>
                    <a:cubicBezTo>
                      <a:pt x="40" y="369"/>
                      <a:pt x="37" y="333"/>
                      <a:pt x="35" y="296"/>
                    </a:cubicBezTo>
                    <a:cubicBezTo>
                      <a:pt x="34" y="270"/>
                      <a:pt x="35" y="246"/>
                      <a:pt x="34" y="219"/>
                    </a:cubicBezTo>
                    <a:cubicBezTo>
                      <a:pt x="34" y="193"/>
                      <a:pt x="36" y="166"/>
                      <a:pt x="47" y="142"/>
                    </a:cubicBezTo>
                    <a:cubicBezTo>
                      <a:pt x="60" y="115"/>
                      <a:pt x="77" y="89"/>
                      <a:pt x="98" y="67"/>
                    </a:cubicBezTo>
                    <a:cubicBezTo>
                      <a:pt x="118" y="44"/>
                      <a:pt x="142" y="22"/>
                      <a:pt x="162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6797675" y="2554288"/>
                <a:ext cx="541337" cy="722313"/>
              </a:xfrm>
              <a:custGeom>
                <a:avLst/>
                <a:gdLst>
                  <a:gd name="T0" fmla="*/ 60 w 142"/>
                  <a:gd name="T1" fmla="*/ 99 h 189"/>
                  <a:gd name="T2" fmla="*/ 61 w 142"/>
                  <a:gd name="T3" fmla="*/ 84 h 189"/>
                  <a:gd name="T4" fmla="*/ 142 w 142"/>
                  <a:gd name="T5" fmla="*/ 20 h 189"/>
                  <a:gd name="T6" fmla="*/ 127 w 142"/>
                  <a:gd name="T7" fmla="*/ 0 h 189"/>
                  <a:gd name="T8" fmla="*/ 63 w 142"/>
                  <a:gd name="T9" fmla="*/ 67 h 189"/>
                  <a:gd name="T10" fmla="*/ 12 w 142"/>
                  <a:gd name="T11" fmla="*/ 142 h 189"/>
                  <a:gd name="T12" fmla="*/ 0 w 142"/>
                  <a:gd name="T13" fmla="*/ 189 h 189"/>
                  <a:gd name="T14" fmla="*/ 32 w 142"/>
                  <a:gd name="T15" fmla="*/ 124 h 189"/>
                  <a:gd name="T16" fmla="*/ 60 w 142"/>
                  <a:gd name="T17" fmla="*/ 9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89">
                    <a:moveTo>
                      <a:pt x="60" y="99"/>
                    </a:moveTo>
                    <a:cubicBezTo>
                      <a:pt x="61" y="94"/>
                      <a:pt x="61" y="89"/>
                      <a:pt x="61" y="84"/>
                    </a:cubicBezTo>
                    <a:cubicBezTo>
                      <a:pt x="71" y="75"/>
                      <a:pt x="117" y="43"/>
                      <a:pt x="142" y="20"/>
                    </a:cubicBezTo>
                    <a:cubicBezTo>
                      <a:pt x="137" y="13"/>
                      <a:pt x="132" y="6"/>
                      <a:pt x="127" y="0"/>
                    </a:cubicBezTo>
                    <a:cubicBezTo>
                      <a:pt x="107" y="22"/>
                      <a:pt x="83" y="44"/>
                      <a:pt x="63" y="67"/>
                    </a:cubicBezTo>
                    <a:cubicBezTo>
                      <a:pt x="42" y="89"/>
                      <a:pt x="25" y="115"/>
                      <a:pt x="12" y="142"/>
                    </a:cubicBezTo>
                    <a:cubicBezTo>
                      <a:pt x="6" y="157"/>
                      <a:pt x="2" y="173"/>
                      <a:pt x="0" y="189"/>
                    </a:cubicBezTo>
                    <a:cubicBezTo>
                      <a:pt x="9" y="166"/>
                      <a:pt x="18" y="143"/>
                      <a:pt x="32" y="124"/>
                    </a:cubicBezTo>
                    <a:cubicBezTo>
                      <a:pt x="39" y="113"/>
                      <a:pt x="48" y="103"/>
                      <a:pt x="60" y="99"/>
                    </a:cubicBezTo>
                    <a:close/>
                  </a:path>
                </a:pathLst>
              </a:custGeom>
              <a:solidFill>
                <a:srgbClr val="3A39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6981825" y="3016250"/>
                <a:ext cx="514350" cy="1476375"/>
              </a:xfrm>
              <a:custGeom>
                <a:avLst/>
                <a:gdLst>
                  <a:gd name="T0" fmla="*/ 135 w 135"/>
                  <a:gd name="T1" fmla="*/ 51 h 387"/>
                  <a:gd name="T2" fmla="*/ 73 w 135"/>
                  <a:gd name="T3" fmla="*/ 385 h 387"/>
                  <a:gd name="T4" fmla="*/ 0 w 135"/>
                  <a:gd name="T5" fmla="*/ 374 h 387"/>
                  <a:gd name="T6" fmla="*/ 15 w 135"/>
                  <a:gd name="T7" fmla="*/ 288 h 387"/>
                  <a:gd name="T8" fmla="*/ 17 w 135"/>
                  <a:gd name="T9" fmla="*/ 9 h 387"/>
                  <a:gd name="T10" fmla="*/ 135 w 135"/>
                  <a:gd name="T11" fmla="*/ 5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387">
                    <a:moveTo>
                      <a:pt x="135" y="51"/>
                    </a:moveTo>
                    <a:cubicBezTo>
                      <a:pt x="93" y="156"/>
                      <a:pt x="101" y="276"/>
                      <a:pt x="73" y="385"/>
                    </a:cubicBezTo>
                    <a:cubicBezTo>
                      <a:pt x="48" y="387"/>
                      <a:pt x="23" y="383"/>
                      <a:pt x="0" y="374"/>
                    </a:cubicBezTo>
                    <a:cubicBezTo>
                      <a:pt x="3" y="345"/>
                      <a:pt x="11" y="317"/>
                      <a:pt x="15" y="288"/>
                    </a:cubicBezTo>
                    <a:cubicBezTo>
                      <a:pt x="29" y="196"/>
                      <a:pt x="29" y="101"/>
                      <a:pt x="17" y="9"/>
                    </a:cubicBezTo>
                    <a:cubicBezTo>
                      <a:pt x="60" y="0"/>
                      <a:pt x="107" y="16"/>
                      <a:pt x="135" y="51"/>
                    </a:cubicBezTo>
                    <a:close/>
                  </a:path>
                </a:pathLst>
              </a:custGeom>
              <a:solidFill>
                <a:srgbClr val="3A39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6778625" y="4987925"/>
                <a:ext cx="80962" cy="160338"/>
              </a:xfrm>
              <a:custGeom>
                <a:avLst/>
                <a:gdLst>
                  <a:gd name="T0" fmla="*/ 0 w 51"/>
                  <a:gd name="T1" fmla="*/ 0 h 101"/>
                  <a:gd name="T2" fmla="*/ 0 w 51"/>
                  <a:gd name="T3" fmla="*/ 29 h 101"/>
                  <a:gd name="T4" fmla="*/ 0 w 51"/>
                  <a:gd name="T5" fmla="*/ 72 h 101"/>
                  <a:gd name="T6" fmla="*/ 51 w 51"/>
                  <a:gd name="T7" fmla="*/ 101 h 101"/>
                  <a:gd name="T8" fmla="*/ 51 w 51"/>
                  <a:gd name="T9" fmla="*/ 65 h 101"/>
                  <a:gd name="T10" fmla="*/ 51 w 51"/>
                  <a:gd name="T11" fmla="*/ 32 h 101"/>
                  <a:gd name="T12" fmla="*/ 0 w 51"/>
                  <a:gd name="T1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01">
                    <a:moveTo>
                      <a:pt x="0" y="0"/>
                    </a:moveTo>
                    <a:lnTo>
                      <a:pt x="0" y="29"/>
                    </a:lnTo>
                    <a:lnTo>
                      <a:pt x="0" y="72"/>
                    </a:lnTo>
                    <a:lnTo>
                      <a:pt x="51" y="101"/>
                    </a:lnTo>
                    <a:lnTo>
                      <a:pt x="51" y="65"/>
                    </a:lnTo>
                    <a:lnTo>
                      <a:pt x="51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7126288" y="5191125"/>
                <a:ext cx="79375" cy="160338"/>
              </a:xfrm>
              <a:custGeom>
                <a:avLst/>
                <a:gdLst>
                  <a:gd name="T0" fmla="*/ 0 w 50"/>
                  <a:gd name="T1" fmla="*/ 0 h 101"/>
                  <a:gd name="T2" fmla="*/ 0 w 50"/>
                  <a:gd name="T3" fmla="*/ 33 h 101"/>
                  <a:gd name="T4" fmla="*/ 0 w 50"/>
                  <a:gd name="T5" fmla="*/ 69 h 101"/>
                  <a:gd name="T6" fmla="*/ 50 w 50"/>
                  <a:gd name="T7" fmla="*/ 101 h 101"/>
                  <a:gd name="T8" fmla="*/ 50 w 50"/>
                  <a:gd name="T9" fmla="*/ 57 h 101"/>
                  <a:gd name="T10" fmla="*/ 50 w 50"/>
                  <a:gd name="T11" fmla="*/ 29 h 101"/>
                  <a:gd name="T12" fmla="*/ 0 w 50"/>
                  <a:gd name="T1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01">
                    <a:moveTo>
                      <a:pt x="0" y="0"/>
                    </a:moveTo>
                    <a:lnTo>
                      <a:pt x="0" y="33"/>
                    </a:lnTo>
                    <a:lnTo>
                      <a:pt x="0" y="69"/>
                    </a:lnTo>
                    <a:lnTo>
                      <a:pt x="50" y="101"/>
                    </a:lnTo>
                    <a:lnTo>
                      <a:pt x="50" y="57"/>
                    </a:lnTo>
                    <a:lnTo>
                      <a:pt x="5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6630988" y="4603750"/>
                <a:ext cx="723900" cy="728663"/>
              </a:xfrm>
              <a:custGeom>
                <a:avLst/>
                <a:gdLst>
                  <a:gd name="T0" fmla="*/ 23 w 190"/>
                  <a:gd name="T1" fmla="*/ 8 h 191"/>
                  <a:gd name="T2" fmla="*/ 0 w 190"/>
                  <a:gd name="T3" fmla="*/ 21 h 191"/>
                  <a:gd name="T4" fmla="*/ 0 w 190"/>
                  <a:gd name="T5" fmla="*/ 81 h 191"/>
                  <a:gd name="T6" fmla="*/ 39 w 190"/>
                  <a:gd name="T7" fmla="*/ 113 h 191"/>
                  <a:gd name="T8" fmla="*/ 39 w 190"/>
                  <a:gd name="T9" fmla="*/ 101 h 191"/>
                  <a:gd name="T10" fmla="*/ 60 w 190"/>
                  <a:gd name="T11" fmla="*/ 114 h 191"/>
                  <a:gd name="T12" fmla="*/ 60 w 190"/>
                  <a:gd name="T13" fmla="*/ 128 h 191"/>
                  <a:gd name="T14" fmla="*/ 95 w 190"/>
                  <a:gd name="T15" fmla="*/ 150 h 191"/>
                  <a:gd name="T16" fmla="*/ 130 w 190"/>
                  <a:gd name="T17" fmla="*/ 168 h 191"/>
                  <a:gd name="T18" fmla="*/ 130 w 190"/>
                  <a:gd name="T19" fmla="*/ 154 h 191"/>
                  <a:gd name="T20" fmla="*/ 151 w 190"/>
                  <a:gd name="T21" fmla="*/ 166 h 191"/>
                  <a:gd name="T22" fmla="*/ 151 w 190"/>
                  <a:gd name="T23" fmla="*/ 178 h 191"/>
                  <a:gd name="T24" fmla="*/ 190 w 190"/>
                  <a:gd name="T25" fmla="*/ 191 h 191"/>
                  <a:gd name="T26" fmla="*/ 190 w 190"/>
                  <a:gd name="T27" fmla="*/ 131 h 191"/>
                  <a:gd name="T28" fmla="*/ 167 w 190"/>
                  <a:gd name="T29" fmla="*/ 91 h 191"/>
                  <a:gd name="T30" fmla="*/ 23 w 190"/>
                  <a:gd name="T31" fmla="*/ 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0" h="191">
                    <a:moveTo>
                      <a:pt x="23" y="8"/>
                    </a:moveTo>
                    <a:cubicBezTo>
                      <a:pt x="10" y="0"/>
                      <a:pt x="0" y="6"/>
                      <a:pt x="0" y="2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2" y="92"/>
                      <a:pt x="25" y="103"/>
                      <a:pt x="39" y="113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71" y="136"/>
                      <a:pt x="83" y="143"/>
                      <a:pt x="95" y="150"/>
                    </a:cubicBezTo>
                    <a:cubicBezTo>
                      <a:pt x="107" y="157"/>
                      <a:pt x="118" y="163"/>
                      <a:pt x="130" y="168"/>
                    </a:cubicBezTo>
                    <a:cubicBezTo>
                      <a:pt x="130" y="154"/>
                      <a:pt x="130" y="154"/>
                      <a:pt x="130" y="154"/>
                    </a:cubicBezTo>
                    <a:cubicBezTo>
                      <a:pt x="151" y="166"/>
                      <a:pt x="151" y="166"/>
                      <a:pt x="151" y="166"/>
                    </a:cubicBezTo>
                    <a:cubicBezTo>
                      <a:pt x="151" y="178"/>
                      <a:pt x="151" y="178"/>
                      <a:pt x="151" y="178"/>
                    </a:cubicBezTo>
                    <a:cubicBezTo>
                      <a:pt x="165" y="183"/>
                      <a:pt x="178" y="188"/>
                      <a:pt x="190" y="191"/>
                    </a:cubicBezTo>
                    <a:cubicBezTo>
                      <a:pt x="190" y="131"/>
                      <a:pt x="190" y="131"/>
                      <a:pt x="190" y="131"/>
                    </a:cubicBezTo>
                    <a:cubicBezTo>
                      <a:pt x="190" y="116"/>
                      <a:pt x="180" y="98"/>
                      <a:pt x="167" y="91"/>
                    </a:cubicBez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754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6626225" y="4911725"/>
                <a:ext cx="728662" cy="668338"/>
              </a:xfrm>
              <a:custGeom>
                <a:avLst/>
                <a:gdLst>
                  <a:gd name="T0" fmla="*/ 191 w 191"/>
                  <a:gd name="T1" fmla="*/ 110 h 175"/>
                  <a:gd name="T2" fmla="*/ 152 w 191"/>
                  <a:gd name="T3" fmla="*/ 97 h 175"/>
                  <a:gd name="T4" fmla="*/ 152 w 191"/>
                  <a:gd name="T5" fmla="*/ 115 h 175"/>
                  <a:gd name="T6" fmla="*/ 131 w 191"/>
                  <a:gd name="T7" fmla="*/ 102 h 175"/>
                  <a:gd name="T8" fmla="*/ 131 w 191"/>
                  <a:gd name="T9" fmla="*/ 87 h 175"/>
                  <a:gd name="T10" fmla="*/ 96 w 191"/>
                  <a:gd name="T11" fmla="*/ 69 h 175"/>
                  <a:gd name="T12" fmla="*/ 61 w 191"/>
                  <a:gd name="T13" fmla="*/ 47 h 175"/>
                  <a:gd name="T14" fmla="*/ 61 w 191"/>
                  <a:gd name="T15" fmla="*/ 62 h 175"/>
                  <a:gd name="T16" fmla="*/ 40 w 191"/>
                  <a:gd name="T17" fmla="*/ 50 h 175"/>
                  <a:gd name="T18" fmla="*/ 40 w 191"/>
                  <a:gd name="T19" fmla="*/ 32 h 175"/>
                  <a:gd name="T20" fmla="*/ 1 w 191"/>
                  <a:gd name="T21" fmla="*/ 0 h 175"/>
                  <a:gd name="T22" fmla="*/ 1 w 191"/>
                  <a:gd name="T23" fmla="*/ 44 h 175"/>
                  <a:gd name="T24" fmla="*/ 24 w 191"/>
                  <a:gd name="T25" fmla="*/ 84 h 175"/>
                  <a:gd name="T26" fmla="*/ 168 w 191"/>
                  <a:gd name="T27" fmla="*/ 167 h 175"/>
                  <a:gd name="T28" fmla="*/ 191 w 191"/>
                  <a:gd name="T29" fmla="*/ 154 h 175"/>
                  <a:gd name="T30" fmla="*/ 191 w 191"/>
                  <a:gd name="T31" fmla="*/ 11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1" h="175">
                    <a:moveTo>
                      <a:pt x="191" y="110"/>
                    </a:moveTo>
                    <a:cubicBezTo>
                      <a:pt x="179" y="107"/>
                      <a:pt x="166" y="102"/>
                      <a:pt x="152" y="97"/>
                    </a:cubicBezTo>
                    <a:cubicBezTo>
                      <a:pt x="152" y="115"/>
                      <a:pt x="152" y="115"/>
                      <a:pt x="152" y="115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1" y="87"/>
                      <a:pt x="131" y="87"/>
                      <a:pt x="131" y="87"/>
                    </a:cubicBezTo>
                    <a:cubicBezTo>
                      <a:pt x="119" y="82"/>
                      <a:pt x="108" y="76"/>
                      <a:pt x="96" y="69"/>
                    </a:cubicBezTo>
                    <a:cubicBezTo>
                      <a:pt x="84" y="62"/>
                      <a:pt x="72" y="55"/>
                      <a:pt x="61" y="47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6" y="22"/>
                      <a:pt x="13" y="11"/>
                      <a:pt x="1" y="0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59"/>
                      <a:pt x="11" y="77"/>
                      <a:pt x="24" y="84"/>
                    </a:cubicBezTo>
                    <a:cubicBezTo>
                      <a:pt x="168" y="167"/>
                      <a:pt x="168" y="167"/>
                      <a:pt x="168" y="167"/>
                    </a:cubicBezTo>
                    <a:cubicBezTo>
                      <a:pt x="180" y="175"/>
                      <a:pt x="191" y="169"/>
                      <a:pt x="191" y="154"/>
                    </a:cubicBezTo>
                    <a:lnTo>
                      <a:pt x="191" y="110"/>
                    </a:lnTo>
                    <a:close/>
                  </a:path>
                </a:pathLst>
              </a:custGeom>
              <a:solidFill>
                <a:srgbClr val="8B5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6656388" y="4527550"/>
                <a:ext cx="854075" cy="1028700"/>
              </a:xfrm>
              <a:custGeom>
                <a:avLst/>
                <a:gdLst>
                  <a:gd name="T0" fmla="*/ 40 w 224"/>
                  <a:gd name="T1" fmla="*/ 3 h 270"/>
                  <a:gd name="T2" fmla="*/ 57 w 224"/>
                  <a:gd name="T3" fmla="*/ 4 h 270"/>
                  <a:gd name="T4" fmla="*/ 200 w 224"/>
                  <a:gd name="T5" fmla="*/ 87 h 270"/>
                  <a:gd name="T6" fmla="*/ 224 w 224"/>
                  <a:gd name="T7" fmla="*/ 128 h 270"/>
                  <a:gd name="T8" fmla="*/ 223 w 224"/>
                  <a:gd name="T9" fmla="*/ 232 h 270"/>
                  <a:gd name="T10" fmla="*/ 217 w 224"/>
                  <a:gd name="T11" fmla="*/ 247 h 270"/>
                  <a:gd name="T12" fmla="*/ 176 w 224"/>
                  <a:gd name="T13" fmla="*/ 270 h 270"/>
                  <a:gd name="T14" fmla="*/ 183 w 224"/>
                  <a:gd name="T15" fmla="*/ 255 h 270"/>
                  <a:gd name="T16" fmla="*/ 183 w 224"/>
                  <a:gd name="T17" fmla="*/ 151 h 270"/>
                  <a:gd name="T18" fmla="*/ 160 w 224"/>
                  <a:gd name="T19" fmla="*/ 111 h 270"/>
                  <a:gd name="T20" fmla="*/ 16 w 224"/>
                  <a:gd name="T21" fmla="*/ 28 h 270"/>
                  <a:gd name="T22" fmla="*/ 0 w 224"/>
                  <a:gd name="T23" fmla="*/ 26 h 270"/>
                  <a:gd name="T24" fmla="*/ 40 w 224"/>
                  <a:gd name="T25" fmla="*/ 3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270">
                    <a:moveTo>
                      <a:pt x="40" y="3"/>
                    </a:moveTo>
                    <a:cubicBezTo>
                      <a:pt x="44" y="0"/>
                      <a:pt x="50" y="0"/>
                      <a:pt x="57" y="4"/>
                    </a:cubicBezTo>
                    <a:cubicBezTo>
                      <a:pt x="200" y="87"/>
                      <a:pt x="200" y="87"/>
                      <a:pt x="200" y="87"/>
                    </a:cubicBezTo>
                    <a:cubicBezTo>
                      <a:pt x="213" y="95"/>
                      <a:pt x="224" y="113"/>
                      <a:pt x="224" y="128"/>
                    </a:cubicBezTo>
                    <a:cubicBezTo>
                      <a:pt x="223" y="232"/>
                      <a:pt x="223" y="232"/>
                      <a:pt x="223" y="232"/>
                    </a:cubicBezTo>
                    <a:cubicBezTo>
                      <a:pt x="223" y="239"/>
                      <a:pt x="221" y="244"/>
                      <a:pt x="217" y="247"/>
                    </a:cubicBezTo>
                    <a:cubicBezTo>
                      <a:pt x="176" y="270"/>
                      <a:pt x="176" y="270"/>
                      <a:pt x="176" y="270"/>
                    </a:cubicBezTo>
                    <a:cubicBezTo>
                      <a:pt x="180" y="268"/>
                      <a:pt x="183" y="262"/>
                      <a:pt x="183" y="255"/>
                    </a:cubicBezTo>
                    <a:cubicBezTo>
                      <a:pt x="183" y="151"/>
                      <a:pt x="183" y="151"/>
                      <a:pt x="183" y="151"/>
                    </a:cubicBezTo>
                    <a:cubicBezTo>
                      <a:pt x="183" y="136"/>
                      <a:pt x="173" y="118"/>
                      <a:pt x="160" y="11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0" y="24"/>
                      <a:pt x="4" y="23"/>
                      <a:pt x="0" y="26"/>
                    </a:cubicBez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8B5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6969125" y="4630738"/>
                <a:ext cx="65087" cy="101600"/>
              </a:xfrm>
              <a:custGeom>
                <a:avLst/>
                <a:gdLst>
                  <a:gd name="T0" fmla="*/ 1 w 17"/>
                  <a:gd name="T1" fmla="*/ 13 h 27"/>
                  <a:gd name="T2" fmla="*/ 2 w 17"/>
                  <a:gd name="T3" fmla="*/ 10 h 27"/>
                  <a:gd name="T4" fmla="*/ 3 w 17"/>
                  <a:gd name="T5" fmla="*/ 8 h 27"/>
                  <a:gd name="T6" fmla="*/ 5 w 17"/>
                  <a:gd name="T7" fmla="*/ 6 h 27"/>
                  <a:gd name="T8" fmla="*/ 17 w 17"/>
                  <a:gd name="T9" fmla="*/ 0 h 27"/>
                  <a:gd name="T10" fmla="*/ 15 w 17"/>
                  <a:gd name="T11" fmla="*/ 1 h 27"/>
                  <a:gd name="T12" fmla="*/ 13 w 17"/>
                  <a:gd name="T13" fmla="*/ 3 h 27"/>
                  <a:gd name="T14" fmla="*/ 13 w 17"/>
                  <a:gd name="T15" fmla="*/ 6 h 27"/>
                  <a:gd name="T16" fmla="*/ 12 w 17"/>
                  <a:gd name="T17" fmla="*/ 9 h 27"/>
                  <a:gd name="T18" fmla="*/ 12 w 17"/>
                  <a:gd name="T19" fmla="*/ 20 h 27"/>
                  <a:gd name="T20" fmla="*/ 0 w 17"/>
                  <a:gd name="T21" fmla="*/ 27 h 27"/>
                  <a:gd name="T22" fmla="*/ 0 w 17"/>
                  <a:gd name="T23" fmla="*/ 16 h 27"/>
                  <a:gd name="T24" fmla="*/ 1 w 17"/>
                  <a:gd name="T25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7">
                    <a:moveTo>
                      <a:pt x="1" y="13"/>
                    </a:moveTo>
                    <a:cubicBezTo>
                      <a:pt x="1" y="12"/>
                      <a:pt x="1" y="11"/>
                      <a:pt x="2" y="10"/>
                    </a:cubicBezTo>
                    <a:cubicBezTo>
                      <a:pt x="2" y="9"/>
                      <a:pt x="2" y="9"/>
                      <a:pt x="3" y="8"/>
                    </a:cubicBezTo>
                    <a:cubicBezTo>
                      <a:pt x="4" y="7"/>
                      <a:pt x="4" y="7"/>
                      <a:pt x="5" y="6"/>
                    </a:cubicBezTo>
                    <a:cubicBezTo>
                      <a:pt x="9" y="4"/>
                      <a:pt x="13" y="2"/>
                      <a:pt x="17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2"/>
                      <a:pt x="14" y="3"/>
                      <a:pt x="13" y="3"/>
                    </a:cubicBezTo>
                    <a:cubicBezTo>
                      <a:pt x="13" y="4"/>
                      <a:pt x="13" y="5"/>
                      <a:pt x="13" y="6"/>
                    </a:cubicBezTo>
                    <a:cubicBezTo>
                      <a:pt x="12" y="7"/>
                      <a:pt x="12" y="8"/>
                      <a:pt x="12" y="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1" y="14"/>
                      <a:pt x="1" y="13"/>
                    </a:cubicBezTo>
                    <a:close/>
                  </a:path>
                </a:pathLst>
              </a:custGeom>
              <a:solidFill>
                <a:srgbClr val="3A39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6962775" y="4576763"/>
                <a:ext cx="269875" cy="282575"/>
              </a:xfrm>
              <a:custGeom>
                <a:avLst/>
                <a:gdLst>
                  <a:gd name="T0" fmla="*/ 12 w 71"/>
                  <a:gd name="T1" fmla="*/ 1 h 74"/>
                  <a:gd name="T2" fmla="*/ 15 w 71"/>
                  <a:gd name="T3" fmla="*/ 0 h 74"/>
                  <a:gd name="T4" fmla="*/ 20 w 71"/>
                  <a:gd name="T5" fmla="*/ 0 h 74"/>
                  <a:gd name="T6" fmla="*/ 24 w 71"/>
                  <a:gd name="T7" fmla="*/ 1 h 74"/>
                  <a:gd name="T8" fmla="*/ 29 w 71"/>
                  <a:gd name="T9" fmla="*/ 3 h 74"/>
                  <a:gd name="T10" fmla="*/ 46 w 71"/>
                  <a:gd name="T11" fmla="*/ 12 h 74"/>
                  <a:gd name="T12" fmla="*/ 56 w 71"/>
                  <a:gd name="T13" fmla="*/ 20 h 74"/>
                  <a:gd name="T14" fmla="*/ 64 w 71"/>
                  <a:gd name="T15" fmla="*/ 31 h 74"/>
                  <a:gd name="T16" fmla="*/ 69 w 71"/>
                  <a:gd name="T17" fmla="*/ 44 h 74"/>
                  <a:gd name="T18" fmla="*/ 71 w 71"/>
                  <a:gd name="T19" fmla="*/ 56 h 74"/>
                  <a:gd name="T20" fmla="*/ 71 w 71"/>
                  <a:gd name="T21" fmla="*/ 67 h 74"/>
                  <a:gd name="T22" fmla="*/ 59 w 71"/>
                  <a:gd name="T23" fmla="*/ 74 h 74"/>
                  <a:gd name="T24" fmla="*/ 59 w 71"/>
                  <a:gd name="T25" fmla="*/ 63 h 74"/>
                  <a:gd name="T26" fmla="*/ 57 w 71"/>
                  <a:gd name="T27" fmla="*/ 51 h 74"/>
                  <a:gd name="T28" fmla="*/ 52 w 71"/>
                  <a:gd name="T29" fmla="*/ 38 h 74"/>
                  <a:gd name="T30" fmla="*/ 44 w 71"/>
                  <a:gd name="T31" fmla="*/ 27 h 74"/>
                  <a:gd name="T32" fmla="*/ 34 w 71"/>
                  <a:gd name="T33" fmla="*/ 19 h 74"/>
                  <a:gd name="T34" fmla="*/ 18 w 71"/>
                  <a:gd name="T35" fmla="*/ 10 h 74"/>
                  <a:gd name="T36" fmla="*/ 13 w 71"/>
                  <a:gd name="T37" fmla="*/ 7 h 74"/>
                  <a:gd name="T38" fmla="*/ 8 w 71"/>
                  <a:gd name="T39" fmla="*/ 6 h 74"/>
                  <a:gd name="T40" fmla="*/ 4 w 71"/>
                  <a:gd name="T41" fmla="*/ 7 h 74"/>
                  <a:gd name="T42" fmla="*/ 0 w 71"/>
                  <a:gd name="T43" fmla="*/ 8 h 74"/>
                  <a:gd name="T44" fmla="*/ 12 w 71"/>
                  <a:gd name="T45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1" h="74">
                    <a:moveTo>
                      <a:pt x="12" y="1"/>
                    </a:moveTo>
                    <a:cubicBezTo>
                      <a:pt x="13" y="1"/>
                      <a:pt x="14" y="0"/>
                      <a:pt x="15" y="0"/>
                    </a:cubicBezTo>
                    <a:cubicBezTo>
                      <a:pt x="17" y="0"/>
                      <a:pt x="18" y="0"/>
                      <a:pt x="20" y="0"/>
                    </a:cubicBezTo>
                    <a:cubicBezTo>
                      <a:pt x="21" y="0"/>
                      <a:pt x="23" y="0"/>
                      <a:pt x="24" y="1"/>
                    </a:cubicBezTo>
                    <a:cubicBezTo>
                      <a:pt x="26" y="1"/>
                      <a:pt x="28" y="2"/>
                      <a:pt x="29" y="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9" y="14"/>
                      <a:pt x="52" y="17"/>
                      <a:pt x="56" y="20"/>
                    </a:cubicBezTo>
                    <a:cubicBezTo>
                      <a:pt x="59" y="24"/>
                      <a:pt x="61" y="27"/>
                      <a:pt x="64" y="31"/>
                    </a:cubicBezTo>
                    <a:cubicBezTo>
                      <a:pt x="66" y="35"/>
                      <a:pt x="68" y="39"/>
                      <a:pt x="69" y="44"/>
                    </a:cubicBezTo>
                    <a:cubicBezTo>
                      <a:pt x="70" y="48"/>
                      <a:pt x="71" y="52"/>
                      <a:pt x="71" y="56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59"/>
                      <a:pt x="59" y="55"/>
                      <a:pt x="57" y="51"/>
                    </a:cubicBezTo>
                    <a:cubicBezTo>
                      <a:pt x="56" y="46"/>
                      <a:pt x="54" y="42"/>
                      <a:pt x="52" y="38"/>
                    </a:cubicBezTo>
                    <a:cubicBezTo>
                      <a:pt x="50" y="34"/>
                      <a:pt x="47" y="30"/>
                      <a:pt x="44" y="27"/>
                    </a:cubicBezTo>
                    <a:cubicBezTo>
                      <a:pt x="41" y="24"/>
                      <a:pt x="37" y="21"/>
                      <a:pt x="34" y="1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6" y="9"/>
                      <a:pt x="14" y="8"/>
                      <a:pt x="13" y="7"/>
                    </a:cubicBezTo>
                    <a:cubicBezTo>
                      <a:pt x="11" y="7"/>
                      <a:pt x="9" y="7"/>
                      <a:pt x="8" y="6"/>
                    </a:cubicBezTo>
                    <a:cubicBezTo>
                      <a:pt x="6" y="6"/>
                      <a:pt x="5" y="6"/>
                      <a:pt x="4" y="7"/>
                    </a:cubicBezTo>
                    <a:cubicBezTo>
                      <a:pt x="2" y="7"/>
                      <a:pt x="1" y="7"/>
                      <a:pt x="0" y="8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6931025" y="4598988"/>
                <a:ext cx="255587" cy="260350"/>
              </a:xfrm>
              <a:custGeom>
                <a:avLst/>
                <a:gdLst>
                  <a:gd name="T0" fmla="*/ 26 w 67"/>
                  <a:gd name="T1" fmla="*/ 4 h 68"/>
                  <a:gd name="T2" fmla="*/ 16 w 67"/>
                  <a:gd name="T3" fmla="*/ 0 h 68"/>
                  <a:gd name="T4" fmla="*/ 8 w 67"/>
                  <a:gd name="T5" fmla="*/ 2 h 68"/>
                  <a:gd name="T6" fmla="*/ 2 w 67"/>
                  <a:gd name="T7" fmla="*/ 8 h 68"/>
                  <a:gd name="T8" fmla="*/ 0 w 67"/>
                  <a:gd name="T9" fmla="*/ 18 h 68"/>
                  <a:gd name="T10" fmla="*/ 0 w 67"/>
                  <a:gd name="T11" fmla="*/ 29 h 68"/>
                  <a:gd name="T12" fmla="*/ 10 w 67"/>
                  <a:gd name="T13" fmla="*/ 35 h 68"/>
                  <a:gd name="T14" fmla="*/ 10 w 67"/>
                  <a:gd name="T15" fmla="*/ 24 h 68"/>
                  <a:gd name="T16" fmla="*/ 12 w 67"/>
                  <a:gd name="T17" fmla="*/ 18 h 68"/>
                  <a:gd name="T18" fmla="*/ 15 w 67"/>
                  <a:gd name="T19" fmla="*/ 14 h 68"/>
                  <a:gd name="T20" fmla="*/ 20 w 67"/>
                  <a:gd name="T21" fmla="*/ 13 h 68"/>
                  <a:gd name="T22" fmla="*/ 26 w 67"/>
                  <a:gd name="T23" fmla="*/ 15 h 68"/>
                  <a:gd name="T24" fmla="*/ 42 w 67"/>
                  <a:gd name="T25" fmla="*/ 25 h 68"/>
                  <a:gd name="T26" fmla="*/ 48 w 67"/>
                  <a:gd name="T27" fmla="*/ 30 h 68"/>
                  <a:gd name="T28" fmla="*/ 53 w 67"/>
                  <a:gd name="T29" fmla="*/ 36 h 68"/>
                  <a:gd name="T30" fmla="*/ 56 w 67"/>
                  <a:gd name="T31" fmla="*/ 44 h 68"/>
                  <a:gd name="T32" fmla="*/ 57 w 67"/>
                  <a:gd name="T33" fmla="*/ 51 h 68"/>
                  <a:gd name="T34" fmla="*/ 57 w 67"/>
                  <a:gd name="T35" fmla="*/ 62 h 68"/>
                  <a:gd name="T36" fmla="*/ 67 w 67"/>
                  <a:gd name="T37" fmla="*/ 68 h 68"/>
                  <a:gd name="T38" fmla="*/ 67 w 67"/>
                  <a:gd name="T39" fmla="*/ 57 h 68"/>
                  <a:gd name="T40" fmla="*/ 65 w 67"/>
                  <a:gd name="T41" fmla="*/ 45 h 68"/>
                  <a:gd name="T42" fmla="*/ 60 w 67"/>
                  <a:gd name="T43" fmla="*/ 32 h 68"/>
                  <a:gd name="T44" fmla="*/ 52 w 67"/>
                  <a:gd name="T45" fmla="*/ 21 h 68"/>
                  <a:gd name="T46" fmla="*/ 42 w 67"/>
                  <a:gd name="T47" fmla="*/ 13 h 68"/>
                  <a:gd name="T48" fmla="*/ 26 w 67"/>
                  <a:gd name="T4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" h="68">
                    <a:moveTo>
                      <a:pt x="26" y="4"/>
                    </a:moveTo>
                    <a:cubicBezTo>
                      <a:pt x="22" y="2"/>
                      <a:pt x="19" y="1"/>
                      <a:pt x="16" y="0"/>
                    </a:cubicBezTo>
                    <a:cubicBezTo>
                      <a:pt x="13" y="0"/>
                      <a:pt x="10" y="1"/>
                      <a:pt x="8" y="2"/>
                    </a:cubicBezTo>
                    <a:cubicBezTo>
                      <a:pt x="5" y="3"/>
                      <a:pt x="4" y="5"/>
                      <a:pt x="2" y="8"/>
                    </a:cubicBezTo>
                    <a:cubicBezTo>
                      <a:pt x="1" y="11"/>
                      <a:pt x="0" y="14"/>
                      <a:pt x="0" y="1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2"/>
                      <a:pt x="11" y="20"/>
                      <a:pt x="12" y="18"/>
                    </a:cubicBezTo>
                    <a:cubicBezTo>
                      <a:pt x="12" y="16"/>
                      <a:pt x="14" y="15"/>
                      <a:pt x="15" y="14"/>
                    </a:cubicBezTo>
                    <a:cubicBezTo>
                      <a:pt x="16" y="14"/>
                      <a:pt x="18" y="13"/>
                      <a:pt x="20" y="13"/>
                    </a:cubicBezTo>
                    <a:cubicBezTo>
                      <a:pt x="22" y="14"/>
                      <a:pt x="24" y="14"/>
                      <a:pt x="26" y="1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4" y="26"/>
                      <a:pt x="46" y="28"/>
                      <a:pt x="48" y="30"/>
                    </a:cubicBezTo>
                    <a:cubicBezTo>
                      <a:pt x="50" y="32"/>
                      <a:pt x="51" y="34"/>
                      <a:pt x="53" y="36"/>
                    </a:cubicBezTo>
                    <a:cubicBezTo>
                      <a:pt x="54" y="39"/>
                      <a:pt x="55" y="41"/>
                      <a:pt x="56" y="44"/>
                    </a:cubicBezTo>
                    <a:cubicBezTo>
                      <a:pt x="57" y="46"/>
                      <a:pt x="57" y="49"/>
                      <a:pt x="57" y="51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53"/>
                      <a:pt x="67" y="49"/>
                      <a:pt x="65" y="45"/>
                    </a:cubicBezTo>
                    <a:cubicBezTo>
                      <a:pt x="64" y="40"/>
                      <a:pt x="62" y="36"/>
                      <a:pt x="60" y="32"/>
                    </a:cubicBezTo>
                    <a:cubicBezTo>
                      <a:pt x="58" y="28"/>
                      <a:pt x="55" y="24"/>
                      <a:pt x="52" y="21"/>
                    </a:cubicBezTo>
                    <a:cubicBezTo>
                      <a:pt x="49" y="18"/>
                      <a:pt x="45" y="15"/>
                      <a:pt x="42" y="13"/>
                    </a:cubicBez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6927850" y="4457700"/>
                <a:ext cx="269875" cy="293688"/>
              </a:xfrm>
              <a:custGeom>
                <a:avLst/>
                <a:gdLst>
                  <a:gd name="T0" fmla="*/ 18 w 71"/>
                  <a:gd name="T1" fmla="*/ 11 h 77"/>
                  <a:gd name="T2" fmla="*/ 67 w 71"/>
                  <a:gd name="T3" fmla="*/ 18 h 77"/>
                  <a:gd name="T4" fmla="*/ 48 w 71"/>
                  <a:gd name="T5" fmla="*/ 55 h 77"/>
                  <a:gd name="T6" fmla="*/ 48 w 71"/>
                  <a:gd name="T7" fmla="*/ 55 h 77"/>
                  <a:gd name="T8" fmla="*/ 64 w 71"/>
                  <a:gd name="T9" fmla="*/ 71 h 77"/>
                  <a:gd name="T10" fmla="*/ 64 w 71"/>
                  <a:gd name="T11" fmla="*/ 71 h 77"/>
                  <a:gd name="T12" fmla="*/ 61 w 71"/>
                  <a:gd name="T13" fmla="*/ 74 h 77"/>
                  <a:gd name="T14" fmla="*/ 52 w 71"/>
                  <a:gd name="T15" fmla="*/ 76 h 77"/>
                  <a:gd name="T16" fmla="*/ 10 w 71"/>
                  <a:gd name="T17" fmla="*/ 52 h 77"/>
                  <a:gd name="T18" fmla="*/ 18 w 71"/>
                  <a:gd name="T19" fmla="*/ 1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77">
                    <a:moveTo>
                      <a:pt x="18" y="11"/>
                    </a:moveTo>
                    <a:cubicBezTo>
                      <a:pt x="18" y="11"/>
                      <a:pt x="56" y="0"/>
                      <a:pt x="67" y="18"/>
                    </a:cubicBezTo>
                    <a:cubicBezTo>
                      <a:pt x="71" y="37"/>
                      <a:pt x="46" y="49"/>
                      <a:pt x="48" y="55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3" y="57"/>
                      <a:pt x="59" y="64"/>
                      <a:pt x="64" y="71"/>
                    </a:cubicBezTo>
                    <a:cubicBezTo>
                      <a:pt x="64" y="71"/>
                      <a:pt x="64" y="71"/>
                      <a:pt x="64" y="71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58" y="76"/>
                      <a:pt x="55" y="77"/>
                      <a:pt x="52" y="76"/>
                    </a:cubicBezTo>
                    <a:cubicBezTo>
                      <a:pt x="41" y="71"/>
                      <a:pt x="14" y="60"/>
                      <a:pt x="10" y="52"/>
                    </a:cubicBezTo>
                    <a:cubicBezTo>
                      <a:pt x="0" y="41"/>
                      <a:pt x="15" y="18"/>
                      <a:pt x="18" y="11"/>
                    </a:cubicBez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6985000" y="4446588"/>
                <a:ext cx="220662" cy="100013"/>
              </a:xfrm>
              <a:custGeom>
                <a:avLst/>
                <a:gdLst>
                  <a:gd name="T0" fmla="*/ 3 w 58"/>
                  <a:gd name="T1" fmla="*/ 0 h 26"/>
                  <a:gd name="T2" fmla="*/ 0 w 58"/>
                  <a:gd name="T3" fmla="*/ 18 h 26"/>
                  <a:gd name="T4" fmla="*/ 54 w 58"/>
                  <a:gd name="T5" fmla="*/ 26 h 26"/>
                  <a:gd name="T6" fmla="*/ 58 w 58"/>
                  <a:gd name="T7" fmla="*/ 11 h 26"/>
                  <a:gd name="T8" fmla="*/ 3 w 5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6">
                    <a:moveTo>
                      <a:pt x="3" y="0"/>
                    </a:moveTo>
                    <a:cubicBezTo>
                      <a:pt x="1" y="6"/>
                      <a:pt x="0" y="12"/>
                      <a:pt x="0" y="18"/>
                    </a:cubicBezTo>
                    <a:cubicBezTo>
                      <a:pt x="18" y="19"/>
                      <a:pt x="36" y="22"/>
                      <a:pt x="54" y="26"/>
                    </a:cubicBezTo>
                    <a:cubicBezTo>
                      <a:pt x="55" y="21"/>
                      <a:pt x="56" y="16"/>
                      <a:pt x="58" y="11"/>
                    </a:cubicBezTo>
                    <a:cubicBezTo>
                      <a:pt x="39" y="10"/>
                      <a:pt x="20" y="7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6797675" y="2936875"/>
                <a:ext cx="130175" cy="339725"/>
              </a:xfrm>
              <a:custGeom>
                <a:avLst/>
                <a:gdLst>
                  <a:gd name="T0" fmla="*/ 0 w 34"/>
                  <a:gd name="T1" fmla="*/ 89 h 89"/>
                  <a:gd name="T2" fmla="*/ 12 w 34"/>
                  <a:gd name="T3" fmla="*/ 42 h 89"/>
                  <a:gd name="T4" fmla="*/ 34 w 34"/>
                  <a:gd name="T5" fmla="*/ 3 h 89"/>
                  <a:gd name="T6" fmla="*/ 28 w 34"/>
                  <a:gd name="T7" fmla="*/ 0 h 89"/>
                  <a:gd name="T8" fmla="*/ 0 w 34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89">
                    <a:moveTo>
                      <a:pt x="0" y="89"/>
                    </a:moveTo>
                    <a:cubicBezTo>
                      <a:pt x="2" y="73"/>
                      <a:pt x="6" y="57"/>
                      <a:pt x="12" y="42"/>
                    </a:cubicBezTo>
                    <a:cubicBezTo>
                      <a:pt x="18" y="29"/>
                      <a:pt x="26" y="16"/>
                      <a:pt x="34" y="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1" y="9"/>
                      <a:pt x="1" y="58"/>
                      <a:pt x="0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6900863" y="2833688"/>
                <a:ext cx="38100" cy="114300"/>
              </a:xfrm>
              <a:custGeom>
                <a:avLst/>
                <a:gdLst>
                  <a:gd name="T0" fmla="*/ 1 w 10"/>
                  <a:gd name="T1" fmla="*/ 27 h 30"/>
                  <a:gd name="T2" fmla="*/ 7 w 10"/>
                  <a:gd name="T3" fmla="*/ 30 h 30"/>
                  <a:gd name="T4" fmla="*/ 10 w 10"/>
                  <a:gd name="T5" fmla="*/ 26 h 30"/>
                  <a:gd name="T6" fmla="*/ 8 w 10"/>
                  <a:gd name="T7" fmla="*/ 0 h 30"/>
                  <a:gd name="T8" fmla="*/ 1 w 10"/>
                  <a:gd name="T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0">
                    <a:moveTo>
                      <a:pt x="1" y="27"/>
                    </a:moveTo>
                    <a:cubicBezTo>
                      <a:pt x="7" y="30"/>
                      <a:pt x="7" y="30"/>
                      <a:pt x="7" y="30"/>
                    </a:cubicBezTo>
                    <a:cubicBezTo>
                      <a:pt x="8" y="29"/>
                      <a:pt x="9" y="28"/>
                      <a:pt x="10" y="2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8"/>
                      <a:pt x="1" y="18"/>
                      <a:pt x="1" y="27"/>
                    </a:cubicBezTo>
                    <a:close/>
                  </a:path>
                </a:pathLst>
              </a:custGeom>
              <a:solidFill>
                <a:srgbClr val="3A39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6931025" y="2532063"/>
                <a:ext cx="336550" cy="400050"/>
              </a:xfrm>
              <a:custGeom>
                <a:avLst/>
                <a:gdLst>
                  <a:gd name="T0" fmla="*/ 88 w 88"/>
                  <a:gd name="T1" fmla="*/ 11 h 105"/>
                  <a:gd name="T2" fmla="*/ 75 w 88"/>
                  <a:gd name="T3" fmla="*/ 0 h 105"/>
                  <a:gd name="T4" fmla="*/ 0 w 88"/>
                  <a:gd name="T5" fmla="*/ 71 h 105"/>
                  <a:gd name="T6" fmla="*/ 0 w 88"/>
                  <a:gd name="T7" fmla="*/ 79 h 105"/>
                  <a:gd name="T8" fmla="*/ 2 w 88"/>
                  <a:gd name="T9" fmla="*/ 105 h 105"/>
                  <a:gd name="T10" fmla="*/ 28 w 88"/>
                  <a:gd name="T11" fmla="*/ 73 h 105"/>
                  <a:gd name="T12" fmla="*/ 88 w 88"/>
                  <a:gd name="T13" fmla="*/ 1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05">
                    <a:moveTo>
                      <a:pt x="88" y="11"/>
                    </a:moveTo>
                    <a:cubicBezTo>
                      <a:pt x="85" y="7"/>
                      <a:pt x="79" y="2"/>
                      <a:pt x="75" y="0"/>
                    </a:cubicBezTo>
                    <a:cubicBezTo>
                      <a:pt x="60" y="8"/>
                      <a:pt x="0" y="71"/>
                      <a:pt x="0" y="71"/>
                    </a:cubicBezTo>
                    <a:cubicBezTo>
                      <a:pt x="0" y="71"/>
                      <a:pt x="1" y="74"/>
                      <a:pt x="0" y="79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10" y="94"/>
                      <a:pt x="18" y="83"/>
                      <a:pt x="28" y="73"/>
                    </a:cubicBezTo>
                    <a:cubicBezTo>
                      <a:pt x="47" y="52"/>
                      <a:pt x="68" y="31"/>
                      <a:pt x="88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6497638" y="3779838"/>
                <a:ext cx="133350" cy="193675"/>
              </a:xfrm>
              <a:custGeom>
                <a:avLst/>
                <a:gdLst>
                  <a:gd name="T0" fmla="*/ 17 w 35"/>
                  <a:gd name="T1" fmla="*/ 27 h 51"/>
                  <a:gd name="T2" fmla="*/ 7 w 35"/>
                  <a:gd name="T3" fmla="*/ 0 h 51"/>
                  <a:gd name="T4" fmla="*/ 1 w 35"/>
                  <a:gd name="T5" fmla="*/ 4 h 51"/>
                  <a:gd name="T6" fmla="*/ 1 w 35"/>
                  <a:gd name="T7" fmla="*/ 14 h 51"/>
                  <a:gd name="T8" fmla="*/ 24 w 35"/>
                  <a:gd name="T9" fmla="*/ 48 h 51"/>
                  <a:gd name="T10" fmla="*/ 28 w 35"/>
                  <a:gd name="T11" fmla="*/ 51 h 51"/>
                  <a:gd name="T12" fmla="*/ 35 w 35"/>
                  <a:gd name="T13" fmla="*/ 49 h 51"/>
                  <a:gd name="T14" fmla="*/ 17 w 35"/>
                  <a:gd name="T15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1">
                    <a:moveTo>
                      <a:pt x="17" y="27"/>
                    </a:moveTo>
                    <a:cubicBezTo>
                      <a:pt x="11" y="19"/>
                      <a:pt x="7" y="10"/>
                      <a:pt x="7" y="0"/>
                    </a:cubicBezTo>
                    <a:cubicBezTo>
                      <a:pt x="5" y="1"/>
                      <a:pt x="2" y="2"/>
                      <a:pt x="1" y="4"/>
                    </a:cubicBezTo>
                    <a:cubicBezTo>
                      <a:pt x="0" y="7"/>
                      <a:pt x="0" y="11"/>
                      <a:pt x="1" y="14"/>
                    </a:cubicBezTo>
                    <a:cubicBezTo>
                      <a:pt x="4" y="28"/>
                      <a:pt x="12" y="40"/>
                      <a:pt x="24" y="48"/>
                    </a:cubicBezTo>
                    <a:cubicBezTo>
                      <a:pt x="25" y="49"/>
                      <a:pt x="26" y="50"/>
                      <a:pt x="28" y="51"/>
                    </a:cubicBezTo>
                    <a:cubicBezTo>
                      <a:pt x="30" y="51"/>
                      <a:pt x="33" y="50"/>
                      <a:pt x="35" y="49"/>
                    </a:cubicBezTo>
                    <a:cubicBezTo>
                      <a:pt x="28" y="42"/>
                      <a:pt x="22" y="35"/>
                      <a:pt x="1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6519863" y="3622675"/>
                <a:ext cx="290512" cy="358775"/>
              </a:xfrm>
              <a:custGeom>
                <a:avLst/>
                <a:gdLst>
                  <a:gd name="T0" fmla="*/ 73 w 76"/>
                  <a:gd name="T1" fmla="*/ 16 h 94"/>
                  <a:gd name="T2" fmla="*/ 72 w 76"/>
                  <a:gd name="T3" fmla="*/ 0 h 94"/>
                  <a:gd name="T4" fmla="*/ 1 w 76"/>
                  <a:gd name="T5" fmla="*/ 36 h 94"/>
                  <a:gd name="T6" fmla="*/ 11 w 76"/>
                  <a:gd name="T7" fmla="*/ 68 h 94"/>
                  <a:gd name="T8" fmla="*/ 34 w 76"/>
                  <a:gd name="T9" fmla="*/ 94 h 94"/>
                  <a:gd name="T10" fmla="*/ 76 w 76"/>
                  <a:gd name="T11" fmla="*/ 77 h 94"/>
                  <a:gd name="T12" fmla="*/ 73 w 76"/>
                  <a:gd name="T13" fmla="*/ 1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94">
                    <a:moveTo>
                      <a:pt x="73" y="16"/>
                    </a:moveTo>
                    <a:cubicBezTo>
                      <a:pt x="73" y="10"/>
                      <a:pt x="72" y="5"/>
                      <a:pt x="72" y="0"/>
                    </a:cubicBezTo>
                    <a:cubicBezTo>
                      <a:pt x="49" y="13"/>
                      <a:pt x="23" y="21"/>
                      <a:pt x="1" y="36"/>
                    </a:cubicBezTo>
                    <a:cubicBezTo>
                      <a:pt x="0" y="48"/>
                      <a:pt x="5" y="59"/>
                      <a:pt x="11" y="68"/>
                    </a:cubicBezTo>
                    <a:cubicBezTo>
                      <a:pt x="17" y="78"/>
                      <a:pt x="26" y="86"/>
                      <a:pt x="34" y="94"/>
                    </a:cubicBezTo>
                    <a:cubicBezTo>
                      <a:pt x="48" y="89"/>
                      <a:pt x="62" y="83"/>
                      <a:pt x="76" y="77"/>
                    </a:cubicBezTo>
                    <a:cubicBezTo>
                      <a:pt x="76" y="57"/>
                      <a:pt x="74" y="36"/>
                      <a:pt x="73" y="16"/>
                    </a:cubicBezTo>
                    <a:close/>
                  </a:path>
                </a:pathLst>
              </a:custGeom>
              <a:solidFill>
                <a:srgbClr val="3A39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6089650" y="3775075"/>
                <a:ext cx="476250" cy="363538"/>
              </a:xfrm>
              <a:custGeom>
                <a:avLst/>
                <a:gdLst>
                  <a:gd name="T0" fmla="*/ 108 w 125"/>
                  <a:gd name="T1" fmla="*/ 15 h 95"/>
                  <a:gd name="T2" fmla="*/ 107 w 125"/>
                  <a:gd name="T3" fmla="*/ 8 h 95"/>
                  <a:gd name="T4" fmla="*/ 91 w 125"/>
                  <a:gd name="T5" fmla="*/ 11 h 95"/>
                  <a:gd name="T6" fmla="*/ 73 w 125"/>
                  <a:gd name="T7" fmla="*/ 7 h 95"/>
                  <a:gd name="T8" fmla="*/ 44 w 125"/>
                  <a:gd name="T9" fmla="*/ 2 h 95"/>
                  <a:gd name="T10" fmla="*/ 22 w 125"/>
                  <a:gd name="T11" fmla="*/ 2 h 95"/>
                  <a:gd name="T12" fmla="*/ 16 w 125"/>
                  <a:gd name="T13" fmla="*/ 1 h 95"/>
                  <a:gd name="T14" fmla="*/ 14 w 125"/>
                  <a:gd name="T15" fmla="*/ 6 h 95"/>
                  <a:gd name="T16" fmla="*/ 18 w 125"/>
                  <a:gd name="T17" fmla="*/ 10 h 95"/>
                  <a:gd name="T18" fmla="*/ 38 w 125"/>
                  <a:gd name="T19" fmla="*/ 16 h 95"/>
                  <a:gd name="T20" fmla="*/ 45 w 125"/>
                  <a:gd name="T21" fmla="*/ 16 h 95"/>
                  <a:gd name="T22" fmla="*/ 50 w 125"/>
                  <a:gd name="T23" fmla="*/ 21 h 95"/>
                  <a:gd name="T24" fmla="*/ 48 w 125"/>
                  <a:gd name="T25" fmla="*/ 26 h 95"/>
                  <a:gd name="T26" fmla="*/ 20 w 125"/>
                  <a:gd name="T27" fmla="*/ 40 h 95"/>
                  <a:gd name="T28" fmla="*/ 6 w 125"/>
                  <a:gd name="T29" fmla="*/ 46 h 95"/>
                  <a:gd name="T30" fmla="*/ 1 w 125"/>
                  <a:gd name="T31" fmla="*/ 49 h 95"/>
                  <a:gd name="T32" fmla="*/ 1 w 125"/>
                  <a:gd name="T33" fmla="*/ 55 h 95"/>
                  <a:gd name="T34" fmla="*/ 7 w 125"/>
                  <a:gd name="T35" fmla="*/ 58 h 95"/>
                  <a:gd name="T36" fmla="*/ 14 w 125"/>
                  <a:gd name="T37" fmla="*/ 55 h 95"/>
                  <a:gd name="T38" fmla="*/ 38 w 125"/>
                  <a:gd name="T39" fmla="*/ 48 h 95"/>
                  <a:gd name="T40" fmla="*/ 39 w 125"/>
                  <a:gd name="T41" fmla="*/ 52 h 95"/>
                  <a:gd name="T42" fmla="*/ 34 w 125"/>
                  <a:gd name="T43" fmla="*/ 54 h 95"/>
                  <a:gd name="T44" fmla="*/ 5 w 125"/>
                  <a:gd name="T45" fmla="*/ 67 h 95"/>
                  <a:gd name="T46" fmla="*/ 1 w 125"/>
                  <a:gd name="T47" fmla="*/ 70 h 95"/>
                  <a:gd name="T48" fmla="*/ 1 w 125"/>
                  <a:gd name="T49" fmla="*/ 75 h 95"/>
                  <a:gd name="T50" fmla="*/ 5 w 125"/>
                  <a:gd name="T51" fmla="*/ 78 h 95"/>
                  <a:gd name="T52" fmla="*/ 11 w 125"/>
                  <a:gd name="T53" fmla="*/ 76 h 95"/>
                  <a:gd name="T54" fmla="*/ 45 w 125"/>
                  <a:gd name="T55" fmla="*/ 65 h 95"/>
                  <a:gd name="T56" fmla="*/ 39 w 125"/>
                  <a:gd name="T57" fmla="*/ 67 h 95"/>
                  <a:gd name="T58" fmla="*/ 18 w 125"/>
                  <a:gd name="T59" fmla="*/ 75 h 95"/>
                  <a:gd name="T60" fmla="*/ 13 w 125"/>
                  <a:gd name="T61" fmla="*/ 79 h 95"/>
                  <a:gd name="T62" fmla="*/ 12 w 125"/>
                  <a:gd name="T63" fmla="*/ 85 h 95"/>
                  <a:gd name="T64" fmla="*/ 17 w 125"/>
                  <a:gd name="T65" fmla="*/ 87 h 95"/>
                  <a:gd name="T66" fmla="*/ 23 w 125"/>
                  <a:gd name="T67" fmla="*/ 85 h 95"/>
                  <a:gd name="T68" fmla="*/ 53 w 125"/>
                  <a:gd name="T69" fmla="*/ 73 h 95"/>
                  <a:gd name="T70" fmla="*/ 57 w 125"/>
                  <a:gd name="T71" fmla="*/ 73 h 95"/>
                  <a:gd name="T72" fmla="*/ 54 w 125"/>
                  <a:gd name="T73" fmla="*/ 77 h 95"/>
                  <a:gd name="T74" fmla="*/ 35 w 125"/>
                  <a:gd name="T75" fmla="*/ 86 h 95"/>
                  <a:gd name="T76" fmla="*/ 31 w 125"/>
                  <a:gd name="T77" fmla="*/ 89 h 95"/>
                  <a:gd name="T78" fmla="*/ 30 w 125"/>
                  <a:gd name="T79" fmla="*/ 93 h 95"/>
                  <a:gd name="T80" fmla="*/ 37 w 125"/>
                  <a:gd name="T81" fmla="*/ 94 h 95"/>
                  <a:gd name="T82" fmla="*/ 55 w 125"/>
                  <a:gd name="T83" fmla="*/ 89 h 95"/>
                  <a:gd name="T84" fmla="*/ 125 w 125"/>
                  <a:gd name="T85" fmla="*/ 44 h 95"/>
                  <a:gd name="T86" fmla="*/ 108 w 125"/>
                  <a:gd name="T87" fmla="*/ 1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5" h="95">
                    <a:moveTo>
                      <a:pt x="108" y="15"/>
                    </a:moveTo>
                    <a:cubicBezTo>
                      <a:pt x="107" y="12"/>
                      <a:pt x="107" y="10"/>
                      <a:pt x="107" y="8"/>
                    </a:cubicBezTo>
                    <a:cubicBezTo>
                      <a:pt x="103" y="10"/>
                      <a:pt x="97" y="11"/>
                      <a:pt x="91" y="11"/>
                    </a:cubicBezTo>
                    <a:cubicBezTo>
                      <a:pt x="85" y="11"/>
                      <a:pt x="79" y="9"/>
                      <a:pt x="73" y="7"/>
                    </a:cubicBezTo>
                    <a:cubicBezTo>
                      <a:pt x="63" y="4"/>
                      <a:pt x="54" y="1"/>
                      <a:pt x="44" y="2"/>
                    </a:cubicBezTo>
                    <a:cubicBezTo>
                      <a:pt x="37" y="2"/>
                      <a:pt x="29" y="5"/>
                      <a:pt x="22" y="2"/>
                    </a:cubicBezTo>
                    <a:cubicBezTo>
                      <a:pt x="20" y="1"/>
                      <a:pt x="18" y="0"/>
                      <a:pt x="16" y="1"/>
                    </a:cubicBezTo>
                    <a:cubicBezTo>
                      <a:pt x="14" y="2"/>
                      <a:pt x="14" y="4"/>
                      <a:pt x="14" y="6"/>
                    </a:cubicBezTo>
                    <a:cubicBezTo>
                      <a:pt x="15" y="8"/>
                      <a:pt x="17" y="9"/>
                      <a:pt x="18" y="10"/>
                    </a:cubicBezTo>
                    <a:cubicBezTo>
                      <a:pt x="24" y="14"/>
                      <a:pt x="31" y="16"/>
                      <a:pt x="38" y="16"/>
                    </a:cubicBezTo>
                    <a:cubicBezTo>
                      <a:pt x="40" y="16"/>
                      <a:pt x="42" y="16"/>
                      <a:pt x="45" y="16"/>
                    </a:cubicBezTo>
                    <a:cubicBezTo>
                      <a:pt x="47" y="17"/>
                      <a:pt x="50" y="18"/>
                      <a:pt x="50" y="21"/>
                    </a:cubicBezTo>
                    <a:cubicBezTo>
                      <a:pt x="50" y="23"/>
                      <a:pt x="49" y="25"/>
                      <a:pt x="48" y="26"/>
                    </a:cubicBezTo>
                    <a:cubicBezTo>
                      <a:pt x="42" y="35"/>
                      <a:pt x="30" y="38"/>
                      <a:pt x="20" y="40"/>
                    </a:cubicBezTo>
                    <a:cubicBezTo>
                      <a:pt x="15" y="42"/>
                      <a:pt x="10" y="43"/>
                      <a:pt x="6" y="46"/>
                    </a:cubicBezTo>
                    <a:cubicBezTo>
                      <a:pt x="4" y="47"/>
                      <a:pt x="3" y="48"/>
                      <a:pt x="1" y="49"/>
                    </a:cubicBezTo>
                    <a:cubicBezTo>
                      <a:pt x="0" y="51"/>
                      <a:pt x="0" y="53"/>
                      <a:pt x="1" y="55"/>
                    </a:cubicBezTo>
                    <a:cubicBezTo>
                      <a:pt x="2" y="57"/>
                      <a:pt x="4" y="58"/>
                      <a:pt x="7" y="58"/>
                    </a:cubicBezTo>
                    <a:cubicBezTo>
                      <a:pt x="9" y="58"/>
                      <a:pt x="12" y="56"/>
                      <a:pt x="14" y="55"/>
                    </a:cubicBezTo>
                    <a:cubicBezTo>
                      <a:pt x="21" y="52"/>
                      <a:pt x="29" y="49"/>
                      <a:pt x="38" y="48"/>
                    </a:cubicBezTo>
                    <a:cubicBezTo>
                      <a:pt x="40" y="48"/>
                      <a:pt x="41" y="51"/>
                      <a:pt x="39" y="52"/>
                    </a:cubicBezTo>
                    <a:cubicBezTo>
                      <a:pt x="37" y="53"/>
                      <a:pt x="36" y="53"/>
                      <a:pt x="34" y="54"/>
                    </a:cubicBezTo>
                    <a:cubicBezTo>
                      <a:pt x="24" y="56"/>
                      <a:pt x="14" y="61"/>
                      <a:pt x="5" y="67"/>
                    </a:cubicBezTo>
                    <a:cubicBezTo>
                      <a:pt x="4" y="68"/>
                      <a:pt x="2" y="69"/>
                      <a:pt x="1" y="70"/>
                    </a:cubicBezTo>
                    <a:cubicBezTo>
                      <a:pt x="0" y="72"/>
                      <a:pt x="0" y="74"/>
                      <a:pt x="1" y="75"/>
                    </a:cubicBezTo>
                    <a:cubicBezTo>
                      <a:pt x="2" y="77"/>
                      <a:pt x="4" y="78"/>
                      <a:pt x="5" y="78"/>
                    </a:cubicBezTo>
                    <a:cubicBezTo>
                      <a:pt x="7" y="77"/>
                      <a:pt x="9" y="77"/>
                      <a:pt x="11" y="76"/>
                    </a:cubicBezTo>
                    <a:cubicBezTo>
                      <a:pt x="23" y="71"/>
                      <a:pt x="44" y="59"/>
                      <a:pt x="45" y="65"/>
                    </a:cubicBezTo>
                    <a:cubicBezTo>
                      <a:pt x="45" y="66"/>
                      <a:pt x="41" y="67"/>
                      <a:pt x="39" y="67"/>
                    </a:cubicBezTo>
                    <a:cubicBezTo>
                      <a:pt x="32" y="69"/>
                      <a:pt x="24" y="72"/>
                      <a:pt x="18" y="75"/>
                    </a:cubicBezTo>
                    <a:cubicBezTo>
                      <a:pt x="16" y="76"/>
                      <a:pt x="14" y="77"/>
                      <a:pt x="13" y="79"/>
                    </a:cubicBezTo>
                    <a:cubicBezTo>
                      <a:pt x="12" y="80"/>
                      <a:pt x="11" y="83"/>
                      <a:pt x="12" y="85"/>
                    </a:cubicBezTo>
                    <a:cubicBezTo>
                      <a:pt x="13" y="86"/>
                      <a:pt x="15" y="87"/>
                      <a:pt x="17" y="87"/>
                    </a:cubicBezTo>
                    <a:cubicBezTo>
                      <a:pt x="19" y="87"/>
                      <a:pt x="21" y="86"/>
                      <a:pt x="23" y="85"/>
                    </a:cubicBezTo>
                    <a:cubicBezTo>
                      <a:pt x="33" y="80"/>
                      <a:pt x="43" y="76"/>
                      <a:pt x="53" y="73"/>
                    </a:cubicBezTo>
                    <a:cubicBezTo>
                      <a:pt x="54" y="72"/>
                      <a:pt x="56" y="72"/>
                      <a:pt x="57" y="73"/>
                    </a:cubicBezTo>
                    <a:cubicBezTo>
                      <a:pt x="58" y="75"/>
                      <a:pt x="56" y="77"/>
                      <a:pt x="54" y="77"/>
                    </a:cubicBezTo>
                    <a:cubicBezTo>
                      <a:pt x="48" y="80"/>
                      <a:pt x="41" y="83"/>
                      <a:pt x="35" y="86"/>
                    </a:cubicBezTo>
                    <a:cubicBezTo>
                      <a:pt x="34" y="87"/>
                      <a:pt x="32" y="87"/>
                      <a:pt x="31" y="89"/>
                    </a:cubicBezTo>
                    <a:cubicBezTo>
                      <a:pt x="30" y="90"/>
                      <a:pt x="30" y="92"/>
                      <a:pt x="30" y="93"/>
                    </a:cubicBezTo>
                    <a:cubicBezTo>
                      <a:pt x="32" y="95"/>
                      <a:pt x="35" y="95"/>
                      <a:pt x="37" y="94"/>
                    </a:cubicBezTo>
                    <a:cubicBezTo>
                      <a:pt x="43" y="93"/>
                      <a:pt x="49" y="91"/>
                      <a:pt x="55" y="89"/>
                    </a:cubicBezTo>
                    <a:cubicBezTo>
                      <a:pt x="81" y="79"/>
                      <a:pt x="103" y="62"/>
                      <a:pt x="125" y="44"/>
                    </a:cubicBezTo>
                    <a:cubicBezTo>
                      <a:pt x="116" y="36"/>
                      <a:pt x="110" y="26"/>
                      <a:pt x="108" y="15"/>
                    </a:cubicBez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6707188" y="1985963"/>
                <a:ext cx="509587" cy="779463"/>
              </a:xfrm>
              <a:custGeom>
                <a:avLst/>
                <a:gdLst>
                  <a:gd name="T0" fmla="*/ 133 w 134"/>
                  <a:gd name="T1" fmla="*/ 143 h 204"/>
                  <a:gd name="T2" fmla="*/ 130 w 134"/>
                  <a:gd name="T3" fmla="*/ 86 h 204"/>
                  <a:gd name="T4" fmla="*/ 129 w 134"/>
                  <a:gd name="T5" fmla="*/ 42 h 204"/>
                  <a:gd name="T6" fmla="*/ 110 w 134"/>
                  <a:gd name="T7" fmla="*/ 19 h 204"/>
                  <a:gd name="T8" fmla="*/ 69 w 134"/>
                  <a:gd name="T9" fmla="*/ 2 h 204"/>
                  <a:gd name="T10" fmla="*/ 16 w 134"/>
                  <a:gd name="T11" fmla="*/ 17 h 204"/>
                  <a:gd name="T12" fmla="*/ 6 w 134"/>
                  <a:gd name="T13" fmla="*/ 28 h 204"/>
                  <a:gd name="T14" fmla="*/ 4 w 134"/>
                  <a:gd name="T15" fmla="*/ 38 h 204"/>
                  <a:gd name="T16" fmla="*/ 5 w 134"/>
                  <a:gd name="T17" fmla="*/ 42 h 204"/>
                  <a:gd name="T18" fmla="*/ 3 w 134"/>
                  <a:gd name="T19" fmla="*/ 47 h 204"/>
                  <a:gd name="T20" fmla="*/ 2 w 134"/>
                  <a:gd name="T21" fmla="*/ 69 h 204"/>
                  <a:gd name="T22" fmla="*/ 6 w 134"/>
                  <a:gd name="T23" fmla="*/ 82 h 204"/>
                  <a:gd name="T24" fmla="*/ 6 w 134"/>
                  <a:gd name="T25" fmla="*/ 100 h 204"/>
                  <a:gd name="T26" fmla="*/ 5 w 134"/>
                  <a:gd name="T27" fmla="*/ 110 h 204"/>
                  <a:gd name="T28" fmla="*/ 9 w 134"/>
                  <a:gd name="T29" fmla="*/ 119 h 204"/>
                  <a:gd name="T30" fmla="*/ 22 w 134"/>
                  <a:gd name="T31" fmla="*/ 154 h 204"/>
                  <a:gd name="T32" fmla="*/ 28 w 134"/>
                  <a:gd name="T33" fmla="*/ 166 h 204"/>
                  <a:gd name="T34" fmla="*/ 39 w 134"/>
                  <a:gd name="T35" fmla="*/ 170 h 204"/>
                  <a:gd name="T36" fmla="*/ 51 w 134"/>
                  <a:gd name="T37" fmla="*/ 169 h 204"/>
                  <a:gd name="T38" fmla="*/ 69 w 134"/>
                  <a:gd name="T39" fmla="*/ 204 h 204"/>
                  <a:gd name="T40" fmla="*/ 133 w 134"/>
                  <a:gd name="T41" fmla="*/ 14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" h="204">
                    <a:moveTo>
                      <a:pt x="133" y="143"/>
                    </a:moveTo>
                    <a:cubicBezTo>
                      <a:pt x="129" y="125"/>
                      <a:pt x="128" y="105"/>
                      <a:pt x="130" y="86"/>
                    </a:cubicBezTo>
                    <a:cubicBezTo>
                      <a:pt x="131" y="71"/>
                      <a:pt x="134" y="56"/>
                      <a:pt x="129" y="42"/>
                    </a:cubicBezTo>
                    <a:cubicBezTo>
                      <a:pt x="125" y="33"/>
                      <a:pt x="118" y="25"/>
                      <a:pt x="110" y="19"/>
                    </a:cubicBezTo>
                    <a:cubicBezTo>
                      <a:pt x="98" y="10"/>
                      <a:pt x="84" y="4"/>
                      <a:pt x="69" y="2"/>
                    </a:cubicBezTo>
                    <a:cubicBezTo>
                      <a:pt x="50" y="0"/>
                      <a:pt x="31" y="5"/>
                      <a:pt x="16" y="17"/>
                    </a:cubicBezTo>
                    <a:cubicBezTo>
                      <a:pt x="12" y="20"/>
                      <a:pt x="9" y="24"/>
                      <a:pt x="6" y="28"/>
                    </a:cubicBezTo>
                    <a:cubicBezTo>
                      <a:pt x="5" y="31"/>
                      <a:pt x="4" y="34"/>
                      <a:pt x="4" y="38"/>
                    </a:cubicBezTo>
                    <a:cubicBezTo>
                      <a:pt x="4" y="39"/>
                      <a:pt x="5" y="41"/>
                      <a:pt x="5" y="42"/>
                    </a:cubicBezTo>
                    <a:cubicBezTo>
                      <a:pt x="5" y="44"/>
                      <a:pt x="4" y="46"/>
                      <a:pt x="3" y="47"/>
                    </a:cubicBezTo>
                    <a:cubicBezTo>
                      <a:pt x="1" y="54"/>
                      <a:pt x="0" y="62"/>
                      <a:pt x="2" y="69"/>
                    </a:cubicBezTo>
                    <a:cubicBezTo>
                      <a:pt x="3" y="73"/>
                      <a:pt x="5" y="78"/>
                      <a:pt x="6" y="82"/>
                    </a:cubicBezTo>
                    <a:cubicBezTo>
                      <a:pt x="8" y="88"/>
                      <a:pt x="7" y="94"/>
                      <a:pt x="6" y="100"/>
                    </a:cubicBezTo>
                    <a:cubicBezTo>
                      <a:pt x="5" y="103"/>
                      <a:pt x="4" y="107"/>
                      <a:pt x="5" y="110"/>
                    </a:cubicBezTo>
                    <a:cubicBezTo>
                      <a:pt x="5" y="113"/>
                      <a:pt x="8" y="116"/>
                      <a:pt x="9" y="119"/>
                    </a:cubicBezTo>
                    <a:cubicBezTo>
                      <a:pt x="16" y="129"/>
                      <a:pt x="19" y="142"/>
                      <a:pt x="22" y="154"/>
                    </a:cubicBezTo>
                    <a:cubicBezTo>
                      <a:pt x="23" y="158"/>
                      <a:pt x="25" y="163"/>
                      <a:pt x="28" y="166"/>
                    </a:cubicBezTo>
                    <a:cubicBezTo>
                      <a:pt x="31" y="169"/>
                      <a:pt x="35" y="170"/>
                      <a:pt x="39" y="170"/>
                    </a:cubicBezTo>
                    <a:cubicBezTo>
                      <a:pt x="43" y="170"/>
                      <a:pt x="47" y="170"/>
                      <a:pt x="51" y="169"/>
                    </a:cubicBezTo>
                    <a:cubicBezTo>
                      <a:pt x="57" y="180"/>
                      <a:pt x="63" y="192"/>
                      <a:pt x="69" y="204"/>
                    </a:cubicBezTo>
                    <a:cubicBezTo>
                      <a:pt x="86" y="187"/>
                      <a:pt x="121" y="151"/>
                      <a:pt x="133" y="143"/>
                    </a:cubicBez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auto">
              <a:xfrm>
                <a:off x="6691313" y="1914525"/>
                <a:ext cx="609600" cy="541338"/>
              </a:xfrm>
              <a:custGeom>
                <a:avLst/>
                <a:gdLst>
                  <a:gd name="T0" fmla="*/ 134 w 160"/>
                  <a:gd name="T1" fmla="*/ 142 h 142"/>
                  <a:gd name="T2" fmla="*/ 90 w 160"/>
                  <a:gd name="T3" fmla="*/ 137 h 142"/>
                  <a:gd name="T4" fmla="*/ 77 w 160"/>
                  <a:gd name="T5" fmla="*/ 136 h 142"/>
                  <a:gd name="T6" fmla="*/ 69 w 160"/>
                  <a:gd name="T7" fmla="*/ 124 h 142"/>
                  <a:gd name="T8" fmla="*/ 56 w 160"/>
                  <a:gd name="T9" fmla="*/ 99 h 142"/>
                  <a:gd name="T10" fmla="*/ 50 w 160"/>
                  <a:gd name="T11" fmla="*/ 93 h 142"/>
                  <a:gd name="T12" fmla="*/ 42 w 160"/>
                  <a:gd name="T13" fmla="*/ 92 h 142"/>
                  <a:gd name="T14" fmla="*/ 38 w 160"/>
                  <a:gd name="T15" fmla="*/ 105 h 142"/>
                  <a:gd name="T16" fmla="*/ 34 w 160"/>
                  <a:gd name="T17" fmla="*/ 116 h 142"/>
                  <a:gd name="T18" fmla="*/ 26 w 160"/>
                  <a:gd name="T19" fmla="*/ 112 h 142"/>
                  <a:gd name="T20" fmla="*/ 25 w 160"/>
                  <a:gd name="T21" fmla="*/ 103 h 142"/>
                  <a:gd name="T22" fmla="*/ 25 w 160"/>
                  <a:gd name="T23" fmla="*/ 93 h 142"/>
                  <a:gd name="T24" fmla="*/ 17 w 160"/>
                  <a:gd name="T25" fmla="*/ 77 h 142"/>
                  <a:gd name="T26" fmla="*/ 16 w 160"/>
                  <a:gd name="T27" fmla="*/ 48 h 142"/>
                  <a:gd name="T28" fmla="*/ 9 w 160"/>
                  <a:gd name="T29" fmla="*/ 51 h 142"/>
                  <a:gd name="T30" fmla="*/ 2 w 160"/>
                  <a:gd name="T31" fmla="*/ 49 h 142"/>
                  <a:gd name="T32" fmla="*/ 2 w 160"/>
                  <a:gd name="T33" fmla="*/ 40 h 142"/>
                  <a:gd name="T34" fmla="*/ 17 w 160"/>
                  <a:gd name="T35" fmla="*/ 25 h 142"/>
                  <a:gd name="T36" fmla="*/ 80 w 160"/>
                  <a:gd name="T37" fmla="*/ 0 h 142"/>
                  <a:gd name="T38" fmla="*/ 141 w 160"/>
                  <a:gd name="T39" fmla="*/ 29 h 142"/>
                  <a:gd name="T40" fmla="*/ 154 w 160"/>
                  <a:gd name="T41" fmla="*/ 95 h 142"/>
                  <a:gd name="T42" fmla="*/ 134 w 160"/>
                  <a:gd name="T4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0" h="142">
                    <a:moveTo>
                      <a:pt x="134" y="142"/>
                    </a:moveTo>
                    <a:cubicBezTo>
                      <a:pt x="119" y="136"/>
                      <a:pt x="107" y="135"/>
                      <a:pt x="90" y="137"/>
                    </a:cubicBezTo>
                    <a:cubicBezTo>
                      <a:pt x="86" y="137"/>
                      <a:pt x="81" y="138"/>
                      <a:pt x="77" y="136"/>
                    </a:cubicBezTo>
                    <a:cubicBezTo>
                      <a:pt x="73" y="134"/>
                      <a:pt x="71" y="129"/>
                      <a:pt x="69" y="124"/>
                    </a:cubicBezTo>
                    <a:cubicBezTo>
                      <a:pt x="66" y="115"/>
                      <a:pt x="61" y="107"/>
                      <a:pt x="56" y="99"/>
                    </a:cubicBezTo>
                    <a:cubicBezTo>
                      <a:pt x="54" y="97"/>
                      <a:pt x="52" y="94"/>
                      <a:pt x="50" y="93"/>
                    </a:cubicBezTo>
                    <a:cubicBezTo>
                      <a:pt x="47" y="91"/>
                      <a:pt x="44" y="91"/>
                      <a:pt x="42" y="92"/>
                    </a:cubicBezTo>
                    <a:cubicBezTo>
                      <a:pt x="38" y="95"/>
                      <a:pt x="38" y="100"/>
                      <a:pt x="38" y="105"/>
                    </a:cubicBezTo>
                    <a:cubicBezTo>
                      <a:pt x="39" y="109"/>
                      <a:pt x="38" y="115"/>
                      <a:pt x="34" y="116"/>
                    </a:cubicBezTo>
                    <a:cubicBezTo>
                      <a:pt x="31" y="117"/>
                      <a:pt x="27" y="115"/>
                      <a:pt x="26" y="112"/>
                    </a:cubicBezTo>
                    <a:cubicBezTo>
                      <a:pt x="24" y="109"/>
                      <a:pt x="24" y="106"/>
                      <a:pt x="25" y="103"/>
                    </a:cubicBezTo>
                    <a:cubicBezTo>
                      <a:pt x="25" y="99"/>
                      <a:pt x="26" y="96"/>
                      <a:pt x="25" y="93"/>
                    </a:cubicBezTo>
                    <a:cubicBezTo>
                      <a:pt x="24" y="87"/>
                      <a:pt x="20" y="82"/>
                      <a:pt x="17" y="77"/>
                    </a:cubicBezTo>
                    <a:cubicBezTo>
                      <a:pt x="13" y="68"/>
                      <a:pt x="15" y="57"/>
                      <a:pt x="16" y="48"/>
                    </a:cubicBezTo>
                    <a:cubicBezTo>
                      <a:pt x="14" y="49"/>
                      <a:pt x="12" y="51"/>
                      <a:pt x="9" y="51"/>
                    </a:cubicBezTo>
                    <a:cubicBezTo>
                      <a:pt x="6" y="52"/>
                      <a:pt x="3" y="51"/>
                      <a:pt x="2" y="49"/>
                    </a:cubicBezTo>
                    <a:cubicBezTo>
                      <a:pt x="0" y="46"/>
                      <a:pt x="1" y="43"/>
                      <a:pt x="2" y="40"/>
                    </a:cubicBezTo>
                    <a:cubicBezTo>
                      <a:pt x="5" y="34"/>
                      <a:pt x="11" y="29"/>
                      <a:pt x="17" y="25"/>
                    </a:cubicBezTo>
                    <a:cubicBezTo>
                      <a:pt x="35" y="11"/>
                      <a:pt x="57" y="0"/>
                      <a:pt x="80" y="0"/>
                    </a:cubicBezTo>
                    <a:cubicBezTo>
                      <a:pt x="103" y="0"/>
                      <a:pt x="126" y="11"/>
                      <a:pt x="141" y="29"/>
                    </a:cubicBezTo>
                    <a:cubicBezTo>
                      <a:pt x="155" y="47"/>
                      <a:pt x="160" y="72"/>
                      <a:pt x="154" y="95"/>
                    </a:cubicBezTo>
                    <a:cubicBezTo>
                      <a:pt x="150" y="111"/>
                      <a:pt x="135" y="125"/>
                      <a:pt x="134" y="142"/>
                    </a:cubicBezTo>
                    <a:close/>
                  </a:path>
                </a:pathLst>
              </a:custGeom>
              <a:solidFill>
                <a:srgbClr val="3A39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" name="Group 67"/>
            <p:cNvGrpSpPr/>
            <p:nvPr/>
          </p:nvGrpSpPr>
          <p:grpSpPr>
            <a:xfrm>
              <a:off x="4541838" y="1455738"/>
              <a:ext cx="1550987" cy="4692650"/>
              <a:chOff x="4541838" y="1455738"/>
              <a:chExt cx="1550987" cy="4692650"/>
            </a:xfrm>
          </p:grpSpPr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4881563" y="3508375"/>
                <a:ext cx="688975" cy="2055813"/>
              </a:xfrm>
              <a:custGeom>
                <a:avLst/>
                <a:gdLst>
                  <a:gd name="T0" fmla="*/ 130 w 181"/>
                  <a:gd name="T1" fmla="*/ 1 h 539"/>
                  <a:gd name="T2" fmla="*/ 170 w 181"/>
                  <a:gd name="T3" fmla="*/ 335 h 539"/>
                  <a:gd name="T4" fmla="*/ 181 w 181"/>
                  <a:gd name="T5" fmla="*/ 519 h 539"/>
                  <a:gd name="T6" fmla="*/ 87 w 181"/>
                  <a:gd name="T7" fmla="*/ 525 h 539"/>
                  <a:gd name="T8" fmla="*/ 47 w 181"/>
                  <a:gd name="T9" fmla="*/ 261 h 539"/>
                  <a:gd name="T10" fmla="*/ 3 w 181"/>
                  <a:gd name="T11" fmla="*/ 84 h 539"/>
                  <a:gd name="T12" fmla="*/ 6 w 181"/>
                  <a:gd name="T13" fmla="*/ 39 h 539"/>
                  <a:gd name="T14" fmla="*/ 61 w 181"/>
                  <a:gd name="T15" fmla="*/ 4 h 539"/>
                  <a:gd name="T16" fmla="*/ 130 w 181"/>
                  <a:gd name="T17" fmla="*/ 1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539">
                    <a:moveTo>
                      <a:pt x="130" y="1"/>
                    </a:moveTo>
                    <a:cubicBezTo>
                      <a:pt x="172" y="111"/>
                      <a:pt x="163" y="218"/>
                      <a:pt x="170" y="335"/>
                    </a:cubicBezTo>
                    <a:cubicBezTo>
                      <a:pt x="174" y="392"/>
                      <a:pt x="161" y="466"/>
                      <a:pt x="181" y="519"/>
                    </a:cubicBezTo>
                    <a:cubicBezTo>
                      <a:pt x="153" y="536"/>
                      <a:pt x="116" y="539"/>
                      <a:pt x="87" y="525"/>
                    </a:cubicBezTo>
                    <a:cubicBezTo>
                      <a:pt x="55" y="447"/>
                      <a:pt x="65" y="343"/>
                      <a:pt x="47" y="261"/>
                    </a:cubicBezTo>
                    <a:cubicBezTo>
                      <a:pt x="34" y="196"/>
                      <a:pt x="13" y="149"/>
                      <a:pt x="3" y="84"/>
                    </a:cubicBezTo>
                    <a:cubicBezTo>
                      <a:pt x="1" y="69"/>
                      <a:pt x="0" y="53"/>
                      <a:pt x="6" y="39"/>
                    </a:cubicBezTo>
                    <a:cubicBezTo>
                      <a:pt x="16" y="19"/>
                      <a:pt x="39" y="8"/>
                      <a:pt x="61" y="4"/>
                    </a:cubicBezTo>
                    <a:cubicBezTo>
                      <a:pt x="83" y="0"/>
                      <a:pt x="108" y="5"/>
                      <a:pt x="130" y="1"/>
                    </a:cubicBezTo>
                    <a:close/>
                  </a:path>
                </a:pathLst>
              </a:custGeom>
              <a:solidFill>
                <a:srgbClr val="053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5197475" y="5648325"/>
                <a:ext cx="727075" cy="171450"/>
              </a:xfrm>
              <a:custGeom>
                <a:avLst/>
                <a:gdLst>
                  <a:gd name="T0" fmla="*/ 111 w 191"/>
                  <a:gd name="T1" fmla="*/ 34 h 45"/>
                  <a:gd name="T2" fmla="*/ 56 w 191"/>
                  <a:gd name="T3" fmla="*/ 19 h 45"/>
                  <a:gd name="T4" fmla="*/ 21 w 191"/>
                  <a:gd name="T5" fmla="*/ 12 h 45"/>
                  <a:gd name="T6" fmla="*/ 0 w 191"/>
                  <a:gd name="T7" fmla="*/ 0 h 45"/>
                  <a:gd name="T8" fmla="*/ 0 w 191"/>
                  <a:gd name="T9" fmla="*/ 10 h 45"/>
                  <a:gd name="T10" fmla="*/ 1 w 191"/>
                  <a:gd name="T11" fmla="*/ 16 h 45"/>
                  <a:gd name="T12" fmla="*/ 6 w 191"/>
                  <a:gd name="T13" fmla="*/ 20 h 45"/>
                  <a:gd name="T14" fmla="*/ 35 w 191"/>
                  <a:gd name="T15" fmla="*/ 29 h 45"/>
                  <a:gd name="T16" fmla="*/ 35 w 191"/>
                  <a:gd name="T17" fmla="*/ 21 h 45"/>
                  <a:gd name="T18" fmla="*/ 84 w 191"/>
                  <a:gd name="T19" fmla="*/ 35 h 45"/>
                  <a:gd name="T20" fmla="*/ 135 w 191"/>
                  <a:gd name="T21" fmla="*/ 45 h 45"/>
                  <a:gd name="T22" fmla="*/ 183 w 191"/>
                  <a:gd name="T23" fmla="*/ 30 h 45"/>
                  <a:gd name="T24" fmla="*/ 191 w 191"/>
                  <a:gd name="T25" fmla="*/ 18 h 45"/>
                  <a:gd name="T26" fmla="*/ 111 w 191"/>
                  <a:gd name="T27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1" h="45">
                    <a:moveTo>
                      <a:pt x="111" y="34"/>
                    </a:moveTo>
                    <a:cubicBezTo>
                      <a:pt x="92" y="31"/>
                      <a:pt x="74" y="23"/>
                      <a:pt x="56" y="19"/>
                    </a:cubicBezTo>
                    <a:cubicBezTo>
                      <a:pt x="44" y="16"/>
                      <a:pt x="32" y="15"/>
                      <a:pt x="21" y="12"/>
                    </a:cubicBezTo>
                    <a:cubicBezTo>
                      <a:pt x="13" y="9"/>
                      <a:pt x="6" y="6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2" y="17"/>
                      <a:pt x="4" y="19"/>
                      <a:pt x="6" y="20"/>
                    </a:cubicBezTo>
                    <a:cubicBezTo>
                      <a:pt x="15" y="25"/>
                      <a:pt x="25" y="28"/>
                      <a:pt x="35" y="29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52" y="21"/>
                      <a:pt x="68" y="30"/>
                      <a:pt x="84" y="35"/>
                    </a:cubicBezTo>
                    <a:cubicBezTo>
                      <a:pt x="101" y="41"/>
                      <a:pt x="118" y="45"/>
                      <a:pt x="135" y="45"/>
                    </a:cubicBezTo>
                    <a:cubicBezTo>
                      <a:pt x="152" y="45"/>
                      <a:pt x="170" y="41"/>
                      <a:pt x="183" y="30"/>
                    </a:cubicBezTo>
                    <a:cubicBezTo>
                      <a:pt x="187" y="27"/>
                      <a:pt x="190" y="22"/>
                      <a:pt x="191" y="18"/>
                    </a:cubicBezTo>
                    <a:cubicBezTo>
                      <a:pt x="167" y="33"/>
                      <a:pt x="138" y="39"/>
                      <a:pt x="11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5197475" y="5507038"/>
                <a:ext cx="731837" cy="290513"/>
              </a:xfrm>
              <a:custGeom>
                <a:avLst/>
                <a:gdLst>
                  <a:gd name="T0" fmla="*/ 191 w 192"/>
                  <a:gd name="T1" fmla="*/ 48 h 76"/>
                  <a:gd name="T2" fmla="*/ 183 w 192"/>
                  <a:gd name="T3" fmla="*/ 39 h 76"/>
                  <a:gd name="T4" fmla="*/ 119 w 192"/>
                  <a:gd name="T5" fmla="*/ 13 h 76"/>
                  <a:gd name="T6" fmla="*/ 89 w 192"/>
                  <a:gd name="T7" fmla="*/ 0 h 76"/>
                  <a:gd name="T8" fmla="*/ 6 w 192"/>
                  <a:gd name="T9" fmla="*/ 2 h 76"/>
                  <a:gd name="T10" fmla="*/ 2 w 192"/>
                  <a:gd name="T11" fmla="*/ 22 h 76"/>
                  <a:gd name="T12" fmla="*/ 0 w 192"/>
                  <a:gd name="T13" fmla="*/ 37 h 76"/>
                  <a:gd name="T14" fmla="*/ 21 w 192"/>
                  <a:gd name="T15" fmla="*/ 49 h 76"/>
                  <a:gd name="T16" fmla="*/ 56 w 192"/>
                  <a:gd name="T17" fmla="*/ 56 h 76"/>
                  <a:gd name="T18" fmla="*/ 111 w 192"/>
                  <a:gd name="T19" fmla="*/ 71 h 76"/>
                  <a:gd name="T20" fmla="*/ 191 w 192"/>
                  <a:gd name="T21" fmla="*/ 55 h 76"/>
                  <a:gd name="T22" fmla="*/ 191 w 192"/>
                  <a:gd name="T2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76">
                    <a:moveTo>
                      <a:pt x="191" y="48"/>
                    </a:moveTo>
                    <a:cubicBezTo>
                      <a:pt x="190" y="44"/>
                      <a:pt x="186" y="41"/>
                      <a:pt x="183" y="39"/>
                    </a:cubicBezTo>
                    <a:cubicBezTo>
                      <a:pt x="163" y="27"/>
                      <a:pt x="140" y="22"/>
                      <a:pt x="119" y="13"/>
                    </a:cubicBezTo>
                    <a:cubicBezTo>
                      <a:pt x="109" y="9"/>
                      <a:pt x="100" y="3"/>
                      <a:pt x="89" y="0"/>
                    </a:cubicBezTo>
                    <a:cubicBezTo>
                      <a:pt x="63" y="12"/>
                      <a:pt x="32" y="14"/>
                      <a:pt x="6" y="2"/>
                    </a:cubicBezTo>
                    <a:cubicBezTo>
                      <a:pt x="4" y="8"/>
                      <a:pt x="3" y="16"/>
                      <a:pt x="2" y="22"/>
                    </a:cubicBezTo>
                    <a:cubicBezTo>
                      <a:pt x="1" y="27"/>
                      <a:pt x="0" y="32"/>
                      <a:pt x="0" y="37"/>
                    </a:cubicBezTo>
                    <a:cubicBezTo>
                      <a:pt x="6" y="43"/>
                      <a:pt x="13" y="46"/>
                      <a:pt x="21" y="49"/>
                    </a:cubicBezTo>
                    <a:cubicBezTo>
                      <a:pt x="32" y="52"/>
                      <a:pt x="44" y="53"/>
                      <a:pt x="56" y="56"/>
                    </a:cubicBezTo>
                    <a:cubicBezTo>
                      <a:pt x="74" y="60"/>
                      <a:pt x="92" y="68"/>
                      <a:pt x="111" y="71"/>
                    </a:cubicBezTo>
                    <a:cubicBezTo>
                      <a:pt x="138" y="76"/>
                      <a:pt x="167" y="70"/>
                      <a:pt x="191" y="55"/>
                    </a:cubicBezTo>
                    <a:cubicBezTo>
                      <a:pt x="192" y="53"/>
                      <a:pt x="192" y="50"/>
                      <a:pt x="191" y="48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4606925" y="3790950"/>
                <a:ext cx="604837" cy="1979613"/>
              </a:xfrm>
              <a:custGeom>
                <a:avLst/>
                <a:gdLst>
                  <a:gd name="T0" fmla="*/ 5 w 159"/>
                  <a:gd name="T1" fmla="*/ 253 h 519"/>
                  <a:gd name="T2" fmla="*/ 8 w 159"/>
                  <a:gd name="T3" fmla="*/ 500 h 519"/>
                  <a:gd name="T4" fmla="*/ 25 w 159"/>
                  <a:gd name="T5" fmla="*/ 515 h 519"/>
                  <a:gd name="T6" fmla="*/ 57 w 159"/>
                  <a:gd name="T7" fmla="*/ 516 h 519"/>
                  <a:gd name="T8" fmla="*/ 83 w 159"/>
                  <a:gd name="T9" fmla="*/ 504 h 519"/>
                  <a:gd name="T10" fmla="*/ 119 w 159"/>
                  <a:gd name="T11" fmla="*/ 216 h 519"/>
                  <a:gd name="T12" fmla="*/ 145 w 159"/>
                  <a:gd name="T13" fmla="*/ 105 h 519"/>
                  <a:gd name="T14" fmla="*/ 156 w 159"/>
                  <a:gd name="T15" fmla="*/ 5 h 519"/>
                  <a:gd name="T16" fmla="*/ 57 w 159"/>
                  <a:gd name="T17" fmla="*/ 26 h 519"/>
                  <a:gd name="T18" fmla="*/ 22 w 159"/>
                  <a:gd name="T19" fmla="*/ 36 h 519"/>
                  <a:gd name="T20" fmla="*/ 11 w 159"/>
                  <a:gd name="T21" fmla="*/ 53 h 519"/>
                  <a:gd name="T22" fmla="*/ 6 w 159"/>
                  <a:gd name="T23" fmla="*/ 210 h 519"/>
                  <a:gd name="T24" fmla="*/ 5 w 159"/>
                  <a:gd name="T25" fmla="*/ 25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519">
                    <a:moveTo>
                      <a:pt x="5" y="253"/>
                    </a:moveTo>
                    <a:cubicBezTo>
                      <a:pt x="2" y="335"/>
                      <a:pt x="0" y="418"/>
                      <a:pt x="8" y="500"/>
                    </a:cubicBezTo>
                    <a:cubicBezTo>
                      <a:pt x="8" y="508"/>
                      <a:pt x="18" y="512"/>
                      <a:pt x="25" y="515"/>
                    </a:cubicBezTo>
                    <a:cubicBezTo>
                      <a:pt x="35" y="519"/>
                      <a:pt x="46" y="518"/>
                      <a:pt x="57" y="516"/>
                    </a:cubicBezTo>
                    <a:cubicBezTo>
                      <a:pt x="67" y="515"/>
                      <a:pt x="78" y="513"/>
                      <a:pt x="83" y="504"/>
                    </a:cubicBezTo>
                    <a:cubicBezTo>
                      <a:pt x="74" y="407"/>
                      <a:pt x="87" y="308"/>
                      <a:pt x="119" y="216"/>
                    </a:cubicBezTo>
                    <a:cubicBezTo>
                      <a:pt x="129" y="187"/>
                      <a:pt x="143" y="135"/>
                      <a:pt x="145" y="105"/>
                    </a:cubicBezTo>
                    <a:cubicBezTo>
                      <a:pt x="146" y="70"/>
                      <a:pt x="159" y="39"/>
                      <a:pt x="156" y="5"/>
                    </a:cubicBezTo>
                    <a:cubicBezTo>
                      <a:pt x="155" y="0"/>
                      <a:pt x="63" y="24"/>
                      <a:pt x="57" y="26"/>
                    </a:cubicBezTo>
                    <a:cubicBezTo>
                      <a:pt x="45" y="28"/>
                      <a:pt x="33" y="31"/>
                      <a:pt x="22" y="36"/>
                    </a:cubicBezTo>
                    <a:cubicBezTo>
                      <a:pt x="13" y="40"/>
                      <a:pt x="12" y="43"/>
                      <a:pt x="11" y="53"/>
                    </a:cubicBezTo>
                    <a:cubicBezTo>
                      <a:pt x="9" y="105"/>
                      <a:pt x="8" y="158"/>
                      <a:pt x="6" y="210"/>
                    </a:cubicBezTo>
                    <a:cubicBezTo>
                      <a:pt x="6" y="224"/>
                      <a:pt x="6" y="238"/>
                      <a:pt x="5" y="253"/>
                    </a:cubicBezTo>
                    <a:close/>
                  </a:path>
                </a:pathLst>
              </a:custGeom>
              <a:solidFill>
                <a:srgbClr val="064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4640263" y="5729288"/>
                <a:ext cx="454025" cy="419100"/>
              </a:xfrm>
              <a:custGeom>
                <a:avLst/>
                <a:gdLst>
                  <a:gd name="T0" fmla="*/ 86 w 119"/>
                  <a:gd name="T1" fmla="*/ 109 h 110"/>
                  <a:gd name="T2" fmla="*/ 119 w 119"/>
                  <a:gd name="T3" fmla="*/ 95 h 110"/>
                  <a:gd name="T4" fmla="*/ 68 w 119"/>
                  <a:gd name="T5" fmla="*/ 2 h 110"/>
                  <a:gd name="T6" fmla="*/ 48 w 119"/>
                  <a:gd name="T7" fmla="*/ 8 h 110"/>
                  <a:gd name="T8" fmla="*/ 16 w 119"/>
                  <a:gd name="T9" fmla="*/ 7 h 110"/>
                  <a:gd name="T10" fmla="*/ 3 w 119"/>
                  <a:gd name="T11" fmla="*/ 0 h 110"/>
                  <a:gd name="T12" fmla="*/ 0 w 119"/>
                  <a:gd name="T13" fmla="*/ 26 h 110"/>
                  <a:gd name="T14" fmla="*/ 9 w 119"/>
                  <a:gd name="T15" fmla="*/ 48 h 110"/>
                  <a:gd name="T16" fmla="*/ 18 w 119"/>
                  <a:gd name="T17" fmla="*/ 60 h 110"/>
                  <a:gd name="T18" fmla="*/ 26 w 119"/>
                  <a:gd name="T19" fmla="*/ 82 h 110"/>
                  <a:gd name="T20" fmla="*/ 48 w 119"/>
                  <a:gd name="T21" fmla="*/ 101 h 110"/>
                  <a:gd name="T22" fmla="*/ 67 w 119"/>
                  <a:gd name="T23" fmla="*/ 110 h 110"/>
                  <a:gd name="T24" fmla="*/ 86 w 119"/>
                  <a:gd name="T25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110">
                    <a:moveTo>
                      <a:pt x="86" y="109"/>
                    </a:moveTo>
                    <a:cubicBezTo>
                      <a:pt x="98" y="107"/>
                      <a:pt x="109" y="103"/>
                      <a:pt x="119" y="95"/>
                    </a:cubicBezTo>
                    <a:cubicBezTo>
                      <a:pt x="111" y="60"/>
                      <a:pt x="80" y="35"/>
                      <a:pt x="68" y="2"/>
                    </a:cubicBezTo>
                    <a:cubicBezTo>
                      <a:pt x="63" y="6"/>
                      <a:pt x="55" y="7"/>
                      <a:pt x="48" y="8"/>
                    </a:cubicBezTo>
                    <a:cubicBezTo>
                      <a:pt x="37" y="10"/>
                      <a:pt x="26" y="11"/>
                      <a:pt x="16" y="7"/>
                    </a:cubicBezTo>
                    <a:cubicBezTo>
                      <a:pt x="12" y="5"/>
                      <a:pt x="7" y="3"/>
                      <a:pt x="3" y="0"/>
                    </a:cubicBezTo>
                    <a:cubicBezTo>
                      <a:pt x="4" y="8"/>
                      <a:pt x="2" y="17"/>
                      <a:pt x="0" y="26"/>
                    </a:cubicBezTo>
                    <a:cubicBezTo>
                      <a:pt x="2" y="33"/>
                      <a:pt x="4" y="41"/>
                      <a:pt x="9" y="48"/>
                    </a:cubicBezTo>
                    <a:cubicBezTo>
                      <a:pt x="12" y="52"/>
                      <a:pt x="16" y="56"/>
                      <a:pt x="18" y="60"/>
                    </a:cubicBezTo>
                    <a:cubicBezTo>
                      <a:pt x="22" y="67"/>
                      <a:pt x="22" y="75"/>
                      <a:pt x="26" y="82"/>
                    </a:cubicBezTo>
                    <a:cubicBezTo>
                      <a:pt x="30" y="91"/>
                      <a:pt x="39" y="96"/>
                      <a:pt x="48" y="101"/>
                    </a:cubicBezTo>
                    <a:cubicBezTo>
                      <a:pt x="54" y="104"/>
                      <a:pt x="61" y="107"/>
                      <a:pt x="67" y="110"/>
                    </a:cubicBezTo>
                    <a:cubicBezTo>
                      <a:pt x="73" y="110"/>
                      <a:pt x="79" y="110"/>
                      <a:pt x="86" y="109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4632325" y="5827713"/>
                <a:ext cx="263525" cy="320675"/>
              </a:xfrm>
              <a:custGeom>
                <a:avLst/>
                <a:gdLst>
                  <a:gd name="T0" fmla="*/ 28 w 69"/>
                  <a:gd name="T1" fmla="*/ 56 h 84"/>
                  <a:gd name="T2" fmla="*/ 20 w 69"/>
                  <a:gd name="T3" fmla="*/ 34 h 84"/>
                  <a:gd name="T4" fmla="*/ 11 w 69"/>
                  <a:gd name="T5" fmla="*/ 22 h 84"/>
                  <a:gd name="T6" fmla="*/ 2 w 69"/>
                  <a:gd name="T7" fmla="*/ 0 h 84"/>
                  <a:gd name="T8" fmla="*/ 2 w 69"/>
                  <a:gd name="T9" fmla="*/ 0 h 84"/>
                  <a:gd name="T10" fmla="*/ 8 w 69"/>
                  <a:gd name="T11" fmla="*/ 30 h 84"/>
                  <a:gd name="T12" fmla="*/ 11 w 69"/>
                  <a:gd name="T13" fmla="*/ 28 h 84"/>
                  <a:gd name="T14" fmla="*/ 30 w 69"/>
                  <a:gd name="T15" fmla="*/ 73 h 84"/>
                  <a:gd name="T16" fmla="*/ 51 w 69"/>
                  <a:gd name="T17" fmla="*/ 82 h 84"/>
                  <a:gd name="T18" fmla="*/ 69 w 69"/>
                  <a:gd name="T19" fmla="*/ 84 h 84"/>
                  <a:gd name="T20" fmla="*/ 50 w 69"/>
                  <a:gd name="T21" fmla="*/ 75 h 84"/>
                  <a:gd name="T22" fmla="*/ 28 w 69"/>
                  <a:gd name="T23" fmla="*/ 5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84">
                    <a:moveTo>
                      <a:pt x="28" y="56"/>
                    </a:moveTo>
                    <a:cubicBezTo>
                      <a:pt x="24" y="49"/>
                      <a:pt x="24" y="41"/>
                      <a:pt x="20" y="34"/>
                    </a:cubicBezTo>
                    <a:cubicBezTo>
                      <a:pt x="18" y="30"/>
                      <a:pt x="14" y="26"/>
                      <a:pt x="11" y="22"/>
                    </a:cubicBezTo>
                    <a:cubicBezTo>
                      <a:pt x="6" y="15"/>
                      <a:pt x="4" y="7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22"/>
                      <a:pt x="8" y="30"/>
                    </a:cubicBezTo>
                    <a:cubicBezTo>
                      <a:pt x="9" y="29"/>
                      <a:pt x="10" y="28"/>
                      <a:pt x="11" y="28"/>
                    </a:cubicBezTo>
                    <a:cubicBezTo>
                      <a:pt x="22" y="40"/>
                      <a:pt x="18" y="62"/>
                      <a:pt x="30" y="73"/>
                    </a:cubicBezTo>
                    <a:cubicBezTo>
                      <a:pt x="36" y="79"/>
                      <a:pt x="44" y="80"/>
                      <a:pt x="51" y="82"/>
                    </a:cubicBezTo>
                    <a:cubicBezTo>
                      <a:pt x="57" y="83"/>
                      <a:pt x="63" y="83"/>
                      <a:pt x="69" y="84"/>
                    </a:cubicBezTo>
                    <a:cubicBezTo>
                      <a:pt x="63" y="81"/>
                      <a:pt x="56" y="78"/>
                      <a:pt x="50" y="75"/>
                    </a:cubicBezTo>
                    <a:cubicBezTo>
                      <a:pt x="41" y="70"/>
                      <a:pt x="32" y="65"/>
                      <a:pt x="28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5208588" y="2235200"/>
                <a:ext cx="220662" cy="823913"/>
              </a:xfrm>
              <a:custGeom>
                <a:avLst/>
                <a:gdLst>
                  <a:gd name="T0" fmla="*/ 55 w 58"/>
                  <a:gd name="T1" fmla="*/ 124 h 216"/>
                  <a:gd name="T2" fmla="*/ 33 w 58"/>
                  <a:gd name="T3" fmla="*/ 49 h 216"/>
                  <a:gd name="T4" fmla="*/ 0 w 58"/>
                  <a:gd name="T5" fmla="*/ 0 h 216"/>
                  <a:gd name="T6" fmla="*/ 0 w 58"/>
                  <a:gd name="T7" fmla="*/ 1 h 216"/>
                  <a:gd name="T8" fmla="*/ 47 w 58"/>
                  <a:gd name="T9" fmla="*/ 216 h 216"/>
                  <a:gd name="T10" fmla="*/ 55 w 58"/>
                  <a:gd name="T11" fmla="*/ 12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216">
                    <a:moveTo>
                      <a:pt x="55" y="124"/>
                    </a:moveTo>
                    <a:cubicBezTo>
                      <a:pt x="53" y="98"/>
                      <a:pt x="45" y="73"/>
                      <a:pt x="33" y="49"/>
                    </a:cubicBezTo>
                    <a:cubicBezTo>
                      <a:pt x="24" y="32"/>
                      <a:pt x="13" y="15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5" y="73"/>
                      <a:pt x="45" y="163"/>
                      <a:pt x="47" y="216"/>
                    </a:cubicBezTo>
                    <a:cubicBezTo>
                      <a:pt x="51" y="186"/>
                      <a:pt x="58" y="155"/>
                      <a:pt x="55" y="124"/>
                    </a:cubicBez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4873625" y="1468438"/>
                <a:ext cx="563562" cy="865188"/>
              </a:xfrm>
              <a:custGeom>
                <a:avLst/>
                <a:gdLst>
                  <a:gd name="T0" fmla="*/ 5 w 148"/>
                  <a:gd name="T1" fmla="*/ 155 h 227"/>
                  <a:gd name="T2" fmla="*/ 14 w 148"/>
                  <a:gd name="T3" fmla="*/ 181 h 227"/>
                  <a:gd name="T4" fmla="*/ 42 w 148"/>
                  <a:gd name="T5" fmla="*/ 207 h 227"/>
                  <a:gd name="T6" fmla="*/ 82 w 148"/>
                  <a:gd name="T7" fmla="*/ 227 h 227"/>
                  <a:gd name="T8" fmla="*/ 88 w 148"/>
                  <a:gd name="T9" fmla="*/ 202 h 227"/>
                  <a:gd name="T10" fmla="*/ 90 w 148"/>
                  <a:gd name="T11" fmla="*/ 194 h 227"/>
                  <a:gd name="T12" fmla="*/ 95 w 148"/>
                  <a:gd name="T13" fmla="*/ 191 h 227"/>
                  <a:gd name="T14" fmla="*/ 100 w 148"/>
                  <a:gd name="T15" fmla="*/ 194 h 227"/>
                  <a:gd name="T16" fmla="*/ 109 w 148"/>
                  <a:gd name="T17" fmla="*/ 198 h 227"/>
                  <a:gd name="T18" fmla="*/ 118 w 148"/>
                  <a:gd name="T19" fmla="*/ 198 h 227"/>
                  <a:gd name="T20" fmla="*/ 124 w 148"/>
                  <a:gd name="T21" fmla="*/ 190 h 227"/>
                  <a:gd name="T22" fmla="*/ 126 w 148"/>
                  <a:gd name="T23" fmla="*/ 180 h 227"/>
                  <a:gd name="T24" fmla="*/ 141 w 148"/>
                  <a:gd name="T25" fmla="*/ 148 h 227"/>
                  <a:gd name="T26" fmla="*/ 145 w 148"/>
                  <a:gd name="T27" fmla="*/ 143 h 227"/>
                  <a:gd name="T28" fmla="*/ 144 w 148"/>
                  <a:gd name="T29" fmla="*/ 134 h 227"/>
                  <a:gd name="T30" fmla="*/ 142 w 148"/>
                  <a:gd name="T31" fmla="*/ 114 h 227"/>
                  <a:gd name="T32" fmla="*/ 146 w 148"/>
                  <a:gd name="T33" fmla="*/ 99 h 227"/>
                  <a:gd name="T34" fmla="*/ 145 w 148"/>
                  <a:gd name="T35" fmla="*/ 68 h 227"/>
                  <a:gd name="T36" fmla="*/ 139 w 148"/>
                  <a:gd name="T37" fmla="*/ 44 h 227"/>
                  <a:gd name="T38" fmla="*/ 96 w 148"/>
                  <a:gd name="T39" fmla="*/ 4 h 227"/>
                  <a:gd name="T40" fmla="*/ 69 w 148"/>
                  <a:gd name="T41" fmla="*/ 0 h 227"/>
                  <a:gd name="T42" fmla="*/ 36 w 148"/>
                  <a:gd name="T43" fmla="*/ 6 h 227"/>
                  <a:gd name="T44" fmla="*/ 5 w 148"/>
                  <a:gd name="T45" fmla="*/ 43 h 227"/>
                  <a:gd name="T46" fmla="*/ 2 w 148"/>
                  <a:gd name="T47" fmla="*/ 91 h 227"/>
                  <a:gd name="T48" fmla="*/ 14 w 148"/>
                  <a:gd name="T49" fmla="*/ 139 h 227"/>
                  <a:gd name="T50" fmla="*/ 5 w 148"/>
                  <a:gd name="T51" fmla="*/ 1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8" h="227">
                    <a:moveTo>
                      <a:pt x="5" y="155"/>
                    </a:moveTo>
                    <a:cubicBezTo>
                      <a:pt x="5" y="164"/>
                      <a:pt x="9" y="173"/>
                      <a:pt x="14" y="181"/>
                    </a:cubicBezTo>
                    <a:cubicBezTo>
                      <a:pt x="22" y="191"/>
                      <a:pt x="32" y="199"/>
                      <a:pt x="42" y="207"/>
                    </a:cubicBezTo>
                    <a:cubicBezTo>
                      <a:pt x="55" y="216"/>
                      <a:pt x="67" y="225"/>
                      <a:pt x="82" y="227"/>
                    </a:cubicBezTo>
                    <a:cubicBezTo>
                      <a:pt x="81" y="219"/>
                      <a:pt x="83" y="210"/>
                      <a:pt x="88" y="202"/>
                    </a:cubicBezTo>
                    <a:cubicBezTo>
                      <a:pt x="90" y="194"/>
                      <a:pt x="90" y="194"/>
                      <a:pt x="90" y="194"/>
                    </a:cubicBezTo>
                    <a:cubicBezTo>
                      <a:pt x="90" y="192"/>
                      <a:pt x="93" y="191"/>
                      <a:pt x="95" y="191"/>
                    </a:cubicBezTo>
                    <a:cubicBezTo>
                      <a:pt x="96" y="191"/>
                      <a:pt x="98" y="192"/>
                      <a:pt x="100" y="194"/>
                    </a:cubicBezTo>
                    <a:cubicBezTo>
                      <a:pt x="103" y="195"/>
                      <a:pt x="105" y="197"/>
                      <a:pt x="109" y="198"/>
                    </a:cubicBezTo>
                    <a:cubicBezTo>
                      <a:pt x="112" y="199"/>
                      <a:pt x="115" y="199"/>
                      <a:pt x="118" y="198"/>
                    </a:cubicBezTo>
                    <a:cubicBezTo>
                      <a:pt x="121" y="196"/>
                      <a:pt x="123" y="193"/>
                      <a:pt x="124" y="190"/>
                    </a:cubicBezTo>
                    <a:cubicBezTo>
                      <a:pt x="125" y="186"/>
                      <a:pt x="125" y="183"/>
                      <a:pt x="126" y="180"/>
                    </a:cubicBezTo>
                    <a:cubicBezTo>
                      <a:pt x="128" y="168"/>
                      <a:pt x="133" y="157"/>
                      <a:pt x="141" y="148"/>
                    </a:cubicBezTo>
                    <a:cubicBezTo>
                      <a:pt x="142" y="147"/>
                      <a:pt x="144" y="145"/>
                      <a:pt x="145" y="143"/>
                    </a:cubicBezTo>
                    <a:cubicBezTo>
                      <a:pt x="146" y="140"/>
                      <a:pt x="145" y="137"/>
                      <a:pt x="144" y="134"/>
                    </a:cubicBezTo>
                    <a:cubicBezTo>
                      <a:pt x="141" y="127"/>
                      <a:pt x="140" y="121"/>
                      <a:pt x="142" y="114"/>
                    </a:cubicBezTo>
                    <a:cubicBezTo>
                      <a:pt x="143" y="109"/>
                      <a:pt x="145" y="104"/>
                      <a:pt x="146" y="99"/>
                    </a:cubicBezTo>
                    <a:cubicBezTo>
                      <a:pt x="148" y="89"/>
                      <a:pt x="147" y="79"/>
                      <a:pt x="145" y="68"/>
                    </a:cubicBezTo>
                    <a:cubicBezTo>
                      <a:pt x="144" y="60"/>
                      <a:pt x="143" y="51"/>
                      <a:pt x="139" y="44"/>
                    </a:cubicBezTo>
                    <a:cubicBezTo>
                      <a:pt x="130" y="26"/>
                      <a:pt x="115" y="11"/>
                      <a:pt x="96" y="4"/>
                    </a:cubicBezTo>
                    <a:cubicBezTo>
                      <a:pt x="87" y="2"/>
                      <a:pt x="78" y="0"/>
                      <a:pt x="69" y="0"/>
                    </a:cubicBezTo>
                    <a:cubicBezTo>
                      <a:pt x="58" y="0"/>
                      <a:pt x="46" y="2"/>
                      <a:pt x="36" y="6"/>
                    </a:cubicBezTo>
                    <a:cubicBezTo>
                      <a:pt x="21" y="13"/>
                      <a:pt x="11" y="27"/>
                      <a:pt x="5" y="43"/>
                    </a:cubicBezTo>
                    <a:cubicBezTo>
                      <a:pt x="0" y="58"/>
                      <a:pt x="0" y="75"/>
                      <a:pt x="2" y="91"/>
                    </a:cubicBezTo>
                    <a:cubicBezTo>
                      <a:pt x="5" y="107"/>
                      <a:pt x="13" y="122"/>
                      <a:pt x="14" y="139"/>
                    </a:cubicBezTo>
                    <a:cubicBezTo>
                      <a:pt x="14" y="143"/>
                      <a:pt x="11" y="149"/>
                      <a:pt x="5" y="155"/>
                    </a:cubicBez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4849813" y="1455738"/>
                <a:ext cx="576262" cy="527050"/>
              </a:xfrm>
              <a:custGeom>
                <a:avLst/>
                <a:gdLst>
                  <a:gd name="T0" fmla="*/ 122 w 151"/>
                  <a:gd name="T1" fmla="*/ 49 h 138"/>
                  <a:gd name="T2" fmla="*/ 134 w 151"/>
                  <a:gd name="T3" fmla="*/ 53 h 138"/>
                  <a:gd name="T4" fmla="*/ 146 w 151"/>
                  <a:gd name="T5" fmla="*/ 50 h 138"/>
                  <a:gd name="T6" fmla="*/ 149 w 151"/>
                  <a:gd name="T7" fmla="*/ 35 h 138"/>
                  <a:gd name="T8" fmla="*/ 138 w 151"/>
                  <a:gd name="T9" fmla="*/ 22 h 138"/>
                  <a:gd name="T10" fmla="*/ 74 w 151"/>
                  <a:gd name="T11" fmla="*/ 0 h 138"/>
                  <a:gd name="T12" fmla="*/ 37 w 151"/>
                  <a:gd name="T13" fmla="*/ 5 h 138"/>
                  <a:gd name="T14" fmla="*/ 8 w 151"/>
                  <a:gd name="T15" fmla="*/ 28 h 138"/>
                  <a:gd name="T16" fmla="*/ 0 w 151"/>
                  <a:gd name="T17" fmla="*/ 67 h 138"/>
                  <a:gd name="T18" fmla="*/ 15 w 151"/>
                  <a:gd name="T19" fmla="*/ 138 h 138"/>
                  <a:gd name="T20" fmla="*/ 20 w 151"/>
                  <a:gd name="T21" fmla="*/ 119 h 138"/>
                  <a:gd name="T22" fmla="*/ 15 w 151"/>
                  <a:gd name="T23" fmla="*/ 99 h 138"/>
                  <a:gd name="T24" fmla="*/ 23 w 151"/>
                  <a:gd name="T25" fmla="*/ 82 h 138"/>
                  <a:gd name="T26" fmla="*/ 36 w 151"/>
                  <a:gd name="T27" fmla="*/ 85 h 138"/>
                  <a:gd name="T28" fmla="*/ 42 w 151"/>
                  <a:gd name="T29" fmla="*/ 97 h 138"/>
                  <a:gd name="T30" fmla="*/ 47 w 151"/>
                  <a:gd name="T31" fmla="*/ 107 h 138"/>
                  <a:gd name="T32" fmla="*/ 57 w 151"/>
                  <a:gd name="T33" fmla="*/ 110 h 138"/>
                  <a:gd name="T34" fmla="*/ 62 w 151"/>
                  <a:gd name="T35" fmla="*/ 101 h 138"/>
                  <a:gd name="T36" fmla="*/ 62 w 151"/>
                  <a:gd name="T37" fmla="*/ 91 h 138"/>
                  <a:gd name="T38" fmla="*/ 87 w 151"/>
                  <a:gd name="T39" fmla="*/ 62 h 138"/>
                  <a:gd name="T40" fmla="*/ 90 w 151"/>
                  <a:gd name="T41" fmla="*/ 49 h 138"/>
                  <a:gd name="T42" fmla="*/ 97 w 151"/>
                  <a:gd name="T43" fmla="*/ 46 h 138"/>
                  <a:gd name="T44" fmla="*/ 122 w 151"/>
                  <a:gd name="T45" fmla="*/ 4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1" h="138">
                    <a:moveTo>
                      <a:pt x="122" y="49"/>
                    </a:moveTo>
                    <a:cubicBezTo>
                      <a:pt x="126" y="50"/>
                      <a:pt x="130" y="52"/>
                      <a:pt x="134" y="53"/>
                    </a:cubicBezTo>
                    <a:cubicBezTo>
                      <a:pt x="138" y="53"/>
                      <a:pt x="143" y="53"/>
                      <a:pt x="146" y="50"/>
                    </a:cubicBezTo>
                    <a:cubicBezTo>
                      <a:pt x="150" y="47"/>
                      <a:pt x="151" y="40"/>
                      <a:pt x="149" y="35"/>
                    </a:cubicBezTo>
                    <a:cubicBezTo>
                      <a:pt x="147" y="30"/>
                      <a:pt x="143" y="26"/>
                      <a:pt x="138" y="22"/>
                    </a:cubicBezTo>
                    <a:cubicBezTo>
                      <a:pt x="120" y="8"/>
                      <a:pt x="97" y="1"/>
                      <a:pt x="74" y="0"/>
                    </a:cubicBezTo>
                    <a:cubicBezTo>
                      <a:pt x="62" y="0"/>
                      <a:pt x="49" y="1"/>
                      <a:pt x="37" y="5"/>
                    </a:cubicBezTo>
                    <a:cubicBezTo>
                      <a:pt x="26" y="9"/>
                      <a:pt x="15" y="17"/>
                      <a:pt x="8" y="28"/>
                    </a:cubicBezTo>
                    <a:cubicBezTo>
                      <a:pt x="1" y="39"/>
                      <a:pt x="0" y="53"/>
                      <a:pt x="0" y="67"/>
                    </a:cubicBezTo>
                    <a:cubicBezTo>
                      <a:pt x="0" y="91"/>
                      <a:pt x="5" y="116"/>
                      <a:pt x="15" y="138"/>
                    </a:cubicBezTo>
                    <a:cubicBezTo>
                      <a:pt x="21" y="134"/>
                      <a:pt x="22" y="126"/>
                      <a:pt x="20" y="119"/>
                    </a:cubicBezTo>
                    <a:cubicBezTo>
                      <a:pt x="19" y="112"/>
                      <a:pt x="16" y="106"/>
                      <a:pt x="15" y="99"/>
                    </a:cubicBezTo>
                    <a:cubicBezTo>
                      <a:pt x="14" y="92"/>
                      <a:pt x="17" y="84"/>
                      <a:pt x="23" y="82"/>
                    </a:cubicBezTo>
                    <a:cubicBezTo>
                      <a:pt x="28" y="80"/>
                      <a:pt x="32" y="82"/>
                      <a:pt x="36" y="85"/>
                    </a:cubicBezTo>
                    <a:cubicBezTo>
                      <a:pt x="39" y="88"/>
                      <a:pt x="41" y="93"/>
                      <a:pt x="42" y="97"/>
                    </a:cubicBezTo>
                    <a:cubicBezTo>
                      <a:pt x="44" y="100"/>
                      <a:pt x="45" y="104"/>
                      <a:pt x="47" y="107"/>
                    </a:cubicBezTo>
                    <a:cubicBezTo>
                      <a:pt x="50" y="110"/>
                      <a:pt x="54" y="112"/>
                      <a:pt x="57" y="110"/>
                    </a:cubicBezTo>
                    <a:cubicBezTo>
                      <a:pt x="60" y="109"/>
                      <a:pt x="62" y="105"/>
                      <a:pt x="62" y="101"/>
                    </a:cubicBezTo>
                    <a:cubicBezTo>
                      <a:pt x="62" y="98"/>
                      <a:pt x="61" y="95"/>
                      <a:pt x="62" y="91"/>
                    </a:cubicBezTo>
                    <a:cubicBezTo>
                      <a:pt x="65" y="78"/>
                      <a:pt x="84" y="75"/>
                      <a:pt x="87" y="62"/>
                    </a:cubicBezTo>
                    <a:cubicBezTo>
                      <a:pt x="88" y="58"/>
                      <a:pt x="87" y="53"/>
                      <a:pt x="90" y="49"/>
                    </a:cubicBezTo>
                    <a:cubicBezTo>
                      <a:pt x="92" y="47"/>
                      <a:pt x="94" y="47"/>
                      <a:pt x="97" y="46"/>
                    </a:cubicBezTo>
                    <a:cubicBezTo>
                      <a:pt x="105" y="45"/>
                      <a:pt x="114" y="46"/>
                      <a:pt x="122" y="49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4808538" y="2055813"/>
                <a:ext cx="377825" cy="407988"/>
              </a:xfrm>
              <a:custGeom>
                <a:avLst/>
                <a:gdLst>
                  <a:gd name="T0" fmla="*/ 99 w 99"/>
                  <a:gd name="T1" fmla="*/ 73 h 107"/>
                  <a:gd name="T2" fmla="*/ 59 w 99"/>
                  <a:gd name="T3" fmla="*/ 53 h 107"/>
                  <a:gd name="T4" fmla="*/ 31 w 99"/>
                  <a:gd name="T5" fmla="*/ 27 h 107"/>
                  <a:gd name="T6" fmla="*/ 22 w 99"/>
                  <a:gd name="T7" fmla="*/ 1 h 107"/>
                  <a:gd name="T8" fmla="*/ 12 w 99"/>
                  <a:gd name="T9" fmla="*/ 1 h 107"/>
                  <a:gd name="T10" fmla="*/ 0 w 99"/>
                  <a:gd name="T11" fmla="*/ 8 h 107"/>
                  <a:gd name="T12" fmla="*/ 24 w 99"/>
                  <a:gd name="T13" fmla="*/ 57 h 107"/>
                  <a:gd name="T14" fmla="*/ 78 w 99"/>
                  <a:gd name="T15" fmla="*/ 101 h 107"/>
                  <a:gd name="T16" fmla="*/ 85 w 99"/>
                  <a:gd name="T17" fmla="*/ 107 h 107"/>
                  <a:gd name="T18" fmla="*/ 96 w 99"/>
                  <a:gd name="T19" fmla="*/ 106 h 107"/>
                  <a:gd name="T20" fmla="*/ 99 w 99"/>
                  <a:gd name="T21" fmla="*/ 7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07">
                    <a:moveTo>
                      <a:pt x="99" y="73"/>
                    </a:moveTo>
                    <a:cubicBezTo>
                      <a:pt x="84" y="71"/>
                      <a:pt x="72" y="62"/>
                      <a:pt x="59" y="53"/>
                    </a:cubicBezTo>
                    <a:cubicBezTo>
                      <a:pt x="49" y="45"/>
                      <a:pt x="39" y="37"/>
                      <a:pt x="31" y="27"/>
                    </a:cubicBezTo>
                    <a:cubicBezTo>
                      <a:pt x="26" y="19"/>
                      <a:pt x="22" y="10"/>
                      <a:pt x="22" y="1"/>
                    </a:cubicBezTo>
                    <a:cubicBezTo>
                      <a:pt x="19" y="0"/>
                      <a:pt x="15" y="1"/>
                      <a:pt x="12" y="1"/>
                    </a:cubicBezTo>
                    <a:cubicBezTo>
                      <a:pt x="10" y="2"/>
                      <a:pt x="5" y="4"/>
                      <a:pt x="0" y="8"/>
                    </a:cubicBezTo>
                    <a:cubicBezTo>
                      <a:pt x="0" y="26"/>
                      <a:pt x="11" y="44"/>
                      <a:pt x="24" y="57"/>
                    </a:cubicBezTo>
                    <a:cubicBezTo>
                      <a:pt x="40" y="74"/>
                      <a:pt x="61" y="85"/>
                      <a:pt x="78" y="101"/>
                    </a:cubicBezTo>
                    <a:cubicBezTo>
                      <a:pt x="81" y="103"/>
                      <a:pt x="83" y="105"/>
                      <a:pt x="85" y="107"/>
                    </a:cubicBezTo>
                    <a:cubicBezTo>
                      <a:pt x="89" y="107"/>
                      <a:pt x="94" y="107"/>
                      <a:pt x="96" y="106"/>
                    </a:cubicBezTo>
                    <a:cubicBezTo>
                      <a:pt x="99" y="103"/>
                      <a:pt x="99" y="73"/>
                      <a:pt x="99" y="73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5181600" y="2238375"/>
                <a:ext cx="114300" cy="190500"/>
              </a:xfrm>
              <a:custGeom>
                <a:avLst/>
                <a:gdLst>
                  <a:gd name="T0" fmla="*/ 7 w 30"/>
                  <a:gd name="T1" fmla="*/ 0 h 50"/>
                  <a:gd name="T2" fmla="*/ 1 w 30"/>
                  <a:gd name="T3" fmla="*/ 25 h 50"/>
                  <a:gd name="T4" fmla="*/ 30 w 30"/>
                  <a:gd name="T5" fmla="*/ 50 h 50"/>
                  <a:gd name="T6" fmla="*/ 7 w 3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0">
                    <a:moveTo>
                      <a:pt x="7" y="0"/>
                    </a:moveTo>
                    <a:cubicBezTo>
                      <a:pt x="2" y="8"/>
                      <a:pt x="0" y="17"/>
                      <a:pt x="1" y="25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4" y="33"/>
                      <a:pt x="16" y="16"/>
                      <a:pt x="7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5132388" y="2333625"/>
                <a:ext cx="255587" cy="725488"/>
              </a:xfrm>
              <a:custGeom>
                <a:avLst/>
                <a:gdLst>
                  <a:gd name="T0" fmla="*/ 43 w 67"/>
                  <a:gd name="T1" fmla="*/ 25 h 190"/>
                  <a:gd name="T2" fmla="*/ 14 w 67"/>
                  <a:gd name="T3" fmla="*/ 0 h 190"/>
                  <a:gd name="T4" fmla="*/ 11 w 67"/>
                  <a:gd name="T5" fmla="*/ 33 h 190"/>
                  <a:gd name="T6" fmla="*/ 0 w 67"/>
                  <a:gd name="T7" fmla="*/ 34 h 190"/>
                  <a:gd name="T8" fmla="*/ 49 w 67"/>
                  <a:gd name="T9" fmla="*/ 116 h 190"/>
                  <a:gd name="T10" fmla="*/ 67 w 67"/>
                  <a:gd name="T11" fmla="*/ 190 h 190"/>
                  <a:gd name="T12" fmla="*/ 43 w 67"/>
                  <a:gd name="T13" fmla="*/ 2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90">
                    <a:moveTo>
                      <a:pt x="43" y="25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30"/>
                      <a:pt x="11" y="33"/>
                    </a:cubicBezTo>
                    <a:cubicBezTo>
                      <a:pt x="9" y="34"/>
                      <a:pt x="4" y="34"/>
                      <a:pt x="0" y="34"/>
                    </a:cubicBezTo>
                    <a:cubicBezTo>
                      <a:pt x="22" y="57"/>
                      <a:pt x="38" y="86"/>
                      <a:pt x="49" y="116"/>
                    </a:cubicBezTo>
                    <a:cubicBezTo>
                      <a:pt x="57" y="140"/>
                      <a:pt x="62" y="165"/>
                      <a:pt x="67" y="190"/>
                    </a:cubicBezTo>
                    <a:cubicBezTo>
                      <a:pt x="66" y="149"/>
                      <a:pt x="65" y="85"/>
                      <a:pt x="43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5178425" y="2333625"/>
                <a:ext cx="209550" cy="725488"/>
              </a:xfrm>
              <a:custGeom>
                <a:avLst/>
                <a:gdLst>
                  <a:gd name="T0" fmla="*/ 2 w 55"/>
                  <a:gd name="T1" fmla="*/ 0 h 190"/>
                  <a:gd name="T2" fmla="*/ 0 w 55"/>
                  <a:gd name="T3" fmla="*/ 28 h 190"/>
                  <a:gd name="T4" fmla="*/ 42 w 55"/>
                  <a:gd name="T5" fmla="*/ 132 h 190"/>
                  <a:gd name="T6" fmla="*/ 55 w 55"/>
                  <a:gd name="T7" fmla="*/ 190 h 190"/>
                  <a:gd name="T8" fmla="*/ 48 w 55"/>
                  <a:gd name="T9" fmla="*/ 91 h 190"/>
                  <a:gd name="T10" fmla="*/ 11 w 55"/>
                  <a:gd name="T11" fmla="*/ 8 h 190"/>
                  <a:gd name="T12" fmla="*/ 2 w 55"/>
                  <a:gd name="T13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90">
                    <a:moveTo>
                      <a:pt x="2" y="0"/>
                    </a:moveTo>
                    <a:cubicBezTo>
                      <a:pt x="2" y="0"/>
                      <a:pt x="2" y="19"/>
                      <a:pt x="0" y="28"/>
                    </a:cubicBezTo>
                    <a:cubicBezTo>
                      <a:pt x="16" y="45"/>
                      <a:pt x="37" y="81"/>
                      <a:pt x="42" y="132"/>
                    </a:cubicBezTo>
                    <a:cubicBezTo>
                      <a:pt x="47" y="151"/>
                      <a:pt x="51" y="171"/>
                      <a:pt x="55" y="190"/>
                    </a:cubicBezTo>
                    <a:cubicBezTo>
                      <a:pt x="54" y="164"/>
                      <a:pt x="54" y="129"/>
                      <a:pt x="48" y="91"/>
                    </a:cubicBezTo>
                    <a:cubicBezTo>
                      <a:pt x="37" y="64"/>
                      <a:pt x="19" y="24"/>
                      <a:pt x="11" y="8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2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4541838" y="2154238"/>
                <a:ext cx="846137" cy="2003425"/>
              </a:xfrm>
              <a:custGeom>
                <a:avLst/>
                <a:gdLst>
                  <a:gd name="T0" fmla="*/ 222 w 222"/>
                  <a:gd name="T1" fmla="*/ 239 h 525"/>
                  <a:gd name="T2" fmla="*/ 201 w 222"/>
                  <a:gd name="T3" fmla="*/ 176 h 525"/>
                  <a:gd name="T4" fmla="*/ 184 w 222"/>
                  <a:gd name="T5" fmla="*/ 129 h 525"/>
                  <a:gd name="T6" fmla="*/ 161 w 222"/>
                  <a:gd name="T7" fmla="*/ 102 h 525"/>
                  <a:gd name="T8" fmla="*/ 142 w 222"/>
                  <a:gd name="T9" fmla="*/ 90 h 525"/>
                  <a:gd name="T10" fmla="*/ 131 w 222"/>
                  <a:gd name="T11" fmla="*/ 72 h 525"/>
                  <a:gd name="T12" fmla="*/ 124 w 222"/>
                  <a:gd name="T13" fmla="*/ 80 h 525"/>
                  <a:gd name="T14" fmla="*/ 84 w 222"/>
                  <a:gd name="T15" fmla="*/ 48 h 525"/>
                  <a:gd name="T16" fmla="*/ 59 w 222"/>
                  <a:gd name="T17" fmla="*/ 22 h 525"/>
                  <a:gd name="T18" fmla="*/ 51 w 222"/>
                  <a:gd name="T19" fmla="*/ 0 h 525"/>
                  <a:gd name="T20" fmla="*/ 3 w 222"/>
                  <a:gd name="T21" fmla="*/ 136 h 525"/>
                  <a:gd name="T22" fmla="*/ 7 w 222"/>
                  <a:gd name="T23" fmla="*/ 308 h 525"/>
                  <a:gd name="T24" fmla="*/ 5 w 222"/>
                  <a:gd name="T25" fmla="*/ 459 h 525"/>
                  <a:gd name="T26" fmla="*/ 41 w 222"/>
                  <a:gd name="T27" fmla="*/ 523 h 525"/>
                  <a:gd name="T28" fmla="*/ 177 w 222"/>
                  <a:gd name="T29" fmla="*/ 494 h 525"/>
                  <a:gd name="T30" fmla="*/ 222 w 222"/>
                  <a:gd name="T31" fmla="*/ 239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2" h="525">
                    <a:moveTo>
                      <a:pt x="222" y="239"/>
                    </a:moveTo>
                    <a:cubicBezTo>
                      <a:pt x="213" y="220"/>
                      <a:pt x="207" y="196"/>
                      <a:pt x="201" y="176"/>
                    </a:cubicBezTo>
                    <a:cubicBezTo>
                      <a:pt x="197" y="160"/>
                      <a:pt x="191" y="144"/>
                      <a:pt x="184" y="129"/>
                    </a:cubicBezTo>
                    <a:cubicBezTo>
                      <a:pt x="178" y="117"/>
                      <a:pt x="172" y="109"/>
                      <a:pt x="161" y="102"/>
                    </a:cubicBezTo>
                    <a:cubicBezTo>
                      <a:pt x="154" y="99"/>
                      <a:pt x="148" y="95"/>
                      <a:pt x="142" y="90"/>
                    </a:cubicBezTo>
                    <a:cubicBezTo>
                      <a:pt x="137" y="86"/>
                      <a:pt x="133" y="79"/>
                      <a:pt x="131" y="72"/>
                    </a:cubicBezTo>
                    <a:cubicBezTo>
                      <a:pt x="129" y="75"/>
                      <a:pt x="126" y="77"/>
                      <a:pt x="124" y="80"/>
                    </a:cubicBezTo>
                    <a:cubicBezTo>
                      <a:pt x="111" y="69"/>
                      <a:pt x="97" y="58"/>
                      <a:pt x="84" y="48"/>
                    </a:cubicBezTo>
                    <a:cubicBezTo>
                      <a:pt x="75" y="40"/>
                      <a:pt x="65" y="32"/>
                      <a:pt x="59" y="22"/>
                    </a:cubicBezTo>
                    <a:cubicBezTo>
                      <a:pt x="54" y="16"/>
                      <a:pt x="51" y="8"/>
                      <a:pt x="51" y="0"/>
                    </a:cubicBezTo>
                    <a:cubicBezTo>
                      <a:pt x="27" y="27"/>
                      <a:pt x="0" y="74"/>
                      <a:pt x="3" y="136"/>
                    </a:cubicBezTo>
                    <a:cubicBezTo>
                      <a:pt x="5" y="193"/>
                      <a:pt x="3" y="251"/>
                      <a:pt x="7" y="308"/>
                    </a:cubicBezTo>
                    <a:cubicBezTo>
                      <a:pt x="11" y="361"/>
                      <a:pt x="18" y="401"/>
                      <a:pt x="5" y="459"/>
                    </a:cubicBezTo>
                    <a:cubicBezTo>
                      <a:pt x="1" y="478"/>
                      <a:pt x="21" y="525"/>
                      <a:pt x="41" y="523"/>
                    </a:cubicBezTo>
                    <a:cubicBezTo>
                      <a:pt x="84" y="520"/>
                      <a:pt x="134" y="510"/>
                      <a:pt x="177" y="494"/>
                    </a:cubicBezTo>
                    <a:cubicBezTo>
                      <a:pt x="194" y="442"/>
                      <a:pt x="222" y="315"/>
                      <a:pt x="222" y="239"/>
                    </a:cubicBez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5330825" y="3065463"/>
                <a:ext cx="171450" cy="915988"/>
              </a:xfrm>
              <a:custGeom>
                <a:avLst/>
                <a:gdLst>
                  <a:gd name="T0" fmla="*/ 15 w 45"/>
                  <a:gd name="T1" fmla="*/ 0 h 240"/>
                  <a:gd name="T2" fmla="*/ 0 w 45"/>
                  <a:gd name="T3" fmla="*/ 146 h 240"/>
                  <a:gd name="T4" fmla="*/ 4 w 45"/>
                  <a:gd name="T5" fmla="*/ 194 h 240"/>
                  <a:gd name="T6" fmla="*/ 4 w 45"/>
                  <a:gd name="T7" fmla="*/ 240 h 240"/>
                  <a:gd name="T8" fmla="*/ 45 w 45"/>
                  <a:gd name="T9" fmla="*/ 215 h 240"/>
                  <a:gd name="T10" fmla="*/ 15 w 45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240">
                    <a:moveTo>
                      <a:pt x="15" y="0"/>
                    </a:moveTo>
                    <a:cubicBezTo>
                      <a:pt x="11" y="16"/>
                      <a:pt x="6" y="121"/>
                      <a:pt x="0" y="146"/>
                    </a:cubicBezTo>
                    <a:cubicBezTo>
                      <a:pt x="1" y="162"/>
                      <a:pt x="3" y="178"/>
                      <a:pt x="4" y="194"/>
                    </a:cubicBezTo>
                    <a:cubicBezTo>
                      <a:pt x="4" y="209"/>
                      <a:pt x="4" y="225"/>
                      <a:pt x="4" y="240"/>
                    </a:cubicBezTo>
                    <a:cubicBezTo>
                      <a:pt x="19" y="232"/>
                      <a:pt x="33" y="224"/>
                      <a:pt x="45" y="215"/>
                    </a:cubicBezTo>
                    <a:cubicBezTo>
                      <a:pt x="29" y="154"/>
                      <a:pt x="19" y="33"/>
                      <a:pt x="15" y="0"/>
                    </a:cubicBez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4632325" y="2592388"/>
                <a:ext cx="981075" cy="1171575"/>
              </a:xfrm>
              <a:custGeom>
                <a:avLst/>
                <a:gdLst>
                  <a:gd name="T0" fmla="*/ 0 w 257"/>
                  <a:gd name="T1" fmla="*/ 29 h 307"/>
                  <a:gd name="T2" fmla="*/ 31 w 257"/>
                  <a:gd name="T3" fmla="*/ 159 h 307"/>
                  <a:gd name="T4" fmla="*/ 54 w 257"/>
                  <a:gd name="T5" fmla="*/ 223 h 307"/>
                  <a:gd name="T6" fmla="*/ 105 w 257"/>
                  <a:gd name="T7" fmla="*/ 267 h 307"/>
                  <a:gd name="T8" fmla="*/ 222 w 257"/>
                  <a:gd name="T9" fmla="*/ 307 h 307"/>
                  <a:gd name="T10" fmla="*/ 257 w 257"/>
                  <a:gd name="T11" fmla="*/ 249 h 307"/>
                  <a:gd name="T12" fmla="*/ 194 w 257"/>
                  <a:gd name="T13" fmla="*/ 217 h 307"/>
                  <a:gd name="T14" fmla="*/ 126 w 257"/>
                  <a:gd name="T15" fmla="*/ 195 h 307"/>
                  <a:gd name="T16" fmla="*/ 102 w 257"/>
                  <a:gd name="T17" fmla="*/ 15 h 307"/>
                  <a:gd name="T18" fmla="*/ 0 w 257"/>
                  <a:gd name="T19" fmla="*/ 2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7" h="307">
                    <a:moveTo>
                      <a:pt x="0" y="29"/>
                    </a:moveTo>
                    <a:cubicBezTo>
                      <a:pt x="11" y="71"/>
                      <a:pt x="20" y="117"/>
                      <a:pt x="31" y="159"/>
                    </a:cubicBezTo>
                    <a:cubicBezTo>
                      <a:pt x="37" y="181"/>
                      <a:pt x="43" y="204"/>
                      <a:pt x="54" y="223"/>
                    </a:cubicBezTo>
                    <a:cubicBezTo>
                      <a:pt x="66" y="243"/>
                      <a:pt x="83" y="261"/>
                      <a:pt x="105" y="267"/>
                    </a:cubicBezTo>
                    <a:cubicBezTo>
                      <a:pt x="145" y="278"/>
                      <a:pt x="181" y="301"/>
                      <a:pt x="222" y="307"/>
                    </a:cubicBezTo>
                    <a:cubicBezTo>
                      <a:pt x="224" y="283"/>
                      <a:pt x="237" y="261"/>
                      <a:pt x="257" y="249"/>
                    </a:cubicBezTo>
                    <a:cubicBezTo>
                      <a:pt x="240" y="233"/>
                      <a:pt x="217" y="223"/>
                      <a:pt x="194" y="217"/>
                    </a:cubicBezTo>
                    <a:cubicBezTo>
                      <a:pt x="171" y="210"/>
                      <a:pt x="147" y="206"/>
                      <a:pt x="126" y="195"/>
                    </a:cubicBezTo>
                    <a:cubicBezTo>
                      <a:pt x="121" y="135"/>
                      <a:pt x="113" y="74"/>
                      <a:pt x="102" y="15"/>
                    </a:cubicBezTo>
                    <a:cubicBezTo>
                      <a:pt x="69" y="0"/>
                      <a:pt x="27" y="6"/>
                      <a:pt x="0" y="29"/>
                    </a:cubicBezTo>
                    <a:close/>
                  </a:path>
                </a:pathLst>
              </a:custGeom>
              <a:solidFill>
                <a:srgbClr val="064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5502275" y="3532188"/>
                <a:ext cx="590550" cy="419100"/>
              </a:xfrm>
              <a:custGeom>
                <a:avLst/>
                <a:gdLst>
                  <a:gd name="T0" fmla="*/ 73 w 155"/>
                  <a:gd name="T1" fmla="*/ 6 h 110"/>
                  <a:gd name="T2" fmla="*/ 53 w 155"/>
                  <a:gd name="T3" fmla="*/ 13 h 110"/>
                  <a:gd name="T4" fmla="*/ 27 w 155"/>
                  <a:gd name="T5" fmla="*/ 15 h 110"/>
                  <a:gd name="T6" fmla="*/ 17 w 155"/>
                  <a:gd name="T7" fmla="*/ 16 h 110"/>
                  <a:gd name="T8" fmla="*/ 5 w 155"/>
                  <a:gd name="T9" fmla="*/ 30 h 110"/>
                  <a:gd name="T10" fmla="*/ 0 w 155"/>
                  <a:gd name="T11" fmla="*/ 49 h 110"/>
                  <a:gd name="T12" fmla="*/ 58 w 155"/>
                  <a:gd name="T13" fmla="*/ 85 h 110"/>
                  <a:gd name="T14" fmla="*/ 121 w 155"/>
                  <a:gd name="T15" fmla="*/ 110 h 110"/>
                  <a:gd name="T16" fmla="*/ 125 w 155"/>
                  <a:gd name="T17" fmla="*/ 109 h 110"/>
                  <a:gd name="T18" fmla="*/ 125 w 155"/>
                  <a:gd name="T19" fmla="*/ 104 h 110"/>
                  <a:gd name="T20" fmla="*/ 120 w 155"/>
                  <a:gd name="T21" fmla="*/ 101 h 110"/>
                  <a:gd name="T22" fmla="*/ 96 w 155"/>
                  <a:gd name="T23" fmla="*/ 93 h 110"/>
                  <a:gd name="T24" fmla="*/ 90 w 155"/>
                  <a:gd name="T25" fmla="*/ 86 h 110"/>
                  <a:gd name="T26" fmla="*/ 134 w 155"/>
                  <a:gd name="T27" fmla="*/ 100 h 110"/>
                  <a:gd name="T28" fmla="*/ 140 w 155"/>
                  <a:gd name="T29" fmla="*/ 100 h 110"/>
                  <a:gd name="T30" fmla="*/ 144 w 155"/>
                  <a:gd name="T31" fmla="*/ 94 h 110"/>
                  <a:gd name="T32" fmla="*/ 138 w 155"/>
                  <a:gd name="T33" fmla="*/ 91 h 110"/>
                  <a:gd name="T34" fmla="*/ 98 w 155"/>
                  <a:gd name="T35" fmla="*/ 75 h 110"/>
                  <a:gd name="T36" fmla="*/ 143 w 155"/>
                  <a:gd name="T37" fmla="*/ 89 h 110"/>
                  <a:gd name="T38" fmla="*/ 148 w 155"/>
                  <a:gd name="T39" fmla="*/ 90 h 110"/>
                  <a:gd name="T40" fmla="*/ 153 w 155"/>
                  <a:gd name="T41" fmla="*/ 87 h 110"/>
                  <a:gd name="T42" fmla="*/ 151 w 155"/>
                  <a:gd name="T43" fmla="*/ 82 h 110"/>
                  <a:gd name="T44" fmla="*/ 146 w 155"/>
                  <a:gd name="T45" fmla="*/ 79 h 110"/>
                  <a:gd name="T46" fmla="*/ 113 w 155"/>
                  <a:gd name="T47" fmla="*/ 66 h 110"/>
                  <a:gd name="T48" fmla="*/ 104 w 155"/>
                  <a:gd name="T49" fmla="*/ 57 h 110"/>
                  <a:gd name="T50" fmla="*/ 143 w 155"/>
                  <a:gd name="T51" fmla="*/ 72 h 110"/>
                  <a:gd name="T52" fmla="*/ 153 w 155"/>
                  <a:gd name="T53" fmla="*/ 71 h 110"/>
                  <a:gd name="T54" fmla="*/ 152 w 155"/>
                  <a:gd name="T55" fmla="*/ 62 h 110"/>
                  <a:gd name="T56" fmla="*/ 143 w 155"/>
                  <a:gd name="T57" fmla="*/ 58 h 110"/>
                  <a:gd name="T58" fmla="*/ 97 w 155"/>
                  <a:gd name="T59" fmla="*/ 40 h 110"/>
                  <a:gd name="T60" fmla="*/ 90 w 155"/>
                  <a:gd name="T61" fmla="*/ 34 h 110"/>
                  <a:gd name="T62" fmla="*/ 89 w 155"/>
                  <a:gd name="T63" fmla="*/ 25 h 110"/>
                  <a:gd name="T64" fmla="*/ 95 w 155"/>
                  <a:gd name="T65" fmla="*/ 22 h 110"/>
                  <a:gd name="T66" fmla="*/ 103 w 155"/>
                  <a:gd name="T67" fmla="*/ 22 h 110"/>
                  <a:gd name="T68" fmla="*/ 125 w 155"/>
                  <a:gd name="T69" fmla="*/ 10 h 110"/>
                  <a:gd name="T70" fmla="*/ 127 w 155"/>
                  <a:gd name="T71" fmla="*/ 5 h 110"/>
                  <a:gd name="T72" fmla="*/ 119 w 155"/>
                  <a:gd name="T73" fmla="*/ 1 h 110"/>
                  <a:gd name="T74" fmla="*/ 110 w 155"/>
                  <a:gd name="T75" fmla="*/ 5 h 110"/>
                  <a:gd name="T76" fmla="*/ 73 w 155"/>
                  <a:gd name="T77" fmla="*/ 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5" h="110">
                    <a:moveTo>
                      <a:pt x="73" y="6"/>
                    </a:moveTo>
                    <a:cubicBezTo>
                      <a:pt x="66" y="7"/>
                      <a:pt x="60" y="11"/>
                      <a:pt x="53" y="13"/>
                    </a:cubicBezTo>
                    <a:cubicBezTo>
                      <a:pt x="45" y="16"/>
                      <a:pt x="36" y="15"/>
                      <a:pt x="27" y="15"/>
                    </a:cubicBezTo>
                    <a:cubicBezTo>
                      <a:pt x="24" y="15"/>
                      <a:pt x="21" y="15"/>
                      <a:pt x="17" y="16"/>
                    </a:cubicBezTo>
                    <a:cubicBezTo>
                      <a:pt x="11" y="18"/>
                      <a:pt x="7" y="24"/>
                      <a:pt x="5" y="30"/>
                    </a:cubicBezTo>
                    <a:cubicBezTo>
                      <a:pt x="3" y="36"/>
                      <a:pt x="2" y="43"/>
                      <a:pt x="0" y="49"/>
                    </a:cubicBezTo>
                    <a:cubicBezTo>
                      <a:pt x="20" y="60"/>
                      <a:pt x="38" y="74"/>
                      <a:pt x="58" y="85"/>
                    </a:cubicBezTo>
                    <a:cubicBezTo>
                      <a:pt x="78" y="97"/>
                      <a:pt x="99" y="107"/>
                      <a:pt x="121" y="110"/>
                    </a:cubicBezTo>
                    <a:cubicBezTo>
                      <a:pt x="123" y="110"/>
                      <a:pt x="124" y="110"/>
                      <a:pt x="125" y="109"/>
                    </a:cubicBezTo>
                    <a:cubicBezTo>
                      <a:pt x="127" y="108"/>
                      <a:pt x="127" y="105"/>
                      <a:pt x="125" y="104"/>
                    </a:cubicBezTo>
                    <a:cubicBezTo>
                      <a:pt x="124" y="102"/>
                      <a:pt x="122" y="102"/>
                      <a:pt x="120" y="101"/>
                    </a:cubicBezTo>
                    <a:cubicBezTo>
                      <a:pt x="112" y="99"/>
                      <a:pt x="104" y="96"/>
                      <a:pt x="96" y="93"/>
                    </a:cubicBezTo>
                    <a:cubicBezTo>
                      <a:pt x="93" y="92"/>
                      <a:pt x="89" y="89"/>
                      <a:pt x="90" y="86"/>
                    </a:cubicBezTo>
                    <a:cubicBezTo>
                      <a:pt x="104" y="92"/>
                      <a:pt x="119" y="97"/>
                      <a:pt x="134" y="100"/>
                    </a:cubicBezTo>
                    <a:cubicBezTo>
                      <a:pt x="136" y="100"/>
                      <a:pt x="138" y="100"/>
                      <a:pt x="140" y="100"/>
                    </a:cubicBezTo>
                    <a:cubicBezTo>
                      <a:pt x="142" y="99"/>
                      <a:pt x="144" y="97"/>
                      <a:pt x="144" y="94"/>
                    </a:cubicBezTo>
                    <a:cubicBezTo>
                      <a:pt x="143" y="92"/>
                      <a:pt x="140" y="91"/>
                      <a:pt x="138" y="91"/>
                    </a:cubicBezTo>
                    <a:cubicBezTo>
                      <a:pt x="124" y="87"/>
                      <a:pt x="109" y="84"/>
                      <a:pt x="98" y="75"/>
                    </a:cubicBezTo>
                    <a:cubicBezTo>
                      <a:pt x="113" y="79"/>
                      <a:pt x="128" y="84"/>
                      <a:pt x="143" y="89"/>
                    </a:cubicBezTo>
                    <a:cubicBezTo>
                      <a:pt x="145" y="89"/>
                      <a:pt x="146" y="90"/>
                      <a:pt x="148" y="90"/>
                    </a:cubicBezTo>
                    <a:cubicBezTo>
                      <a:pt x="150" y="90"/>
                      <a:pt x="152" y="89"/>
                      <a:pt x="153" y="87"/>
                    </a:cubicBezTo>
                    <a:cubicBezTo>
                      <a:pt x="153" y="85"/>
                      <a:pt x="153" y="83"/>
                      <a:pt x="151" y="82"/>
                    </a:cubicBezTo>
                    <a:cubicBezTo>
                      <a:pt x="150" y="80"/>
                      <a:pt x="148" y="80"/>
                      <a:pt x="146" y="79"/>
                    </a:cubicBezTo>
                    <a:cubicBezTo>
                      <a:pt x="135" y="75"/>
                      <a:pt x="124" y="70"/>
                      <a:pt x="113" y="66"/>
                    </a:cubicBezTo>
                    <a:cubicBezTo>
                      <a:pt x="109" y="64"/>
                      <a:pt x="104" y="62"/>
                      <a:pt x="104" y="57"/>
                    </a:cubicBezTo>
                    <a:cubicBezTo>
                      <a:pt x="117" y="63"/>
                      <a:pt x="130" y="68"/>
                      <a:pt x="143" y="72"/>
                    </a:cubicBezTo>
                    <a:cubicBezTo>
                      <a:pt x="147" y="73"/>
                      <a:pt x="151" y="74"/>
                      <a:pt x="153" y="71"/>
                    </a:cubicBezTo>
                    <a:cubicBezTo>
                      <a:pt x="155" y="69"/>
                      <a:pt x="154" y="64"/>
                      <a:pt x="152" y="62"/>
                    </a:cubicBezTo>
                    <a:cubicBezTo>
                      <a:pt x="150" y="60"/>
                      <a:pt x="146" y="59"/>
                      <a:pt x="143" y="58"/>
                    </a:cubicBezTo>
                    <a:cubicBezTo>
                      <a:pt x="127" y="54"/>
                      <a:pt x="112" y="47"/>
                      <a:pt x="97" y="40"/>
                    </a:cubicBezTo>
                    <a:cubicBezTo>
                      <a:pt x="94" y="38"/>
                      <a:pt x="92" y="37"/>
                      <a:pt x="90" y="34"/>
                    </a:cubicBezTo>
                    <a:cubicBezTo>
                      <a:pt x="88" y="32"/>
                      <a:pt x="87" y="28"/>
                      <a:pt x="89" y="25"/>
                    </a:cubicBezTo>
                    <a:cubicBezTo>
                      <a:pt x="90" y="23"/>
                      <a:pt x="93" y="22"/>
                      <a:pt x="95" y="22"/>
                    </a:cubicBezTo>
                    <a:cubicBezTo>
                      <a:pt x="98" y="21"/>
                      <a:pt x="100" y="22"/>
                      <a:pt x="103" y="22"/>
                    </a:cubicBezTo>
                    <a:cubicBezTo>
                      <a:pt x="112" y="22"/>
                      <a:pt x="120" y="18"/>
                      <a:pt x="125" y="10"/>
                    </a:cubicBezTo>
                    <a:cubicBezTo>
                      <a:pt x="127" y="9"/>
                      <a:pt x="127" y="7"/>
                      <a:pt x="127" y="5"/>
                    </a:cubicBezTo>
                    <a:cubicBezTo>
                      <a:pt x="127" y="2"/>
                      <a:pt x="123" y="0"/>
                      <a:pt x="119" y="1"/>
                    </a:cubicBezTo>
                    <a:cubicBezTo>
                      <a:pt x="116" y="2"/>
                      <a:pt x="113" y="4"/>
                      <a:pt x="110" y="5"/>
                    </a:cubicBezTo>
                    <a:cubicBezTo>
                      <a:pt x="99" y="10"/>
                      <a:pt x="85" y="4"/>
                      <a:pt x="73" y="6"/>
                    </a:cubicBez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58"/>
              <p:cNvSpPr>
                <a:spLocks/>
              </p:cNvSpPr>
              <p:nvPr/>
            </p:nvSpPr>
            <p:spPr bwMode="auto">
              <a:xfrm>
                <a:off x="5478463" y="3557588"/>
                <a:ext cx="141287" cy="217488"/>
              </a:xfrm>
              <a:custGeom>
                <a:avLst/>
                <a:gdLst>
                  <a:gd name="T0" fmla="*/ 29 w 37"/>
                  <a:gd name="T1" fmla="*/ 0 h 57"/>
                  <a:gd name="T2" fmla="*/ 0 w 37"/>
                  <a:gd name="T3" fmla="*/ 52 h 57"/>
                  <a:gd name="T4" fmla="*/ 14 w 37"/>
                  <a:gd name="T5" fmla="*/ 57 h 57"/>
                  <a:gd name="T6" fmla="*/ 26 w 37"/>
                  <a:gd name="T7" fmla="*/ 15 h 57"/>
                  <a:gd name="T8" fmla="*/ 37 w 37"/>
                  <a:gd name="T9" fmla="*/ 6 h 57"/>
                  <a:gd name="T10" fmla="*/ 29 w 3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57">
                    <a:moveTo>
                      <a:pt x="29" y="0"/>
                    </a:moveTo>
                    <a:cubicBezTo>
                      <a:pt x="13" y="12"/>
                      <a:pt x="2" y="32"/>
                      <a:pt x="0" y="52"/>
                    </a:cubicBezTo>
                    <a:cubicBezTo>
                      <a:pt x="5" y="54"/>
                      <a:pt x="10" y="56"/>
                      <a:pt x="14" y="57"/>
                    </a:cubicBezTo>
                    <a:cubicBezTo>
                      <a:pt x="13" y="42"/>
                      <a:pt x="17" y="26"/>
                      <a:pt x="26" y="15"/>
                    </a:cubicBezTo>
                    <a:cubicBezTo>
                      <a:pt x="29" y="11"/>
                      <a:pt x="32" y="7"/>
                      <a:pt x="37" y="6"/>
                    </a:cubicBezTo>
                    <a:cubicBezTo>
                      <a:pt x="35" y="4"/>
                      <a:pt x="32" y="2"/>
                      <a:pt x="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4735513" y="2085975"/>
                <a:ext cx="652462" cy="979488"/>
              </a:xfrm>
              <a:custGeom>
                <a:avLst/>
                <a:gdLst>
                  <a:gd name="T0" fmla="*/ 33 w 171"/>
                  <a:gd name="T1" fmla="*/ 66 h 257"/>
                  <a:gd name="T2" fmla="*/ 73 w 171"/>
                  <a:gd name="T3" fmla="*/ 98 h 257"/>
                  <a:gd name="T4" fmla="*/ 80 w 171"/>
                  <a:gd name="T5" fmla="*/ 90 h 257"/>
                  <a:gd name="T6" fmla="*/ 91 w 171"/>
                  <a:gd name="T7" fmla="*/ 108 h 257"/>
                  <a:gd name="T8" fmla="*/ 110 w 171"/>
                  <a:gd name="T9" fmla="*/ 120 h 257"/>
                  <a:gd name="T10" fmla="*/ 135 w 171"/>
                  <a:gd name="T11" fmla="*/ 157 h 257"/>
                  <a:gd name="T12" fmla="*/ 152 w 171"/>
                  <a:gd name="T13" fmla="*/ 205 h 257"/>
                  <a:gd name="T14" fmla="*/ 171 w 171"/>
                  <a:gd name="T15" fmla="*/ 257 h 257"/>
                  <a:gd name="T16" fmla="*/ 171 w 171"/>
                  <a:gd name="T17" fmla="*/ 257 h 257"/>
                  <a:gd name="T18" fmla="*/ 171 w 171"/>
                  <a:gd name="T19" fmla="*/ 255 h 257"/>
                  <a:gd name="T20" fmla="*/ 153 w 171"/>
                  <a:gd name="T21" fmla="*/ 181 h 257"/>
                  <a:gd name="T22" fmla="*/ 97 w 171"/>
                  <a:gd name="T23" fmla="*/ 93 h 257"/>
                  <a:gd name="T24" fmla="*/ 43 w 171"/>
                  <a:gd name="T25" fmla="*/ 49 h 257"/>
                  <a:gd name="T26" fmla="*/ 19 w 171"/>
                  <a:gd name="T27" fmla="*/ 0 h 257"/>
                  <a:gd name="T28" fmla="*/ 0 w 171"/>
                  <a:gd name="T29" fmla="*/ 18 h 257"/>
                  <a:gd name="T30" fmla="*/ 8 w 171"/>
                  <a:gd name="T31" fmla="*/ 40 h 257"/>
                  <a:gd name="T32" fmla="*/ 33 w 171"/>
                  <a:gd name="T33" fmla="*/ 6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257">
                    <a:moveTo>
                      <a:pt x="33" y="66"/>
                    </a:moveTo>
                    <a:cubicBezTo>
                      <a:pt x="46" y="76"/>
                      <a:pt x="60" y="87"/>
                      <a:pt x="73" y="98"/>
                    </a:cubicBezTo>
                    <a:cubicBezTo>
                      <a:pt x="75" y="95"/>
                      <a:pt x="78" y="93"/>
                      <a:pt x="80" y="90"/>
                    </a:cubicBezTo>
                    <a:cubicBezTo>
                      <a:pt x="82" y="97"/>
                      <a:pt x="86" y="104"/>
                      <a:pt x="91" y="108"/>
                    </a:cubicBezTo>
                    <a:cubicBezTo>
                      <a:pt x="97" y="113"/>
                      <a:pt x="103" y="117"/>
                      <a:pt x="110" y="120"/>
                    </a:cubicBezTo>
                    <a:cubicBezTo>
                      <a:pt x="123" y="128"/>
                      <a:pt x="128" y="144"/>
                      <a:pt x="135" y="157"/>
                    </a:cubicBezTo>
                    <a:cubicBezTo>
                      <a:pt x="142" y="172"/>
                      <a:pt x="147" y="188"/>
                      <a:pt x="152" y="205"/>
                    </a:cubicBezTo>
                    <a:cubicBezTo>
                      <a:pt x="157" y="223"/>
                      <a:pt x="163" y="240"/>
                      <a:pt x="171" y="257"/>
                    </a:cubicBezTo>
                    <a:cubicBezTo>
                      <a:pt x="171" y="257"/>
                      <a:pt x="171" y="257"/>
                      <a:pt x="171" y="257"/>
                    </a:cubicBezTo>
                    <a:cubicBezTo>
                      <a:pt x="171" y="256"/>
                      <a:pt x="171" y="256"/>
                      <a:pt x="171" y="255"/>
                    </a:cubicBezTo>
                    <a:cubicBezTo>
                      <a:pt x="166" y="230"/>
                      <a:pt x="161" y="205"/>
                      <a:pt x="153" y="181"/>
                    </a:cubicBezTo>
                    <a:cubicBezTo>
                      <a:pt x="141" y="148"/>
                      <a:pt x="123" y="116"/>
                      <a:pt x="97" y="93"/>
                    </a:cubicBezTo>
                    <a:cubicBezTo>
                      <a:pt x="80" y="77"/>
                      <a:pt x="59" y="66"/>
                      <a:pt x="43" y="49"/>
                    </a:cubicBezTo>
                    <a:cubicBezTo>
                      <a:pt x="30" y="36"/>
                      <a:pt x="19" y="18"/>
                      <a:pt x="19" y="0"/>
                    </a:cubicBezTo>
                    <a:cubicBezTo>
                      <a:pt x="13" y="4"/>
                      <a:pt x="7" y="10"/>
                      <a:pt x="0" y="18"/>
                    </a:cubicBezTo>
                    <a:cubicBezTo>
                      <a:pt x="0" y="26"/>
                      <a:pt x="3" y="34"/>
                      <a:pt x="8" y="40"/>
                    </a:cubicBezTo>
                    <a:cubicBezTo>
                      <a:pt x="14" y="50"/>
                      <a:pt x="24" y="58"/>
                      <a:pt x="33" y="66"/>
                    </a:cubicBez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0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CL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EL INICIO DE LAS </a:t>
            </a:r>
            <a:r>
              <a:rPr lang="es-C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REMUNERACIONES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s-ES_tradnl" sz="28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SUELDO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ETAPA 1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682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462016" y="2387197"/>
            <a:ext cx="8823188" cy="4321611"/>
          </a:xfrm>
          <a:prstGeom prst="roundRect">
            <a:avLst>
              <a:gd name="adj" fmla="val 6387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673771" y="2639796"/>
            <a:ext cx="823289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Una vez contratado el trabajador, el trabajador debe solicitar varios documentos y que son parte de los documentos para realizar las remuneraciones, como por ejemplo: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Certificado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 Afiliación a una AFP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Certificado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 afiliación salud (</a:t>
            </a:r>
            <a:r>
              <a:rPr lang="es-ES_trad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Fonasa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s-ES_trad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Isapre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Certificado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si tiene Ahorro previsional voluntario (APV)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Certificado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 cargas familiares.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Certificado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 antigüedad previsional para efectos de vacaciones progresivas.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Copia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 Carnet de Identidad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Certificado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 inclusión (Alguna patología que disminuye en parte la capacidad de trabajo)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se requiere, copia de oficio del tribunal para descuentos en las remuneraciones (pensión alimenticia)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, en caso que se contrate una persona jubilada, un certificado que acredite dicha condición.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caso que el trabajador es extranjero, copia de Visa de Trabajo o certificado del Depto. De extranjería.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93" y="2150173"/>
            <a:ext cx="500374" cy="477100"/>
          </a:xfrm>
          <a:prstGeom prst="rect">
            <a:avLst/>
          </a:prstGeom>
        </p:spPr>
      </p:pic>
      <p:sp>
        <p:nvSpPr>
          <p:cNvPr id="6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ETAPA 2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178;p6"/>
          <p:cNvSpPr txBox="1"/>
          <p:nvPr/>
        </p:nvSpPr>
        <p:spPr>
          <a:xfrm>
            <a:off x="366450" y="1363211"/>
            <a:ext cx="960622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CL" sz="22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DOCUMENTACIÓN </a:t>
            </a:r>
            <a:r>
              <a:rPr lang="es-CL" sz="22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INTERNA Y </a:t>
            </a:r>
            <a:r>
              <a:rPr lang="es-CL" sz="22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EXTERNA </a:t>
            </a:r>
            <a:r>
              <a:rPr lang="es-CL" sz="22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PARA LA CONFECCIÓN DE SUELDOS</a:t>
            </a:r>
            <a:endParaRPr lang="pt-BR" sz="22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9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1168484" y="1878175"/>
            <a:ext cx="6678527" cy="2548775"/>
          </a:xfrm>
          <a:prstGeom prst="roundRect">
            <a:avLst>
              <a:gd name="adj" fmla="val 986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467283" y="2140400"/>
            <a:ext cx="6001189" cy="20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Los Documentos anteriormente indicados son los primeros documentos que dan inicio al proceso de remuneraciones de un trabajador, y una vez procesados en el sistema de remuneraciones deben quedar guardados en la carpeta de personal del trabajador.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Además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 estos documentos y a medida que el trabajador ingresó, aparecen nuevos documentos a utilizar para procesar las remuneraciones, estos son documentos internos y externos.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02" y="1641152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</a:p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pic>
        <p:nvPicPr>
          <p:cNvPr id="3" name="Imagen 2" descr="Ilust-ppt-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54" y="2867450"/>
            <a:ext cx="4431461" cy="4812538"/>
          </a:xfrm>
          <a:prstGeom prst="rect">
            <a:avLst/>
          </a:prstGeom>
        </p:spPr>
      </p:pic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C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PROCESOS </a:t>
            </a:r>
            <a:r>
              <a:rPr lang="es-ES_tradnl" sz="28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LOS DOCUMENTOS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3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</a:p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DOCUMENTOS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a 4">
            <a:extLst>
              <a:ext uri="{FF2B5EF4-FFF2-40B4-BE49-F238E27FC236}">
                <a16:creationId xmlns:a16="http://schemas.microsoft.com/office/drawing/2014/main" xmlns="" id="{F565C235-2DAB-4CE1-A2C2-07872C341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000271"/>
              </p:ext>
            </p:extLst>
          </p:nvPr>
        </p:nvGraphicFramePr>
        <p:xfrm>
          <a:off x="741136" y="2370669"/>
          <a:ext cx="8237990" cy="40841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01919">
                  <a:extLst>
                    <a:ext uri="{9D8B030D-6E8A-4147-A177-3AD203B41FA5}">
                      <a16:colId xmlns:a16="http://schemas.microsoft.com/office/drawing/2014/main" xmlns="" val="3578612928"/>
                    </a:ext>
                  </a:extLst>
                </a:gridCol>
                <a:gridCol w="4236071">
                  <a:extLst>
                    <a:ext uri="{9D8B030D-6E8A-4147-A177-3AD203B41FA5}">
                      <a16:colId xmlns:a16="http://schemas.microsoft.com/office/drawing/2014/main" xmlns="" val="2412229897"/>
                    </a:ext>
                  </a:extLst>
                </a:gridCol>
              </a:tblGrid>
              <a:tr h="305476">
                <a:tc>
                  <a:txBody>
                    <a:bodyPr/>
                    <a:lstStyle/>
                    <a:p>
                      <a:r>
                        <a:rPr lang="es-CL" sz="1400" dirty="0"/>
                        <a:t>Documentos Internos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Documentos Externos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676457"/>
                  </a:ext>
                </a:extLst>
              </a:tr>
              <a:tr h="366396">
                <a:tc>
                  <a:txBody>
                    <a:bodyPr/>
                    <a:lstStyle/>
                    <a:p>
                      <a:r>
                        <a:rPr lang="es-CL" sz="1400" dirty="0"/>
                        <a:t>Doc. De cambio de Remuneraciones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Doc. Cambio de AFP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2182297"/>
                  </a:ext>
                </a:extLst>
              </a:tr>
              <a:tr h="366396">
                <a:tc>
                  <a:txBody>
                    <a:bodyPr/>
                    <a:lstStyle/>
                    <a:p>
                      <a:r>
                        <a:rPr lang="es-CL" sz="1400" dirty="0"/>
                        <a:t>Doc. De horas extras efectuadas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Doc. Cambio reg. Salud, o cambios de </a:t>
                      </a:r>
                      <a:r>
                        <a:rPr lang="es-CL" sz="1400" dirty="0" err="1"/>
                        <a:t>Isapres</a:t>
                      </a:r>
                      <a:endParaRPr lang="es-C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75126221"/>
                  </a:ext>
                </a:extLst>
              </a:tr>
              <a:tr h="366396">
                <a:tc>
                  <a:txBody>
                    <a:bodyPr/>
                    <a:lstStyle/>
                    <a:p>
                      <a:r>
                        <a:rPr lang="es-CL" sz="1400" dirty="0"/>
                        <a:t>Doc. De algún pago de bono o asig.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Doc. De actualización cargas familiares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39566735"/>
                  </a:ext>
                </a:extLst>
              </a:tr>
              <a:tr h="366396">
                <a:tc>
                  <a:txBody>
                    <a:bodyPr/>
                    <a:lstStyle/>
                    <a:p>
                      <a:r>
                        <a:rPr lang="es-CL" sz="1400" dirty="0"/>
                        <a:t>Doc. Cambio de jornada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Licencias Médicas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94614531"/>
                  </a:ext>
                </a:extLst>
              </a:tr>
              <a:tr h="366396">
                <a:tc>
                  <a:txBody>
                    <a:bodyPr/>
                    <a:lstStyle/>
                    <a:p>
                      <a:r>
                        <a:rPr lang="es-CL" sz="1400" dirty="0"/>
                        <a:t>Doc. Cambio de cargo, area, actividad, etc.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Doc. Para descuentos CCAF (prestamos)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3968747"/>
                  </a:ext>
                </a:extLst>
              </a:tr>
              <a:tr h="533920">
                <a:tc>
                  <a:txBody>
                    <a:bodyPr/>
                    <a:lstStyle/>
                    <a:p>
                      <a:r>
                        <a:rPr lang="es-CL" sz="1400" dirty="0"/>
                        <a:t>Doc. De Descuentos atrasos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Oficios tribunales descuentos al trabajador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7127419"/>
                  </a:ext>
                </a:extLst>
              </a:tr>
              <a:tr h="533920">
                <a:tc>
                  <a:txBody>
                    <a:bodyPr/>
                    <a:lstStyle/>
                    <a:p>
                      <a:r>
                        <a:rPr lang="es-CL" sz="1400" dirty="0"/>
                        <a:t>Doc. Desc. anticipos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Doc. Desc. Por convenios con instituciones (farmacia)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600606"/>
                  </a:ext>
                </a:extLst>
              </a:tr>
              <a:tr h="533696">
                <a:tc>
                  <a:txBody>
                    <a:bodyPr/>
                    <a:lstStyle/>
                    <a:p>
                      <a:r>
                        <a:rPr lang="es-CL" sz="1400" dirty="0"/>
                        <a:t>Ficha de Personal nuevo Contratado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Indicadores previsionales del mes (UF, UTM, Topes imponibles, tablas AFP, etc.)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76464768"/>
                  </a:ext>
                </a:extLst>
              </a:tr>
              <a:tr h="345144">
                <a:tc>
                  <a:txBody>
                    <a:bodyPr/>
                    <a:lstStyle/>
                    <a:p>
                      <a:r>
                        <a:rPr lang="es-CL" sz="1400" dirty="0"/>
                        <a:t>Copia de desvinculaciones de la Empresa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61941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9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948916" y="2189245"/>
            <a:ext cx="7822430" cy="4728007"/>
            <a:chOff x="484969" y="2189245"/>
            <a:chExt cx="7822430" cy="4728007"/>
          </a:xfrm>
        </p:grpSpPr>
        <p:sp>
          <p:nvSpPr>
            <p:cNvPr id="173" name="Google Shape;173;p6"/>
            <p:cNvSpPr/>
            <p:nvPr/>
          </p:nvSpPr>
          <p:spPr>
            <a:xfrm>
              <a:off x="484969" y="2426269"/>
              <a:ext cx="7732366" cy="4490983"/>
            </a:xfrm>
            <a:prstGeom prst="roundRect">
              <a:avLst>
                <a:gd name="adj" fmla="val 6202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874646" y="2688493"/>
              <a:ext cx="6964150" cy="4031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Generar Mes de Cálculo de Remuneraciones.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Actualizar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Parámetros.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Actualizar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fichas de personal por algún cambio.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Ingresar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el personal nuevo.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Identificar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 los trabajadores finiquitados (pasivos)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Identificar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 ingresar las variables del mes (anticipos, bonos, haberes y descuentos en lo general)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Realizar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proceso de Cálculo.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Revisar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remuneraciones calculadas (sistema de control)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Emitir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Liquidaciones de sueldo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liquidar los casos con problemas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Pagar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líquidos a paga (puede ser depósitos)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Centralizar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sueldos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Emitir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Libro de </a:t>
              </a: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remuneraciones</a:t>
              </a:r>
              <a:endParaRPr lang="es-ES_tradn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Preparar pago de imposiciones, impuestos y descuentos </a:t>
              </a: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variables.</a:t>
              </a:r>
              <a:endParaRPr lang="es-ES_tradn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Cerrar el mes.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025" y="2189245"/>
              <a:ext cx="500374" cy="477100"/>
            </a:xfrm>
            <a:prstGeom prst="rect">
              <a:avLst/>
            </a:prstGeom>
          </p:spPr>
        </p:pic>
      </p:grpSp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PASOS A SEGUIR A SEGUIR PARA ALIMENTAR</a:t>
            </a:r>
          </a:p>
          <a:p>
            <a:pPr lvl="0">
              <a:lnSpc>
                <a:spcPct val="80000"/>
              </a:lnSpc>
            </a:pP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UN SOFTWARE DE REMUNERACIONES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8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CICLO DE UN PROCESO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REMUNERACIONES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rrhhinfografia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33" y="1985856"/>
            <a:ext cx="4980396" cy="484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CALENDARIO MENSUAL </a:t>
            </a:r>
            <a:r>
              <a:rPr lang="pt-BR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ESTÁNDAR</a:t>
            </a:r>
          </a:p>
          <a:p>
            <a:pPr lvl="0">
              <a:lnSpc>
                <a:spcPct val="80000"/>
              </a:lnSpc>
            </a:pPr>
            <a:r>
              <a:rPr lang="pt-BR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UN </a:t>
            </a:r>
            <a:r>
              <a:rPr lang="pt-BR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PROCESO </a:t>
            </a:r>
            <a:r>
              <a:rPr lang="pt-BR" sz="28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REMUNERACIONES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940648" y="2114545"/>
            <a:ext cx="7822430" cy="4070645"/>
            <a:chOff x="865948" y="2368525"/>
            <a:chExt cx="7822430" cy="4070645"/>
          </a:xfrm>
        </p:grpSpPr>
        <p:sp>
          <p:nvSpPr>
            <p:cNvPr id="173" name="Google Shape;173;p6"/>
            <p:cNvSpPr/>
            <p:nvPr/>
          </p:nvSpPr>
          <p:spPr>
            <a:xfrm>
              <a:off x="865948" y="2605548"/>
              <a:ext cx="7732366" cy="3833622"/>
            </a:xfrm>
            <a:prstGeom prst="roundRect">
              <a:avLst>
                <a:gd name="adj" fmla="val 5964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2420261" y="2867773"/>
              <a:ext cx="5799514" cy="3293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_tradnl" sz="1600" b="1" dirty="0" smtClean="0">
                  <a:solidFill>
                    <a:srgbClr val="FF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ACTIVIDADES</a:t>
              </a:r>
            </a:p>
            <a:p>
              <a:pPr marL="285750" indent="-285750">
                <a:buFont typeface="Arial"/>
                <a:buChar char="•"/>
              </a:pP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Ajustes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 liquidaciones; cierre contable y centralización; generación de libro </a:t>
              </a: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timbrado.</a:t>
              </a:r>
            </a:p>
            <a:p>
              <a:pPr marL="285750" indent="-285750">
                <a:buFont typeface="Arial"/>
                <a:buChar char="•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Generación y pago de leyes sociales; pago a terceros; emisión de informes de </a:t>
              </a: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gestión.</a:t>
              </a:r>
              <a:endParaRPr lang="es-ES_tradn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Habilitación nuevo mes; actualización de  parámetros constantes del sistema; generación y pago de anticipos al </a:t>
              </a: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personal.</a:t>
              </a:r>
              <a:endParaRPr lang="es-ES_tradn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Carga de parámetros variables haberes y descuentos; ingresos; modificaciones renta, AFP, ISAPRE; sindicato, etc</a:t>
              </a: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s-ES_tradn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Cierre de proceso mensual; cálculos de </a:t>
              </a: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prueba.</a:t>
              </a:r>
              <a:endParaRPr lang="es-ES_tradn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Cálculos de ajuste; proceso final; </a:t>
              </a: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revisión.</a:t>
              </a:r>
              <a:endParaRPr lang="es-ES_tradn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Generación y pago de </a:t>
              </a: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remuneraciones.</a:t>
              </a:r>
              <a:endParaRPr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004" y="2368525"/>
              <a:ext cx="500374" cy="477100"/>
            </a:xfrm>
            <a:prstGeom prst="rect">
              <a:avLst/>
            </a:prstGeom>
          </p:spPr>
        </p:pic>
        <p:sp>
          <p:nvSpPr>
            <p:cNvPr id="10" name="Google Shape;174;p6"/>
            <p:cNvSpPr txBox="1"/>
            <p:nvPr/>
          </p:nvSpPr>
          <p:spPr>
            <a:xfrm>
              <a:off x="1042611" y="2867772"/>
              <a:ext cx="1467290" cy="3293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_tradnl" sz="1600" b="1" dirty="0" smtClean="0">
                  <a:solidFill>
                    <a:srgbClr val="FF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DÍAS DEL MES</a:t>
              </a:r>
            </a:p>
            <a:p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 al 5</a:t>
              </a:r>
            </a:p>
            <a:p>
              <a:endParaRPr lang="es-ES_tradn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 al 8</a:t>
              </a:r>
            </a:p>
            <a:p>
              <a:endParaRPr lang="es-ES_tradn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9 al 10</a:t>
              </a:r>
            </a:p>
            <a:p>
              <a:endParaRPr lang="es-ES_tradn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11 al 20</a:t>
              </a:r>
            </a:p>
            <a:p>
              <a:endParaRPr lang="es-ES_tradn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21 al 22</a:t>
              </a:r>
            </a:p>
            <a:p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23 al 25</a:t>
              </a:r>
            </a:p>
            <a:p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26 al 30</a:t>
              </a:r>
              <a:endParaRPr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7395557" y="5004923"/>
            <a:ext cx="2205186" cy="2307516"/>
            <a:chOff x="6533444" y="632556"/>
            <a:chExt cx="4499021" cy="4707794"/>
          </a:xfrm>
        </p:grpSpPr>
        <p:grpSp>
          <p:nvGrpSpPr>
            <p:cNvPr id="12" name="Group 32"/>
            <p:cNvGrpSpPr/>
            <p:nvPr/>
          </p:nvGrpSpPr>
          <p:grpSpPr>
            <a:xfrm>
              <a:off x="6671508" y="632556"/>
              <a:ext cx="4360957" cy="4707794"/>
              <a:chOff x="3132138" y="635000"/>
              <a:chExt cx="5429250" cy="5861051"/>
            </a:xfrm>
          </p:grpSpPr>
          <p:sp>
            <p:nvSpPr>
              <p:cNvPr id="42" name="Freeform 33"/>
              <p:cNvSpPr>
                <a:spLocks/>
              </p:cNvSpPr>
              <p:nvPr/>
            </p:nvSpPr>
            <p:spPr bwMode="auto">
              <a:xfrm>
                <a:off x="4183063" y="788988"/>
                <a:ext cx="4333875" cy="4522788"/>
              </a:xfrm>
              <a:custGeom>
                <a:avLst/>
                <a:gdLst>
                  <a:gd name="T0" fmla="*/ 2730 w 2730"/>
                  <a:gd name="T1" fmla="*/ 2849 h 2849"/>
                  <a:gd name="T2" fmla="*/ 648 w 2730"/>
                  <a:gd name="T3" fmla="*/ 1640 h 2849"/>
                  <a:gd name="T4" fmla="*/ 0 w 2730"/>
                  <a:gd name="T5" fmla="*/ 0 h 2849"/>
                  <a:gd name="T6" fmla="*/ 2084 w 2730"/>
                  <a:gd name="T7" fmla="*/ 1211 h 2849"/>
                  <a:gd name="T8" fmla="*/ 2730 w 2730"/>
                  <a:gd name="T9" fmla="*/ 2849 h 2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0" h="2849">
                    <a:moveTo>
                      <a:pt x="2730" y="2849"/>
                    </a:moveTo>
                    <a:lnTo>
                      <a:pt x="648" y="1640"/>
                    </a:lnTo>
                    <a:lnTo>
                      <a:pt x="0" y="0"/>
                    </a:lnTo>
                    <a:lnTo>
                      <a:pt x="2084" y="1211"/>
                    </a:lnTo>
                    <a:lnTo>
                      <a:pt x="2730" y="2849"/>
                    </a:lnTo>
                    <a:close/>
                  </a:path>
                </a:pathLst>
              </a:custGeom>
              <a:solidFill>
                <a:srgbClr val="DAD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34"/>
              <p:cNvSpPr>
                <a:spLocks/>
              </p:cNvSpPr>
              <p:nvPr/>
            </p:nvSpPr>
            <p:spPr bwMode="auto">
              <a:xfrm>
                <a:off x="3132138" y="635000"/>
                <a:ext cx="4359275" cy="5861050"/>
              </a:xfrm>
              <a:custGeom>
                <a:avLst/>
                <a:gdLst>
                  <a:gd name="T0" fmla="*/ 2082 w 2746"/>
                  <a:gd name="T1" fmla="*/ 3692 h 3692"/>
                  <a:gd name="T2" fmla="*/ 0 w 2746"/>
                  <a:gd name="T3" fmla="*/ 2481 h 3692"/>
                  <a:gd name="T4" fmla="*/ 662 w 2746"/>
                  <a:gd name="T5" fmla="*/ 0 h 3692"/>
                  <a:gd name="T6" fmla="*/ 2746 w 2746"/>
                  <a:gd name="T7" fmla="*/ 1211 h 3692"/>
                  <a:gd name="T8" fmla="*/ 2082 w 2746"/>
                  <a:gd name="T9" fmla="*/ 3692 h 3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6" h="3692">
                    <a:moveTo>
                      <a:pt x="2082" y="3692"/>
                    </a:moveTo>
                    <a:lnTo>
                      <a:pt x="0" y="2481"/>
                    </a:lnTo>
                    <a:lnTo>
                      <a:pt x="662" y="0"/>
                    </a:lnTo>
                    <a:lnTo>
                      <a:pt x="2746" y="1211"/>
                    </a:lnTo>
                    <a:lnTo>
                      <a:pt x="2082" y="3692"/>
                    </a:lnTo>
                    <a:close/>
                  </a:path>
                </a:pathLst>
              </a:custGeom>
              <a:solidFill>
                <a:srgbClr val="F2F4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35"/>
              <p:cNvSpPr>
                <a:spLocks/>
              </p:cNvSpPr>
              <p:nvPr/>
            </p:nvSpPr>
            <p:spPr bwMode="auto">
              <a:xfrm>
                <a:off x="6437313" y="2557463"/>
                <a:ext cx="2124075" cy="3938588"/>
              </a:xfrm>
              <a:custGeom>
                <a:avLst/>
                <a:gdLst>
                  <a:gd name="T0" fmla="*/ 664 w 1338"/>
                  <a:gd name="T1" fmla="*/ 0 h 2481"/>
                  <a:gd name="T2" fmla="*/ 1338 w 1338"/>
                  <a:gd name="T3" fmla="*/ 1710 h 2481"/>
                  <a:gd name="T4" fmla="*/ 1310 w 1338"/>
                  <a:gd name="T5" fmla="*/ 1735 h 2481"/>
                  <a:gd name="T6" fmla="*/ 664 w 1338"/>
                  <a:gd name="T7" fmla="*/ 97 h 2481"/>
                  <a:gd name="T8" fmla="*/ 28 w 1338"/>
                  <a:gd name="T9" fmla="*/ 2477 h 2481"/>
                  <a:gd name="T10" fmla="*/ 0 w 1338"/>
                  <a:gd name="T11" fmla="*/ 2481 h 2481"/>
                  <a:gd name="T12" fmla="*/ 664 w 1338"/>
                  <a:gd name="T13" fmla="*/ 0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8" h="2481">
                    <a:moveTo>
                      <a:pt x="664" y="0"/>
                    </a:moveTo>
                    <a:lnTo>
                      <a:pt x="1338" y="1710"/>
                    </a:lnTo>
                    <a:lnTo>
                      <a:pt x="1310" y="1735"/>
                    </a:lnTo>
                    <a:lnTo>
                      <a:pt x="664" y="97"/>
                    </a:lnTo>
                    <a:lnTo>
                      <a:pt x="28" y="2477"/>
                    </a:lnTo>
                    <a:lnTo>
                      <a:pt x="0" y="2481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E4E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36"/>
              <p:cNvSpPr>
                <a:spLocks/>
              </p:cNvSpPr>
              <p:nvPr/>
            </p:nvSpPr>
            <p:spPr bwMode="auto">
              <a:xfrm>
                <a:off x="6437313" y="3163888"/>
                <a:ext cx="933450" cy="3332163"/>
              </a:xfrm>
              <a:custGeom>
                <a:avLst/>
                <a:gdLst>
                  <a:gd name="T0" fmla="*/ 0 w 588"/>
                  <a:gd name="T1" fmla="*/ 2099 h 2099"/>
                  <a:gd name="T2" fmla="*/ 28 w 588"/>
                  <a:gd name="T3" fmla="*/ 2095 h 2099"/>
                  <a:gd name="T4" fmla="*/ 588 w 588"/>
                  <a:gd name="T5" fmla="*/ 0 h 2099"/>
                  <a:gd name="T6" fmla="*/ 556 w 588"/>
                  <a:gd name="T7" fmla="*/ 17 h 2099"/>
                  <a:gd name="T8" fmla="*/ 0 w 588"/>
                  <a:gd name="T9" fmla="*/ 2099 h 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8" h="2099">
                    <a:moveTo>
                      <a:pt x="0" y="2099"/>
                    </a:moveTo>
                    <a:lnTo>
                      <a:pt x="28" y="2095"/>
                    </a:lnTo>
                    <a:lnTo>
                      <a:pt x="588" y="0"/>
                    </a:lnTo>
                    <a:lnTo>
                      <a:pt x="556" y="17"/>
                    </a:lnTo>
                    <a:lnTo>
                      <a:pt x="0" y="2099"/>
                    </a:lnTo>
                    <a:close/>
                  </a:path>
                </a:pathLst>
              </a:custGeom>
              <a:solidFill>
                <a:srgbClr val="E4E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7319963" y="2557463"/>
                <a:ext cx="341313" cy="633413"/>
              </a:xfrm>
              <a:custGeom>
                <a:avLst/>
                <a:gdLst>
                  <a:gd name="T0" fmla="*/ 108 w 215"/>
                  <a:gd name="T1" fmla="*/ 0 h 399"/>
                  <a:gd name="T2" fmla="*/ 0 w 215"/>
                  <a:gd name="T3" fmla="*/ 399 h 399"/>
                  <a:gd name="T4" fmla="*/ 32 w 215"/>
                  <a:gd name="T5" fmla="*/ 382 h 399"/>
                  <a:gd name="T6" fmla="*/ 108 w 215"/>
                  <a:gd name="T7" fmla="*/ 97 h 399"/>
                  <a:gd name="T8" fmla="*/ 185 w 215"/>
                  <a:gd name="T9" fmla="*/ 294 h 399"/>
                  <a:gd name="T10" fmla="*/ 215 w 215"/>
                  <a:gd name="T11" fmla="*/ 276 h 399"/>
                  <a:gd name="T12" fmla="*/ 108 w 215"/>
                  <a:gd name="T13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399">
                    <a:moveTo>
                      <a:pt x="108" y="0"/>
                    </a:moveTo>
                    <a:lnTo>
                      <a:pt x="0" y="399"/>
                    </a:lnTo>
                    <a:lnTo>
                      <a:pt x="32" y="382"/>
                    </a:lnTo>
                    <a:lnTo>
                      <a:pt x="108" y="97"/>
                    </a:lnTo>
                    <a:lnTo>
                      <a:pt x="185" y="294"/>
                    </a:lnTo>
                    <a:lnTo>
                      <a:pt x="215" y="27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548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38"/>
              <p:cNvSpPr>
                <a:spLocks/>
              </p:cNvSpPr>
              <p:nvPr/>
            </p:nvSpPr>
            <p:spPr bwMode="auto">
              <a:xfrm>
                <a:off x="3402013" y="3940175"/>
                <a:ext cx="534988" cy="736600"/>
              </a:xfrm>
              <a:custGeom>
                <a:avLst/>
                <a:gdLst>
                  <a:gd name="T0" fmla="*/ 337 w 337"/>
                  <a:gd name="T1" fmla="*/ 145 h 464"/>
                  <a:gd name="T2" fmla="*/ 250 w 337"/>
                  <a:gd name="T3" fmla="*/ 464 h 464"/>
                  <a:gd name="T4" fmla="*/ 0 w 337"/>
                  <a:gd name="T5" fmla="*/ 319 h 464"/>
                  <a:gd name="T6" fmla="*/ 87 w 337"/>
                  <a:gd name="T7" fmla="*/ 0 h 464"/>
                  <a:gd name="T8" fmla="*/ 337 w 337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464">
                    <a:moveTo>
                      <a:pt x="337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7" y="0"/>
                    </a:lnTo>
                    <a:lnTo>
                      <a:pt x="337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39"/>
              <p:cNvSpPr>
                <a:spLocks/>
              </p:cNvSpPr>
              <p:nvPr/>
            </p:nvSpPr>
            <p:spPr bwMode="auto">
              <a:xfrm>
                <a:off x="3543301" y="3416300"/>
                <a:ext cx="533400" cy="736600"/>
              </a:xfrm>
              <a:custGeom>
                <a:avLst/>
                <a:gdLst>
                  <a:gd name="T0" fmla="*/ 336 w 336"/>
                  <a:gd name="T1" fmla="*/ 145 h 464"/>
                  <a:gd name="T2" fmla="*/ 250 w 336"/>
                  <a:gd name="T3" fmla="*/ 464 h 464"/>
                  <a:gd name="T4" fmla="*/ 0 w 336"/>
                  <a:gd name="T5" fmla="*/ 319 h 464"/>
                  <a:gd name="T6" fmla="*/ 86 w 336"/>
                  <a:gd name="T7" fmla="*/ 0 h 464"/>
                  <a:gd name="T8" fmla="*/ 336 w 336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4">
                    <a:moveTo>
                      <a:pt x="336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40"/>
              <p:cNvSpPr>
                <a:spLocks/>
              </p:cNvSpPr>
              <p:nvPr/>
            </p:nvSpPr>
            <p:spPr bwMode="auto">
              <a:xfrm>
                <a:off x="3813176" y="4179888"/>
                <a:ext cx="533400" cy="735013"/>
              </a:xfrm>
              <a:custGeom>
                <a:avLst/>
                <a:gdLst>
                  <a:gd name="T0" fmla="*/ 336 w 336"/>
                  <a:gd name="T1" fmla="*/ 142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2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41"/>
              <p:cNvSpPr>
                <a:spLocks/>
              </p:cNvSpPr>
              <p:nvPr/>
            </p:nvSpPr>
            <p:spPr bwMode="auto">
              <a:xfrm>
                <a:off x="3952876" y="3652838"/>
                <a:ext cx="534988" cy="736600"/>
              </a:xfrm>
              <a:custGeom>
                <a:avLst/>
                <a:gdLst>
                  <a:gd name="T0" fmla="*/ 337 w 337"/>
                  <a:gd name="T1" fmla="*/ 145 h 464"/>
                  <a:gd name="T2" fmla="*/ 250 w 337"/>
                  <a:gd name="T3" fmla="*/ 464 h 464"/>
                  <a:gd name="T4" fmla="*/ 0 w 337"/>
                  <a:gd name="T5" fmla="*/ 319 h 464"/>
                  <a:gd name="T6" fmla="*/ 87 w 337"/>
                  <a:gd name="T7" fmla="*/ 0 h 464"/>
                  <a:gd name="T8" fmla="*/ 337 w 337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464">
                    <a:moveTo>
                      <a:pt x="337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7" y="0"/>
                    </a:lnTo>
                    <a:lnTo>
                      <a:pt x="337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42"/>
              <p:cNvSpPr>
                <a:spLocks/>
              </p:cNvSpPr>
              <p:nvPr/>
            </p:nvSpPr>
            <p:spPr bwMode="auto">
              <a:xfrm>
                <a:off x="4224338" y="4416425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43"/>
              <p:cNvSpPr>
                <a:spLocks/>
              </p:cNvSpPr>
              <p:nvPr/>
            </p:nvSpPr>
            <p:spPr bwMode="auto">
              <a:xfrm>
                <a:off x="4094163" y="3128963"/>
                <a:ext cx="533400" cy="736600"/>
              </a:xfrm>
              <a:custGeom>
                <a:avLst/>
                <a:gdLst>
                  <a:gd name="T0" fmla="*/ 336 w 336"/>
                  <a:gd name="T1" fmla="*/ 145 h 464"/>
                  <a:gd name="T2" fmla="*/ 250 w 336"/>
                  <a:gd name="T3" fmla="*/ 464 h 464"/>
                  <a:gd name="T4" fmla="*/ 0 w 336"/>
                  <a:gd name="T5" fmla="*/ 319 h 464"/>
                  <a:gd name="T6" fmla="*/ 86 w 336"/>
                  <a:gd name="T7" fmla="*/ 0 h 464"/>
                  <a:gd name="T8" fmla="*/ 336 w 336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4">
                    <a:moveTo>
                      <a:pt x="336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44"/>
              <p:cNvSpPr>
                <a:spLocks/>
              </p:cNvSpPr>
              <p:nvPr/>
            </p:nvSpPr>
            <p:spPr bwMode="auto">
              <a:xfrm>
                <a:off x="3963988" y="1846263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45"/>
              <p:cNvSpPr>
                <a:spLocks/>
              </p:cNvSpPr>
              <p:nvPr/>
            </p:nvSpPr>
            <p:spPr bwMode="auto">
              <a:xfrm>
                <a:off x="4364038" y="3892550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46"/>
              <p:cNvSpPr>
                <a:spLocks/>
              </p:cNvSpPr>
              <p:nvPr/>
            </p:nvSpPr>
            <p:spPr bwMode="auto">
              <a:xfrm>
                <a:off x="4233863" y="2606675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47"/>
              <p:cNvSpPr>
                <a:spLocks/>
              </p:cNvSpPr>
              <p:nvPr/>
            </p:nvSpPr>
            <p:spPr bwMode="auto">
              <a:xfrm>
                <a:off x="4633913" y="4651375"/>
                <a:ext cx="530225" cy="736600"/>
              </a:xfrm>
              <a:custGeom>
                <a:avLst/>
                <a:gdLst>
                  <a:gd name="T0" fmla="*/ 334 w 334"/>
                  <a:gd name="T1" fmla="*/ 145 h 464"/>
                  <a:gd name="T2" fmla="*/ 250 w 334"/>
                  <a:gd name="T3" fmla="*/ 464 h 464"/>
                  <a:gd name="T4" fmla="*/ 0 w 334"/>
                  <a:gd name="T5" fmla="*/ 319 h 464"/>
                  <a:gd name="T6" fmla="*/ 84 w 334"/>
                  <a:gd name="T7" fmla="*/ 0 h 464"/>
                  <a:gd name="T8" fmla="*/ 334 w 334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4">
                    <a:moveTo>
                      <a:pt x="334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4" y="0"/>
                    </a:lnTo>
                    <a:lnTo>
                      <a:pt x="33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48"/>
              <p:cNvSpPr>
                <a:spLocks/>
              </p:cNvSpPr>
              <p:nvPr/>
            </p:nvSpPr>
            <p:spPr bwMode="auto">
              <a:xfrm>
                <a:off x="4373563" y="2082800"/>
                <a:ext cx="534988" cy="735013"/>
              </a:xfrm>
              <a:custGeom>
                <a:avLst/>
                <a:gdLst>
                  <a:gd name="T0" fmla="*/ 337 w 337"/>
                  <a:gd name="T1" fmla="*/ 144 h 463"/>
                  <a:gd name="T2" fmla="*/ 250 w 337"/>
                  <a:gd name="T3" fmla="*/ 463 h 463"/>
                  <a:gd name="T4" fmla="*/ 0 w 337"/>
                  <a:gd name="T5" fmla="*/ 319 h 463"/>
                  <a:gd name="T6" fmla="*/ 87 w 337"/>
                  <a:gd name="T7" fmla="*/ 0 h 463"/>
                  <a:gd name="T8" fmla="*/ 337 w 337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463">
                    <a:moveTo>
                      <a:pt x="337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7" y="0"/>
                    </a:lnTo>
                    <a:lnTo>
                      <a:pt x="337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49"/>
              <p:cNvSpPr>
                <a:spLocks/>
              </p:cNvSpPr>
              <p:nvPr/>
            </p:nvSpPr>
            <p:spPr bwMode="auto">
              <a:xfrm>
                <a:off x="4775201" y="4129088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50"/>
              <p:cNvSpPr>
                <a:spLocks/>
              </p:cNvSpPr>
              <p:nvPr/>
            </p:nvSpPr>
            <p:spPr bwMode="auto">
              <a:xfrm>
                <a:off x="5045076" y="4887913"/>
                <a:ext cx="530225" cy="736600"/>
              </a:xfrm>
              <a:custGeom>
                <a:avLst/>
                <a:gdLst>
                  <a:gd name="T0" fmla="*/ 334 w 334"/>
                  <a:gd name="T1" fmla="*/ 145 h 464"/>
                  <a:gd name="T2" fmla="*/ 250 w 334"/>
                  <a:gd name="T3" fmla="*/ 464 h 464"/>
                  <a:gd name="T4" fmla="*/ 0 w 334"/>
                  <a:gd name="T5" fmla="*/ 319 h 464"/>
                  <a:gd name="T6" fmla="*/ 84 w 334"/>
                  <a:gd name="T7" fmla="*/ 0 h 464"/>
                  <a:gd name="T8" fmla="*/ 334 w 334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4">
                    <a:moveTo>
                      <a:pt x="334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4" y="0"/>
                    </a:lnTo>
                    <a:lnTo>
                      <a:pt x="33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51"/>
              <p:cNvSpPr>
                <a:spLocks/>
              </p:cNvSpPr>
              <p:nvPr/>
            </p:nvSpPr>
            <p:spPr bwMode="auto">
              <a:xfrm>
                <a:off x="4914901" y="3605213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52"/>
              <p:cNvSpPr>
                <a:spLocks/>
              </p:cNvSpPr>
              <p:nvPr/>
            </p:nvSpPr>
            <p:spPr bwMode="auto">
              <a:xfrm>
                <a:off x="4784726" y="2319338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53"/>
              <p:cNvSpPr>
                <a:spLocks/>
              </p:cNvSpPr>
              <p:nvPr/>
            </p:nvSpPr>
            <p:spPr bwMode="auto">
              <a:xfrm>
                <a:off x="5184776" y="4364038"/>
                <a:ext cx="530225" cy="736600"/>
              </a:xfrm>
              <a:custGeom>
                <a:avLst/>
                <a:gdLst>
                  <a:gd name="T0" fmla="*/ 334 w 334"/>
                  <a:gd name="T1" fmla="*/ 145 h 464"/>
                  <a:gd name="T2" fmla="*/ 250 w 334"/>
                  <a:gd name="T3" fmla="*/ 464 h 464"/>
                  <a:gd name="T4" fmla="*/ 0 w 334"/>
                  <a:gd name="T5" fmla="*/ 319 h 464"/>
                  <a:gd name="T6" fmla="*/ 84 w 334"/>
                  <a:gd name="T7" fmla="*/ 0 h 464"/>
                  <a:gd name="T8" fmla="*/ 334 w 334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4">
                    <a:moveTo>
                      <a:pt x="334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4" y="0"/>
                    </a:lnTo>
                    <a:lnTo>
                      <a:pt x="33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54"/>
              <p:cNvSpPr>
                <a:spLocks/>
              </p:cNvSpPr>
              <p:nvPr/>
            </p:nvSpPr>
            <p:spPr bwMode="auto">
              <a:xfrm>
                <a:off x="5054601" y="3081338"/>
                <a:ext cx="533400" cy="736600"/>
              </a:xfrm>
              <a:custGeom>
                <a:avLst/>
                <a:gdLst>
                  <a:gd name="T0" fmla="*/ 336 w 336"/>
                  <a:gd name="T1" fmla="*/ 145 h 464"/>
                  <a:gd name="T2" fmla="*/ 250 w 336"/>
                  <a:gd name="T3" fmla="*/ 464 h 464"/>
                  <a:gd name="T4" fmla="*/ 0 w 336"/>
                  <a:gd name="T5" fmla="*/ 319 h 464"/>
                  <a:gd name="T6" fmla="*/ 86 w 336"/>
                  <a:gd name="T7" fmla="*/ 0 h 464"/>
                  <a:gd name="T8" fmla="*/ 336 w 336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4">
                    <a:moveTo>
                      <a:pt x="336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55"/>
              <p:cNvSpPr>
                <a:spLocks/>
              </p:cNvSpPr>
              <p:nvPr/>
            </p:nvSpPr>
            <p:spPr bwMode="auto">
              <a:xfrm>
                <a:off x="5451476" y="5124450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21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21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56"/>
              <p:cNvSpPr>
                <a:spLocks/>
              </p:cNvSpPr>
              <p:nvPr/>
            </p:nvSpPr>
            <p:spPr bwMode="auto">
              <a:xfrm>
                <a:off x="5324476" y="3841750"/>
                <a:ext cx="534988" cy="735013"/>
              </a:xfrm>
              <a:custGeom>
                <a:avLst/>
                <a:gdLst>
                  <a:gd name="T0" fmla="*/ 337 w 337"/>
                  <a:gd name="T1" fmla="*/ 144 h 463"/>
                  <a:gd name="T2" fmla="*/ 250 w 337"/>
                  <a:gd name="T3" fmla="*/ 463 h 463"/>
                  <a:gd name="T4" fmla="*/ 0 w 337"/>
                  <a:gd name="T5" fmla="*/ 319 h 463"/>
                  <a:gd name="T6" fmla="*/ 87 w 337"/>
                  <a:gd name="T7" fmla="*/ 0 h 463"/>
                  <a:gd name="T8" fmla="*/ 337 w 337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463">
                    <a:moveTo>
                      <a:pt x="337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7" y="0"/>
                    </a:lnTo>
                    <a:lnTo>
                      <a:pt x="337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57"/>
              <p:cNvSpPr>
                <a:spLocks/>
              </p:cNvSpPr>
              <p:nvPr/>
            </p:nvSpPr>
            <p:spPr bwMode="auto">
              <a:xfrm>
                <a:off x="5595938" y="4600575"/>
                <a:ext cx="530225" cy="736600"/>
              </a:xfrm>
              <a:custGeom>
                <a:avLst/>
                <a:gdLst>
                  <a:gd name="T0" fmla="*/ 334 w 334"/>
                  <a:gd name="T1" fmla="*/ 145 h 464"/>
                  <a:gd name="T2" fmla="*/ 250 w 334"/>
                  <a:gd name="T3" fmla="*/ 464 h 464"/>
                  <a:gd name="T4" fmla="*/ 0 w 334"/>
                  <a:gd name="T5" fmla="*/ 319 h 464"/>
                  <a:gd name="T6" fmla="*/ 84 w 334"/>
                  <a:gd name="T7" fmla="*/ 0 h 464"/>
                  <a:gd name="T8" fmla="*/ 334 w 334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4">
                    <a:moveTo>
                      <a:pt x="334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4" y="0"/>
                    </a:lnTo>
                    <a:lnTo>
                      <a:pt x="33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58"/>
              <p:cNvSpPr>
                <a:spLocks/>
              </p:cNvSpPr>
              <p:nvPr/>
            </p:nvSpPr>
            <p:spPr bwMode="auto">
              <a:xfrm>
                <a:off x="5465763" y="3317875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59"/>
              <p:cNvSpPr>
                <a:spLocks/>
              </p:cNvSpPr>
              <p:nvPr/>
            </p:nvSpPr>
            <p:spPr bwMode="auto">
              <a:xfrm>
                <a:off x="5862638" y="5364163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60"/>
              <p:cNvSpPr>
                <a:spLocks/>
              </p:cNvSpPr>
              <p:nvPr/>
            </p:nvSpPr>
            <p:spPr bwMode="auto">
              <a:xfrm>
                <a:off x="6146801" y="4313238"/>
                <a:ext cx="530225" cy="735013"/>
              </a:xfrm>
              <a:custGeom>
                <a:avLst/>
                <a:gdLst>
                  <a:gd name="T0" fmla="*/ 334 w 334"/>
                  <a:gd name="T1" fmla="*/ 145 h 463"/>
                  <a:gd name="T2" fmla="*/ 250 w 334"/>
                  <a:gd name="T3" fmla="*/ 463 h 463"/>
                  <a:gd name="T4" fmla="*/ 0 w 334"/>
                  <a:gd name="T5" fmla="*/ 319 h 463"/>
                  <a:gd name="T6" fmla="*/ 84 w 334"/>
                  <a:gd name="T7" fmla="*/ 0 h 463"/>
                  <a:gd name="T8" fmla="*/ 334 w 334"/>
                  <a:gd name="T9" fmla="*/ 145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3">
                    <a:moveTo>
                      <a:pt x="334" y="145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4" y="0"/>
                    </a:lnTo>
                    <a:lnTo>
                      <a:pt x="33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61"/>
              <p:cNvSpPr>
                <a:spLocks/>
              </p:cNvSpPr>
              <p:nvPr/>
            </p:nvSpPr>
            <p:spPr bwMode="auto">
              <a:xfrm>
                <a:off x="6286501" y="3789363"/>
                <a:ext cx="530225" cy="736600"/>
              </a:xfrm>
              <a:custGeom>
                <a:avLst/>
                <a:gdLst>
                  <a:gd name="T0" fmla="*/ 334 w 334"/>
                  <a:gd name="T1" fmla="*/ 145 h 464"/>
                  <a:gd name="T2" fmla="*/ 250 w 334"/>
                  <a:gd name="T3" fmla="*/ 464 h 464"/>
                  <a:gd name="T4" fmla="*/ 0 w 334"/>
                  <a:gd name="T5" fmla="*/ 319 h 464"/>
                  <a:gd name="T6" fmla="*/ 84 w 334"/>
                  <a:gd name="T7" fmla="*/ 0 h 464"/>
                  <a:gd name="T8" fmla="*/ 334 w 334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4">
                    <a:moveTo>
                      <a:pt x="334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4" y="0"/>
                    </a:lnTo>
                    <a:lnTo>
                      <a:pt x="33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62"/>
              <p:cNvSpPr>
                <a:spLocks/>
              </p:cNvSpPr>
              <p:nvPr/>
            </p:nvSpPr>
            <p:spPr bwMode="auto">
              <a:xfrm>
                <a:off x="6426201" y="3267075"/>
                <a:ext cx="534988" cy="735013"/>
              </a:xfrm>
              <a:custGeom>
                <a:avLst/>
                <a:gdLst>
                  <a:gd name="T0" fmla="*/ 337 w 337"/>
                  <a:gd name="T1" fmla="*/ 144 h 463"/>
                  <a:gd name="T2" fmla="*/ 250 w 337"/>
                  <a:gd name="T3" fmla="*/ 463 h 463"/>
                  <a:gd name="T4" fmla="*/ 0 w 337"/>
                  <a:gd name="T5" fmla="*/ 319 h 463"/>
                  <a:gd name="T6" fmla="*/ 87 w 337"/>
                  <a:gd name="T7" fmla="*/ 0 h 463"/>
                  <a:gd name="T8" fmla="*/ 337 w 337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463">
                    <a:moveTo>
                      <a:pt x="337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7" y="0"/>
                    </a:lnTo>
                    <a:lnTo>
                      <a:pt x="337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63"/>
              <p:cNvSpPr>
                <a:spLocks/>
              </p:cNvSpPr>
              <p:nvPr/>
            </p:nvSpPr>
            <p:spPr bwMode="auto">
              <a:xfrm>
                <a:off x="3683001" y="2894013"/>
                <a:ext cx="533400" cy="735013"/>
              </a:xfrm>
              <a:custGeom>
                <a:avLst/>
                <a:gdLst>
                  <a:gd name="T0" fmla="*/ 86 w 336"/>
                  <a:gd name="T1" fmla="*/ 0 h 463"/>
                  <a:gd name="T2" fmla="*/ 0 w 336"/>
                  <a:gd name="T3" fmla="*/ 319 h 463"/>
                  <a:gd name="T4" fmla="*/ 250 w 336"/>
                  <a:gd name="T5" fmla="*/ 463 h 463"/>
                  <a:gd name="T6" fmla="*/ 336 w 336"/>
                  <a:gd name="T7" fmla="*/ 144 h 463"/>
                  <a:gd name="T8" fmla="*/ 86 w 336"/>
                  <a:gd name="T9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86" y="0"/>
                    </a:moveTo>
                    <a:lnTo>
                      <a:pt x="0" y="319"/>
                    </a:lnTo>
                    <a:lnTo>
                      <a:pt x="250" y="463"/>
                    </a:lnTo>
                    <a:lnTo>
                      <a:pt x="336" y="144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64"/>
              <p:cNvSpPr>
                <a:spLocks/>
              </p:cNvSpPr>
              <p:nvPr/>
            </p:nvSpPr>
            <p:spPr bwMode="auto">
              <a:xfrm>
                <a:off x="3822701" y="2370138"/>
                <a:ext cx="534988" cy="735013"/>
              </a:xfrm>
              <a:custGeom>
                <a:avLst/>
                <a:gdLst>
                  <a:gd name="T0" fmla="*/ 337 w 337"/>
                  <a:gd name="T1" fmla="*/ 144 h 463"/>
                  <a:gd name="T2" fmla="*/ 250 w 337"/>
                  <a:gd name="T3" fmla="*/ 463 h 463"/>
                  <a:gd name="T4" fmla="*/ 0 w 337"/>
                  <a:gd name="T5" fmla="*/ 319 h 463"/>
                  <a:gd name="T6" fmla="*/ 87 w 337"/>
                  <a:gd name="T7" fmla="*/ 0 h 463"/>
                  <a:gd name="T8" fmla="*/ 337 w 337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463">
                    <a:moveTo>
                      <a:pt x="337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7" y="0"/>
                    </a:lnTo>
                    <a:lnTo>
                      <a:pt x="337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65"/>
              <p:cNvSpPr>
                <a:spLocks/>
              </p:cNvSpPr>
              <p:nvPr/>
            </p:nvSpPr>
            <p:spPr bwMode="auto">
              <a:xfrm>
                <a:off x="4503738" y="3365500"/>
                <a:ext cx="533400" cy="739775"/>
              </a:xfrm>
              <a:custGeom>
                <a:avLst/>
                <a:gdLst>
                  <a:gd name="T0" fmla="*/ 336 w 336"/>
                  <a:gd name="T1" fmla="*/ 144 h 466"/>
                  <a:gd name="T2" fmla="*/ 250 w 336"/>
                  <a:gd name="T3" fmla="*/ 466 h 466"/>
                  <a:gd name="T4" fmla="*/ 0 w 336"/>
                  <a:gd name="T5" fmla="*/ 321 h 466"/>
                  <a:gd name="T6" fmla="*/ 86 w 336"/>
                  <a:gd name="T7" fmla="*/ 0 h 466"/>
                  <a:gd name="T8" fmla="*/ 336 w 336"/>
                  <a:gd name="T9" fmla="*/ 14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6">
                    <a:moveTo>
                      <a:pt x="336" y="144"/>
                    </a:moveTo>
                    <a:lnTo>
                      <a:pt x="250" y="466"/>
                    </a:lnTo>
                    <a:lnTo>
                      <a:pt x="0" y="321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66"/>
              <p:cNvSpPr>
                <a:spLocks/>
              </p:cNvSpPr>
              <p:nvPr/>
            </p:nvSpPr>
            <p:spPr bwMode="auto">
              <a:xfrm>
                <a:off x="4645026" y="2841625"/>
                <a:ext cx="533400" cy="736600"/>
              </a:xfrm>
              <a:custGeom>
                <a:avLst/>
                <a:gdLst>
                  <a:gd name="T0" fmla="*/ 336 w 336"/>
                  <a:gd name="T1" fmla="*/ 145 h 464"/>
                  <a:gd name="T2" fmla="*/ 250 w 336"/>
                  <a:gd name="T3" fmla="*/ 464 h 464"/>
                  <a:gd name="T4" fmla="*/ 0 w 336"/>
                  <a:gd name="T5" fmla="*/ 319 h 464"/>
                  <a:gd name="T6" fmla="*/ 86 w 336"/>
                  <a:gd name="T7" fmla="*/ 0 h 464"/>
                  <a:gd name="T8" fmla="*/ 336 w 336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4">
                    <a:moveTo>
                      <a:pt x="336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67"/>
              <p:cNvSpPr>
                <a:spLocks/>
              </p:cNvSpPr>
              <p:nvPr/>
            </p:nvSpPr>
            <p:spPr bwMode="auto">
              <a:xfrm>
                <a:off x="5195888" y="2554288"/>
                <a:ext cx="533400" cy="736600"/>
              </a:xfrm>
              <a:custGeom>
                <a:avLst/>
                <a:gdLst>
                  <a:gd name="T0" fmla="*/ 336 w 336"/>
                  <a:gd name="T1" fmla="*/ 145 h 464"/>
                  <a:gd name="T2" fmla="*/ 250 w 336"/>
                  <a:gd name="T3" fmla="*/ 464 h 464"/>
                  <a:gd name="T4" fmla="*/ 0 w 336"/>
                  <a:gd name="T5" fmla="*/ 321 h 464"/>
                  <a:gd name="T6" fmla="*/ 86 w 336"/>
                  <a:gd name="T7" fmla="*/ 0 h 464"/>
                  <a:gd name="T8" fmla="*/ 336 w 336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4">
                    <a:moveTo>
                      <a:pt x="336" y="145"/>
                    </a:moveTo>
                    <a:lnTo>
                      <a:pt x="250" y="464"/>
                    </a:lnTo>
                    <a:lnTo>
                      <a:pt x="0" y="321"/>
                    </a:lnTo>
                    <a:lnTo>
                      <a:pt x="86" y="0"/>
                    </a:lnTo>
                    <a:lnTo>
                      <a:pt x="336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68"/>
              <p:cNvSpPr>
                <a:spLocks/>
              </p:cNvSpPr>
              <p:nvPr/>
            </p:nvSpPr>
            <p:spPr bwMode="auto">
              <a:xfrm>
                <a:off x="5735638" y="4076700"/>
                <a:ext cx="530225" cy="736600"/>
              </a:xfrm>
              <a:custGeom>
                <a:avLst/>
                <a:gdLst>
                  <a:gd name="T0" fmla="*/ 334 w 334"/>
                  <a:gd name="T1" fmla="*/ 145 h 464"/>
                  <a:gd name="T2" fmla="*/ 250 w 334"/>
                  <a:gd name="T3" fmla="*/ 464 h 464"/>
                  <a:gd name="T4" fmla="*/ 0 w 334"/>
                  <a:gd name="T5" fmla="*/ 319 h 464"/>
                  <a:gd name="T6" fmla="*/ 84 w 334"/>
                  <a:gd name="T7" fmla="*/ 0 h 464"/>
                  <a:gd name="T8" fmla="*/ 334 w 334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4">
                    <a:moveTo>
                      <a:pt x="334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4" y="0"/>
                    </a:lnTo>
                    <a:lnTo>
                      <a:pt x="33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69"/>
              <p:cNvSpPr>
                <a:spLocks/>
              </p:cNvSpPr>
              <p:nvPr/>
            </p:nvSpPr>
            <p:spPr bwMode="auto">
              <a:xfrm>
                <a:off x="5605463" y="2794000"/>
                <a:ext cx="533400" cy="736600"/>
              </a:xfrm>
              <a:custGeom>
                <a:avLst/>
                <a:gdLst>
                  <a:gd name="T0" fmla="*/ 336 w 336"/>
                  <a:gd name="T1" fmla="*/ 145 h 464"/>
                  <a:gd name="T2" fmla="*/ 250 w 336"/>
                  <a:gd name="T3" fmla="*/ 464 h 464"/>
                  <a:gd name="T4" fmla="*/ 0 w 336"/>
                  <a:gd name="T5" fmla="*/ 319 h 464"/>
                  <a:gd name="T6" fmla="*/ 86 w 336"/>
                  <a:gd name="T7" fmla="*/ 0 h 464"/>
                  <a:gd name="T8" fmla="*/ 336 w 336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4">
                    <a:moveTo>
                      <a:pt x="336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70"/>
              <p:cNvSpPr>
                <a:spLocks/>
              </p:cNvSpPr>
              <p:nvPr/>
            </p:nvSpPr>
            <p:spPr bwMode="auto">
              <a:xfrm>
                <a:off x="6005513" y="4837113"/>
                <a:ext cx="530225" cy="738188"/>
              </a:xfrm>
              <a:custGeom>
                <a:avLst/>
                <a:gdLst>
                  <a:gd name="T0" fmla="*/ 334 w 334"/>
                  <a:gd name="T1" fmla="*/ 144 h 465"/>
                  <a:gd name="T2" fmla="*/ 248 w 334"/>
                  <a:gd name="T3" fmla="*/ 465 h 465"/>
                  <a:gd name="T4" fmla="*/ 0 w 334"/>
                  <a:gd name="T5" fmla="*/ 321 h 465"/>
                  <a:gd name="T6" fmla="*/ 84 w 334"/>
                  <a:gd name="T7" fmla="*/ 0 h 465"/>
                  <a:gd name="T8" fmla="*/ 334 w 334"/>
                  <a:gd name="T9" fmla="*/ 14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5">
                    <a:moveTo>
                      <a:pt x="334" y="144"/>
                    </a:moveTo>
                    <a:lnTo>
                      <a:pt x="248" y="465"/>
                    </a:lnTo>
                    <a:lnTo>
                      <a:pt x="0" y="321"/>
                    </a:lnTo>
                    <a:lnTo>
                      <a:pt x="84" y="0"/>
                    </a:lnTo>
                    <a:lnTo>
                      <a:pt x="334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71"/>
              <p:cNvSpPr>
                <a:spLocks/>
              </p:cNvSpPr>
              <p:nvPr/>
            </p:nvSpPr>
            <p:spPr bwMode="auto">
              <a:xfrm>
                <a:off x="5875338" y="3554413"/>
                <a:ext cx="534988" cy="735013"/>
              </a:xfrm>
              <a:custGeom>
                <a:avLst/>
                <a:gdLst>
                  <a:gd name="T0" fmla="*/ 337 w 337"/>
                  <a:gd name="T1" fmla="*/ 144 h 463"/>
                  <a:gd name="T2" fmla="*/ 250 w 337"/>
                  <a:gd name="T3" fmla="*/ 463 h 463"/>
                  <a:gd name="T4" fmla="*/ 0 w 337"/>
                  <a:gd name="T5" fmla="*/ 319 h 463"/>
                  <a:gd name="T6" fmla="*/ 87 w 337"/>
                  <a:gd name="T7" fmla="*/ 0 h 463"/>
                  <a:gd name="T8" fmla="*/ 337 w 337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463">
                    <a:moveTo>
                      <a:pt x="337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7" y="0"/>
                    </a:lnTo>
                    <a:lnTo>
                      <a:pt x="337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72"/>
              <p:cNvSpPr>
                <a:spLocks/>
              </p:cNvSpPr>
              <p:nvPr/>
            </p:nvSpPr>
            <p:spPr bwMode="auto">
              <a:xfrm>
                <a:off x="6016626" y="3030538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73"/>
              <p:cNvSpPr>
                <a:spLocks noEditPoints="1"/>
              </p:cNvSpPr>
              <p:nvPr/>
            </p:nvSpPr>
            <p:spPr bwMode="auto">
              <a:xfrm>
                <a:off x="4189413" y="1722438"/>
                <a:ext cx="287338" cy="203200"/>
              </a:xfrm>
              <a:custGeom>
                <a:avLst/>
                <a:gdLst>
                  <a:gd name="T0" fmla="*/ 30 w 84"/>
                  <a:gd name="T1" fmla="*/ 24 h 59"/>
                  <a:gd name="T2" fmla="*/ 22 w 84"/>
                  <a:gd name="T3" fmla="*/ 29 h 59"/>
                  <a:gd name="T4" fmla="*/ 18 w 84"/>
                  <a:gd name="T5" fmla="*/ 17 h 59"/>
                  <a:gd name="T6" fmla="*/ 26 w 84"/>
                  <a:gd name="T7" fmla="*/ 12 h 59"/>
                  <a:gd name="T8" fmla="*/ 23 w 84"/>
                  <a:gd name="T9" fmla="*/ 26 h 59"/>
                  <a:gd name="T10" fmla="*/ 25 w 84"/>
                  <a:gd name="T11" fmla="*/ 15 h 59"/>
                  <a:gd name="T12" fmla="*/ 21 w 84"/>
                  <a:gd name="T13" fmla="*/ 19 h 59"/>
                  <a:gd name="T14" fmla="*/ 23 w 84"/>
                  <a:gd name="T15" fmla="*/ 26 h 59"/>
                  <a:gd name="T16" fmla="*/ 7 w 84"/>
                  <a:gd name="T17" fmla="*/ 16 h 59"/>
                  <a:gd name="T18" fmla="*/ 4 w 84"/>
                  <a:gd name="T19" fmla="*/ 0 h 59"/>
                  <a:gd name="T20" fmla="*/ 2 w 84"/>
                  <a:gd name="T21" fmla="*/ 17 h 59"/>
                  <a:gd name="T22" fmla="*/ 5 w 84"/>
                  <a:gd name="T23" fmla="*/ 4 h 59"/>
                  <a:gd name="T24" fmla="*/ 5 w 84"/>
                  <a:gd name="T25" fmla="*/ 19 h 59"/>
                  <a:gd name="T26" fmla="*/ 14 w 84"/>
                  <a:gd name="T27" fmla="*/ 9 h 59"/>
                  <a:gd name="T28" fmla="*/ 13 w 84"/>
                  <a:gd name="T29" fmla="*/ 13 h 59"/>
                  <a:gd name="T30" fmla="*/ 11 w 84"/>
                  <a:gd name="T31" fmla="*/ 22 h 59"/>
                  <a:gd name="T32" fmla="*/ 18 w 84"/>
                  <a:gd name="T33" fmla="*/ 7 h 59"/>
                  <a:gd name="T34" fmla="*/ 81 w 84"/>
                  <a:gd name="T35" fmla="*/ 44 h 59"/>
                  <a:gd name="T36" fmla="*/ 76 w 84"/>
                  <a:gd name="T37" fmla="*/ 41 h 59"/>
                  <a:gd name="T38" fmla="*/ 74 w 84"/>
                  <a:gd name="T39" fmla="*/ 52 h 59"/>
                  <a:gd name="T40" fmla="*/ 75 w 84"/>
                  <a:gd name="T41" fmla="*/ 59 h 59"/>
                  <a:gd name="T42" fmla="*/ 84 w 84"/>
                  <a:gd name="T43" fmla="*/ 46 h 59"/>
                  <a:gd name="T44" fmla="*/ 68 w 84"/>
                  <a:gd name="T45" fmla="*/ 37 h 59"/>
                  <a:gd name="T46" fmla="*/ 66 w 84"/>
                  <a:gd name="T47" fmla="*/ 54 h 59"/>
                  <a:gd name="T48" fmla="*/ 61 w 84"/>
                  <a:gd name="T49" fmla="*/ 47 h 59"/>
                  <a:gd name="T50" fmla="*/ 56 w 84"/>
                  <a:gd name="T51" fmla="*/ 48 h 59"/>
                  <a:gd name="T52" fmla="*/ 68 w 84"/>
                  <a:gd name="T53" fmla="*/ 37 h 59"/>
                  <a:gd name="T54" fmla="*/ 66 w 84"/>
                  <a:gd name="T55" fmla="*/ 46 h 59"/>
                  <a:gd name="T56" fmla="*/ 66 w 84"/>
                  <a:gd name="T57" fmla="*/ 38 h 59"/>
                  <a:gd name="T58" fmla="*/ 57 w 84"/>
                  <a:gd name="T59" fmla="*/ 33 h 59"/>
                  <a:gd name="T60" fmla="*/ 54 w 84"/>
                  <a:gd name="T61" fmla="*/ 45 h 59"/>
                  <a:gd name="T62" fmla="*/ 45 w 84"/>
                  <a:gd name="T63" fmla="*/ 42 h 59"/>
                  <a:gd name="T64" fmla="*/ 53 w 84"/>
                  <a:gd name="T65" fmla="*/ 28 h 59"/>
                  <a:gd name="T66" fmla="*/ 49 w 84"/>
                  <a:gd name="T67" fmla="*/ 41 h 59"/>
                  <a:gd name="T68" fmla="*/ 52 w 84"/>
                  <a:gd name="T69" fmla="*/ 31 h 59"/>
                  <a:gd name="T70" fmla="*/ 48 w 84"/>
                  <a:gd name="T71" fmla="*/ 40 h 59"/>
                  <a:gd name="T72" fmla="*/ 44 w 84"/>
                  <a:gd name="T73" fmla="*/ 22 h 59"/>
                  <a:gd name="T74" fmla="*/ 40 w 84"/>
                  <a:gd name="T75" fmla="*/ 35 h 59"/>
                  <a:gd name="T76" fmla="*/ 38 w 84"/>
                  <a:gd name="T77" fmla="*/ 19 h 59"/>
                  <a:gd name="T78" fmla="*/ 30 w 84"/>
                  <a:gd name="T79" fmla="*/ 33 h 59"/>
                  <a:gd name="T80" fmla="*/ 35 w 84"/>
                  <a:gd name="T81" fmla="*/ 27 h 59"/>
                  <a:gd name="T82" fmla="*/ 36 w 84"/>
                  <a:gd name="T83" fmla="*/ 23 h 59"/>
                  <a:gd name="T84" fmla="*/ 42 w 84"/>
                  <a:gd name="T85" fmla="*/ 40 h 59"/>
                  <a:gd name="T86" fmla="*/ 44 w 84"/>
                  <a:gd name="T87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4" h="59">
                    <a:moveTo>
                      <a:pt x="30" y="17"/>
                    </a:moveTo>
                    <a:cubicBezTo>
                      <a:pt x="31" y="19"/>
                      <a:pt x="31" y="21"/>
                      <a:pt x="30" y="24"/>
                    </a:cubicBezTo>
                    <a:cubicBezTo>
                      <a:pt x="29" y="26"/>
                      <a:pt x="28" y="28"/>
                      <a:pt x="27" y="29"/>
                    </a:cubicBezTo>
                    <a:cubicBezTo>
                      <a:pt x="25" y="30"/>
                      <a:pt x="24" y="30"/>
                      <a:pt x="22" y="29"/>
                    </a:cubicBezTo>
                    <a:cubicBezTo>
                      <a:pt x="20" y="28"/>
                      <a:pt x="19" y="26"/>
                      <a:pt x="18" y="24"/>
                    </a:cubicBezTo>
                    <a:cubicBezTo>
                      <a:pt x="17" y="22"/>
                      <a:pt x="17" y="20"/>
                      <a:pt x="18" y="17"/>
                    </a:cubicBezTo>
                    <a:cubicBezTo>
                      <a:pt x="19" y="14"/>
                      <a:pt x="20" y="12"/>
                      <a:pt x="21" y="12"/>
                    </a:cubicBezTo>
                    <a:cubicBezTo>
                      <a:pt x="23" y="11"/>
                      <a:pt x="24" y="11"/>
                      <a:pt x="26" y="12"/>
                    </a:cubicBezTo>
                    <a:cubicBezTo>
                      <a:pt x="28" y="13"/>
                      <a:pt x="29" y="15"/>
                      <a:pt x="30" y="17"/>
                    </a:cubicBezTo>
                    <a:close/>
                    <a:moveTo>
                      <a:pt x="23" y="26"/>
                    </a:moveTo>
                    <a:cubicBezTo>
                      <a:pt x="25" y="27"/>
                      <a:pt x="26" y="26"/>
                      <a:pt x="27" y="22"/>
                    </a:cubicBezTo>
                    <a:cubicBezTo>
                      <a:pt x="28" y="19"/>
                      <a:pt x="28" y="16"/>
                      <a:pt x="25" y="15"/>
                    </a:cubicBezTo>
                    <a:cubicBezTo>
                      <a:pt x="24" y="14"/>
                      <a:pt x="23" y="14"/>
                      <a:pt x="23" y="15"/>
                    </a:cubicBezTo>
                    <a:cubicBezTo>
                      <a:pt x="22" y="15"/>
                      <a:pt x="21" y="17"/>
                      <a:pt x="21" y="19"/>
                    </a:cubicBezTo>
                    <a:cubicBezTo>
                      <a:pt x="20" y="20"/>
                      <a:pt x="20" y="22"/>
                      <a:pt x="21" y="23"/>
                    </a:cubicBezTo>
                    <a:cubicBezTo>
                      <a:pt x="21" y="24"/>
                      <a:pt x="21" y="25"/>
                      <a:pt x="23" y="26"/>
                    </a:cubicBezTo>
                    <a:moveTo>
                      <a:pt x="14" y="5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7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1"/>
                      <a:pt x="13" y="13"/>
                      <a:pt x="13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7"/>
                      <a:pt x="18" y="7"/>
                      <a:pt x="18" y="7"/>
                    </a:cubicBezTo>
                    <a:lnTo>
                      <a:pt x="14" y="5"/>
                    </a:lnTo>
                    <a:close/>
                    <a:moveTo>
                      <a:pt x="81" y="44"/>
                    </a:moveTo>
                    <a:cubicBezTo>
                      <a:pt x="77" y="49"/>
                      <a:pt x="77" y="49"/>
                      <a:pt x="77" y="49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84" y="46"/>
                      <a:pt x="84" y="46"/>
                      <a:pt x="84" y="46"/>
                    </a:cubicBezTo>
                    <a:lnTo>
                      <a:pt x="81" y="44"/>
                    </a:lnTo>
                    <a:close/>
                    <a:moveTo>
                      <a:pt x="68" y="37"/>
                    </a:moveTo>
                    <a:cubicBezTo>
                      <a:pt x="69" y="55"/>
                      <a:pt x="69" y="55"/>
                      <a:pt x="69" y="55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65" y="35"/>
                      <a:pt x="65" y="35"/>
                      <a:pt x="65" y="35"/>
                    </a:cubicBezTo>
                    <a:lnTo>
                      <a:pt x="68" y="37"/>
                    </a:lnTo>
                    <a:close/>
                    <a:moveTo>
                      <a:pt x="63" y="44"/>
                    </a:move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2"/>
                      <a:pt x="66" y="40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6" y="39"/>
                      <a:pt x="65" y="41"/>
                      <a:pt x="63" y="44"/>
                    </a:cubicBezTo>
                    <a:moveTo>
                      <a:pt x="57" y="33"/>
                    </a:moveTo>
                    <a:cubicBezTo>
                      <a:pt x="58" y="35"/>
                      <a:pt x="58" y="37"/>
                      <a:pt x="58" y="40"/>
                    </a:cubicBezTo>
                    <a:cubicBezTo>
                      <a:pt x="57" y="42"/>
                      <a:pt x="56" y="44"/>
                      <a:pt x="54" y="45"/>
                    </a:cubicBezTo>
                    <a:cubicBezTo>
                      <a:pt x="53" y="45"/>
                      <a:pt x="51" y="45"/>
                      <a:pt x="48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5" y="29"/>
                      <a:pt x="57" y="31"/>
                      <a:pt x="57" y="33"/>
                    </a:cubicBezTo>
                    <a:close/>
                    <a:moveTo>
                      <a:pt x="49" y="41"/>
                    </a:moveTo>
                    <a:cubicBezTo>
                      <a:pt x="52" y="43"/>
                      <a:pt x="54" y="42"/>
                      <a:pt x="55" y="38"/>
                    </a:cubicBezTo>
                    <a:cubicBezTo>
                      <a:pt x="56" y="35"/>
                      <a:pt x="55" y="32"/>
                      <a:pt x="52" y="31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41"/>
                      <a:pt x="49" y="41"/>
                      <a:pt x="49" y="41"/>
                    </a:cubicBezTo>
                    <a:moveTo>
                      <a:pt x="44" y="22"/>
                    </a:moveTo>
                    <a:cubicBezTo>
                      <a:pt x="42" y="30"/>
                      <a:pt x="42" y="30"/>
                      <a:pt x="42" y="30"/>
                    </a:cubicBezTo>
                    <a:cubicBezTo>
                      <a:pt x="41" y="31"/>
                      <a:pt x="41" y="32"/>
                      <a:pt x="40" y="3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6"/>
                      <a:pt x="36" y="25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6" y="24"/>
                      <a:pt x="46" y="24"/>
                      <a:pt x="46" y="24"/>
                    </a:cubicBezTo>
                    <a:lnTo>
                      <a:pt x="44" y="22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74"/>
              <p:cNvSpPr>
                <a:spLocks/>
              </p:cNvSpPr>
              <p:nvPr/>
            </p:nvSpPr>
            <p:spPr bwMode="auto">
              <a:xfrm>
                <a:off x="4610101" y="1958975"/>
                <a:ext cx="34925" cy="65088"/>
              </a:xfrm>
              <a:custGeom>
                <a:avLst/>
                <a:gdLst>
                  <a:gd name="T0" fmla="*/ 22 w 22"/>
                  <a:gd name="T1" fmla="*/ 11 h 41"/>
                  <a:gd name="T2" fmla="*/ 19 w 22"/>
                  <a:gd name="T3" fmla="*/ 17 h 41"/>
                  <a:gd name="T4" fmla="*/ 13 w 22"/>
                  <a:gd name="T5" fmla="*/ 13 h 41"/>
                  <a:gd name="T6" fmla="*/ 4 w 22"/>
                  <a:gd name="T7" fmla="*/ 41 h 41"/>
                  <a:gd name="T8" fmla="*/ 0 w 22"/>
                  <a:gd name="T9" fmla="*/ 39 h 41"/>
                  <a:gd name="T10" fmla="*/ 7 w 22"/>
                  <a:gd name="T11" fmla="*/ 9 h 41"/>
                  <a:gd name="T12" fmla="*/ 0 w 22"/>
                  <a:gd name="T13" fmla="*/ 5 h 41"/>
                  <a:gd name="T14" fmla="*/ 2 w 22"/>
                  <a:gd name="T15" fmla="*/ 0 h 41"/>
                  <a:gd name="T16" fmla="*/ 22 w 22"/>
                  <a:gd name="T17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41">
                    <a:moveTo>
                      <a:pt x="22" y="11"/>
                    </a:moveTo>
                    <a:lnTo>
                      <a:pt x="19" y="17"/>
                    </a:lnTo>
                    <a:lnTo>
                      <a:pt x="13" y="13"/>
                    </a:lnTo>
                    <a:lnTo>
                      <a:pt x="4" y="41"/>
                    </a:lnTo>
                    <a:lnTo>
                      <a:pt x="0" y="39"/>
                    </a:lnTo>
                    <a:lnTo>
                      <a:pt x="7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75"/>
              <p:cNvSpPr>
                <a:spLocks/>
              </p:cNvSpPr>
              <p:nvPr/>
            </p:nvSpPr>
            <p:spPr bwMode="auto">
              <a:xfrm>
                <a:off x="4713288" y="2030413"/>
                <a:ext cx="44450" cy="61913"/>
              </a:xfrm>
              <a:custGeom>
                <a:avLst/>
                <a:gdLst>
                  <a:gd name="T0" fmla="*/ 9 w 13"/>
                  <a:gd name="T1" fmla="*/ 1 h 18"/>
                  <a:gd name="T2" fmla="*/ 11 w 13"/>
                  <a:gd name="T3" fmla="*/ 2 h 18"/>
                  <a:gd name="T4" fmla="*/ 13 w 13"/>
                  <a:gd name="T5" fmla="*/ 4 h 18"/>
                  <a:gd name="T6" fmla="*/ 11 w 13"/>
                  <a:gd name="T7" fmla="*/ 6 h 18"/>
                  <a:gd name="T8" fmla="*/ 9 w 13"/>
                  <a:gd name="T9" fmla="*/ 4 h 18"/>
                  <a:gd name="T10" fmla="*/ 8 w 13"/>
                  <a:gd name="T11" fmla="*/ 3 h 18"/>
                  <a:gd name="T12" fmla="*/ 7 w 13"/>
                  <a:gd name="T13" fmla="*/ 3 h 18"/>
                  <a:gd name="T14" fmla="*/ 6 w 13"/>
                  <a:gd name="T15" fmla="*/ 4 h 18"/>
                  <a:gd name="T16" fmla="*/ 6 w 13"/>
                  <a:gd name="T17" fmla="*/ 5 h 18"/>
                  <a:gd name="T18" fmla="*/ 7 w 13"/>
                  <a:gd name="T19" fmla="*/ 6 h 18"/>
                  <a:gd name="T20" fmla="*/ 8 w 13"/>
                  <a:gd name="T21" fmla="*/ 8 h 18"/>
                  <a:gd name="T22" fmla="*/ 10 w 13"/>
                  <a:gd name="T23" fmla="*/ 12 h 18"/>
                  <a:gd name="T24" fmla="*/ 10 w 13"/>
                  <a:gd name="T25" fmla="*/ 15 h 18"/>
                  <a:gd name="T26" fmla="*/ 8 w 13"/>
                  <a:gd name="T27" fmla="*/ 17 h 18"/>
                  <a:gd name="T28" fmla="*/ 4 w 13"/>
                  <a:gd name="T29" fmla="*/ 17 h 18"/>
                  <a:gd name="T30" fmla="*/ 0 w 13"/>
                  <a:gd name="T31" fmla="*/ 14 h 18"/>
                  <a:gd name="T32" fmla="*/ 1 w 13"/>
                  <a:gd name="T33" fmla="*/ 10 h 18"/>
                  <a:gd name="T34" fmla="*/ 3 w 13"/>
                  <a:gd name="T35" fmla="*/ 13 h 18"/>
                  <a:gd name="T36" fmla="*/ 5 w 13"/>
                  <a:gd name="T37" fmla="*/ 14 h 18"/>
                  <a:gd name="T38" fmla="*/ 6 w 13"/>
                  <a:gd name="T39" fmla="*/ 14 h 18"/>
                  <a:gd name="T40" fmla="*/ 7 w 13"/>
                  <a:gd name="T41" fmla="*/ 13 h 18"/>
                  <a:gd name="T42" fmla="*/ 7 w 13"/>
                  <a:gd name="T43" fmla="*/ 12 h 18"/>
                  <a:gd name="T44" fmla="*/ 7 w 13"/>
                  <a:gd name="T45" fmla="*/ 11 h 18"/>
                  <a:gd name="T46" fmla="*/ 5 w 13"/>
                  <a:gd name="T47" fmla="*/ 9 h 18"/>
                  <a:gd name="T48" fmla="*/ 4 w 13"/>
                  <a:gd name="T49" fmla="*/ 7 h 18"/>
                  <a:gd name="T50" fmla="*/ 3 w 13"/>
                  <a:gd name="T51" fmla="*/ 5 h 18"/>
                  <a:gd name="T52" fmla="*/ 4 w 13"/>
                  <a:gd name="T53" fmla="*/ 3 h 18"/>
                  <a:gd name="T54" fmla="*/ 6 w 13"/>
                  <a:gd name="T55" fmla="*/ 0 h 18"/>
                  <a:gd name="T56" fmla="*/ 9 w 13"/>
                  <a:gd name="T5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" h="18">
                    <a:moveTo>
                      <a:pt x="9" y="1"/>
                    </a:moveTo>
                    <a:cubicBezTo>
                      <a:pt x="10" y="1"/>
                      <a:pt x="10" y="1"/>
                      <a:pt x="11" y="2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5"/>
                      <a:pt x="10" y="5"/>
                      <a:pt x="9" y="4"/>
                    </a:cubicBezTo>
                    <a:cubicBezTo>
                      <a:pt x="9" y="4"/>
                      <a:pt x="9" y="4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8" y="8"/>
                    </a:cubicBezTo>
                    <a:cubicBezTo>
                      <a:pt x="9" y="9"/>
                      <a:pt x="10" y="11"/>
                      <a:pt x="10" y="12"/>
                    </a:cubicBezTo>
                    <a:cubicBezTo>
                      <a:pt x="10" y="13"/>
                      <a:pt x="10" y="14"/>
                      <a:pt x="10" y="15"/>
                    </a:cubicBezTo>
                    <a:cubicBezTo>
                      <a:pt x="9" y="16"/>
                      <a:pt x="9" y="17"/>
                      <a:pt x="8" y="17"/>
                    </a:cubicBezTo>
                    <a:cubicBezTo>
                      <a:pt x="7" y="18"/>
                      <a:pt x="5" y="17"/>
                      <a:pt x="4" y="17"/>
                    </a:cubicBezTo>
                    <a:cubicBezTo>
                      <a:pt x="2" y="16"/>
                      <a:pt x="1" y="15"/>
                      <a:pt x="0" y="14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3" y="12"/>
                      <a:pt x="3" y="13"/>
                    </a:cubicBezTo>
                    <a:cubicBezTo>
                      <a:pt x="4" y="13"/>
                      <a:pt x="4" y="14"/>
                      <a:pt x="5" y="14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6" y="10"/>
                      <a:pt x="5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76"/>
              <p:cNvSpPr>
                <a:spLocks noEditPoints="1"/>
              </p:cNvSpPr>
              <p:nvPr/>
            </p:nvSpPr>
            <p:spPr bwMode="auto">
              <a:xfrm>
                <a:off x="4749801" y="2044700"/>
                <a:ext cx="44450" cy="68263"/>
              </a:xfrm>
              <a:custGeom>
                <a:avLst/>
                <a:gdLst>
                  <a:gd name="T0" fmla="*/ 12 w 13"/>
                  <a:gd name="T1" fmla="*/ 7 h 20"/>
                  <a:gd name="T2" fmla="*/ 12 w 13"/>
                  <a:gd name="T3" fmla="*/ 14 h 20"/>
                  <a:gd name="T4" fmla="*/ 9 w 13"/>
                  <a:gd name="T5" fmla="*/ 19 h 20"/>
                  <a:gd name="T6" fmla="*/ 3 w 13"/>
                  <a:gd name="T7" fmla="*/ 18 h 20"/>
                  <a:gd name="T8" fmla="*/ 0 w 13"/>
                  <a:gd name="T9" fmla="*/ 16 h 20"/>
                  <a:gd name="T10" fmla="*/ 4 w 13"/>
                  <a:gd name="T11" fmla="*/ 0 h 20"/>
                  <a:gd name="T12" fmla="*/ 8 w 13"/>
                  <a:gd name="T13" fmla="*/ 3 h 20"/>
                  <a:gd name="T14" fmla="*/ 12 w 13"/>
                  <a:gd name="T15" fmla="*/ 7 h 20"/>
                  <a:gd name="T16" fmla="*/ 4 w 13"/>
                  <a:gd name="T17" fmla="*/ 16 h 20"/>
                  <a:gd name="T18" fmla="*/ 10 w 13"/>
                  <a:gd name="T19" fmla="*/ 13 h 20"/>
                  <a:gd name="T20" fmla="*/ 7 w 13"/>
                  <a:gd name="T21" fmla="*/ 5 h 20"/>
                  <a:gd name="T22" fmla="*/ 6 w 13"/>
                  <a:gd name="T23" fmla="*/ 5 h 20"/>
                  <a:gd name="T24" fmla="*/ 3 w 13"/>
                  <a:gd name="T25" fmla="*/ 15 h 20"/>
                  <a:gd name="T26" fmla="*/ 4 w 13"/>
                  <a:gd name="T2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0">
                    <a:moveTo>
                      <a:pt x="12" y="7"/>
                    </a:moveTo>
                    <a:cubicBezTo>
                      <a:pt x="13" y="9"/>
                      <a:pt x="13" y="12"/>
                      <a:pt x="12" y="14"/>
                    </a:cubicBezTo>
                    <a:cubicBezTo>
                      <a:pt x="12" y="17"/>
                      <a:pt x="11" y="19"/>
                      <a:pt x="9" y="19"/>
                    </a:cubicBezTo>
                    <a:cubicBezTo>
                      <a:pt x="7" y="20"/>
                      <a:pt x="6" y="20"/>
                      <a:pt x="3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4"/>
                      <a:pt x="12" y="5"/>
                      <a:pt x="12" y="7"/>
                    </a:cubicBezTo>
                    <a:close/>
                    <a:moveTo>
                      <a:pt x="4" y="16"/>
                    </a:moveTo>
                    <a:cubicBezTo>
                      <a:pt x="7" y="17"/>
                      <a:pt x="9" y="16"/>
                      <a:pt x="10" y="13"/>
                    </a:cubicBezTo>
                    <a:cubicBezTo>
                      <a:pt x="11" y="9"/>
                      <a:pt x="10" y="7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6"/>
                      <a:pt x="4" y="16"/>
                      <a:pt x="4" y="16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77"/>
              <p:cNvSpPr>
                <a:spLocks noEditPoints="1"/>
              </p:cNvSpPr>
              <p:nvPr/>
            </p:nvSpPr>
            <p:spPr bwMode="auto">
              <a:xfrm>
                <a:off x="4787901" y="2074863"/>
                <a:ext cx="41275" cy="73025"/>
              </a:xfrm>
              <a:custGeom>
                <a:avLst/>
                <a:gdLst>
                  <a:gd name="T0" fmla="*/ 12 w 12"/>
                  <a:gd name="T1" fmla="*/ 2 h 21"/>
                  <a:gd name="T2" fmla="*/ 12 w 12"/>
                  <a:gd name="T3" fmla="*/ 21 h 21"/>
                  <a:gd name="T4" fmla="*/ 10 w 12"/>
                  <a:gd name="T5" fmla="*/ 19 h 21"/>
                  <a:gd name="T6" fmla="*/ 10 w 12"/>
                  <a:gd name="T7" fmla="*/ 15 h 21"/>
                  <a:gd name="T8" fmla="*/ 5 w 12"/>
                  <a:gd name="T9" fmla="*/ 12 h 21"/>
                  <a:gd name="T10" fmla="*/ 3 w 12"/>
                  <a:gd name="T11" fmla="*/ 16 h 21"/>
                  <a:gd name="T12" fmla="*/ 0 w 12"/>
                  <a:gd name="T13" fmla="*/ 14 h 21"/>
                  <a:gd name="T14" fmla="*/ 9 w 12"/>
                  <a:gd name="T15" fmla="*/ 0 h 21"/>
                  <a:gd name="T16" fmla="*/ 12 w 12"/>
                  <a:gd name="T17" fmla="*/ 2 h 21"/>
                  <a:gd name="T18" fmla="*/ 7 w 12"/>
                  <a:gd name="T19" fmla="*/ 10 h 21"/>
                  <a:gd name="T20" fmla="*/ 10 w 12"/>
                  <a:gd name="T21" fmla="*/ 12 h 21"/>
                  <a:gd name="T22" fmla="*/ 10 w 12"/>
                  <a:gd name="T23" fmla="*/ 5 h 21"/>
                  <a:gd name="T24" fmla="*/ 10 w 12"/>
                  <a:gd name="T25" fmla="*/ 4 h 21"/>
                  <a:gd name="T26" fmla="*/ 7 w 12"/>
                  <a:gd name="T27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21">
                    <a:moveTo>
                      <a:pt x="12" y="2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2" y="2"/>
                    </a:lnTo>
                    <a:close/>
                    <a:moveTo>
                      <a:pt x="7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8"/>
                      <a:pt x="10" y="6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8" y="7"/>
                      <a:pt x="7" y="10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78"/>
              <p:cNvSpPr>
                <a:spLocks/>
              </p:cNvSpPr>
              <p:nvPr/>
            </p:nvSpPr>
            <p:spPr bwMode="auto">
              <a:xfrm>
                <a:off x="4681538" y="2006600"/>
                <a:ext cx="41275" cy="68263"/>
              </a:xfrm>
              <a:custGeom>
                <a:avLst/>
                <a:gdLst>
                  <a:gd name="T0" fmla="*/ 26 w 26"/>
                  <a:gd name="T1" fmla="*/ 9 h 43"/>
                  <a:gd name="T2" fmla="*/ 24 w 26"/>
                  <a:gd name="T3" fmla="*/ 15 h 43"/>
                  <a:gd name="T4" fmla="*/ 13 w 26"/>
                  <a:gd name="T5" fmla="*/ 9 h 43"/>
                  <a:gd name="T6" fmla="*/ 11 w 26"/>
                  <a:gd name="T7" fmla="*/ 18 h 43"/>
                  <a:gd name="T8" fmla="*/ 22 w 26"/>
                  <a:gd name="T9" fmla="*/ 22 h 43"/>
                  <a:gd name="T10" fmla="*/ 20 w 26"/>
                  <a:gd name="T11" fmla="*/ 28 h 43"/>
                  <a:gd name="T12" fmla="*/ 11 w 26"/>
                  <a:gd name="T13" fmla="*/ 24 h 43"/>
                  <a:gd name="T14" fmla="*/ 9 w 26"/>
                  <a:gd name="T15" fmla="*/ 33 h 43"/>
                  <a:gd name="T16" fmla="*/ 18 w 26"/>
                  <a:gd name="T17" fmla="*/ 37 h 43"/>
                  <a:gd name="T18" fmla="*/ 15 w 26"/>
                  <a:gd name="T19" fmla="*/ 43 h 43"/>
                  <a:gd name="T20" fmla="*/ 0 w 26"/>
                  <a:gd name="T21" fmla="*/ 35 h 43"/>
                  <a:gd name="T22" fmla="*/ 9 w 26"/>
                  <a:gd name="T23" fmla="*/ 0 h 43"/>
                  <a:gd name="T24" fmla="*/ 26 w 26"/>
                  <a:gd name="T25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43">
                    <a:moveTo>
                      <a:pt x="26" y="9"/>
                    </a:moveTo>
                    <a:lnTo>
                      <a:pt x="24" y="15"/>
                    </a:lnTo>
                    <a:lnTo>
                      <a:pt x="13" y="9"/>
                    </a:lnTo>
                    <a:lnTo>
                      <a:pt x="11" y="18"/>
                    </a:lnTo>
                    <a:lnTo>
                      <a:pt x="22" y="22"/>
                    </a:lnTo>
                    <a:lnTo>
                      <a:pt x="20" y="28"/>
                    </a:lnTo>
                    <a:lnTo>
                      <a:pt x="11" y="24"/>
                    </a:lnTo>
                    <a:lnTo>
                      <a:pt x="9" y="33"/>
                    </a:lnTo>
                    <a:lnTo>
                      <a:pt x="18" y="37"/>
                    </a:lnTo>
                    <a:lnTo>
                      <a:pt x="15" y="43"/>
                    </a:lnTo>
                    <a:lnTo>
                      <a:pt x="0" y="35"/>
                    </a:lnTo>
                    <a:lnTo>
                      <a:pt x="9" y="0"/>
                    </a:ln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79"/>
              <p:cNvSpPr>
                <a:spLocks/>
              </p:cNvSpPr>
              <p:nvPr/>
            </p:nvSpPr>
            <p:spPr bwMode="auto">
              <a:xfrm>
                <a:off x="4640263" y="1979613"/>
                <a:ext cx="44450" cy="68263"/>
              </a:xfrm>
              <a:custGeom>
                <a:avLst/>
                <a:gdLst>
                  <a:gd name="T0" fmla="*/ 13 w 13"/>
                  <a:gd name="T1" fmla="*/ 6 h 20"/>
                  <a:gd name="T2" fmla="*/ 11 w 13"/>
                  <a:gd name="T3" fmla="*/ 17 h 20"/>
                  <a:gd name="T4" fmla="*/ 9 w 13"/>
                  <a:gd name="T5" fmla="*/ 19 h 20"/>
                  <a:gd name="T6" fmla="*/ 7 w 13"/>
                  <a:gd name="T7" fmla="*/ 20 h 20"/>
                  <a:gd name="T8" fmla="*/ 4 w 13"/>
                  <a:gd name="T9" fmla="*/ 19 h 20"/>
                  <a:gd name="T10" fmla="*/ 0 w 13"/>
                  <a:gd name="T11" fmla="*/ 16 h 20"/>
                  <a:gd name="T12" fmla="*/ 0 w 13"/>
                  <a:gd name="T13" fmla="*/ 11 h 20"/>
                  <a:gd name="T14" fmla="*/ 3 w 13"/>
                  <a:gd name="T15" fmla="*/ 0 h 20"/>
                  <a:gd name="T16" fmla="*/ 6 w 13"/>
                  <a:gd name="T17" fmla="*/ 2 h 20"/>
                  <a:gd name="T18" fmla="*/ 3 w 13"/>
                  <a:gd name="T19" fmla="*/ 12 h 20"/>
                  <a:gd name="T20" fmla="*/ 3 w 13"/>
                  <a:gd name="T21" fmla="*/ 15 h 20"/>
                  <a:gd name="T22" fmla="*/ 5 w 13"/>
                  <a:gd name="T23" fmla="*/ 17 h 20"/>
                  <a:gd name="T24" fmla="*/ 7 w 13"/>
                  <a:gd name="T25" fmla="*/ 17 h 20"/>
                  <a:gd name="T26" fmla="*/ 8 w 13"/>
                  <a:gd name="T27" fmla="*/ 14 h 20"/>
                  <a:gd name="T28" fmla="*/ 11 w 13"/>
                  <a:gd name="T29" fmla="*/ 5 h 20"/>
                  <a:gd name="T30" fmla="*/ 13 w 13"/>
                  <a:gd name="T3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0">
                    <a:moveTo>
                      <a:pt x="13" y="6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8"/>
                      <a:pt x="10" y="19"/>
                      <a:pt x="9" y="19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6" y="20"/>
                      <a:pt x="5" y="20"/>
                      <a:pt x="4" y="19"/>
                    </a:cubicBezTo>
                    <a:cubicBezTo>
                      <a:pt x="2" y="19"/>
                      <a:pt x="1" y="17"/>
                      <a:pt x="0" y="16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3" y="15"/>
                      <a:pt x="4" y="16"/>
                      <a:pt x="5" y="17"/>
                    </a:cubicBezTo>
                    <a:cubicBezTo>
                      <a:pt x="5" y="17"/>
                      <a:pt x="6" y="17"/>
                      <a:pt x="7" y="17"/>
                    </a:cubicBezTo>
                    <a:cubicBezTo>
                      <a:pt x="7" y="16"/>
                      <a:pt x="8" y="16"/>
                      <a:pt x="8" y="14"/>
                    </a:cubicBezTo>
                    <a:cubicBezTo>
                      <a:pt x="11" y="5"/>
                      <a:pt x="11" y="5"/>
                      <a:pt x="11" y="5"/>
                    </a:cubicBez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80"/>
              <p:cNvSpPr>
                <a:spLocks/>
              </p:cNvSpPr>
              <p:nvPr/>
            </p:nvSpPr>
            <p:spPr bwMode="auto">
              <a:xfrm>
                <a:off x="4846638" y="2092325"/>
                <a:ext cx="36513" cy="68263"/>
              </a:xfrm>
              <a:custGeom>
                <a:avLst/>
                <a:gdLst>
                  <a:gd name="T0" fmla="*/ 23 w 23"/>
                  <a:gd name="T1" fmla="*/ 13 h 43"/>
                  <a:gd name="T2" fmla="*/ 8 w 23"/>
                  <a:gd name="T3" fmla="*/ 30 h 43"/>
                  <a:gd name="T4" fmla="*/ 4 w 23"/>
                  <a:gd name="T5" fmla="*/ 43 h 43"/>
                  <a:gd name="T6" fmla="*/ 0 w 23"/>
                  <a:gd name="T7" fmla="*/ 41 h 43"/>
                  <a:gd name="T8" fmla="*/ 2 w 23"/>
                  <a:gd name="T9" fmla="*/ 26 h 43"/>
                  <a:gd name="T10" fmla="*/ 0 w 23"/>
                  <a:gd name="T11" fmla="*/ 0 h 43"/>
                  <a:gd name="T12" fmla="*/ 6 w 23"/>
                  <a:gd name="T13" fmla="*/ 5 h 43"/>
                  <a:gd name="T14" fmla="*/ 8 w 23"/>
                  <a:gd name="T15" fmla="*/ 22 h 43"/>
                  <a:gd name="T16" fmla="*/ 17 w 23"/>
                  <a:gd name="T17" fmla="*/ 11 h 43"/>
                  <a:gd name="T18" fmla="*/ 23 w 23"/>
                  <a:gd name="T19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43">
                    <a:moveTo>
                      <a:pt x="23" y="13"/>
                    </a:moveTo>
                    <a:lnTo>
                      <a:pt x="8" y="30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2" y="2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8" y="22"/>
                    </a:lnTo>
                    <a:lnTo>
                      <a:pt x="17" y="11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81"/>
              <p:cNvSpPr>
                <a:spLocks noEditPoints="1"/>
              </p:cNvSpPr>
              <p:nvPr/>
            </p:nvSpPr>
            <p:spPr bwMode="auto">
              <a:xfrm>
                <a:off x="4965701" y="2165350"/>
                <a:ext cx="379413" cy="261938"/>
              </a:xfrm>
              <a:custGeom>
                <a:avLst/>
                <a:gdLst>
                  <a:gd name="T0" fmla="*/ 7 w 111"/>
                  <a:gd name="T1" fmla="*/ 22 h 77"/>
                  <a:gd name="T2" fmla="*/ 8 w 111"/>
                  <a:gd name="T3" fmla="*/ 9 h 77"/>
                  <a:gd name="T4" fmla="*/ 3 w 111"/>
                  <a:gd name="T5" fmla="*/ 19 h 77"/>
                  <a:gd name="T6" fmla="*/ 3 w 111"/>
                  <a:gd name="T7" fmla="*/ 1 h 77"/>
                  <a:gd name="T8" fmla="*/ 3 w 111"/>
                  <a:gd name="T9" fmla="*/ 14 h 77"/>
                  <a:gd name="T10" fmla="*/ 11 w 111"/>
                  <a:gd name="T11" fmla="*/ 5 h 77"/>
                  <a:gd name="T12" fmla="*/ 9 w 111"/>
                  <a:gd name="T13" fmla="*/ 20 h 77"/>
                  <a:gd name="T14" fmla="*/ 15 w 111"/>
                  <a:gd name="T15" fmla="*/ 8 h 77"/>
                  <a:gd name="T16" fmla="*/ 15 w 111"/>
                  <a:gd name="T17" fmla="*/ 27 h 77"/>
                  <a:gd name="T18" fmla="*/ 19 w 111"/>
                  <a:gd name="T19" fmla="*/ 25 h 77"/>
                  <a:gd name="T20" fmla="*/ 25 w 111"/>
                  <a:gd name="T21" fmla="*/ 21 h 77"/>
                  <a:gd name="T22" fmla="*/ 26 w 111"/>
                  <a:gd name="T23" fmla="*/ 17 h 77"/>
                  <a:gd name="T24" fmla="*/ 33 w 111"/>
                  <a:gd name="T25" fmla="*/ 18 h 77"/>
                  <a:gd name="T26" fmla="*/ 29 w 111"/>
                  <a:gd name="T27" fmla="*/ 34 h 77"/>
                  <a:gd name="T28" fmla="*/ 38 w 111"/>
                  <a:gd name="T29" fmla="*/ 23 h 77"/>
                  <a:gd name="T30" fmla="*/ 28 w 111"/>
                  <a:gd name="T31" fmla="*/ 31 h 77"/>
                  <a:gd name="T32" fmla="*/ 35 w 111"/>
                  <a:gd name="T33" fmla="*/ 29 h 77"/>
                  <a:gd name="T34" fmla="*/ 52 w 111"/>
                  <a:gd name="T35" fmla="*/ 48 h 77"/>
                  <a:gd name="T36" fmla="*/ 56 w 111"/>
                  <a:gd name="T37" fmla="*/ 47 h 77"/>
                  <a:gd name="T38" fmla="*/ 62 w 111"/>
                  <a:gd name="T39" fmla="*/ 42 h 77"/>
                  <a:gd name="T40" fmla="*/ 63 w 111"/>
                  <a:gd name="T41" fmla="*/ 39 h 77"/>
                  <a:gd name="T42" fmla="*/ 51 w 111"/>
                  <a:gd name="T43" fmla="*/ 29 h 77"/>
                  <a:gd name="T44" fmla="*/ 48 w 111"/>
                  <a:gd name="T45" fmla="*/ 41 h 77"/>
                  <a:gd name="T46" fmla="*/ 38 w 111"/>
                  <a:gd name="T47" fmla="*/ 40 h 77"/>
                  <a:gd name="T48" fmla="*/ 44 w 111"/>
                  <a:gd name="T49" fmla="*/ 29 h 77"/>
                  <a:gd name="T50" fmla="*/ 49 w 111"/>
                  <a:gd name="T51" fmla="*/ 46 h 77"/>
                  <a:gd name="T52" fmla="*/ 67 w 111"/>
                  <a:gd name="T53" fmla="*/ 39 h 77"/>
                  <a:gd name="T54" fmla="*/ 65 w 111"/>
                  <a:gd name="T55" fmla="*/ 46 h 77"/>
                  <a:gd name="T56" fmla="*/ 68 w 111"/>
                  <a:gd name="T57" fmla="*/ 51 h 77"/>
                  <a:gd name="T58" fmla="*/ 66 w 111"/>
                  <a:gd name="T59" fmla="*/ 53 h 77"/>
                  <a:gd name="T60" fmla="*/ 62 w 111"/>
                  <a:gd name="T61" fmla="*/ 53 h 77"/>
                  <a:gd name="T62" fmla="*/ 71 w 111"/>
                  <a:gd name="T63" fmla="*/ 54 h 77"/>
                  <a:gd name="T64" fmla="*/ 68 w 111"/>
                  <a:gd name="T65" fmla="*/ 45 h 77"/>
                  <a:gd name="T66" fmla="*/ 68 w 111"/>
                  <a:gd name="T67" fmla="*/ 42 h 77"/>
                  <a:gd name="T68" fmla="*/ 72 w 111"/>
                  <a:gd name="T69" fmla="*/ 45 h 77"/>
                  <a:gd name="T70" fmla="*/ 70 w 111"/>
                  <a:gd name="T71" fmla="*/ 40 h 77"/>
                  <a:gd name="T72" fmla="*/ 84 w 111"/>
                  <a:gd name="T73" fmla="*/ 66 h 77"/>
                  <a:gd name="T74" fmla="*/ 93 w 111"/>
                  <a:gd name="T75" fmla="*/ 67 h 77"/>
                  <a:gd name="T76" fmla="*/ 96 w 111"/>
                  <a:gd name="T77" fmla="*/ 54 h 77"/>
                  <a:gd name="T78" fmla="*/ 93 w 111"/>
                  <a:gd name="T79" fmla="*/ 56 h 77"/>
                  <a:gd name="T80" fmla="*/ 90 w 111"/>
                  <a:gd name="T81" fmla="*/ 62 h 77"/>
                  <a:gd name="T82" fmla="*/ 72 w 111"/>
                  <a:gd name="T83" fmla="*/ 60 h 77"/>
                  <a:gd name="T84" fmla="*/ 85 w 111"/>
                  <a:gd name="T85" fmla="*/ 57 h 77"/>
                  <a:gd name="T86" fmla="*/ 77 w 111"/>
                  <a:gd name="T87" fmla="*/ 59 h 77"/>
                  <a:gd name="T88" fmla="*/ 80 w 111"/>
                  <a:gd name="T89" fmla="*/ 49 h 77"/>
                  <a:gd name="T90" fmla="*/ 108 w 111"/>
                  <a:gd name="T91" fmla="*/ 62 h 77"/>
                  <a:gd name="T92" fmla="*/ 100 w 111"/>
                  <a:gd name="T93" fmla="*/ 57 h 77"/>
                  <a:gd name="T94" fmla="*/ 103 w 111"/>
                  <a:gd name="T95" fmla="*/ 77 h 77"/>
                  <a:gd name="T96" fmla="*/ 108 w 111"/>
                  <a:gd name="T97" fmla="*/ 6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77">
                    <a:moveTo>
                      <a:pt x="18" y="10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1"/>
                    </a:cubicBezTo>
                    <a:cubicBezTo>
                      <a:pt x="8" y="10"/>
                      <a:pt x="8" y="9"/>
                      <a:pt x="8" y="9"/>
                    </a:cubicBezTo>
                    <a:cubicBezTo>
                      <a:pt x="8" y="9"/>
                      <a:pt x="8" y="9"/>
                      <a:pt x="7" y="10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4"/>
                      <a:pt x="2" y="16"/>
                    </a:cubicBezTo>
                    <a:cubicBezTo>
                      <a:pt x="2" y="15"/>
                      <a:pt x="2" y="15"/>
                      <a:pt x="3" y="14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1" y="17"/>
                      <a:pt x="11" y="16"/>
                      <a:pt x="11" y="16"/>
                    </a:cubicBezTo>
                    <a:cubicBezTo>
                      <a:pt x="15" y="8"/>
                      <a:pt x="15" y="8"/>
                      <a:pt x="15" y="8"/>
                    </a:cubicBezTo>
                    <a:lnTo>
                      <a:pt x="18" y="10"/>
                    </a:lnTo>
                    <a:close/>
                    <a:moveTo>
                      <a:pt x="19" y="10"/>
                    </a:moveTo>
                    <a:cubicBezTo>
                      <a:pt x="15" y="27"/>
                      <a:pt x="15" y="27"/>
                      <a:pt x="15" y="27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5"/>
                      <a:pt x="27" y="15"/>
                      <a:pt x="27" y="15"/>
                    </a:cubicBezTo>
                    <a:lnTo>
                      <a:pt x="19" y="10"/>
                    </a:lnTo>
                    <a:close/>
                    <a:moveTo>
                      <a:pt x="33" y="18"/>
                    </a:moveTo>
                    <a:cubicBezTo>
                      <a:pt x="29" y="16"/>
                      <a:pt x="29" y="16"/>
                      <a:pt x="29" y="16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6"/>
                      <a:pt x="33" y="36"/>
                      <a:pt x="34" y="35"/>
                    </a:cubicBezTo>
                    <a:cubicBezTo>
                      <a:pt x="36" y="34"/>
                      <a:pt x="37" y="33"/>
                      <a:pt x="38" y="30"/>
                    </a:cubicBezTo>
                    <a:cubicBezTo>
                      <a:pt x="38" y="28"/>
                      <a:pt x="38" y="25"/>
                      <a:pt x="38" y="23"/>
                    </a:cubicBezTo>
                    <a:cubicBezTo>
                      <a:pt x="37" y="21"/>
                      <a:pt x="35" y="20"/>
                      <a:pt x="33" y="18"/>
                    </a:cubicBezTo>
                    <a:close/>
                    <a:moveTo>
                      <a:pt x="30" y="32"/>
                    </a:move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5" y="23"/>
                      <a:pt x="36" y="25"/>
                      <a:pt x="35" y="29"/>
                    </a:cubicBezTo>
                    <a:cubicBezTo>
                      <a:pt x="34" y="32"/>
                      <a:pt x="32" y="33"/>
                      <a:pt x="30" y="32"/>
                    </a:cubicBezTo>
                    <a:moveTo>
                      <a:pt x="57" y="32"/>
                    </a:moveTo>
                    <a:cubicBezTo>
                      <a:pt x="52" y="48"/>
                      <a:pt x="52" y="48"/>
                      <a:pt x="52" y="48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6"/>
                      <a:pt x="64" y="36"/>
                      <a:pt x="64" y="36"/>
                    </a:cubicBezTo>
                    <a:lnTo>
                      <a:pt x="57" y="32"/>
                    </a:lnTo>
                    <a:close/>
                    <a:moveTo>
                      <a:pt x="51" y="29"/>
                    </a:move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49" y="39"/>
                      <a:pt x="48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1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4" y="30"/>
                      <a:pt x="54" y="30"/>
                      <a:pt x="54" y="30"/>
                    </a:cubicBezTo>
                    <a:lnTo>
                      <a:pt x="51" y="29"/>
                    </a:lnTo>
                    <a:close/>
                    <a:moveTo>
                      <a:pt x="67" y="39"/>
                    </a:moveTo>
                    <a:cubicBezTo>
                      <a:pt x="66" y="39"/>
                      <a:pt x="65" y="40"/>
                      <a:pt x="65" y="42"/>
                    </a:cubicBezTo>
                    <a:cubicBezTo>
                      <a:pt x="65" y="43"/>
                      <a:pt x="65" y="43"/>
                      <a:pt x="65" y="44"/>
                    </a:cubicBezTo>
                    <a:cubicBezTo>
                      <a:pt x="65" y="45"/>
                      <a:pt x="65" y="45"/>
                      <a:pt x="65" y="46"/>
                    </a:cubicBezTo>
                    <a:cubicBezTo>
                      <a:pt x="66" y="47"/>
                      <a:pt x="66" y="47"/>
                      <a:pt x="67" y="48"/>
                    </a:cubicBezTo>
                    <a:cubicBezTo>
                      <a:pt x="67" y="49"/>
                      <a:pt x="68" y="50"/>
                      <a:pt x="68" y="50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7" y="53"/>
                      <a:pt x="67" y="53"/>
                      <a:pt x="66" y="53"/>
                    </a:cubicBezTo>
                    <a:cubicBezTo>
                      <a:pt x="66" y="53"/>
                      <a:pt x="65" y="52"/>
                      <a:pt x="65" y="52"/>
                    </a:cubicBezTo>
                    <a:cubicBezTo>
                      <a:pt x="64" y="51"/>
                      <a:pt x="63" y="50"/>
                      <a:pt x="63" y="50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4" y="55"/>
                      <a:pt x="65" y="56"/>
                    </a:cubicBezTo>
                    <a:cubicBezTo>
                      <a:pt x="67" y="57"/>
                      <a:pt x="68" y="57"/>
                      <a:pt x="69" y="56"/>
                    </a:cubicBezTo>
                    <a:cubicBezTo>
                      <a:pt x="70" y="56"/>
                      <a:pt x="71" y="55"/>
                      <a:pt x="71" y="54"/>
                    </a:cubicBezTo>
                    <a:cubicBezTo>
                      <a:pt x="71" y="53"/>
                      <a:pt x="71" y="52"/>
                      <a:pt x="71" y="51"/>
                    </a:cubicBezTo>
                    <a:cubicBezTo>
                      <a:pt x="71" y="50"/>
                      <a:pt x="70" y="49"/>
                      <a:pt x="69" y="47"/>
                    </a:cubicBezTo>
                    <a:cubicBezTo>
                      <a:pt x="69" y="46"/>
                      <a:pt x="68" y="45"/>
                      <a:pt x="68" y="45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8" y="43"/>
                      <a:pt x="68" y="42"/>
                      <a:pt x="68" y="42"/>
                    </a:cubicBezTo>
                    <a:cubicBezTo>
                      <a:pt x="69" y="42"/>
                      <a:pt x="69" y="42"/>
                      <a:pt x="70" y="42"/>
                    </a:cubicBezTo>
                    <a:cubicBezTo>
                      <a:pt x="70" y="43"/>
                      <a:pt x="70" y="43"/>
                      <a:pt x="71" y="43"/>
                    </a:cubicBezTo>
                    <a:cubicBezTo>
                      <a:pt x="71" y="44"/>
                      <a:pt x="72" y="44"/>
                      <a:pt x="72" y="45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3" y="42"/>
                      <a:pt x="73" y="42"/>
                      <a:pt x="72" y="41"/>
                    </a:cubicBezTo>
                    <a:cubicBezTo>
                      <a:pt x="72" y="40"/>
                      <a:pt x="71" y="40"/>
                      <a:pt x="70" y="40"/>
                    </a:cubicBezTo>
                    <a:cubicBezTo>
                      <a:pt x="69" y="39"/>
                      <a:pt x="68" y="39"/>
                      <a:pt x="67" y="39"/>
                    </a:cubicBezTo>
                    <a:close/>
                    <a:moveTo>
                      <a:pt x="92" y="53"/>
                    </a:moveTo>
                    <a:cubicBezTo>
                      <a:pt x="84" y="66"/>
                      <a:pt x="84" y="66"/>
                      <a:pt x="84" y="66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8" y="65"/>
                      <a:pt x="88" y="65"/>
                      <a:pt x="88" y="65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54"/>
                      <a:pt x="96" y="54"/>
                      <a:pt x="96" y="54"/>
                    </a:cubicBezTo>
                    <a:lnTo>
                      <a:pt x="92" y="53"/>
                    </a:lnTo>
                    <a:close/>
                    <a:moveTo>
                      <a:pt x="90" y="62"/>
                    </a:moveTo>
                    <a:cubicBezTo>
                      <a:pt x="92" y="59"/>
                      <a:pt x="93" y="57"/>
                      <a:pt x="93" y="56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60"/>
                      <a:pt x="93" y="64"/>
                    </a:cubicBezTo>
                    <a:cubicBezTo>
                      <a:pt x="90" y="62"/>
                      <a:pt x="90" y="62"/>
                      <a:pt x="90" y="62"/>
                    </a:cubicBezTo>
                    <a:moveTo>
                      <a:pt x="80" y="46"/>
                    </a:moveTo>
                    <a:cubicBezTo>
                      <a:pt x="76" y="43"/>
                      <a:pt x="76" y="43"/>
                      <a:pt x="76" y="43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8" y="63"/>
                      <a:pt x="80" y="63"/>
                      <a:pt x="81" y="62"/>
                    </a:cubicBezTo>
                    <a:cubicBezTo>
                      <a:pt x="83" y="62"/>
                      <a:pt x="84" y="60"/>
                      <a:pt x="85" y="57"/>
                    </a:cubicBezTo>
                    <a:cubicBezTo>
                      <a:pt x="85" y="55"/>
                      <a:pt x="85" y="53"/>
                      <a:pt x="85" y="51"/>
                    </a:cubicBezTo>
                    <a:cubicBezTo>
                      <a:pt x="84" y="48"/>
                      <a:pt x="82" y="47"/>
                      <a:pt x="80" y="46"/>
                    </a:cubicBezTo>
                    <a:close/>
                    <a:moveTo>
                      <a:pt x="77" y="59"/>
                    </a:moveTo>
                    <a:cubicBezTo>
                      <a:pt x="76" y="58"/>
                      <a:pt x="76" y="58"/>
                      <a:pt x="76" y="5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2" y="50"/>
                      <a:pt x="83" y="52"/>
                      <a:pt x="82" y="56"/>
                    </a:cubicBezTo>
                    <a:cubicBezTo>
                      <a:pt x="81" y="59"/>
                      <a:pt x="79" y="60"/>
                      <a:pt x="77" y="59"/>
                    </a:cubicBezTo>
                    <a:moveTo>
                      <a:pt x="108" y="62"/>
                    </a:moveTo>
                    <a:cubicBezTo>
                      <a:pt x="104" y="67"/>
                      <a:pt x="104" y="67"/>
                      <a:pt x="104" y="67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0" y="57"/>
                      <a:pt x="100" y="57"/>
                      <a:pt x="100" y="57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4" y="71"/>
                      <a:pt x="104" y="71"/>
                      <a:pt x="104" y="71"/>
                    </a:cubicBezTo>
                    <a:cubicBezTo>
                      <a:pt x="111" y="63"/>
                      <a:pt x="111" y="63"/>
                      <a:pt x="111" y="63"/>
                    </a:cubicBezTo>
                    <a:lnTo>
                      <a:pt x="108" y="62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82"/>
              <p:cNvSpPr>
                <a:spLocks noEditPoints="1"/>
              </p:cNvSpPr>
              <p:nvPr/>
            </p:nvSpPr>
            <p:spPr bwMode="auto">
              <a:xfrm>
                <a:off x="5403851" y="2417763"/>
                <a:ext cx="325438" cy="233363"/>
              </a:xfrm>
              <a:custGeom>
                <a:avLst/>
                <a:gdLst>
                  <a:gd name="T0" fmla="*/ 10 w 95"/>
                  <a:gd name="T1" fmla="*/ 8 h 68"/>
                  <a:gd name="T2" fmla="*/ 3 w 95"/>
                  <a:gd name="T3" fmla="*/ 19 h 68"/>
                  <a:gd name="T4" fmla="*/ 3 w 95"/>
                  <a:gd name="T5" fmla="*/ 4 h 68"/>
                  <a:gd name="T6" fmla="*/ 1 w 95"/>
                  <a:gd name="T7" fmla="*/ 0 h 68"/>
                  <a:gd name="T8" fmla="*/ 20 w 95"/>
                  <a:gd name="T9" fmla="*/ 11 h 68"/>
                  <a:gd name="T10" fmla="*/ 13 w 95"/>
                  <a:gd name="T11" fmla="*/ 14 h 68"/>
                  <a:gd name="T12" fmla="*/ 12 w 95"/>
                  <a:gd name="T13" fmla="*/ 6 h 68"/>
                  <a:gd name="T14" fmla="*/ 11 w 95"/>
                  <a:gd name="T15" fmla="*/ 24 h 68"/>
                  <a:gd name="T16" fmla="*/ 17 w 95"/>
                  <a:gd name="T17" fmla="*/ 20 h 68"/>
                  <a:gd name="T18" fmla="*/ 18 w 95"/>
                  <a:gd name="T19" fmla="*/ 28 h 68"/>
                  <a:gd name="T20" fmla="*/ 20 w 95"/>
                  <a:gd name="T21" fmla="*/ 11 h 68"/>
                  <a:gd name="T22" fmla="*/ 31 w 95"/>
                  <a:gd name="T23" fmla="*/ 28 h 68"/>
                  <a:gd name="T24" fmla="*/ 27 w 95"/>
                  <a:gd name="T25" fmla="*/ 30 h 68"/>
                  <a:gd name="T26" fmla="*/ 26 w 95"/>
                  <a:gd name="T27" fmla="*/ 25 h 68"/>
                  <a:gd name="T28" fmla="*/ 26 w 95"/>
                  <a:gd name="T29" fmla="*/ 14 h 68"/>
                  <a:gd name="T30" fmla="*/ 23 w 95"/>
                  <a:gd name="T31" fmla="*/ 30 h 68"/>
                  <a:gd name="T32" fmla="*/ 29 w 95"/>
                  <a:gd name="T33" fmla="*/ 34 h 68"/>
                  <a:gd name="T34" fmla="*/ 33 w 95"/>
                  <a:gd name="T35" fmla="*/ 30 h 68"/>
                  <a:gd name="T36" fmla="*/ 33 w 95"/>
                  <a:gd name="T37" fmla="*/ 18 h 68"/>
                  <a:gd name="T38" fmla="*/ 47 w 95"/>
                  <a:gd name="T39" fmla="*/ 32 h 68"/>
                  <a:gd name="T40" fmla="*/ 43 w 95"/>
                  <a:gd name="T41" fmla="*/ 24 h 68"/>
                  <a:gd name="T42" fmla="*/ 35 w 95"/>
                  <a:gd name="T43" fmla="*/ 38 h 68"/>
                  <a:gd name="T44" fmla="*/ 39 w 95"/>
                  <a:gd name="T45" fmla="*/ 33 h 68"/>
                  <a:gd name="T46" fmla="*/ 42 w 95"/>
                  <a:gd name="T47" fmla="*/ 42 h 68"/>
                  <a:gd name="T48" fmla="*/ 43 w 95"/>
                  <a:gd name="T49" fmla="*/ 35 h 68"/>
                  <a:gd name="T50" fmla="*/ 43 w 95"/>
                  <a:gd name="T51" fmla="*/ 31 h 68"/>
                  <a:gd name="T52" fmla="*/ 40 w 95"/>
                  <a:gd name="T53" fmla="*/ 30 h 68"/>
                  <a:gd name="T54" fmla="*/ 42 w 95"/>
                  <a:gd name="T55" fmla="*/ 27 h 68"/>
                  <a:gd name="T56" fmla="*/ 44 w 95"/>
                  <a:gd name="T57" fmla="*/ 30 h 68"/>
                  <a:gd name="T58" fmla="*/ 51 w 95"/>
                  <a:gd name="T59" fmla="*/ 30 h 68"/>
                  <a:gd name="T60" fmla="*/ 49 w 95"/>
                  <a:gd name="T61" fmla="*/ 35 h 68"/>
                  <a:gd name="T62" fmla="*/ 51 w 95"/>
                  <a:gd name="T63" fmla="*/ 39 h 68"/>
                  <a:gd name="T64" fmla="*/ 52 w 95"/>
                  <a:gd name="T65" fmla="*/ 42 h 68"/>
                  <a:gd name="T66" fmla="*/ 52 w 95"/>
                  <a:gd name="T67" fmla="*/ 44 h 68"/>
                  <a:gd name="T68" fmla="*/ 49 w 95"/>
                  <a:gd name="T69" fmla="*/ 43 h 68"/>
                  <a:gd name="T70" fmla="*/ 46 w 95"/>
                  <a:gd name="T71" fmla="*/ 43 h 68"/>
                  <a:gd name="T72" fmla="*/ 53 w 95"/>
                  <a:gd name="T73" fmla="*/ 47 h 68"/>
                  <a:gd name="T74" fmla="*/ 55 w 95"/>
                  <a:gd name="T75" fmla="*/ 41 h 68"/>
                  <a:gd name="T76" fmla="*/ 52 w 95"/>
                  <a:gd name="T77" fmla="*/ 36 h 68"/>
                  <a:gd name="T78" fmla="*/ 52 w 95"/>
                  <a:gd name="T79" fmla="*/ 34 h 68"/>
                  <a:gd name="T80" fmla="*/ 54 w 95"/>
                  <a:gd name="T81" fmla="*/ 33 h 68"/>
                  <a:gd name="T82" fmla="*/ 56 w 95"/>
                  <a:gd name="T83" fmla="*/ 36 h 68"/>
                  <a:gd name="T84" fmla="*/ 56 w 95"/>
                  <a:gd name="T85" fmla="*/ 32 h 68"/>
                  <a:gd name="T86" fmla="*/ 51 w 95"/>
                  <a:gd name="T87" fmla="*/ 30 h 68"/>
                  <a:gd name="T88" fmla="*/ 88 w 95"/>
                  <a:gd name="T89" fmla="*/ 58 h 68"/>
                  <a:gd name="T90" fmla="*/ 84 w 95"/>
                  <a:gd name="T91" fmla="*/ 48 h 68"/>
                  <a:gd name="T92" fmla="*/ 84 w 95"/>
                  <a:gd name="T93" fmla="*/ 66 h 68"/>
                  <a:gd name="T94" fmla="*/ 88 w 95"/>
                  <a:gd name="T95" fmla="*/ 62 h 68"/>
                  <a:gd name="T96" fmla="*/ 92 w 95"/>
                  <a:gd name="T97" fmla="*/ 53 h 68"/>
                  <a:gd name="T98" fmla="*/ 68 w 95"/>
                  <a:gd name="T99" fmla="*/ 57 h 68"/>
                  <a:gd name="T100" fmla="*/ 73 w 95"/>
                  <a:gd name="T101" fmla="*/ 55 h 68"/>
                  <a:gd name="T102" fmla="*/ 77 w 95"/>
                  <a:gd name="T103" fmla="*/ 62 h 68"/>
                  <a:gd name="T104" fmla="*/ 80 w 95"/>
                  <a:gd name="T105" fmla="*/ 45 h 68"/>
                  <a:gd name="T106" fmla="*/ 74 w 95"/>
                  <a:gd name="T107" fmla="*/ 53 h 68"/>
                  <a:gd name="T108" fmla="*/ 77 w 95"/>
                  <a:gd name="T109" fmla="*/ 48 h 68"/>
                  <a:gd name="T110" fmla="*/ 74 w 95"/>
                  <a:gd name="T111" fmla="*/ 53 h 68"/>
                  <a:gd name="T112" fmla="*/ 61 w 95"/>
                  <a:gd name="T113" fmla="*/ 34 h 68"/>
                  <a:gd name="T114" fmla="*/ 60 w 95"/>
                  <a:gd name="T115" fmla="*/ 52 h 68"/>
                  <a:gd name="T116" fmla="*/ 69 w 95"/>
                  <a:gd name="T117" fmla="*/ 48 h 68"/>
                  <a:gd name="T118" fmla="*/ 65 w 95"/>
                  <a:gd name="T119" fmla="*/ 36 h 68"/>
                  <a:gd name="T120" fmla="*/ 60 w 95"/>
                  <a:gd name="T121" fmla="*/ 49 h 68"/>
                  <a:gd name="T122" fmla="*/ 64 w 95"/>
                  <a:gd name="T123" fmla="*/ 39 h 68"/>
                  <a:gd name="T124" fmla="*/ 61 w 95"/>
                  <a:gd name="T125" fmla="*/ 5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5" h="68">
                    <a:moveTo>
                      <a:pt x="10" y="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0" y="5"/>
                    </a:lnTo>
                    <a:close/>
                    <a:moveTo>
                      <a:pt x="20" y="11"/>
                    </a:moveTo>
                    <a:cubicBezTo>
                      <a:pt x="18" y="17"/>
                      <a:pt x="18" y="17"/>
                      <a:pt x="18" y="17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23" y="12"/>
                      <a:pt x="23" y="12"/>
                      <a:pt x="23" y="12"/>
                    </a:cubicBezTo>
                    <a:lnTo>
                      <a:pt x="20" y="11"/>
                    </a:lnTo>
                    <a:close/>
                    <a:moveTo>
                      <a:pt x="33" y="18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0" y="30"/>
                      <a:pt x="29" y="31"/>
                    </a:cubicBezTo>
                    <a:cubicBezTo>
                      <a:pt x="29" y="31"/>
                      <a:pt x="28" y="31"/>
                      <a:pt x="27" y="30"/>
                    </a:cubicBezTo>
                    <a:cubicBezTo>
                      <a:pt x="26" y="30"/>
                      <a:pt x="26" y="29"/>
                      <a:pt x="26" y="28"/>
                    </a:cubicBezTo>
                    <a:cubicBezTo>
                      <a:pt x="25" y="28"/>
                      <a:pt x="25" y="27"/>
                      <a:pt x="26" y="2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8"/>
                      <a:pt x="23" y="30"/>
                    </a:cubicBezTo>
                    <a:cubicBezTo>
                      <a:pt x="24" y="31"/>
                      <a:pt x="25" y="32"/>
                      <a:pt x="26" y="33"/>
                    </a:cubicBezTo>
                    <a:cubicBezTo>
                      <a:pt x="28" y="34"/>
                      <a:pt x="28" y="34"/>
                      <a:pt x="29" y="34"/>
                    </a:cubicBezTo>
                    <a:cubicBezTo>
                      <a:pt x="30" y="34"/>
                      <a:pt x="31" y="34"/>
                      <a:pt x="32" y="33"/>
                    </a:cubicBezTo>
                    <a:cubicBezTo>
                      <a:pt x="32" y="33"/>
                      <a:pt x="33" y="32"/>
                      <a:pt x="33" y="30"/>
                    </a:cubicBezTo>
                    <a:cubicBezTo>
                      <a:pt x="36" y="20"/>
                      <a:pt x="36" y="20"/>
                      <a:pt x="36" y="20"/>
                    </a:cubicBezTo>
                    <a:lnTo>
                      <a:pt x="33" y="18"/>
                    </a:lnTo>
                    <a:close/>
                    <a:moveTo>
                      <a:pt x="45" y="34"/>
                    </a:moveTo>
                    <a:cubicBezTo>
                      <a:pt x="46" y="33"/>
                      <a:pt x="46" y="33"/>
                      <a:pt x="47" y="32"/>
                    </a:cubicBezTo>
                    <a:cubicBezTo>
                      <a:pt x="47" y="30"/>
                      <a:pt x="47" y="29"/>
                      <a:pt x="46" y="27"/>
                    </a:cubicBezTo>
                    <a:cubicBezTo>
                      <a:pt x="46" y="26"/>
                      <a:pt x="45" y="25"/>
                      <a:pt x="43" y="24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2"/>
                      <a:pt x="44" y="39"/>
                      <a:pt x="43" y="35"/>
                    </a:cubicBezTo>
                    <a:cubicBezTo>
                      <a:pt x="44" y="35"/>
                      <a:pt x="45" y="34"/>
                      <a:pt x="45" y="34"/>
                    </a:cubicBezTo>
                    <a:close/>
                    <a:moveTo>
                      <a:pt x="43" y="31"/>
                    </a:moveTo>
                    <a:cubicBezTo>
                      <a:pt x="42" y="32"/>
                      <a:pt x="42" y="31"/>
                      <a:pt x="41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3" y="27"/>
                      <a:pt x="43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4" y="31"/>
                      <a:pt x="43" y="31"/>
                      <a:pt x="43" y="31"/>
                    </a:cubicBezTo>
                    <a:moveTo>
                      <a:pt x="51" y="30"/>
                    </a:moveTo>
                    <a:cubicBezTo>
                      <a:pt x="50" y="30"/>
                      <a:pt x="49" y="31"/>
                      <a:pt x="49" y="32"/>
                    </a:cubicBezTo>
                    <a:cubicBezTo>
                      <a:pt x="49" y="33"/>
                      <a:pt x="49" y="34"/>
                      <a:pt x="49" y="35"/>
                    </a:cubicBezTo>
                    <a:cubicBezTo>
                      <a:pt x="49" y="35"/>
                      <a:pt x="49" y="36"/>
                      <a:pt x="49" y="37"/>
                    </a:cubicBezTo>
                    <a:cubicBezTo>
                      <a:pt x="50" y="37"/>
                      <a:pt x="50" y="38"/>
                      <a:pt x="51" y="39"/>
                    </a:cubicBezTo>
                    <a:cubicBezTo>
                      <a:pt x="51" y="40"/>
                      <a:pt x="52" y="41"/>
                      <a:pt x="52" y="41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1" y="44"/>
                      <a:pt x="51" y="44"/>
                      <a:pt x="50" y="44"/>
                    </a:cubicBezTo>
                    <a:cubicBezTo>
                      <a:pt x="50" y="43"/>
                      <a:pt x="49" y="43"/>
                      <a:pt x="49" y="43"/>
                    </a:cubicBezTo>
                    <a:cubicBezTo>
                      <a:pt x="48" y="42"/>
                      <a:pt x="48" y="41"/>
                      <a:pt x="47" y="40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5"/>
                      <a:pt x="48" y="46"/>
                      <a:pt x="49" y="46"/>
                    </a:cubicBezTo>
                    <a:cubicBezTo>
                      <a:pt x="51" y="47"/>
                      <a:pt x="52" y="48"/>
                      <a:pt x="53" y="47"/>
                    </a:cubicBezTo>
                    <a:cubicBezTo>
                      <a:pt x="54" y="47"/>
                      <a:pt x="55" y="46"/>
                      <a:pt x="55" y="44"/>
                    </a:cubicBezTo>
                    <a:cubicBezTo>
                      <a:pt x="55" y="43"/>
                      <a:pt x="55" y="42"/>
                      <a:pt x="55" y="41"/>
                    </a:cubicBezTo>
                    <a:cubicBezTo>
                      <a:pt x="55" y="40"/>
                      <a:pt x="54" y="39"/>
                      <a:pt x="53" y="38"/>
                    </a:cubicBezTo>
                    <a:cubicBezTo>
                      <a:pt x="53" y="37"/>
                      <a:pt x="52" y="36"/>
                      <a:pt x="52" y="36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3" y="33"/>
                      <a:pt x="53" y="33"/>
                      <a:pt x="54" y="33"/>
                    </a:cubicBezTo>
                    <a:cubicBezTo>
                      <a:pt x="54" y="33"/>
                      <a:pt x="55" y="34"/>
                      <a:pt x="55" y="34"/>
                    </a:cubicBezTo>
                    <a:cubicBezTo>
                      <a:pt x="55" y="35"/>
                      <a:pt x="56" y="35"/>
                      <a:pt x="56" y="36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7" y="33"/>
                      <a:pt x="57" y="32"/>
                      <a:pt x="56" y="32"/>
                    </a:cubicBezTo>
                    <a:cubicBezTo>
                      <a:pt x="56" y="31"/>
                      <a:pt x="55" y="31"/>
                      <a:pt x="55" y="30"/>
                    </a:cubicBezTo>
                    <a:cubicBezTo>
                      <a:pt x="53" y="30"/>
                      <a:pt x="52" y="29"/>
                      <a:pt x="51" y="30"/>
                    </a:cubicBezTo>
                    <a:close/>
                    <a:moveTo>
                      <a:pt x="92" y="53"/>
                    </a:moveTo>
                    <a:cubicBezTo>
                      <a:pt x="88" y="58"/>
                      <a:pt x="88" y="58"/>
                      <a:pt x="88" y="58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95" y="54"/>
                      <a:pt x="95" y="54"/>
                      <a:pt x="95" y="54"/>
                    </a:cubicBezTo>
                    <a:lnTo>
                      <a:pt x="92" y="53"/>
                    </a:lnTo>
                    <a:close/>
                    <a:moveTo>
                      <a:pt x="77" y="43"/>
                    </a:moveTo>
                    <a:cubicBezTo>
                      <a:pt x="68" y="57"/>
                      <a:pt x="68" y="57"/>
                      <a:pt x="68" y="57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0" y="45"/>
                      <a:pt x="80" y="45"/>
                      <a:pt x="80" y="45"/>
                    </a:cubicBezTo>
                    <a:lnTo>
                      <a:pt x="77" y="43"/>
                    </a:lnTo>
                    <a:close/>
                    <a:moveTo>
                      <a:pt x="74" y="53"/>
                    </a:moveTo>
                    <a:cubicBezTo>
                      <a:pt x="76" y="50"/>
                      <a:pt x="77" y="48"/>
                      <a:pt x="78" y="47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7" y="48"/>
                      <a:pt x="77" y="51"/>
                      <a:pt x="77" y="55"/>
                    </a:cubicBezTo>
                    <a:cubicBezTo>
                      <a:pt x="74" y="53"/>
                      <a:pt x="74" y="53"/>
                      <a:pt x="74" y="53"/>
                    </a:cubicBezTo>
                    <a:moveTo>
                      <a:pt x="65" y="36"/>
                    </a:moveTo>
                    <a:cubicBezTo>
                      <a:pt x="61" y="34"/>
                      <a:pt x="61" y="34"/>
                      <a:pt x="61" y="34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2" y="54"/>
                      <a:pt x="64" y="54"/>
                      <a:pt x="65" y="53"/>
                    </a:cubicBezTo>
                    <a:cubicBezTo>
                      <a:pt x="67" y="52"/>
                      <a:pt x="68" y="51"/>
                      <a:pt x="69" y="48"/>
                    </a:cubicBezTo>
                    <a:cubicBezTo>
                      <a:pt x="70" y="46"/>
                      <a:pt x="70" y="43"/>
                      <a:pt x="69" y="41"/>
                    </a:cubicBezTo>
                    <a:cubicBezTo>
                      <a:pt x="68" y="39"/>
                      <a:pt x="67" y="38"/>
                      <a:pt x="65" y="36"/>
                    </a:cubicBezTo>
                    <a:close/>
                    <a:moveTo>
                      <a:pt x="61" y="50"/>
                    </a:moveTo>
                    <a:cubicBezTo>
                      <a:pt x="60" y="49"/>
                      <a:pt x="60" y="49"/>
                      <a:pt x="60" y="49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6" y="41"/>
                      <a:pt x="67" y="43"/>
                      <a:pt x="66" y="47"/>
                    </a:cubicBezTo>
                    <a:cubicBezTo>
                      <a:pt x="65" y="50"/>
                      <a:pt x="63" y="51"/>
                      <a:pt x="61" y="50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83"/>
              <p:cNvSpPr>
                <a:spLocks noEditPoints="1"/>
              </p:cNvSpPr>
              <p:nvPr/>
            </p:nvSpPr>
            <p:spPr bwMode="auto">
              <a:xfrm>
                <a:off x="5859463" y="2687638"/>
                <a:ext cx="228600" cy="168275"/>
              </a:xfrm>
              <a:custGeom>
                <a:avLst/>
                <a:gdLst>
                  <a:gd name="T0" fmla="*/ 60 w 67"/>
                  <a:gd name="T1" fmla="*/ 43 h 49"/>
                  <a:gd name="T2" fmla="*/ 55 w 67"/>
                  <a:gd name="T3" fmla="*/ 48 h 49"/>
                  <a:gd name="T4" fmla="*/ 55 w 67"/>
                  <a:gd name="T5" fmla="*/ 29 h 49"/>
                  <a:gd name="T6" fmla="*/ 59 w 67"/>
                  <a:gd name="T7" fmla="*/ 39 h 49"/>
                  <a:gd name="T8" fmla="*/ 67 w 67"/>
                  <a:gd name="T9" fmla="*/ 35 h 49"/>
                  <a:gd name="T10" fmla="*/ 39 w 67"/>
                  <a:gd name="T11" fmla="*/ 38 h 49"/>
                  <a:gd name="T12" fmla="*/ 44 w 67"/>
                  <a:gd name="T13" fmla="*/ 36 h 49"/>
                  <a:gd name="T14" fmla="*/ 48 w 67"/>
                  <a:gd name="T15" fmla="*/ 43 h 49"/>
                  <a:gd name="T16" fmla="*/ 51 w 67"/>
                  <a:gd name="T17" fmla="*/ 26 h 49"/>
                  <a:gd name="T18" fmla="*/ 45 w 67"/>
                  <a:gd name="T19" fmla="*/ 34 h 49"/>
                  <a:gd name="T20" fmla="*/ 49 w 67"/>
                  <a:gd name="T21" fmla="*/ 29 h 49"/>
                  <a:gd name="T22" fmla="*/ 45 w 67"/>
                  <a:gd name="T23" fmla="*/ 34 h 49"/>
                  <a:gd name="T24" fmla="*/ 32 w 67"/>
                  <a:gd name="T25" fmla="*/ 15 h 49"/>
                  <a:gd name="T26" fmla="*/ 31 w 67"/>
                  <a:gd name="T27" fmla="*/ 33 h 49"/>
                  <a:gd name="T28" fmla="*/ 40 w 67"/>
                  <a:gd name="T29" fmla="*/ 29 h 49"/>
                  <a:gd name="T30" fmla="*/ 36 w 67"/>
                  <a:gd name="T31" fmla="*/ 18 h 49"/>
                  <a:gd name="T32" fmla="*/ 31 w 67"/>
                  <a:gd name="T33" fmla="*/ 30 h 49"/>
                  <a:gd name="T34" fmla="*/ 35 w 67"/>
                  <a:gd name="T35" fmla="*/ 20 h 49"/>
                  <a:gd name="T36" fmla="*/ 32 w 67"/>
                  <a:gd name="T37" fmla="*/ 31 h 49"/>
                  <a:gd name="T38" fmla="*/ 22 w 67"/>
                  <a:gd name="T39" fmla="*/ 28 h 49"/>
                  <a:gd name="T40" fmla="*/ 29 w 67"/>
                  <a:gd name="T41" fmla="*/ 13 h 49"/>
                  <a:gd name="T42" fmla="*/ 20 w 67"/>
                  <a:gd name="T43" fmla="*/ 17 h 49"/>
                  <a:gd name="T44" fmla="*/ 21 w 67"/>
                  <a:gd name="T45" fmla="*/ 11 h 49"/>
                  <a:gd name="T46" fmla="*/ 14 w 67"/>
                  <a:gd name="T47" fmla="*/ 5 h 49"/>
                  <a:gd name="T48" fmla="*/ 13 w 67"/>
                  <a:gd name="T49" fmla="*/ 23 h 49"/>
                  <a:gd name="T50" fmla="*/ 16 w 67"/>
                  <a:gd name="T51" fmla="*/ 17 h 49"/>
                  <a:gd name="T52" fmla="*/ 20 w 67"/>
                  <a:gd name="T53" fmla="*/ 27 h 49"/>
                  <a:gd name="T54" fmla="*/ 20 w 67"/>
                  <a:gd name="T55" fmla="*/ 17 h 49"/>
                  <a:gd name="T56" fmla="*/ 16 w 67"/>
                  <a:gd name="T57" fmla="*/ 14 h 49"/>
                  <a:gd name="T58" fmla="*/ 16 w 67"/>
                  <a:gd name="T59" fmla="*/ 10 h 49"/>
                  <a:gd name="T60" fmla="*/ 19 w 67"/>
                  <a:gd name="T61" fmla="*/ 12 h 49"/>
                  <a:gd name="T62" fmla="*/ 18 w 67"/>
                  <a:gd name="T63" fmla="*/ 15 h 49"/>
                  <a:gd name="T64" fmla="*/ 0 w 67"/>
                  <a:gd name="T65" fmla="*/ 16 h 49"/>
                  <a:gd name="T66" fmla="*/ 5 w 67"/>
                  <a:gd name="T67" fmla="*/ 11 h 49"/>
                  <a:gd name="T68" fmla="*/ 10 w 67"/>
                  <a:gd name="T69" fmla="*/ 11 h 49"/>
                  <a:gd name="T70" fmla="*/ 6 w 67"/>
                  <a:gd name="T71" fmla="*/ 4 h 49"/>
                  <a:gd name="T72" fmla="*/ 12 w 67"/>
                  <a:gd name="T73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49">
                    <a:moveTo>
                      <a:pt x="67" y="35"/>
                    </a:moveTo>
                    <a:cubicBezTo>
                      <a:pt x="60" y="43"/>
                      <a:pt x="60" y="43"/>
                      <a:pt x="60" y="43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4" y="34"/>
                      <a:pt x="64" y="34"/>
                      <a:pt x="64" y="34"/>
                    </a:cubicBezTo>
                    <a:lnTo>
                      <a:pt x="67" y="35"/>
                    </a:lnTo>
                    <a:close/>
                    <a:moveTo>
                      <a:pt x="48" y="24"/>
                    </a:moveTo>
                    <a:cubicBezTo>
                      <a:pt x="39" y="38"/>
                      <a:pt x="39" y="38"/>
                      <a:pt x="39" y="38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26"/>
                      <a:pt x="51" y="26"/>
                      <a:pt x="51" y="26"/>
                    </a:cubicBezTo>
                    <a:lnTo>
                      <a:pt x="48" y="24"/>
                    </a:lnTo>
                    <a:close/>
                    <a:moveTo>
                      <a:pt x="45" y="34"/>
                    </a:moveTo>
                    <a:cubicBezTo>
                      <a:pt x="47" y="31"/>
                      <a:pt x="48" y="29"/>
                      <a:pt x="49" y="28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30"/>
                      <a:pt x="49" y="32"/>
                      <a:pt x="49" y="36"/>
                    </a:cubicBezTo>
                    <a:cubicBezTo>
                      <a:pt x="45" y="34"/>
                      <a:pt x="45" y="34"/>
                      <a:pt x="45" y="34"/>
                    </a:cubicBezTo>
                    <a:moveTo>
                      <a:pt x="36" y="18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3" y="35"/>
                      <a:pt x="35" y="35"/>
                      <a:pt x="37" y="34"/>
                    </a:cubicBezTo>
                    <a:cubicBezTo>
                      <a:pt x="38" y="34"/>
                      <a:pt x="39" y="32"/>
                      <a:pt x="40" y="29"/>
                    </a:cubicBezTo>
                    <a:cubicBezTo>
                      <a:pt x="41" y="27"/>
                      <a:pt x="41" y="24"/>
                      <a:pt x="40" y="22"/>
                    </a:cubicBezTo>
                    <a:cubicBezTo>
                      <a:pt x="39" y="20"/>
                      <a:pt x="38" y="19"/>
                      <a:pt x="36" y="18"/>
                    </a:cubicBezTo>
                    <a:close/>
                    <a:moveTo>
                      <a:pt x="32" y="31"/>
                    </a:moveTo>
                    <a:cubicBezTo>
                      <a:pt x="31" y="30"/>
                      <a:pt x="31" y="30"/>
                      <a:pt x="31" y="3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8" y="22"/>
                      <a:pt x="38" y="24"/>
                      <a:pt x="37" y="28"/>
                    </a:cubicBezTo>
                    <a:cubicBezTo>
                      <a:pt x="36" y="31"/>
                      <a:pt x="35" y="32"/>
                      <a:pt x="32" y="31"/>
                    </a:cubicBezTo>
                    <a:moveTo>
                      <a:pt x="26" y="12"/>
                    </a:move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13"/>
                      <a:pt x="29" y="13"/>
                      <a:pt x="29" y="13"/>
                    </a:cubicBezTo>
                    <a:lnTo>
                      <a:pt x="26" y="12"/>
                    </a:lnTo>
                    <a:close/>
                    <a:moveTo>
                      <a:pt x="20" y="17"/>
                    </a:moveTo>
                    <a:cubicBezTo>
                      <a:pt x="21" y="17"/>
                      <a:pt x="21" y="16"/>
                      <a:pt x="22" y="15"/>
                    </a:cubicBezTo>
                    <a:cubicBezTo>
                      <a:pt x="22" y="13"/>
                      <a:pt x="22" y="12"/>
                      <a:pt x="21" y="11"/>
                    </a:cubicBezTo>
                    <a:cubicBezTo>
                      <a:pt x="21" y="9"/>
                      <a:pt x="20" y="8"/>
                      <a:pt x="18" y="7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6"/>
                      <a:pt x="19" y="23"/>
                      <a:pt x="18" y="18"/>
                    </a:cubicBezTo>
                    <a:cubicBezTo>
                      <a:pt x="19" y="18"/>
                      <a:pt x="20" y="18"/>
                      <a:pt x="20" y="17"/>
                    </a:cubicBezTo>
                    <a:close/>
                    <a:moveTo>
                      <a:pt x="18" y="15"/>
                    </a:moveTo>
                    <a:cubicBezTo>
                      <a:pt x="17" y="15"/>
                      <a:pt x="17" y="15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1"/>
                      <a:pt x="18" y="11"/>
                      <a:pt x="19" y="12"/>
                    </a:cubicBezTo>
                    <a:cubicBezTo>
                      <a:pt x="19" y="12"/>
                      <a:pt x="19" y="13"/>
                      <a:pt x="19" y="14"/>
                    </a:cubicBezTo>
                    <a:cubicBezTo>
                      <a:pt x="19" y="14"/>
                      <a:pt x="18" y="15"/>
                      <a:pt x="18" y="15"/>
                    </a:cubicBezTo>
                    <a:moveTo>
                      <a:pt x="5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4"/>
                      <a:pt x="12" y="4"/>
                      <a:pt x="12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84"/>
              <p:cNvSpPr>
                <a:spLocks noEditPoints="1"/>
              </p:cNvSpPr>
              <p:nvPr/>
            </p:nvSpPr>
            <p:spPr bwMode="auto">
              <a:xfrm>
                <a:off x="6218238" y="2897188"/>
                <a:ext cx="328613" cy="225425"/>
              </a:xfrm>
              <a:custGeom>
                <a:avLst/>
                <a:gdLst>
                  <a:gd name="T0" fmla="*/ 44 w 96"/>
                  <a:gd name="T1" fmla="*/ 34 h 66"/>
                  <a:gd name="T2" fmla="*/ 40 w 96"/>
                  <a:gd name="T3" fmla="*/ 38 h 66"/>
                  <a:gd name="T4" fmla="*/ 34 w 96"/>
                  <a:gd name="T5" fmla="*/ 33 h 66"/>
                  <a:gd name="T6" fmla="*/ 37 w 96"/>
                  <a:gd name="T7" fmla="*/ 18 h 66"/>
                  <a:gd name="T8" fmla="*/ 37 w 96"/>
                  <a:gd name="T9" fmla="*/ 29 h 66"/>
                  <a:gd name="T10" fmla="*/ 38 w 96"/>
                  <a:gd name="T11" fmla="*/ 34 h 66"/>
                  <a:gd name="T12" fmla="*/ 42 w 96"/>
                  <a:gd name="T13" fmla="*/ 32 h 66"/>
                  <a:gd name="T14" fmla="*/ 47 w 96"/>
                  <a:gd name="T15" fmla="*/ 24 h 66"/>
                  <a:gd name="T16" fmla="*/ 24 w 96"/>
                  <a:gd name="T17" fmla="*/ 14 h 66"/>
                  <a:gd name="T18" fmla="*/ 24 w 96"/>
                  <a:gd name="T19" fmla="*/ 29 h 66"/>
                  <a:gd name="T20" fmla="*/ 30 w 96"/>
                  <a:gd name="T21" fmla="*/ 17 h 66"/>
                  <a:gd name="T22" fmla="*/ 35 w 96"/>
                  <a:gd name="T23" fmla="*/ 17 h 66"/>
                  <a:gd name="T24" fmla="*/ 17 w 96"/>
                  <a:gd name="T25" fmla="*/ 6 h 66"/>
                  <a:gd name="T26" fmla="*/ 11 w 96"/>
                  <a:gd name="T27" fmla="*/ 22 h 66"/>
                  <a:gd name="T28" fmla="*/ 18 w 96"/>
                  <a:gd name="T29" fmla="*/ 21 h 66"/>
                  <a:gd name="T30" fmla="*/ 20 w 96"/>
                  <a:gd name="T31" fmla="*/ 27 h 66"/>
                  <a:gd name="T32" fmla="*/ 17 w 96"/>
                  <a:gd name="T33" fmla="*/ 6 h 66"/>
                  <a:gd name="T34" fmla="*/ 18 w 96"/>
                  <a:gd name="T35" fmla="*/ 10 h 66"/>
                  <a:gd name="T36" fmla="*/ 18 w 96"/>
                  <a:gd name="T37" fmla="*/ 18 h 66"/>
                  <a:gd name="T38" fmla="*/ 5 w 96"/>
                  <a:gd name="T39" fmla="*/ 0 h 66"/>
                  <a:gd name="T40" fmla="*/ 2 w 96"/>
                  <a:gd name="T41" fmla="*/ 5 h 66"/>
                  <a:gd name="T42" fmla="*/ 4 w 96"/>
                  <a:gd name="T43" fmla="*/ 10 h 66"/>
                  <a:gd name="T44" fmla="*/ 6 w 96"/>
                  <a:gd name="T45" fmla="*/ 13 h 66"/>
                  <a:gd name="T46" fmla="*/ 5 w 96"/>
                  <a:gd name="T47" fmla="*/ 15 h 66"/>
                  <a:gd name="T48" fmla="*/ 2 w 96"/>
                  <a:gd name="T49" fmla="*/ 13 h 66"/>
                  <a:gd name="T50" fmla="*/ 0 w 96"/>
                  <a:gd name="T51" fmla="*/ 14 h 66"/>
                  <a:gd name="T52" fmla="*/ 7 w 96"/>
                  <a:gd name="T53" fmla="*/ 18 h 66"/>
                  <a:gd name="T54" fmla="*/ 9 w 96"/>
                  <a:gd name="T55" fmla="*/ 12 h 66"/>
                  <a:gd name="T56" fmla="*/ 6 w 96"/>
                  <a:gd name="T57" fmla="*/ 6 h 66"/>
                  <a:gd name="T58" fmla="*/ 5 w 96"/>
                  <a:gd name="T59" fmla="*/ 5 h 66"/>
                  <a:gd name="T60" fmla="*/ 7 w 96"/>
                  <a:gd name="T61" fmla="*/ 4 h 66"/>
                  <a:gd name="T62" fmla="*/ 10 w 96"/>
                  <a:gd name="T63" fmla="*/ 6 h 66"/>
                  <a:gd name="T64" fmla="*/ 10 w 96"/>
                  <a:gd name="T65" fmla="*/ 2 h 66"/>
                  <a:gd name="T66" fmla="*/ 5 w 96"/>
                  <a:gd name="T67" fmla="*/ 0 h 66"/>
                  <a:gd name="T68" fmla="*/ 89 w 96"/>
                  <a:gd name="T69" fmla="*/ 56 h 66"/>
                  <a:gd name="T70" fmla="*/ 85 w 96"/>
                  <a:gd name="T71" fmla="*/ 46 h 66"/>
                  <a:gd name="T72" fmla="*/ 85 w 96"/>
                  <a:gd name="T73" fmla="*/ 64 h 66"/>
                  <a:gd name="T74" fmla="*/ 90 w 96"/>
                  <a:gd name="T75" fmla="*/ 60 h 66"/>
                  <a:gd name="T76" fmla="*/ 94 w 96"/>
                  <a:gd name="T77" fmla="*/ 51 h 66"/>
                  <a:gd name="T78" fmla="*/ 69 w 96"/>
                  <a:gd name="T79" fmla="*/ 55 h 66"/>
                  <a:gd name="T80" fmla="*/ 74 w 96"/>
                  <a:gd name="T81" fmla="*/ 53 h 66"/>
                  <a:gd name="T82" fmla="*/ 78 w 96"/>
                  <a:gd name="T83" fmla="*/ 60 h 66"/>
                  <a:gd name="T84" fmla="*/ 81 w 96"/>
                  <a:gd name="T85" fmla="*/ 43 h 66"/>
                  <a:gd name="T86" fmla="*/ 75 w 96"/>
                  <a:gd name="T87" fmla="*/ 51 h 66"/>
                  <a:gd name="T88" fmla="*/ 79 w 96"/>
                  <a:gd name="T89" fmla="*/ 46 h 66"/>
                  <a:gd name="T90" fmla="*/ 75 w 96"/>
                  <a:gd name="T91" fmla="*/ 51 h 66"/>
                  <a:gd name="T92" fmla="*/ 62 w 96"/>
                  <a:gd name="T93" fmla="*/ 32 h 66"/>
                  <a:gd name="T94" fmla="*/ 61 w 96"/>
                  <a:gd name="T95" fmla="*/ 50 h 66"/>
                  <a:gd name="T96" fmla="*/ 70 w 96"/>
                  <a:gd name="T97" fmla="*/ 46 h 66"/>
                  <a:gd name="T98" fmla="*/ 66 w 96"/>
                  <a:gd name="T99" fmla="*/ 34 h 66"/>
                  <a:gd name="T100" fmla="*/ 61 w 96"/>
                  <a:gd name="T101" fmla="*/ 47 h 66"/>
                  <a:gd name="T102" fmla="*/ 65 w 96"/>
                  <a:gd name="T103" fmla="*/ 37 h 66"/>
                  <a:gd name="T104" fmla="*/ 62 w 96"/>
                  <a:gd name="T105" fmla="*/ 48 h 66"/>
                  <a:gd name="T106" fmla="*/ 57 w 96"/>
                  <a:gd name="T107" fmla="*/ 35 h 66"/>
                  <a:gd name="T108" fmla="*/ 54 w 96"/>
                  <a:gd name="T109" fmla="*/ 28 h 66"/>
                  <a:gd name="T110" fmla="*/ 46 w 96"/>
                  <a:gd name="T111" fmla="*/ 42 h 66"/>
                  <a:gd name="T112" fmla="*/ 50 w 96"/>
                  <a:gd name="T113" fmla="*/ 37 h 66"/>
                  <a:gd name="T114" fmla="*/ 53 w 96"/>
                  <a:gd name="T115" fmla="*/ 46 h 66"/>
                  <a:gd name="T116" fmla="*/ 54 w 96"/>
                  <a:gd name="T117" fmla="*/ 38 h 66"/>
                  <a:gd name="T118" fmla="*/ 54 w 96"/>
                  <a:gd name="T119" fmla="*/ 35 h 66"/>
                  <a:gd name="T120" fmla="*/ 51 w 96"/>
                  <a:gd name="T121" fmla="*/ 34 h 66"/>
                  <a:gd name="T122" fmla="*/ 53 w 96"/>
                  <a:gd name="T123" fmla="*/ 30 h 66"/>
                  <a:gd name="T124" fmla="*/ 55 w 96"/>
                  <a:gd name="T125" fmla="*/ 3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6" h="66">
                    <a:moveTo>
                      <a:pt x="47" y="24"/>
                    </a:moveTo>
                    <a:cubicBezTo>
                      <a:pt x="44" y="34"/>
                      <a:pt x="44" y="34"/>
                      <a:pt x="44" y="34"/>
                    </a:cubicBezTo>
                    <a:cubicBezTo>
                      <a:pt x="44" y="35"/>
                      <a:pt x="43" y="36"/>
                      <a:pt x="43" y="37"/>
                    </a:cubicBezTo>
                    <a:cubicBezTo>
                      <a:pt x="42" y="37"/>
                      <a:pt x="41" y="38"/>
                      <a:pt x="40" y="38"/>
                    </a:cubicBezTo>
                    <a:cubicBezTo>
                      <a:pt x="39" y="38"/>
                      <a:pt x="38" y="38"/>
                      <a:pt x="37" y="37"/>
                    </a:cubicBezTo>
                    <a:cubicBezTo>
                      <a:pt x="36" y="36"/>
                      <a:pt x="35" y="35"/>
                      <a:pt x="34" y="33"/>
                    </a:cubicBezTo>
                    <a:cubicBezTo>
                      <a:pt x="33" y="32"/>
                      <a:pt x="33" y="30"/>
                      <a:pt x="34" y="2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6" y="30"/>
                      <a:pt x="36" y="31"/>
                      <a:pt x="36" y="32"/>
                    </a:cubicBezTo>
                    <a:cubicBezTo>
                      <a:pt x="37" y="33"/>
                      <a:pt x="37" y="34"/>
                      <a:pt x="38" y="34"/>
                    </a:cubicBezTo>
                    <a:cubicBezTo>
                      <a:pt x="39" y="35"/>
                      <a:pt x="40" y="35"/>
                      <a:pt x="40" y="34"/>
                    </a:cubicBezTo>
                    <a:cubicBezTo>
                      <a:pt x="41" y="34"/>
                      <a:pt x="41" y="33"/>
                      <a:pt x="42" y="32"/>
                    </a:cubicBezTo>
                    <a:cubicBezTo>
                      <a:pt x="44" y="22"/>
                      <a:pt x="44" y="22"/>
                      <a:pt x="44" y="22"/>
                    </a:cubicBezTo>
                    <a:lnTo>
                      <a:pt x="47" y="24"/>
                    </a:lnTo>
                    <a:close/>
                    <a:moveTo>
                      <a:pt x="25" y="11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7"/>
                      <a:pt x="35" y="17"/>
                      <a:pt x="35" y="17"/>
                    </a:cubicBezTo>
                    <a:lnTo>
                      <a:pt x="25" y="11"/>
                    </a:lnTo>
                    <a:close/>
                    <a:moveTo>
                      <a:pt x="17" y="6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7" y="6"/>
                    </a:lnTo>
                    <a:close/>
                    <a:moveTo>
                      <a:pt x="15" y="16"/>
                    </a:moveTo>
                    <a:cubicBezTo>
                      <a:pt x="16" y="13"/>
                      <a:pt x="18" y="11"/>
                      <a:pt x="18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4"/>
                      <a:pt x="18" y="18"/>
                    </a:cubicBezTo>
                    <a:cubicBezTo>
                      <a:pt x="15" y="16"/>
                      <a:pt x="15" y="16"/>
                      <a:pt x="15" y="16"/>
                    </a:cubicBezTo>
                    <a:moveTo>
                      <a:pt x="5" y="0"/>
                    </a:moveTo>
                    <a:cubicBezTo>
                      <a:pt x="4" y="1"/>
                      <a:pt x="3" y="2"/>
                      <a:pt x="3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3" y="8"/>
                      <a:pt x="4" y="9"/>
                      <a:pt x="4" y="10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5"/>
                      <a:pt x="5" y="15"/>
                    </a:cubicBezTo>
                    <a:cubicBezTo>
                      <a:pt x="5" y="15"/>
                      <a:pt x="4" y="15"/>
                      <a:pt x="4" y="14"/>
                    </a:cubicBez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1" y="12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2" y="16"/>
                      <a:pt x="3" y="17"/>
                    </a:cubicBezTo>
                    <a:cubicBezTo>
                      <a:pt x="4" y="18"/>
                      <a:pt x="6" y="18"/>
                      <a:pt x="7" y="18"/>
                    </a:cubicBezTo>
                    <a:cubicBezTo>
                      <a:pt x="8" y="17"/>
                      <a:pt x="8" y="17"/>
                      <a:pt x="9" y="15"/>
                    </a:cubicBezTo>
                    <a:cubicBezTo>
                      <a:pt x="9" y="14"/>
                      <a:pt x="9" y="13"/>
                      <a:pt x="9" y="12"/>
                    </a:cubicBezTo>
                    <a:cubicBezTo>
                      <a:pt x="9" y="11"/>
                      <a:pt x="8" y="10"/>
                      <a:pt x="7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8" y="4"/>
                      <a:pt x="8" y="4"/>
                      <a:pt x="9" y="5"/>
                    </a:cubicBezTo>
                    <a:cubicBezTo>
                      <a:pt x="9" y="5"/>
                      <a:pt x="9" y="6"/>
                      <a:pt x="10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3"/>
                      <a:pt x="10" y="2"/>
                    </a:cubicBezTo>
                    <a:cubicBezTo>
                      <a:pt x="9" y="2"/>
                      <a:pt x="9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lose/>
                    <a:moveTo>
                      <a:pt x="94" y="51"/>
                    </a:moveTo>
                    <a:cubicBezTo>
                      <a:pt x="89" y="56"/>
                      <a:pt x="89" y="56"/>
                      <a:pt x="89" y="56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7" y="58"/>
                      <a:pt x="87" y="58"/>
                      <a:pt x="87" y="58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6" y="52"/>
                      <a:pt x="96" y="52"/>
                      <a:pt x="96" y="52"/>
                    </a:cubicBezTo>
                    <a:lnTo>
                      <a:pt x="94" y="51"/>
                    </a:lnTo>
                    <a:close/>
                    <a:moveTo>
                      <a:pt x="78" y="41"/>
                    </a:moveTo>
                    <a:cubicBezTo>
                      <a:pt x="69" y="55"/>
                      <a:pt x="69" y="55"/>
                      <a:pt x="69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1" y="43"/>
                      <a:pt x="81" y="43"/>
                      <a:pt x="81" y="43"/>
                    </a:cubicBezTo>
                    <a:lnTo>
                      <a:pt x="78" y="41"/>
                    </a:lnTo>
                    <a:close/>
                    <a:moveTo>
                      <a:pt x="75" y="51"/>
                    </a:moveTo>
                    <a:cubicBezTo>
                      <a:pt x="77" y="48"/>
                      <a:pt x="78" y="46"/>
                      <a:pt x="79" y="45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79" y="47"/>
                      <a:pt x="78" y="49"/>
                      <a:pt x="78" y="53"/>
                    </a:cubicBezTo>
                    <a:cubicBezTo>
                      <a:pt x="75" y="51"/>
                      <a:pt x="75" y="51"/>
                      <a:pt x="75" y="51"/>
                    </a:cubicBezTo>
                    <a:moveTo>
                      <a:pt x="66" y="34"/>
                    </a:moveTo>
                    <a:cubicBezTo>
                      <a:pt x="62" y="32"/>
                      <a:pt x="62" y="32"/>
                      <a:pt x="62" y="32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3" y="52"/>
                      <a:pt x="65" y="52"/>
                      <a:pt x="67" y="51"/>
                    </a:cubicBezTo>
                    <a:cubicBezTo>
                      <a:pt x="68" y="50"/>
                      <a:pt x="69" y="49"/>
                      <a:pt x="70" y="46"/>
                    </a:cubicBezTo>
                    <a:cubicBezTo>
                      <a:pt x="71" y="44"/>
                      <a:pt x="71" y="41"/>
                      <a:pt x="70" y="39"/>
                    </a:cubicBezTo>
                    <a:cubicBezTo>
                      <a:pt x="69" y="37"/>
                      <a:pt x="68" y="36"/>
                      <a:pt x="66" y="34"/>
                    </a:cubicBezTo>
                    <a:close/>
                    <a:moveTo>
                      <a:pt x="62" y="48"/>
                    </a:moveTo>
                    <a:cubicBezTo>
                      <a:pt x="61" y="47"/>
                      <a:pt x="61" y="47"/>
                      <a:pt x="61" y="4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7" y="39"/>
                      <a:pt x="68" y="41"/>
                      <a:pt x="67" y="45"/>
                    </a:cubicBezTo>
                    <a:cubicBezTo>
                      <a:pt x="66" y="48"/>
                      <a:pt x="64" y="49"/>
                      <a:pt x="62" y="48"/>
                    </a:cubicBezTo>
                    <a:moveTo>
                      <a:pt x="56" y="37"/>
                    </a:moveTo>
                    <a:cubicBezTo>
                      <a:pt x="57" y="37"/>
                      <a:pt x="57" y="36"/>
                      <a:pt x="57" y="35"/>
                    </a:cubicBezTo>
                    <a:cubicBezTo>
                      <a:pt x="58" y="34"/>
                      <a:pt x="58" y="32"/>
                      <a:pt x="57" y="31"/>
                    </a:cubicBezTo>
                    <a:cubicBezTo>
                      <a:pt x="57" y="30"/>
                      <a:pt x="55" y="29"/>
                      <a:pt x="54" y="28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6"/>
                      <a:pt x="55" y="43"/>
                      <a:pt x="54" y="38"/>
                    </a:cubicBezTo>
                    <a:cubicBezTo>
                      <a:pt x="55" y="38"/>
                      <a:pt x="56" y="38"/>
                      <a:pt x="56" y="37"/>
                    </a:cubicBezTo>
                    <a:close/>
                    <a:moveTo>
                      <a:pt x="54" y="35"/>
                    </a:moveTo>
                    <a:cubicBezTo>
                      <a:pt x="53" y="35"/>
                      <a:pt x="52" y="35"/>
                      <a:pt x="52" y="35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4" y="31"/>
                      <a:pt x="54" y="31"/>
                      <a:pt x="54" y="32"/>
                    </a:cubicBezTo>
                    <a:cubicBezTo>
                      <a:pt x="55" y="32"/>
                      <a:pt x="55" y="33"/>
                      <a:pt x="55" y="34"/>
                    </a:cubicBezTo>
                    <a:cubicBezTo>
                      <a:pt x="54" y="35"/>
                      <a:pt x="54" y="35"/>
                      <a:pt x="54" y="35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85"/>
              <p:cNvSpPr>
                <a:spLocks noEditPoints="1"/>
              </p:cNvSpPr>
              <p:nvPr/>
            </p:nvSpPr>
            <p:spPr bwMode="auto">
              <a:xfrm>
                <a:off x="6659563" y="3152775"/>
                <a:ext cx="263525" cy="185738"/>
              </a:xfrm>
              <a:custGeom>
                <a:avLst/>
                <a:gdLst>
                  <a:gd name="T0" fmla="*/ 51 w 77"/>
                  <a:gd name="T1" fmla="*/ 35 h 54"/>
                  <a:gd name="T2" fmla="*/ 42 w 77"/>
                  <a:gd name="T3" fmla="*/ 39 h 54"/>
                  <a:gd name="T4" fmla="*/ 43 w 77"/>
                  <a:gd name="T5" fmla="*/ 21 h 54"/>
                  <a:gd name="T6" fmla="*/ 51 w 77"/>
                  <a:gd name="T7" fmla="*/ 28 h 54"/>
                  <a:gd name="T8" fmla="*/ 48 w 77"/>
                  <a:gd name="T9" fmla="*/ 33 h 54"/>
                  <a:gd name="T10" fmla="*/ 45 w 77"/>
                  <a:gd name="T11" fmla="*/ 25 h 54"/>
                  <a:gd name="T12" fmla="*/ 43 w 77"/>
                  <a:gd name="T13" fmla="*/ 36 h 54"/>
                  <a:gd name="T14" fmla="*/ 35 w 77"/>
                  <a:gd name="T15" fmla="*/ 25 h 54"/>
                  <a:gd name="T16" fmla="*/ 34 w 77"/>
                  <a:gd name="T17" fmla="*/ 30 h 54"/>
                  <a:gd name="T18" fmla="*/ 28 w 77"/>
                  <a:gd name="T19" fmla="*/ 12 h 54"/>
                  <a:gd name="T20" fmla="*/ 26 w 77"/>
                  <a:gd name="T21" fmla="*/ 30 h 54"/>
                  <a:gd name="T22" fmla="*/ 29 w 77"/>
                  <a:gd name="T23" fmla="*/ 18 h 54"/>
                  <a:gd name="T24" fmla="*/ 32 w 77"/>
                  <a:gd name="T25" fmla="*/ 33 h 54"/>
                  <a:gd name="T26" fmla="*/ 40 w 77"/>
                  <a:gd name="T27" fmla="*/ 19 h 54"/>
                  <a:gd name="T28" fmla="*/ 23 w 77"/>
                  <a:gd name="T29" fmla="*/ 9 h 54"/>
                  <a:gd name="T30" fmla="*/ 19 w 77"/>
                  <a:gd name="T31" fmla="*/ 21 h 54"/>
                  <a:gd name="T32" fmla="*/ 15 w 77"/>
                  <a:gd name="T33" fmla="*/ 19 h 54"/>
                  <a:gd name="T34" fmla="*/ 17 w 77"/>
                  <a:gd name="T35" fmla="*/ 6 h 54"/>
                  <a:gd name="T36" fmla="*/ 12 w 77"/>
                  <a:gd name="T37" fmla="*/ 15 h 54"/>
                  <a:gd name="T38" fmla="*/ 16 w 77"/>
                  <a:gd name="T39" fmla="*/ 24 h 54"/>
                  <a:gd name="T40" fmla="*/ 21 w 77"/>
                  <a:gd name="T41" fmla="*/ 24 h 54"/>
                  <a:gd name="T42" fmla="*/ 25 w 77"/>
                  <a:gd name="T43" fmla="*/ 11 h 54"/>
                  <a:gd name="T44" fmla="*/ 5 w 77"/>
                  <a:gd name="T45" fmla="*/ 0 h 54"/>
                  <a:gd name="T46" fmla="*/ 3 w 77"/>
                  <a:gd name="T47" fmla="*/ 5 h 54"/>
                  <a:gd name="T48" fmla="*/ 5 w 77"/>
                  <a:gd name="T49" fmla="*/ 10 h 54"/>
                  <a:gd name="T50" fmla="*/ 7 w 77"/>
                  <a:gd name="T51" fmla="*/ 13 h 54"/>
                  <a:gd name="T52" fmla="*/ 6 w 77"/>
                  <a:gd name="T53" fmla="*/ 15 h 54"/>
                  <a:gd name="T54" fmla="*/ 3 w 77"/>
                  <a:gd name="T55" fmla="*/ 13 h 54"/>
                  <a:gd name="T56" fmla="*/ 0 w 77"/>
                  <a:gd name="T57" fmla="*/ 14 h 54"/>
                  <a:gd name="T58" fmla="*/ 7 w 77"/>
                  <a:gd name="T59" fmla="*/ 18 h 54"/>
                  <a:gd name="T60" fmla="*/ 10 w 77"/>
                  <a:gd name="T61" fmla="*/ 12 h 54"/>
                  <a:gd name="T62" fmla="*/ 6 w 77"/>
                  <a:gd name="T63" fmla="*/ 6 h 54"/>
                  <a:gd name="T64" fmla="*/ 6 w 77"/>
                  <a:gd name="T65" fmla="*/ 4 h 54"/>
                  <a:gd name="T66" fmla="*/ 8 w 77"/>
                  <a:gd name="T67" fmla="*/ 4 h 54"/>
                  <a:gd name="T68" fmla="*/ 11 w 77"/>
                  <a:gd name="T69" fmla="*/ 6 h 54"/>
                  <a:gd name="T70" fmla="*/ 11 w 77"/>
                  <a:gd name="T71" fmla="*/ 2 h 54"/>
                  <a:gd name="T72" fmla="*/ 5 w 77"/>
                  <a:gd name="T73" fmla="*/ 0 h 54"/>
                  <a:gd name="T74" fmla="*/ 70 w 77"/>
                  <a:gd name="T75" fmla="*/ 44 h 54"/>
                  <a:gd name="T76" fmla="*/ 66 w 77"/>
                  <a:gd name="T77" fmla="*/ 34 h 54"/>
                  <a:gd name="T78" fmla="*/ 66 w 77"/>
                  <a:gd name="T79" fmla="*/ 53 h 54"/>
                  <a:gd name="T80" fmla="*/ 71 w 77"/>
                  <a:gd name="T81" fmla="*/ 48 h 54"/>
                  <a:gd name="T82" fmla="*/ 75 w 77"/>
                  <a:gd name="T83" fmla="*/ 39 h 54"/>
                  <a:gd name="T84" fmla="*/ 62 w 77"/>
                  <a:gd name="T85" fmla="*/ 51 h 54"/>
                  <a:gd name="T86" fmla="*/ 59 w 77"/>
                  <a:gd name="T87" fmla="*/ 44 h 54"/>
                  <a:gd name="T88" fmla="*/ 53 w 77"/>
                  <a:gd name="T89" fmla="*/ 45 h 54"/>
                  <a:gd name="T90" fmla="*/ 59 w 77"/>
                  <a:gd name="T91" fmla="*/ 30 h 54"/>
                  <a:gd name="T92" fmla="*/ 56 w 77"/>
                  <a:gd name="T93" fmla="*/ 39 h 54"/>
                  <a:gd name="T94" fmla="*/ 60 w 77"/>
                  <a:gd name="T95" fmla="*/ 35 h 54"/>
                  <a:gd name="T96" fmla="*/ 56 w 77"/>
                  <a:gd name="T97" fmla="*/ 3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7" h="54">
                    <a:moveTo>
                      <a:pt x="51" y="28"/>
                    </a:moveTo>
                    <a:cubicBezTo>
                      <a:pt x="52" y="30"/>
                      <a:pt x="52" y="32"/>
                      <a:pt x="51" y="35"/>
                    </a:cubicBezTo>
                    <a:cubicBezTo>
                      <a:pt x="50" y="37"/>
                      <a:pt x="49" y="39"/>
                      <a:pt x="48" y="40"/>
                    </a:cubicBezTo>
                    <a:cubicBezTo>
                      <a:pt x="46" y="40"/>
                      <a:pt x="44" y="40"/>
                      <a:pt x="42" y="39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9" y="24"/>
                      <a:pt x="50" y="26"/>
                      <a:pt x="51" y="28"/>
                    </a:cubicBezTo>
                    <a:close/>
                    <a:moveTo>
                      <a:pt x="43" y="36"/>
                    </a:moveTo>
                    <a:cubicBezTo>
                      <a:pt x="46" y="38"/>
                      <a:pt x="47" y="37"/>
                      <a:pt x="48" y="33"/>
                    </a:cubicBezTo>
                    <a:cubicBezTo>
                      <a:pt x="49" y="30"/>
                      <a:pt x="48" y="27"/>
                      <a:pt x="46" y="26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3" y="36"/>
                      <a:pt x="43" y="36"/>
                      <a:pt x="43" y="36"/>
                    </a:cubicBezTo>
                    <a:moveTo>
                      <a:pt x="37" y="17"/>
                    </a:move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4" y="27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1"/>
                      <a:pt x="29" y="20"/>
                      <a:pt x="29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40" y="19"/>
                      <a:pt x="40" y="19"/>
                      <a:pt x="40" y="19"/>
                    </a:cubicBezTo>
                    <a:lnTo>
                      <a:pt x="37" y="17"/>
                    </a:lnTo>
                    <a:close/>
                    <a:moveTo>
                      <a:pt x="23" y="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1"/>
                      <a:pt x="19" y="21"/>
                    </a:cubicBezTo>
                    <a:cubicBezTo>
                      <a:pt x="18" y="22"/>
                      <a:pt x="17" y="22"/>
                      <a:pt x="16" y="21"/>
                    </a:cubicBezTo>
                    <a:cubicBezTo>
                      <a:pt x="16" y="21"/>
                      <a:pt x="15" y="20"/>
                      <a:pt x="15" y="19"/>
                    </a:cubicBezTo>
                    <a:cubicBezTo>
                      <a:pt x="14" y="18"/>
                      <a:pt x="15" y="17"/>
                      <a:pt x="15" y="1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2" y="19"/>
                      <a:pt x="12" y="20"/>
                    </a:cubicBezTo>
                    <a:cubicBezTo>
                      <a:pt x="13" y="22"/>
                      <a:pt x="14" y="23"/>
                      <a:pt x="16" y="24"/>
                    </a:cubicBezTo>
                    <a:cubicBezTo>
                      <a:pt x="17" y="25"/>
                      <a:pt x="18" y="25"/>
                      <a:pt x="19" y="25"/>
                    </a:cubicBezTo>
                    <a:cubicBezTo>
                      <a:pt x="20" y="25"/>
                      <a:pt x="20" y="24"/>
                      <a:pt x="21" y="24"/>
                    </a:cubicBezTo>
                    <a:cubicBezTo>
                      <a:pt x="22" y="23"/>
                      <a:pt x="22" y="22"/>
                      <a:pt x="22" y="21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23" y="9"/>
                    </a:lnTo>
                    <a:close/>
                    <a:moveTo>
                      <a:pt x="5" y="0"/>
                    </a:move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6"/>
                      <a:pt x="3" y="7"/>
                      <a:pt x="4" y="7"/>
                    </a:cubicBezTo>
                    <a:cubicBezTo>
                      <a:pt x="4" y="8"/>
                      <a:pt x="4" y="9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6" y="15"/>
                      <a:pt x="5" y="15"/>
                      <a:pt x="5" y="14"/>
                    </a:cubicBezTo>
                    <a:cubicBezTo>
                      <a:pt x="4" y="14"/>
                      <a:pt x="4" y="14"/>
                      <a:pt x="3" y="13"/>
                    </a:cubicBezTo>
                    <a:cubicBezTo>
                      <a:pt x="2" y="13"/>
                      <a:pt x="2" y="12"/>
                      <a:pt x="1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5"/>
                      <a:pt x="2" y="16"/>
                      <a:pt x="4" y="17"/>
                    </a:cubicBezTo>
                    <a:cubicBezTo>
                      <a:pt x="5" y="18"/>
                      <a:pt x="6" y="18"/>
                      <a:pt x="7" y="18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9" y="11"/>
                      <a:pt x="9" y="10"/>
                      <a:pt x="8" y="8"/>
                    </a:cubicBezTo>
                    <a:cubicBezTo>
                      <a:pt x="7" y="7"/>
                      <a:pt x="7" y="7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8" y="3"/>
                      <a:pt x="8" y="4"/>
                    </a:cubicBezTo>
                    <a:cubicBezTo>
                      <a:pt x="8" y="4"/>
                      <a:pt x="9" y="4"/>
                      <a:pt x="9" y="5"/>
                    </a:cubicBezTo>
                    <a:cubicBezTo>
                      <a:pt x="10" y="5"/>
                      <a:pt x="10" y="6"/>
                      <a:pt x="11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8" y="0"/>
                      <a:pt x="6" y="0"/>
                      <a:pt x="5" y="0"/>
                    </a:cubicBezTo>
                    <a:close/>
                    <a:moveTo>
                      <a:pt x="75" y="39"/>
                    </a:moveTo>
                    <a:cubicBezTo>
                      <a:pt x="70" y="44"/>
                      <a:pt x="70" y="44"/>
                      <a:pt x="70" y="44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7" y="41"/>
                      <a:pt x="77" y="41"/>
                      <a:pt x="77" y="41"/>
                    </a:cubicBezTo>
                    <a:lnTo>
                      <a:pt x="75" y="39"/>
                    </a:lnTo>
                    <a:close/>
                    <a:moveTo>
                      <a:pt x="62" y="32"/>
                    </a:moveTo>
                    <a:cubicBezTo>
                      <a:pt x="62" y="51"/>
                      <a:pt x="62" y="51"/>
                      <a:pt x="62" y="51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9" y="30"/>
                      <a:pt x="59" y="30"/>
                      <a:pt x="59" y="30"/>
                    </a:cubicBezTo>
                    <a:lnTo>
                      <a:pt x="62" y="32"/>
                    </a:lnTo>
                    <a:close/>
                    <a:moveTo>
                      <a:pt x="56" y="39"/>
                    </a:move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37"/>
                      <a:pt x="60" y="35"/>
                      <a:pt x="60" y="35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9" y="34"/>
                      <a:pt x="58" y="36"/>
                      <a:pt x="56" y="39"/>
                    </a:cubicBezTo>
                  </a:path>
                </a:pathLst>
              </a:cu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86"/>
              <p:cNvSpPr>
                <a:spLocks/>
              </p:cNvSpPr>
              <p:nvPr/>
            </p:nvSpPr>
            <p:spPr bwMode="auto">
              <a:xfrm>
                <a:off x="5065713" y="2838450"/>
                <a:ext cx="77788" cy="133350"/>
              </a:xfrm>
              <a:custGeom>
                <a:avLst/>
                <a:gdLst>
                  <a:gd name="T0" fmla="*/ 17 w 23"/>
                  <a:gd name="T1" fmla="*/ 2 h 39"/>
                  <a:gd name="T2" fmla="*/ 21 w 23"/>
                  <a:gd name="T3" fmla="*/ 5 h 39"/>
                  <a:gd name="T4" fmla="*/ 23 w 23"/>
                  <a:gd name="T5" fmla="*/ 10 h 39"/>
                  <a:gd name="T6" fmla="*/ 23 w 23"/>
                  <a:gd name="T7" fmla="*/ 15 h 39"/>
                  <a:gd name="T8" fmla="*/ 21 w 23"/>
                  <a:gd name="T9" fmla="*/ 18 h 39"/>
                  <a:gd name="T10" fmla="*/ 18 w 23"/>
                  <a:gd name="T11" fmla="*/ 21 h 39"/>
                  <a:gd name="T12" fmla="*/ 12 w 23"/>
                  <a:gd name="T13" fmla="*/ 25 h 39"/>
                  <a:gd name="T14" fmla="*/ 8 w 23"/>
                  <a:gd name="T15" fmla="*/ 27 h 39"/>
                  <a:gd name="T16" fmla="*/ 8 w 23"/>
                  <a:gd name="T17" fmla="*/ 27 h 39"/>
                  <a:gd name="T18" fmla="*/ 19 w 23"/>
                  <a:gd name="T19" fmla="*/ 33 h 39"/>
                  <a:gd name="T20" fmla="*/ 17 w 23"/>
                  <a:gd name="T21" fmla="*/ 39 h 39"/>
                  <a:gd name="T22" fmla="*/ 0 w 23"/>
                  <a:gd name="T23" fmla="*/ 29 h 39"/>
                  <a:gd name="T24" fmla="*/ 1 w 23"/>
                  <a:gd name="T25" fmla="*/ 24 h 39"/>
                  <a:gd name="T26" fmla="*/ 9 w 23"/>
                  <a:gd name="T27" fmla="*/ 20 h 39"/>
                  <a:gd name="T28" fmla="*/ 14 w 23"/>
                  <a:gd name="T29" fmla="*/ 17 h 39"/>
                  <a:gd name="T30" fmla="*/ 16 w 23"/>
                  <a:gd name="T31" fmla="*/ 15 h 39"/>
                  <a:gd name="T32" fmla="*/ 17 w 23"/>
                  <a:gd name="T33" fmla="*/ 13 h 39"/>
                  <a:gd name="T34" fmla="*/ 17 w 23"/>
                  <a:gd name="T35" fmla="*/ 9 h 39"/>
                  <a:gd name="T36" fmla="*/ 15 w 23"/>
                  <a:gd name="T37" fmla="*/ 7 h 39"/>
                  <a:gd name="T38" fmla="*/ 12 w 23"/>
                  <a:gd name="T39" fmla="*/ 6 h 39"/>
                  <a:gd name="T40" fmla="*/ 9 w 23"/>
                  <a:gd name="T41" fmla="*/ 7 h 39"/>
                  <a:gd name="T42" fmla="*/ 7 w 23"/>
                  <a:gd name="T43" fmla="*/ 1 h 39"/>
                  <a:gd name="T44" fmla="*/ 11 w 23"/>
                  <a:gd name="T45" fmla="*/ 0 h 39"/>
                  <a:gd name="T46" fmla="*/ 14 w 23"/>
                  <a:gd name="T47" fmla="*/ 0 h 39"/>
                  <a:gd name="T48" fmla="*/ 17 w 23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39">
                    <a:moveTo>
                      <a:pt x="17" y="2"/>
                    </a:moveTo>
                    <a:cubicBezTo>
                      <a:pt x="19" y="2"/>
                      <a:pt x="20" y="4"/>
                      <a:pt x="21" y="5"/>
                    </a:cubicBezTo>
                    <a:cubicBezTo>
                      <a:pt x="22" y="6"/>
                      <a:pt x="23" y="8"/>
                      <a:pt x="23" y="10"/>
                    </a:cubicBezTo>
                    <a:cubicBezTo>
                      <a:pt x="23" y="11"/>
                      <a:pt x="23" y="13"/>
                      <a:pt x="23" y="15"/>
                    </a:cubicBezTo>
                    <a:cubicBezTo>
                      <a:pt x="22" y="16"/>
                      <a:pt x="22" y="17"/>
                      <a:pt x="21" y="18"/>
                    </a:cubicBezTo>
                    <a:cubicBezTo>
                      <a:pt x="20" y="20"/>
                      <a:pt x="19" y="21"/>
                      <a:pt x="18" y="21"/>
                    </a:cubicBezTo>
                    <a:cubicBezTo>
                      <a:pt x="17" y="22"/>
                      <a:pt x="15" y="23"/>
                      <a:pt x="12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2" y="18"/>
                      <a:pt x="14" y="17"/>
                      <a:pt x="14" y="17"/>
                    </a:cubicBezTo>
                    <a:cubicBezTo>
                      <a:pt x="15" y="16"/>
                      <a:pt x="16" y="15"/>
                      <a:pt x="16" y="15"/>
                    </a:cubicBezTo>
                    <a:cubicBezTo>
                      <a:pt x="17" y="14"/>
                      <a:pt x="17" y="13"/>
                      <a:pt x="17" y="13"/>
                    </a:cubicBezTo>
                    <a:cubicBezTo>
                      <a:pt x="18" y="11"/>
                      <a:pt x="18" y="10"/>
                      <a:pt x="17" y="9"/>
                    </a:cubicBezTo>
                    <a:cubicBezTo>
                      <a:pt x="17" y="8"/>
                      <a:pt x="16" y="8"/>
                      <a:pt x="15" y="7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6" y="1"/>
                      <a:pt x="17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87"/>
              <p:cNvSpPr>
                <a:spLocks/>
              </p:cNvSpPr>
              <p:nvPr/>
            </p:nvSpPr>
            <p:spPr bwMode="auto">
              <a:xfrm>
                <a:off x="4689476" y="2613025"/>
                <a:ext cx="47625" cy="119063"/>
              </a:xfrm>
              <a:custGeom>
                <a:avLst/>
                <a:gdLst>
                  <a:gd name="T0" fmla="*/ 14 w 14"/>
                  <a:gd name="T1" fmla="*/ 3 h 35"/>
                  <a:gd name="T2" fmla="*/ 6 w 14"/>
                  <a:gd name="T3" fmla="*/ 35 h 35"/>
                  <a:gd name="T4" fmla="*/ 1 w 14"/>
                  <a:gd name="T5" fmla="*/ 32 h 35"/>
                  <a:gd name="T6" fmla="*/ 6 w 14"/>
                  <a:gd name="T7" fmla="*/ 13 h 35"/>
                  <a:gd name="T8" fmla="*/ 6 w 14"/>
                  <a:gd name="T9" fmla="*/ 10 h 35"/>
                  <a:gd name="T10" fmla="*/ 7 w 14"/>
                  <a:gd name="T11" fmla="*/ 7 h 35"/>
                  <a:gd name="T12" fmla="*/ 5 w 14"/>
                  <a:gd name="T13" fmla="*/ 8 h 35"/>
                  <a:gd name="T14" fmla="*/ 1 w 14"/>
                  <a:gd name="T15" fmla="*/ 9 h 35"/>
                  <a:gd name="T16" fmla="*/ 0 w 14"/>
                  <a:gd name="T17" fmla="*/ 4 h 35"/>
                  <a:gd name="T18" fmla="*/ 10 w 14"/>
                  <a:gd name="T19" fmla="*/ 0 h 35"/>
                  <a:gd name="T20" fmla="*/ 14 w 14"/>
                  <a:gd name="T2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5">
                    <a:moveTo>
                      <a:pt x="14" y="3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88"/>
              <p:cNvSpPr>
                <a:spLocks/>
              </p:cNvSpPr>
              <p:nvPr/>
            </p:nvSpPr>
            <p:spPr bwMode="auto">
              <a:xfrm>
                <a:off x="5483226" y="3074988"/>
                <a:ext cx="77788" cy="127000"/>
              </a:xfrm>
              <a:custGeom>
                <a:avLst/>
                <a:gdLst>
                  <a:gd name="T0" fmla="*/ 16 w 23"/>
                  <a:gd name="T1" fmla="*/ 2 h 37"/>
                  <a:gd name="T2" fmla="*/ 22 w 23"/>
                  <a:gd name="T3" fmla="*/ 8 h 37"/>
                  <a:gd name="T4" fmla="*/ 22 w 23"/>
                  <a:gd name="T5" fmla="*/ 15 h 37"/>
                  <a:gd name="T6" fmla="*/ 20 w 23"/>
                  <a:gd name="T7" fmla="*/ 19 h 37"/>
                  <a:gd name="T8" fmla="*/ 15 w 23"/>
                  <a:gd name="T9" fmla="*/ 19 h 37"/>
                  <a:gd name="T10" fmla="*/ 15 w 23"/>
                  <a:gd name="T11" fmla="*/ 20 h 37"/>
                  <a:gd name="T12" fmla="*/ 19 w 23"/>
                  <a:gd name="T13" fmla="*/ 25 h 37"/>
                  <a:gd name="T14" fmla="*/ 19 w 23"/>
                  <a:gd name="T15" fmla="*/ 30 h 37"/>
                  <a:gd name="T16" fmla="*/ 14 w 23"/>
                  <a:gd name="T17" fmla="*/ 36 h 37"/>
                  <a:gd name="T18" fmla="*/ 6 w 23"/>
                  <a:gd name="T19" fmla="*/ 34 h 37"/>
                  <a:gd name="T20" fmla="*/ 0 w 23"/>
                  <a:gd name="T21" fmla="*/ 29 h 37"/>
                  <a:gd name="T22" fmla="*/ 1 w 23"/>
                  <a:gd name="T23" fmla="*/ 23 h 37"/>
                  <a:gd name="T24" fmla="*/ 4 w 23"/>
                  <a:gd name="T25" fmla="*/ 26 h 37"/>
                  <a:gd name="T26" fmla="*/ 7 w 23"/>
                  <a:gd name="T27" fmla="*/ 29 h 37"/>
                  <a:gd name="T28" fmla="*/ 11 w 23"/>
                  <a:gd name="T29" fmla="*/ 30 h 37"/>
                  <a:gd name="T30" fmla="*/ 14 w 23"/>
                  <a:gd name="T31" fmla="*/ 27 h 37"/>
                  <a:gd name="T32" fmla="*/ 13 w 23"/>
                  <a:gd name="T33" fmla="*/ 23 h 37"/>
                  <a:gd name="T34" fmla="*/ 9 w 23"/>
                  <a:gd name="T35" fmla="*/ 19 h 37"/>
                  <a:gd name="T36" fmla="*/ 7 w 23"/>
                  <a:gd name="T37" fmla="*/ 18 h 37"/>
                  <a:gd name="T38" fmla="*/ 8 w 23"/>
                  <a:gd name="T39" fmla="*/ 13 h 37"/>
                  <a:gd name="T40" fmla="*/ 10 w 23"/>
                  <a:gd name="T41" fmla="*/ 14 h 37"/>
                  <a:gd name="T42" fmla="*/ 15 w 23"/>
                  <a:gd name="T43" fmla="*/ 16 h 37"/>
                  <a:gd name="T44" fmla="*/ 17 w 23"/>
                  <a:gd name="T45" fmla="*/ 13 h 37"/>
                  <a:gd name="T46" fmla="*/ 14 w 23"/>
                  <a:gd name="T47" fmla="*/ 8 h 37"/>
                  <a:gd name="T48" fmla="*/ 12 w 23"/>
                  <a:gd name="T49" fmla="*/ 7 h 37"/>
                  <a:gd name="T50" fmla="*/ 8 w 23"/>
                  <a:gd name="T51" fmla="*/ 7 h 37"/>
                  <a:gd name="T52" fmla="*/ 7 w 23"/>
                  <a:gd name="T53" fmla="*/ 1 h 37"/>
                  <a:gd name="T54" fmla="*/ 16 w 23"/>
                  <a:gd name="T5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37">
                    <a:moveTo>
                      <a:pt x="16" y="2"/>
                    </a:moveTo>
                    <a:cubicBezTo>
                      <a:pt x="19" y="4"/>
                      <a:pt x="20" y="6"/>
                      <a:pt x="22" y="8"/>
                    </a:cubicBezTo>
                    <a:cubicBezTo>
                      <a:pt x="23" y="10"/>
                      <a:pt x="23" y="12"/>
                      <a:pt x="22" y="15"/>
                    </a:cubicBezTo>
                    <a:cubicBezTo>
                      <a:pt x="22" y="17"/>
                      <a:pt x="21" y="18"/>
                      <a:pt x="20" y="19"/>
                    </a:cubicBezTo>
                    <a:cubicBezTo>
                      <a:pt x="18" y="20"/>
                      <a:pt x="17" y="20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7" y="21"/>
                      <a:pt x="18" y="23"/>
                      <a:pt x="19" y="25"/>
                    </a:cubicBezTo>
                    <a:cubicBezTo>
                      <a:pt x="19" y="26"/>
                      <a:pt x="20" y="28"/>
                      <a:pt x="19" y="30"/>
                    </a:cubicBezTo>
                    <a:cubicBezTo>
                      <a:pt x="18" y="34"/>
                      <a:pt x="17" y="35"/>
                      <a:pt x="14" y="36"/>
                    </a:cubicBezTo>
                    <a:cubicBezTo>
                      <a:pt x="12" y="37"/>
                      <a:pt x="10" y="36"/>
                      <a:pt x="6" y="34"/>
                    </a:cubicBezTo>
                    <a:cubicBezTo>
                      <a:pt x="4" y="33"/>
                      <a:pt x="1" y="31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4"/>
                      <a:pt x="3" y="25"/>
                      <a:pt x="4" y="26"/>
                    </a:cubicBezTo>
                    <a:cubicBezTo>
                      <a:pt x="5" y="27"/>
                      <a:pt x="6" y="28"/>
                      <a:pt x="7" y="29"/>
                    </a:cubicBezTo>
                    <a:cubicBezTo>
                      <a:pt x="9" y="30"/>
                      <a:pt x="10" y="30"/>
                      <a:pt x="11" y="30"/>
                    </a:cubicBezTo>
                    <a:cubicBezTo>
                      <a:pt x="12" y="30"/>
                      <a:pt x="13" y="29"/>
                      <a:pt x="14" y="27"/>
                    </a:cubicBezTo>
                    <a:cubicBezTo>
                      <a:pt x="14" y="25"/>
                      <a:pt x="14" y="24"/>
                      <a:pt x="13" y="23"/>
                    </a:cubicBezTo>
                    <a:cubicBezTo>
                      <a:pt x="12" y="22"/>
                      <a:pt x="11" y="21"/>
                      <a:pt x="9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2" y="15"/>
                      <a:pt x="13" y="16"/>
                      <a:pt x="15" y="16"/>
                    </a:cubicBezTo>
                    <a:cubicBezTo>
                      <a:pt x="16" y="16"/>
                      <a:pt x="16" y="15"/>
                      <a:pt x="17" y="13"/>
                    </a:cubicBezTo>
                    <a:cubicBezTo>
                      <a:pt x="17" y="11"/>
                      <a:pt x="17" y="9"/>
                      <a:pt x="14" y="8"/>
                    </a:cubicBezTo>
                    <a:cubicBezTo>
                      <a:pt x="13" y="7"/>
                      <a:pt x="12" y="7"/>
                      <a:pt x="12" y="7"/>
                    </a:cubicBezTo>
                    <a:cubicBezTo>
                      <a:pt x="11" y="6"/>
                      <a:pt x="10" y="6"/>
                      <a:pt x="8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0" y="0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89"/>
              <p:cNvSpPr>
                <a:spLocks noEditPoints="1"/>
              </p:cNvSpPr>
              <p:nvPr/>
            </p:nvSpPr>
            <p:spPr bwMode="auto">
              <a:xfrm>
                <a:off x="5872163" y="3311525"/>
                <a:ext cx="76200" cy="119063"/>
              </a:xfrm>
              <a:custGeom>
                <a:avLst/>
                <a:gdLst>
                  <a:gd name="T0" fmla="*/ 17 w 22"/>
                  <a:gd name="T1" fmla="*/ 23 h 35"/>
                  <a:gd name="T2" fmla="*/ 20 w 22"/>
                  <a:gd name="T3" fmla="*/ 25 h 35"/>
                  <a:gd name="T4" fmla="*/ 19 w 22"/>
                  <a:gd name="T5" fmla="*/ 30 h 35"/>
                  <a:gd name="T6" fmla="*/ 16 w 22"/>
                  <a:gd name="T7" fmla="*/ 28 h 35"/>
                  <a:gd name="T8" fmla="*/ 14 w 22"/>
                  <a:gd name="T9" fmla="*/ 35 h 35"/>
                  <a:gd name="T10" fmla="*/ 9 w 22"/>
                  <a:gd name="T11" fmla="*/ 32 h 35"/>
                  <a:gd name="T12" fmla="*/ 10 w 22"/>
                  <a:gd name="T13" fmla="*/ 26 h 35"/>
                  <a:gd name="T14" fmla="*/ 0 w 22"/>
                  <a:gd name="T15" fmla="*/ 19 h 35"/>
                  <a:gd name="T16" fmla="*/ 1 w 22"/>
                  <a:gd name="T17" fmla="*/ 15 h 35"/>
                  <a:gd name="T18" fmla="*/ 17 w 22"/>
                  <a:gd name="T19" fmla="*/ 0 h 35"/>
                  <a:gd name="T20" fmla="*/ 22 w 22"/>
                  <a:gd name="T21" fmla="*/ 3 h 35"/>
                  <a:gd name="T22" fmla="*/ 17 w 22"/>
                  <a:gd name="T23" fmla="*/ 23 h 35"/>
                  <a:gd name="T24" fmla="*/ 14 w 22"/>
                  <a:gd name="T25" fmla="*/ 11 h 35"/>
                  <a:gd name="T26" fmla="*/ 15 w 22"/>
                  <a:gd name="T27" fmla="*/ 8 h 35"/>
                  <a:gd name="T28" fmla="*/ 15 w 22"/>
                  <a:gd name="T29" fmla="*/ 8 h 35"/>
                  <a:gd name="T30" fmla="*/ 13 w 22"/>
                  <a:gd name="T31" fmla="*/ 11 h 35"/>
                  <a:gd name="T32" fmla="*/ 6 w 22"/>
                  <a:gd name="T33" fmla="*/ 17 h 35"/>
                  <a:gd name="T34" fmla="*/ 12 w 22"/>
                  <a:gd name="T35" fmla="*/ 20 h 35"/>
                  <a:gd name="T36" fmla="*/ 13 w 22"/>
                  <a:gd name="T37" fmla="*/ 15 h 35"/>
                  <a:gd name="T38" fmla="*/ 14 w 22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35">
                    <a:moveTo>
                      <a:pt x="17" y="23"/>
                    </a:move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3"/>
                      <a:pt x="22" y="3"/>
                      <a:pt x="22" y="3"/>
                    </a:cubicBezTo>
                    <a:lnTo>
                      <a:pt x="17" y="23"/>
                    </a:lnTo>
                    <a:close/>
                    <a:moveTo>
                      <a:pt x="14" y="11"/>
                    </a:moveTo>
                    <a:cubicBezTo>
                      <a:pt x="15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4"/>
                      <a:pt x="14" y="13"/>
                      <a:pt x="14" y="11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90"/>
              <p:cNvSpPr>
                <a:spLocks/>
              </p:cNvSpPr>
              <p:nvPr/>
            </p:nvSpPr>
            <p:spPr bwMode="auto">
              <a:xfrm>
                <a:off x="6297613" y="3540125"/>
                <a:ext cx="77788" cy="130175"/>
              </a:xfrm>
              <a:custGeom>
                <a:avLst/>
                <a:gdLst>
                  <a:gd name="T0" fmla="*/ 23 w 23"/>
                  <a:gd name="T1" fmla="*/ 8 h 38"/>
                  <a:gd name="T2" fmla="*/ 21 w 23"/>
                  <a:gd name="T3" fmla="*/ 14 h 38"/>
                  <a:gd name="T4" fmla="*/ 13 w 23"/>
                  <a:gd name="T5" fmla="*/ 9 h 38"/>
                  <a:gd name="T6" fmla="*/ 10 w 23"/>
                  <a:gd name="T7" fmla="*/ 15 h 38"/>
                  <a:gd name="T8" fmla="*/ 11 w 23"/>
                  <a:gd name="T9" fmla="*/ 15 h 38"/>
                  <a:gd name="T10" fmla="*/ 14 w 23"/>
                  <a:gd name="T11" fmla="*/ 16 h 38"/>
                  <a:gd name="T12" fmla="*/ 19 w 23"/>
                  <a:gd name="T13" fmla="*/ 22 h 38"/>
                  <a:gd name="T14" fmla="*/ 19 w 23"/>
                  <a:gd name="T15" fmla="*/ 30 h 38"/>
                  <a:gd name="T16" fmla="*/ 14 w 23"/>
                  <a:gd name="T17" fmla="*/ 37 h 38"/>
                  <a:gd name="T18" fmla="*/ 6 w 23"/>
                  <a:gd name="T19" fmla="*/ 36 h 38"/>
                  <a:gd name="T20" fmla="*/ 0 w 23"/>
                  <a:gd name="T21" fmla="*/ 30 h 38"/>
                  <a:gd name="T22" fmla="*/ 1 w 23"/>
                  <a:gd name="T23" fmla="*/ 24 h 38"/>
                  <a:gd name="T24" fmla="*/ 4 w 23"/>
                  <a:gd name="T25" fmla="*/ 28 h 38"/>
                  <a:gd name="T26" fmla="*/ 7 w 23"/>
                  <a:gd name="T27" fmla="*/ 30 h 38"/>
                  <a:gd name="T28" fmla="*/ 13 w 23"/>
                  <a:gd name="T29" fmla="*/ 28 h 38"/>
                  <a:gd name="T30" fmla="*/ 10 w 23"/>
                  <a:gd name="T31" fmla="*/ 20 h 38"/>
                  <a:gd name="T32" fmla="*/ 8 w 23"/>
                  <a:gd name="T33" fmla="*/ 19 h 38"/>
                  <a:gd name="T34" fmla="*/ 6 w 23"/>
                  <a:gd name="T35" fmla="*/ 19 h 38"/>
                  <a:gd name="T36" fmla="*/ 4 w 23"/>
                  <a:gd name="T37" fmla="*/ 16 h 38"/>
                  <a:gd name="T38" fmla="*/ 9 w 23"/>
                  <a:gd name="T39" fmla="*/ 0 h 38"/>
                  <a:gd name="T40" fmla="*/ 23 w 23"/>
                  <a:gd name="T4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38">
                    <a:moveTo>
                      <a:pt x="23" y="8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3" y="16"/>
                      <a:pt x="14" y="16"/>
                    </a:cubicBezTo>
                    <a:cubicBezTo>
                      <a:pt x="16" y="17"/>
                      <a:pt x="18" y="19"/>
                      <a:pt x="19" y="22"/>
                    </a:cubicBezTo>
                    <a:cubicBezTo>
                      <a:pt x="20" y="25"/>
                      <a:pt x="20" y="27"/>
                      <a:pt x="19" y="30"/>
                    </a:cubicBezTo>
                    <a:cubicBezTo>
                      <a:pt x="18" y="34"/>
                      <a:pt x="16" y="36"/>
                      <a:pt x="14" y="37"/>
                    </a:cubicBezTo>
                    <a:cubicBezTo>
                      <a:pt x="12" y="38"/>
                      <a:pt x="9" y="37"/>
                      <a:pt x="6" y="36"/>
                    </a:cubicBezTo>
                    <a:cubicBezTo>
                      <a:pt x="3" y="34"/>
                      <a:pt x="1" y="32"/>
                      <a:pt x="0" y="3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5"/>
                      <a:pt x="3" y="27"/>
                      <a:pt x="4" y="28"/>
                    </a:cubicBezTo>
                    <a:cubicBezTo>
                      <a:pt x="5" y="29"/>
                      <a:pt x="6" y="29"/>
                      <a:pt x="7" y="30"/>
                    </a:cubicBezTo>
                    <a:cubicBezTo>
                      <a:pt x="11" y="32"/>
                      <a:pt x="13" y="31"/>
                      <a:pt x="13" y="28"/>
                    </a:cubicBezTo>
                    <a:cubicBezTo>
                      <a:pt x="14" y="25"/>
                      <a:pt x="13" y="22"/>
                      <a:pt x="10" y="20"/>
                    </a:cubicBezTo>
                    <a:cubicBezTo>
                      <a:pt x="9" y="20"/>
                      <a:pt x="8" y="19"/>
                      <a:pt x="8" y="19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91"/>
              <p:cNvSpPr>
                <a:spLocks noEditPoints="1"/>
              </p:cNvSpPr>
              <p:nvPr/>
            </p:nvSpPr>
            <p:spPr bwMode="auto">
              <a:xfrm>
                <a:off x="6713538" y="3789363"/>
                <a:ext cx="76200" cy="120650"/>
              </a:xfrm>
              <a:custGeom>
                <a:avLst/>
                <a:gdLst>
                  <a:gd name="T0" fmla="*/ 18 w 22"/>
                  <a:gd name="T1" fmla="*/ 19 h 35"/>
                  <a:gd name="T2" fmla="*/ 18 w 22"/>
                  <a:gd name="T3" fmla="*/ 27 h 35"/>
                  <a:gd name="T4" fmla="*/ 14 w 22"/>
                  <a:gd name="T5" fmla="*/ 34 h 35"/>
                  <a:gd name="T6" fmla="*/ 7 w 22"/>
                  <a:gd name="T7" fmla="*/ 33 h 35"/>
                  <a:gd name="T8" fmla="*/ 2 w 22"/>
                  <a:gd name="T9" fmla="*/ 29 h 35"/>
                  <a:gd name="T10" fmla="*/ 0 w 22"/>
                  <a:gd name="T11" fmla="*/ 22 h 35"/>
                  <a:gd name="T12" fmla="*/ 1 w 22"/>
                  <a:gd name="T13" fmla="*/ 14 h 35"/>
                  <a:gd name="T14" fmla="*/ 8 w 22"/>
                  <a:gd name="T15" fmla="*/ 2 h 35"/>
                  <a:gd name="T16" fmla="*/ 19 w 22"/>
                  <a:gd name="T17" fmla="*/ 3 h 35"/>
                  <a:gd name="T18" fmla="*/ 22 w 22"/>
                  <a:gd name="T19" fmla="*/ 5 h 35"/>
                  <a:gd name="T20" fmla="*/ 21 w 22"/>
                  <a:gd name="T21" fmla="*/ 10 h 35"/>
                  <a:gd name="T22" fmla="*/ 18 w 22"/>
                  <a:gd name="T23" fmla="*/ 8 h 35"/>
                  <a:gd name="T24" fmla="*/ 13 w 22"/>
                  <a:gd name="T25" fmla="*/ 7 h 35"/>
                  <a:gd name="T26" fmla="*/ 10 w 22"/>
                  <a:gd name="T27" fmla="*/ 8 h 35"/>
                  <a:gd name="T28" fmla="*/ 7 w 22"/>
                  <a:gd name="T29" fmla="*/ 14 h 35"/>
                  <a:gd name="T30" fmla="*/ 7 w 22"/>
                  <a:gd name="T31" fmla="*/ 14 h 35"/>
                  <a:gd name="T32" fmla="*/ 14 w 22"/>
                  <a:gd name="T33" fmla="*/ 13 h 35"/>
                  <a:gd name="T34" fmla="*/ 18 w 22"/>
                  <a:gd name="T35" fmla="*/ 19 h 35"/>
                  <a:gd name="T36" fmla="*/ 11 w 22"/>
                  <a:gd name="T37" fmla="*/ 28 h 35"/>
                  <a:gd name="T38" fmla="*/ 13 w 22"/>
                  <a:gd name="T39" fmla="*/ 24 h 35"/>
                  <a:gd name="T40" fmla="*/ 13 w 22"/>
                  <a:gd name="T41" fmla="*/ 20 h 35"/>
                  <a:gd name="T42" fmla="*/ 11 w 22"/>
                  <a:gd name="T43" fmla="*/ 18 h 35"/>
                  <a:gd name="T44" fmla="*/ 8 w 22"/>
                  <a:gd name="T45" fmla="*/ 17 h 35"/>
                  <a:gd name="T46" fmla="*/ 6 w 22"/>
                  <a:gd name="T47" fmla="*/ 20 h 35"/>
                  <a:gd name="T48" fmla="*/ 6 w 22"/>
                  <a:gd name="T49" fmla="*/ 25 h 35"/>
                  <a:gd name="T50" fmla="*/ 8 w 22"/>
                  <a:gd name="T51" fmla="*/ 28 h 35"/>
                  <a:gd name="T52" fmla="*/ 11 w 22"/>
                  <a:gd name="T53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35">
                    <a:moveTo>
                      <a:pt x="18" y="19"/>
                    </a:moveTo>
                    <a:cubicBezTo>
                      <a:pt x="19" y="21"/>
                      <a:pt x="19" y="24"/>
                      <a:pt x="18" y="27"/>
                    </a:cubicBezTo>
                    <a:cubicBezTo>
                      <a:pt x="17" y="31"/>
                      <a:pt x="16" y="33"/>
                      <a:pt x="14" y="34"/>
                    </a:cubicBezTo>
                    <a:cubicBezTo>
                      <a:pt x="12" y="35"/>
                      <a:pt x="9" y="35"/>
                      <a:pt x="7" y="33"/>
                    </a:cubicBezTo>
                    <a:cubicBezTo>
                      <a:pt x="5" y="32"/>
                      <a:pt x="3" y="31"/>
                      <a:pt x="2" y="29"/>
                    </a:cubicBezTo>
                    <a:cubicBezTo>
                      <a:pt x="1" y="27"/>
                      <a:pt x="1" y="25"/>
                      <a:pt x="0" y="22"/>
                    </a:cubicBezTo>
                    <a:cubicBezTo>
                      <a:pt x="0" y="20"/>
                      <a:pt x="1" y="17"/>
                      <a:pt x="1" y="14"/>
                    </a:cubicBezTo>
                    <a:cubicBezTo>
                      <a:pt x="3" y="8"/>
                      <a:pt x="5" y="4"/>
                      <a:pt x="8" y="2"/>
                    </a:cubicBezTo>
                    <a:cubicBezTo>
                      <a:pt x="11" y="0"/>
                      <a:pt x="15" y="0"/>
                      <a:pt x="19" y="3"/>
                    </a:cubicBezTo>
                    <a:cubicBezTo>
                      <a:pt x="20" y="4"/>
                      <a:pt x="21" y="4"/>
                      <a:pt x="22" y="5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12" y="7"/>
                      <a:pt x="11" y="7"/>
                      <a:pt x="10" y="8"/>
                    </a:cubicBezTo>
                    <a:cubicBezTo>
                      <a:pt x="9" y="9"/>
                      <a:pt x="8" y="11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2"/>
                      <a:pt x="11" y="12"/>
                      <a:pt x="14" y="13"/>
                    </a:cubicBezTo>
                    <a:cubicBezTo>
                      <a:pt x="16" y="14"/>
                      <a:pt x="17" y="16"/>
                      <a:pt x="18" y="19"/>
                    </a:cubicBezTo>
                    <a:close/>
                    <a:moveTo>
                      <a:pt x="11" y="28"/>
                    </a:moveTo>
                    <a:cubicBezTo>
                      <a:pt x="12" y="27"/>
                      <a:pt x="13" y="26"/>
                      <a:pt x="13" y="24"/>
                    </a:cubicBezTo>
                    <a:cubicBezTo>
                      <a:pt x="13" y="23"/>
                      <a:pt x="13" y="22"/>
                      <a:pt x="13" y="20"/>
                    </a:cubicBezTo>
                    <a:cubicBezTo>
                      <a:pt x="13" y="19"/>
                      <a:pt x="12" y="18"/>
                      <a:pt x="11" y="18"/>
                    </a:cubicBezTo>
                    <a:cubicBezTo>
                      <a:pt x="10" y="17"/>
                      <a:pt x="9" y="17"/>
                      <a:pt x="8" y="17"/>
                    </a:cubicBezTo>
                    <a:cubicBezTo>
                      <a:pt x="7" y="18"/>
                      <a:pt x="6" y="19"/>
                      <a:pt x="6" y="20"/>
                    </a:cubicBezTo>
                    <a:cubicBezTo>
                      <a:pt x="5" y="21"/>
                      <a:pt x="5" y="23"/>
                      <a:pt x="6" y="25"/>
                    </a:cubicBezTo>
                    <a:cubicBezTo>
                      <a:pt x="6" y="26"/>
                      <a:pt x="7" y="27"/>
                      <a:pt x="8" y="28"/>
                    </a:cubicBezTo>
                    <a:cubicBezTo>
                      <a:pt x="9" y="29"/>
                      <a:pt x="10" y="29"/>
                      <a:pt x="11" y="2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92"/>
              <p:cNvSpPr>
                <a:spLocks/>
              </p:cNvSpPr>
              <p:nvPr/>
            </p:nvSpPr>
            <p:spPr bwMode="auto">
              <a:xfrm>
                <a:off x="4130676" y="2873375"/>
                <a:ext cx="82550" cy="125413"/>
              </a:xfrm>
              <a:custGeom>
                <a:avLst/>
                <a:gdLst>
                  <a:gd name="T0" fmla="*/ 52 w 52"/>
                  <a:gd name="T1" fmla="*/ 21 h 79"/>
                  <a:gd name="T2" fmla="*/ 50 w 52"/>
                  <a:gd name="T3" fmla="*/ 32 h 79"/>
                  <a:gd name="T4" fmla="*/ 13 w 52"/>
                  <a:gd name="T5" fmla="*/ 79 h 79"/>
                  <a:gd name="T6" fmla="*/ 0 w 52"/>
                  <a:gd name="T7" fmla="*/ 73 h 79"/>
                  <a:gd name="T8" fmla="*/ 37 w 52"/>
                  <a:gd name="T9" fmla="*/ 28 h 79"/>
                  <a:gd name="T10" fmla="*/ 9 w 52"/>
                  <a:gd name="T11" fmla="*/ 13 h 79"/>
                  <a:gd name="T12" fmla="*/ 13 w 52"/>
                  <a:gd name="T13" fmla="*/ 0 h 79"/>
                  <a:gd name="T14" fmla="*/ 52 w 52"/>
                  <a:gd name="T15" fmla="*/ 2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79">
                    <a:moveTo>
                      <a:pt x="52" y="21"/>
                    </a:moveTo>
                    <a:lnTo>
                      <a:pt x="50" y="32"/>
                    </a:lnTo>
                    <a:lnTo>
                      <a:pt x="13" y="79"/>
                    </a:lnTo>
                    <a:lnTo>
                      <a:pt x="0" y="73"/>
                    </a:lnTo>
                    <a:lnTo>
                      <a:pt x="37" y="28"/>
                    </a:lnTo>
                    <a:lnTo>
                      <a:pt x="9" y="13"/>
                    </a:lnTo>
                    <a:lnTo>
                      <a:pt x="13" y="0"/>
                    </a:lnTo>
                    <a:lnTo>
                      <a:pt x="52" y="21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93"/>
              <p:cNvSpPr>
                <a:spLocks noEditPoints="1"/>
              </p:cNvSpPr>
              <p:nvPr/>
            </p:nvSpPr>
            <p:spPr bwMode="auto">
              <a:xfrm>
                <a:off x="4532313" y="3116263"/>
                <a:ext cx="74613" cy="122238"/>
              </a:xfrm>
              <a:custGeom>
                <a:avLst/>
                <a:gdLst>
                  <a:gd name="T0" fmla="*/ 18 w 22"/>
                  <a:gd name="T1" fmla="*/ 25 h 36"/>
                  <a:gd name="T2" fmla="*/ 18 w 22"/>
                  <a:gd name="T3" fmla="*/ 31 h 36"/>
                  <a:gd name="T4" fmla="*/ 14 w 22"/>
                  <a:gd name="T5" fmla="*/ 36 h 36"/>
                  <a:gd name="T6" fmla="*/ 7 w 22"/>
                  <a:gd name="T7" fmla="*/ 34 h 36"/>
                  <a:gd name="T8" fmla="*/ 1 w 22"/>
                  <a:gd name="T9" fmla="*/ 28 h 36"/>
                  <a:gd name="T10" fmla="*/ 0 w 22"/>
                  <a:gd name="T11" fmla="*/ 21 h 36"/>
                  <a:gd name="T12" fmla="*/ 3 w 22"/>
                  <a:gd name="T13" fmla="*/ 17 h 36"/>
                  <a:gd name="T14" fmla="*/ 7 w 22"/>
                  <a:gd name="T15" fmla="*/ 15 h 36"/>
                  <a:gd name="T16" fmla="*/ 5 w 22"/>
                  <a:gd name="T17" fmla="*/ 10 h 36"/>
                  <a:gd name="T18" fmla="*/ 5 w 22"/>
                  <a:gd name="T19" fmla="*/ 5 h 36"/>
                  <a:gd name="T20" fmla="*/ 9 w 22"/>
                  <a:gd name="T21" fmla="*/ 1 h 36"/>
                  <a:gd name="T22" fmla="*/ 15 w 22"/>
                  <a:gd name="T23" fmla="*/ 2 h 36"/>
                  <a:gd name="T24" fmla="*/ 21 w 22"/>
                  <a:gd name="T25" fmla="*/ 7 h 36"/>
                  <a:gd name="T26" fmla="*/ 21 w 22"/>
                  <a:gd name="T27" fmla="*/ 14 h 36"/>
                  <a:gd name="T28" fmla="*/ 19 w 22"/>
                  <a:gd name="T29" fmla="*/ 18 h 36"/>
                  <a:gd name="T30" fmla="*/ 15 w 22"/>
                  <a:gd name="T31" fmla="*/ 19 h 36"/>
                  <a:gd name="T32" fmla="*/ 18 w 22"/>
                  <a:gd name="T33" fmla="*/ 25 h 36"/>
                  <a:gd name="T34" fmla="*/ 11 w 22"/>
                  <a:gd name="T35" fmla="*/ 30 h 36"/>
                  <a:gd name="T36" fmla="*/ 13 w 22"/>
                  <a:gd name="T37" fmla="*/ 28 h 36"/>
                  <a:gd name="T38" fmla="*/ 13 w 22"/>
                  <a:gd name="T39" fmla="*/ 24 h 36"/>
                  <a:gd name="T40" fmla="*/ 10 w 22"/>
                  <a:gd name="T41" fmla="*/ 20 h 36"/>
                  <a:gd name="T42" fmla="*/ 5 w 22"/>
                  <a:gd name="T43" fmla="*/ 23 h 36"/>
                  <a:gd name="T44" fmla="*/ 5 w 22"/>
                  <a:gd name="T45" fmla="*/ 27 h 36"/>
                  <a:gd name="T46" fmla="*/ 8 w 22"/>
                  <a:gd name="T47" fmla="*/ 29 h 36"/>
                  <a:gd name="T48" fmla="*/ 11 w 22"/>
                  <a:gd name="T49" fmla="*/ 30 h 36"/>
                  <a:gd name="T50" fmla="*/ 12 w 22"/>
                  <a:gd name="T51" fmla="*/ 6 h 36"/>
                  <a:gd name="T52" fmla="*/ 10 w 22"/>
                  <a:gd name="T53" fmla="*/ 8 h 36"/>
                  <a:gd name="T54" fmla="*/ 10 w 22"/>
                  <a:gd name="T55" fmla="*/ 11 h 36"/>
                  <a:gd name="T56" fmla="*/ 12 w 22"/>
                  <a:gd name="T57" fmla="*/ 14 h 36"/>
                  <a:gd name="T58" fmla="*/ 15 w 22"/>
                  <a:gd name="T59" fmla="*/ 14 h 36"/>
                  <a:gd name="T60" fmla="*/ 16 w 22"/>
                  <a:gd name="T61" fmla="*/ 12 h 36"/>
                  <a:gd name="T62" fmla="*/ 16 w 22"/>
                  <a:gd name="T63" fmla="*/ 9 h 36"/>
                  <a:gd name="T64" fmla="*/ 14 w 22"/>
                  <a:gd name="T65" fmla="*/ 7 h 36"/>
                  <a:gd name="T66" fmla="*/ 12 w 22"/>
                  <a:gd name="T6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" h="36">
                    <a:moveTo>
                      <a:pt x="18" y="25"/>
                    </a:moveTo>
                    <a:cubicBezTo>
                      <a:pt x="18" y="27"/>
                      <a:pt x="18" y="29"/>
                      <a:pt x="18" y="31"/>
                    </a:cubicBezTo>
                    <a:cubicBezTo>
                      <a:pt x="17" y="33"/>
                      <a:pt x="16" y="35"/>
                      <a:pt x="14" y="36"/>
                    </a:cubicBezTo>
                    <a:cubicBezTo>
                      <a:pt x="12" y="36"/>
                      <a:pt x="9" y="36"/>
                      <a:pt x="7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4"/>
                      <a:pt x="0" y="21"/>
                    </a:cubicBezTo>
                    <a:cubicBezTo>
                      <a:pt x="1" y="19"/>
                      <a:pt x="2" y="18"/>
                      <a:pt x="3" y="17"/>
                    </a:cubicBezTo>
                    <a:cubicBezTo>
                      <a:pt x="4" y="16"/>
                      <a:pt x="5" y="15"/>
                      <a:pt x="7" y="15"/>
                    </a:cubicBezTo>
                    <a:cubicBezTo>
                      <a:pt x="6" y="13"/>
                      <a:pt x="6" y="11"/>
                      <a:pt x="5" y="10"/>
                    </a:cubicBezTo>
                    <a:cubicBezTo>
                      <a:pt x="5" y="8"/>
                      <a:pt x="5" y="6"/>
                      <a:pt x="5" y="5"/>
                    </a:cubicBezTo>
                    <a:cubicBezTo>
                      <a:pt x="6" y="2"/>
                      <a:pt x="7" y="1"/>
                      <a:pt x="9" y="1"/>
                    </a:cubicBezTo>
                    <a:cubicBezTo>
                      <a:pt x="11" y="0"/>
                      <a:pt x="13" y="0"/>
                      <a:pt x="15" y="2"/>
                    </a:cubicBezTo>
                    <a:cubicBezTo>
                      <a:pt x="18" y="3"/>
                      <a:pt x="20" y="5"/>
                      <a:pt x="21" y="7"/>
                    </a:cubicBezTo>
                    <a:cubicBezTo>
                      <a:pt x="22" y="9"/>
                      <a:pt x="22" y="12"/>
                      <a:pt x="21" y="14"/>
                    </a:cubicBezTo>
                    <a:cubicBezTo>
                      <a:pt x="21" y="16"/>
                      <a:pt x="20" y="17"/>
                      <a:pt x="19" y="18"/>
                    </a:cubicBezTo>
                    <a:cubicBezTo>
                      <a:pt x="18" y="19"/>
                      <a:pt x="17" y="19"/>
                      <a:pt x="15" y="19"/>
                    </a:cubicBezTo>
                    <a:cubicBezTo>
                      <a:pt x="16" y="22"/>
                      <a:pt x="17" y="24"/>
                      <a:pt x="18" y="25"/>
                    </a:cubicBezTo>
                    <a:close/>
                    <a:moveTo>
                      <a:pt x="11" y="30"/>
                    </a:move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7"/>
                      <a:pt x="13" y="26"/>
                      <a:pt x="13" y="24"/>
                    </a:cubicBezTo>
                    <a:cubicBezTo>
                      <a:pt x="12" y="23"/>
                      <a:pt x="11" y="22"/>
                      <a:pt x="10" y="20"/>
                    </a:cubicBezTo>
                    <a:cubicBezTo>
                      <a:pt x="7" y="20"/>
                      <a:pt x="6" y="21"/>
                      <a:pt x="5" y="23"/>
                    </a:cubicBezTo>
                    <a:cubicBezTo>
                      <a:pt x="5" y="24"/>
                      <a:pt x="5" y="26"/>
                      <a:pt x="5" y="27"/>
                    </a:cubicBezTo>
                    <a:cubicBezTo>
                      <a:pt x="6" y="28"/>
                      <a:pt x="7" y="29"/>
                      <a:pt x="8" y="29"/>
                    </a:cubicBezTo>
                    <a:cubicBezTo>
                      <a:pt x="9" y="30"/>
                      <a:pt x="10" y="30"/>
                      <a:pt x="11" y="30"/>
                    </a:cubicBezTo>
                    <a:moveTo>
                      <a:pt x="12" y="6"/>
                    </a:moveTo>
                    <a:cubicBezTo>
                      <a:pt x="11" y="7"/>
                      <a:pt x="11" y="7"/>
                      <a:pt x="10" y="8"/>
                    </a:cubicBezTo>
                    <a:cubicBezTo>
                      <a:pt x="10" y="9"/>
                      <a:pt x="10" y="10"/>
                      <a:pt x="10" y="11"/>
                    </a:cubicBezTo>
                    <a:cubicBezTo>
                      <a:pt x="11" y="12"/>
                      <a:pt x="11" y="13"/>
                      <a:pt x="12" y="14"/>
                    </a:cubicBezTo>
                    <a:cubicBezTo>
                      <a:pt x="13" y="14"/>
                      <a:pt x="14" y="14"/>
                      <a:pt x="15" y="14"/>
                    </a:cubicBezTo>
                    <a:cubicBezTo>
                      <a:pt x="16" y="13"/>
                      <a:pt x="16" y="13"/>
                      <a:pt x="16" y="12"/>
                    </a:cubicBezTo>
                    <a:cubicBezTo>
                      <a:pt x="17" y="11"/>
                      <a:pt x="16" y="10"/>
                      <a:pt x="16" y="9"/>
                    </a:cubicBezTo>
                    <a:cubicBezTo>
                      <a:pt x="16" y="8"/>
                      <a:pt x="15" y="7"/>
                      <a:pt x="14" y="7"/>
                    </a:cubicBezTo>
                    <a:cubicBezTo>
                      <a:pt x="13" y="6"/>
                      <a:pt x="12" y="6"/>
                      <a:pt x="12" y="6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94"/>
              <p:cNvSpPr>
                <a:spLocks noEditPoints="1"/>
              </p:cNvSpPr>
              <p:nvPr/>
            </p:nvSpPr>
            <p:spPr bwMode="auto">
              <a:xfrm>
                <a:off x="4932363" y="3348038"/>
                <a:ext cx="74613" cy="120650"/>
              </a:xfrm>
              <a:custGeom>
                <a:avLst/>
                <a:gdLst>
                  <a:gd name="T0" fmla="*/ 22 w 22"/>
                  <a:gd name="T1" fmla="*/ 12 h 35"/>
                  <a:gd name="T2" fmla="*/ 21 w 22"/>
                  <a:gd name="T3" fmla="*/ 21 h 35"/>
                  <a:gd name="T4" fmla="*/ 14 w 22"/>
                  <a:gd name="T5" fmla="*/ 33 h 35"/>
                  <a:gd name="T6" fmla="*/ 3 w 22"/>
                  <a:gd name="T7" fmla="*/ 32 h 35"/>
                  <a:gd name="T8" fmla="*/ 0 w 22"/>
                  <a:gd name="T9" fmla="*/ 30 h 35"/>
                  <a:gd name="T10" fmla="*/ 2 w 22"/>
                  <a:gd name="T11" fmla="*/ 24 h 35"/>
                  <a:gd name="T12" fmla="*/ 5 w 22"/>
                  <a:gd name="T13" fmla="*/ 27 h 35"/>
                  <a:gd name="T14" fmla="*/ 9 w 22"/>
                  <a:gd name="T15" fmla="*/ 28 h 35"/>
                  <a:gd name="T16" fmla="*/ 13 w 22"/>
                  <a:gd name="T17" fmla="*/ 27 h 35"/>
                  <a:gd name="T18" fmla="*/ 15 w 22"/>
                  <a:gd name="T19" fmla="*/ 21 h 35"/>
                  <a:gd name="T20" fmla="*/ 15 w 22"/>
                  <a:gd name="T21" fmla="*/ 21 h 35"/>
                  <a:gd name="T22" fmla="*/ 12 w 22"/>
                  <a:gd name="T23" fmla="*/ 23 h 35"/>
                  <a:gd name="T24" fmla="*/ 8 w 22"/>
                  <a:gd name="T25" fmla="*/ 22 h 35"/>
                  <a:gd name="T26" fmla="*/ 4 w 22"/>
                  <a:gd name="T27" fmla="*/ 16 h 35"/>
                  <a:gd name="T28" fmla="*/ 4 w 22"/>
                  <a:gd name="T29" fmla="*/ 8 h 35"/>
                  <a:gd name="T30" fmla="*/ 9 w 22"/>
                  <a:gd name="T31" fmla="*/ 1 h 35"/>
                  <a:gd name="T32" fmla="*/ 16 w 22"/>
                  <a:gd name="T33" fmla="*/ 1 h 35"/>
                  <a:gd name="T34" fmla="*/ 20 w 22"/>
                  <a:gd name="T35" fmla="*/ 6 h 35"/>
                  <a:gd name="T36" fmla="*/ 22 w 22"/>
                  <a:gd name="T37" fmla="*/ 12 h 35"/>
                  <a:gd name="T38" fmla="*/ 14 w 22"/>
                  <a:gd name="T39" fmla="*/ 18 h 35"/>
                  <a:gd name="T40" fmla="*/ 16 w 22"/>
                  <a:gd name="T41" fmla="*/ 15 h 35"/>
                  <a:gd name="T42" fmla="*/ 16 w 22"/>
                  <a:gd name="T43" fmla="*/ 10 h 35"/>
                  <a:gd name="T44" fmla="*/ 14 w 22"/>
                  <a:gd name="T45" fmla="*/ 7 h 35"/>
                  <a:gd name="T46" fmla="*/ 11 w 22"/>
                  <a:gd name="T47" fmla="*/ 7 h 35"/>
                  <a:gd name="T48" fmla="*/ 9 w 22"/>
                  <a:gd name="T49" fmla="*/ 10 h 35"/>
                  <a:gd name="T50" fmla="*/ 9 w 22"/>
                  <a:gd name="T51" fmla="*/ 15 h 35"/>
                  <a:gd name="T52" fmla="*/ 11 w 22"/>
                  <a:gd name="T53" fmla="*/ 17 h 35"/>
                  <a:gd name="T54" fmla="*/ 14 w 22"/>
                  <a:gd name="T5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" h="35">
                    <a:moveTo>
                      <a:pt x="22" y="12"/>
                    </a:moveTo>
                    <a:cubicBezTo>
                      <a:pt x="22" y="15"/>
                      <a:pt x="22" y="18"/>
                      <a:pt x="21" y="21"/>
                    </a:cubicBezTo>
                    <a:cubicBezTo>
                      <a:pt x="19" y="27"/>
                      <a:pt x="17" y="31"/>
                      <a:pt x="14" y="33"/>
                    </a:cubicBezTo>
                    <a:cubicBezTo>
                      <a:pt x="11" y="35"/>
                      <a:pt x="8" y="34"/>
                      <a:pt x="3" y="32"/>
                    </a:cubicBezTo>
                    <a:cubicBezTo>
                      <a:pt x="2" y="31"/>
                      <a:pt x="1" y="30"/>
                      <a:pt x="0" y="30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3" y="26"/>
                      <a:pt x="5" y="27"/>
                    </a:cubicBezTo>
                    <a:cubicBezTo>
                      <a:pt x="6" y="28"/>
                      <a:pt x="8" y="28"/>
                      <a:pt x="9" y="28"/>
                    </a:cubicBezTo>
                    <a:cubicBezTo>
                      <a:pt x="10" y="28"/>
                      <a:pt x="12" y="28"/>
                      <a:pt x="13" y="27"/>
                    </a:cubicBezTo>
                    <a:cubicBezTo>
                      <a:pt x="14" y="25"/>
                      <a:pt x="14" y="24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2"/>
                      <a:pt x="13" y="23"/>
                      <a:pt x="12" y="23"/>
                    </a:cubicBezTo>
                    <a:cubicBezTo>
                      <a:pt x="11" y="23"/>
                      <a:pt x="10" y="22"/>
                      <a:pt x="8" y="22"/>
                    </a:cubicBezTo>
                    <a:cubicBezTo>
                      <a:pt x="6" y="20"/>
                      <a:pt x="5" y="19"/>
                      <a:pt x="4" y="16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5" y="4"/>
                      <a:pt x="7" y="2"/>
                      <a:pt x="9" y="1"/>
                    </a:cubicBezTo>
                    <a:cubicBezTo>
                      <a:pt x="11" y="0"/>
                      <a:pt x="13" y="0"/>
                      <a:pt x="16" y="1"/>
                    </a:cubicBezTo>
                    <a:cubicBezTo>
                      <a:pt x="17" y="2"/>
                      <a:pt x="19" y="4"/>
                      <a:pt x="20" y="6"/>
                    </a:cubicBezTo>
                    <a:cubicBezTo>
                      <a:pt x="21" y="8"/>
                      <a:pt x="22" y="10"/>
                      <a:pt x="22" y="12"/>
                    </a:cubicBezTo>
                    <a:close/>
                    <a:moveTo>
                      <a:pt x="14" y="18"/>
                    </a:moveTo>
                    <a:cubicBezTo>
                      <a:pt x="15" y="17"/>
                      <a:pt x="16" y="16"/>
                      <a:pt x="16" y="15"/>
                    </a:cubicBezTo>
                    <a:cubicBezTo>
                      <a:pt x="17" y="13"/>
                      <a:pt x="17" y="12"/>
                      <a:pt x="16" y="10"/>
                    </a:cubicBezTo>
                    <a:cubicBezTo>
                      <a:pt x="16" y="9"/>
                      <a:pt x="15" y="8"/>
                      <a:pt x="14" y="7"/>
                    </a:cubicBezTo>
                    <a:cubicBezTo>
                      <a:pt x="13" y="6"/>
                      <a:pt x="12" y="6"/>
                      <a:pt x="11" y="7"/>
                    </a:cubicBezTo>
                    <a:cubicBezTo>
                      <a:pt x="10" y="7"/>
                      <a:pt x="10" y="9"/>
                      <a:pt x="9" y="10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9" y="16"/>
                      <a:pt x="10" y="17"/>
                      <a:pt x="11" y="17"/>
                    </a:cubicBezTo>
                    <a:cubicBezTo>
                      <a:pt x="12" y="18"/>
                      <a:pt x="13" y="18"/>
                      <a:pt x="14" y="1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95"/>
              <p:cNvSpPr>
                <a:spLocks noEditPoints="1"/>
              </p:cNvSpPr>
              <p:nvPr/>
            </p:nvSpPr>
            <p:spPr bwMode="auto">
              <a:xfrm>
                <a:off x="5356226" y="3590925"/>
                <a:ext cx="71438" cy="123825"/>
              </a:xfrm>
              <a:custGeom>
                <a:avLst/>
                <a:gdLst>
                  <a:gd name="T0" fmla="*/ 21 w 21"/>
                  <a:gd name="T1" fmla="*/ 10 h 36"/>
                  <a:gd name="T2" fmla="*/ 20 w 21"/>
                  <a:gd name="T3" fmla="*/ 23 h 36"/>
                  <a:gd name="T4" fmla="*/ 14 w 21"/>
                  <a:gd name="T5" fmla="*/ 34 h 36"/>
                  <a:gd name="T6" fmla="*/ 6 w 21"/>
                  <a:gd name="T7" fmla="*/ 34 h 36"/>
                  <a:gd name="T8" fmla="*/ 1 w 21"/>
                  <a:gd name="T9" fmla="*/ 27 h 36"/>
                  <a:gd name="T10" fmla="*/ 2 w 21"/>
                  <a:gd name="T11" fmla="*/ 13 h 36"/>
                  <a:gd name="T12" fmla="*/ 8 w 21"/>
                  <a:gd name="T13" fmla="*/ 2 h 36"/>
                  <a:gd name="T14" fmla="*/ 15 w 21"/>
                  <a:gd name="T15" fmla="*/ 2 h 36"/>
                  <a:gd name="T16" fmla="*/ 21 w 21"/>
                  <a:gd name="T17" fmla="*/ 10 h 36"/>
                  <a:gd name="T18" fmla="*/ 11 w 21"/>
                  <a:gd name="T19" fmla="*/ 28 h 36"/>
                  <a:gd name="T20" fmla="*/ 14 w 21"/>
                  <a:gd name="T21" fmla="*/ 20 h 36"/>
                  <a:gd name="T22" fmla="*/ 16 w 21"/>
                  <a:gd name="T23" fmla="*/ 11 h 36"/>
                  <a:gd name="T24" fmla="*/ 14 w 21"/>
                  <a:gd name="T25" fmla="*/ 7 h 36"/>
                  <a:gd name="T26" fmla="*/ 10 w 21"/>
                  <a:gd name="T27" fmla="*/ 8 h 36"/>
                  <a:gd name="T28" fmla="*/ 7 w 21"/>
                  <a:gd name="T29" fmla="*/ 16 h 36"/>
                  <a:gd name="T30" fmla="*/ 6 w 21"/>
                  <a:gd name="T31" fmla="*/ 25 h 36"/>
                  <a:gd name="T32" fmla="*/ 8 w 21"/>
                  <a:gd name="T33" fmla="*/ 29 h 36"/>
                  <a:gd name="T34" fmla="*/ 11 w 21"/>
                  <a:gd name="T35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36">
                    <a:moveTo>
                      <a:pt x="21" y="10"/>
                    </a:moveTo>
                    <a:cubicBezTo>
                      <a:pt x="21" y="13"/>
                      <a:pt x="21" y="18"/>
                      <a:pt x="20" y="23"/>
                    </a:cubicBezTo>
                    <a:cubicBezTo>
                      <a:pt x="18" y="29"/>
                      <a:pt x="16" y="32"/>
                      <a:pt x="14" y="34"/>
                    </a:cubicBezTo>
                    <a:cubicBezTo>
                      <a:pt x="12" y="36"/>
                      <a:pt x="9" y="36"/>
                      <a:pt x="6" y="34"/>
                    </a:cubicBezTo>
                    <a:cubicBezTo>
                      <a:pt x="4" y="33"/>
                      <a:pt x="2" y="30"/>
                      <a:pt x="1" y="27"/>
                    </a:cubicBezTo>
                    <a:cubicBezTo>
                      <a:pt x="0" y="23"/>
                      <a:pt x="1" y="18"/>
                      <a:pt x="2" y="13"/>
                    </a:cubicBezTo>
                    <a:cubicBezTo>
                      <a:pt x="4" y="7"/>
                      <a:pt x="6" y="4"/>
                      <a:pt x="8" y="2"/>
                    </a:cubicBezTo>
                    <a:cubicBezTo>
                      <a:pt x="10" y="0"/>
                      <a:pt x="12" y="0"/>
                      <a:pt x="15" y="2"/>
                    </a:cubicBezTo>
                    <a:cubicBezTo>
                      <a:pt x="18" y="3"/>
                      <a:pt x="20" y="6"/>
                      <a:pt x="21" y="10"/>
                    </a:cubicBezTo>
                    <a:close/>
                    <a:moveTo>
                      <a:pt x="11" y="28"/>
                    </a:moveTo>
                    <a:cubicBezTo>
                      <a:pt x="12" y="27"/>
                      <a:pt x="13" y="24"/>
                      <a:pt x="14" y="20"/>
                    </a:cubicBezTo>
                    <a:cubicBezTo>
                      <a:pt x="15" y="16"/>
                      <a:pt x="16" y="13"/>
                      <a:pt x="16" y="11"/>
                    </a:cubicBezTo>
                    <a:cubicBezTo>
                      <a:pt x="16" y="9"/>
                      <a:pt x="15" y="8"/>
                      <a:pt x="14" y="7"/>
                    </a:cubicBezTo>
                    <a:cubicBezTo>
                      <a:pt x="13" y="6"/>
                      <a:pt x="11" y="7"/>
                      <a:pt x="10" y="8"/>
                    </a:cubicBezTo>
                    <a:cubicBezTo>
                      <a:pt x="9" y="9"/>
                      <a:pt x="8" y="12"/>
                      <a:pt x="7" y="16"/>
                    </a:cubicBezTo>
                    <a:cubicBezTo>
                      <a:pt x="6" y="20"/>
                      <a:pt x="6" y="23"/>
                      <a:pt x="6" y="25"/>
                    </a:cubicBezTo>
                    <a:cubicBezTo>
                      <a:pt x="6" y="27"/>
                      <a:pt x="7" y="28"/>
                      <a:pt x="8" y="29"/>
                    </a:cubicBezTo>
                    <a:cubicBezTo>
                      <a:pt x="9" y="30"/>
                      <a:pt x="10" y="29"/>
                      <a:pt x="11" y="2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96"/>
              <p:cNvSpPr>
                <a:spLocks/>
              </p:cNvSpPr>
              <p:nvPr/>
            </p:nvSpPr>
            <p:spPr bwMode="auto">
              <a:xfrm>
                <a:off x="5305426" y="3560763"/>
                <a:ext cx="50800" cy="115888"/>
              </a:xfrm>
              <a:custGeom>
                <a:avLst/>
                <a:gdLst>
                  <a:gd name="T0" fmla="*/ 15 w 15"/>
                  <a:gd name="T1" fmla="*/ 2 h 34"/>
                  <a:gd name="T2" fmla="*/ 6 w 15"/>
                  <a:gd name="T3" fmla="*/ 34 h 34"/>
                  <a:gd name="T4" fmla="*/ 1 w 15"/>
                  <a:gd name="T5" fmla="*/ 31 h 34"/>
                  <a:gd name="T6" fmla="*/ 6 w 15"/>
                  <a:gd name="T7" fmla="*/ 13 h 34"/>
                  <a:gd name="T8" fmla="*/ 7 w 15"/>
                  <a:gd name="T9" fmla="*/ 10 h 34"/>
                  <a:gd name="T10" fmla="*/ 8 w 15"/>
                  <a:gd name="T11" fmla="*/ 6 h 34"/>
                  <a:gd name="T12" fmla="*/ 5 w 15"/>
                  <a:gd name="T13" fmla="*/ 8 h 34"/>
                  <a:gd name="T14" fmla="*/ 2 w 15"/>
                  <a:gd name="T15" fmla="*/ 9 h 34"/>
                  <a:gd name="T16" fmla="*/ 0 w 15"/>
                  <a:gd name="T17" fmla="*/ 3 h 34"/>
                  <a:gd name="T18" fmla="*/ 10 w 15"/>
                  <a:gd name="T19" fmla="*/ 0 h 34"/>
                  <a:gd name="T20" fmla="*/ 15 w 15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4">
                    <a:moveTo>
                      <a:pt x="15" y="2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7"/>
                      <a:pt x="5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97"/>
              <p:cNvSpPr>
                <a:spLocks/>
              </p:cNvSpPr>
              <p:nvPr/>
            </p:nvSpPr>
            <p:spPr bwMode="auto">
              <a:xfrm>
                <a:off x="6156326" y="4056063"/>
                <a:ext cx="82550" cy="133350"/>
              </a:xfrm>
              <a:custGeom>
                <a:avLst/>
                <a:gdLst>
                  <a:gd name="T0" fmla="*/ 18 w 24"/>
                  <a:gd name="T1" fmla="*/ 2 h 39"/>
                  <a:gd name="T2" fmla="*/ 21 w 24"/>
                  <a:gd name="T3" fmla="*/ 6 h 39"/>
                  <a:gd name="T4" fmla="*/ 23 w 24"/>
                  <a:gd name="T5" fmla="*/ 10 h 39"/>
                  <a:gd name="T6" fmla="*/ 23 w 24"/>
                  <a:gd name="T7" fmla="*/ 15 h 39"/>
                  <a:gd name="T8" fmla="*/ 21 w 24"/>
                  <a:gd name="T9" fmla="*/ 19 h 39"/>
                  <a:gd name="T10" fmla="*/ 19 w 24"/>
                  <a:gd name="T11" fmla="*/ 22 h 39"/>
                  <a:gd name="T12" fmla="*/ 13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4 h 39"/>
                  <a:gd name="T20" fmla="*/ 18 w 24"/>
                  <a:gd name="T21" fmla="*/ 39 h 39"/>
                  <a:gd name="T22" fmla="*/ 0 w 24"/>
                  <a:gd name="T23" fmla="*/ 29 h 39"/>
                  <a:gd name="T24" fmla="*/ 1 w 24"/>
                  <a:gd name="T25" fmla="*/ 25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3 h 39"/>
                  <a:gd name="T34" fmla="*/ 18 w 24"/>
                  <a:gd name="T35" fmla="*/ 10 h 39"/>
                  <a:gd name="T36" fmla="*/ 16 w 24"/>
                  <a:gd name="T37" fmla="*/ 8 h 39"/>
                  <a:gd name="T38" fmla="*/ 13 w 24"/>
                  <a:gd name="T39" fmla="*/ 7 h 39"/>
                  <a:gd name="T40" fmla="*/ 9 w 24"/>
                  <a:gd name="T41" fmla="*/ 8 h 39"/>
                  <a:gd name="T42" fmla="*/ 7 w 24"/>
                  <a:gd name="T43" fmla="*/ 2 h 39"/>
                  <a:gd name="T44" fmla="*/ 11 w 24"/>
                  <a:gd name="T45" fmla="*/ 0 h 39"/>
                  <a:gd name="T46" fmla="*/ 14 w 24"/>
                  <a:gd name="T47" fmla="*/ 1 h 39"/>
                  <a:gd name="T48" fmla="*/ 18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8" y="2"/>
                    </a:moveTo>
                    <a:cubicBezTo>
                      <a:pt x="19" y="3"/>
                      <a:pt x="20" y="4"/>
                      <a:pt x="21" y="6"/>
                    </a:cubicBezTo>
                    <a:cubicBezTo>
                      <a:pt x="22" y="7"/>
                      <a:pt x="23" y="9"/>
                      <a:pt x="23" y="10"/>
                    </a:cubicBezTo>
                    <a:cubicBezTo>
                      <a:pt x="24" y="12"/>
                      <a:pt x="24" y="14"/>
                      <a:pt x="23" y="15"/>
                    </a:cubicBezTo>
                    <a:cubicBezTo>
                      <a:pt x="23" y="17"/>
                      <a:pt x="22" y="18"/>
                      <a:pt x="21" y="19"/>
                    </a:cubicBezTo>
                    <a:cubicBezTo>
                      <a:pt x="21" y="20"/>
                      <a:pt x="20" y="21"/>
                      <a:pt x="19" y="22"/>
                    </a:cubicBezTo>
                    <a:cubicBezTo>
                      <a:pt x="17" y="23"/>
                      <a:pt x="15" y="24"/>
                      <a:pt x="13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9"/>
                      <a:pt x="14" y="18"/>
                      <a:pt x="15" y="17"/>
                    </a:cubicBezTo>
                    <a:cubicBezTo>
                      <a:pt x="16" y="17"/>
                      <a:pt x="16" y="16"/>
                      <a:pt x="17" y="15"/>
                    </a:cubicBezTo>
                    <a:cubicBezTo>
                      <a:pt x="17" y="15"/>
                      <a:pt x="18" y="14"/>
                      <a:pt x="18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7" y="9"/>
                      <a:pt x="17" y="8"/>
                      <a:pt x="16" y="8"/>
                    </a:cubicBezTo>
                    <a:cubicBezTo>
                      <a:pt x="15" y="7"/>
                      <a:pt x="14" y="7"/>
                      <a:pt x="13" y="7"/>
                    </a:cubicBezTo>
                    <a:cubicBezTo>
                      <a:pt x="12" y="7"/>
                      <a:pt x="10" y="7"/>
                      <a:pt x="9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1"/>
                      <a:pt x="10" y="1"/>
                      <a:pt x="11" y="0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5" y="1"/>
                      <a:pt x="16" y="1"/>
                      <a:pt x="18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98"/>
              <p:cNvSpPr>
                <a:spLocks/>
              </p:cNvSpPr>
              <p:nvPr/>
            </p:nvSpPr>
            <p:spPr bwMode="auto">
              <a:xfrm>
                <a:off x="6111876" y="4025900"/>
                <a:ext cx="50800" cy="115888"/>
              </a:xfrm>
              <a:custGeom>
                <a:avLst/>
                <a:gdLst>
                  <a:gd name="T0" fmla="*/ 15 w 15"/>
                  <a:gd name="T1" fmla="*/ 3 h 34"/>
                  <a:gd name="T2" fmla="*/ 6 w 15"/>
                  <a:gd name="T3" fmla="*/ 34 h 34"/>
                  <a:gd name="T4" fmla="*/ 1 w 15"/>
                  <a:gd name="T5" fmla="*/ 31 h 34"/>
                  <a:gd name="T6" fmla="*/ 6 w 15"/>
                  <a:gd name="T7" fmla="*/ 13 h 34"/>
                  <a:gd name="T8" fmla="*/ 7 w 15"/>
                  <a:gd name="T9" fmla="*/ 10 h 34"/>
                  <a:gd name="T10" fmla="*/ 8 w 15"/>
                  <a:gd name="T11" fmla="*/ 7 h 34"/>
                  <a:gd name="T12" fmla="*/ 5 w 15"/>
                  <a:gd name="T13" fmla="*/ 8 h 34"/>
                  <a:gd name="T14" fmla="*/ 2 w 15"/>
                  <a:gd name="T15" fmla="*/ 9 h 34"/>
                  <a:gd name="T16" fmla="*/ 0 w 15"/>
                  <a:gd name="T17" fmla="*/ 4 h 34"/>
                  <a:gd name="T18" fmla="*/ 10 w 15"/>
                  <a:gd name="T19" fmla="*/ 0 h 34"/>
                  <a:gd name="T20" fmla="*/ 15 w 15"/>
                  <a:gd name="T21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4">
                    <a:moveTo>
                      <a:pt x="15" y="3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99"/>
              <p:cNvSpPr>
                <a:spLocks/>
              </p:cNvSpPr>
              <p:nvPr/>
            </p:nvSpPr>
            <p:spPr bwMode="auto">
              <a:xfrm>
                <a:off x="6526213" y="4265613"/>
                <a:ext cx="50800" cy="115888"/>
              </a:xfrm>
              <a:custGeom>
                <a:avLst/>
                <a:gdLst>
                  <a:gd name="T0" fmla="*/ 15 w 15"/>
                  <a:gd name="T1" fmla="*/ 2 h 34"/>
                  <a:gd name="T2" fmla="*/ 6 w 15"/>
                  <a:gd name="T3" fmla="*/ 34 h 34"/>
                  <a:gd name="T4" fmla="*/ 1 w 15"/>
                  <a:gd name="T5" fmla="*/ 31 h 34"/>
                  <a:gd name="T6" fmla="*/ 6 w 15"/>
                  <a:gd name="T7" fmla="*/ 13 h 34"/>
                  <a:gd name="T8" fmla="*/ 7 w 15"/>
                  <a:gd name="T9" fmla="*/ 10 h 34"/>
                  <a:gd name="T10" fmla="*/ 7 w 15"/>
                  <a:gd name="T11" fmla="*/ 6 h 34"/>
                  <a:gd name="T12" fmla="*/ 5 w 15"/>
                  <a:gd name="T13" fmla="*/ 8 h 34"/>
                  <a:gd name="T14" fmla="*/ 1 w 15"/>
                  <a:gd name="T15" fmla="*/ 9 h 34"/>
                  <a:gd name="T16" fmla="*/ 0 w 15"/>
                  <a:gd name="T17" fmla="*/ 3 h 34"/>
                  <a:gd name="T18" fmla="*/ 10 w 15"/>
                  <a:gd name="T19" fmla="*/ 0 h 34"/>
                  <a:gd name="T20" fmla="*/ 15 w 15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4">
                    <a:moveTo>
                      <a:pt x="15" y="2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6" y="7"/>
                      <a:pt x="5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100"/>
              <p:cNvSpPr>
                <a:spLocks/>
              </p:cNvSpPr>
              <p:nvPr/>
            </p:nvSpPr>
            <p:spPr bwMode="auto">
              <a:xfrm>
                <a:off x="6570663" y="4292600"/>
                <a:ext cx="82550" cy="127000"/>
              </a:xfrm>
              <a:custGeom>
                <a:avLst/>
                <a:gdLst>
                  <a:gd name="T0" fmla="*/ 17 w 24"/>
                  <a:gd name="T1" fmla="*/ 2 h 37"/>
                  <a:gd name="T2" fmla="*/ 22 w 24"/>
                  <a:gd name="T3" fmla="*/ 8 h 37"/>
                  <a:gd name="T4" fmla="*/ 23 w 24"/>
                  <a:gd name="T5" fmla="*/ 15 h 37"/>
                  <a:gd name="T6" fmla="*/ 20 w 24"/>
                  <a:gd name="T7" fmla="*/ 19 h 37"/>
                  <a:gd name="T8" fmla="*/ 15 w 24"/>
                  <a:gd name="T9" fmla="*/ 20 h 37"/>
                  <a:gd name="T10" fmla="*/ 15 w 24"/>
                  <a:gd name="T11" fmla="*/ 20 h 37"/>
                  <a:gd name="T12" fmla="*/ 19 w 24"/>
                  <a:gd name="T13" fmla="*/ 25 h 37"/>
                  <a:gd name="T14" fmla="*/ 19 w 24"/>
                  <a:gd name="T15" fmla="*/ 31 h 37"/>
                  <a:gd name="T16" fmla="*/ 15 w 24"/>
                  <a:gd name="T17" fmla="*/ 36 h 37"/>
                  <a:gd name="T18" fmla="*/ 7 w 24"/>
                  <a:gd name="T19" fmla="*/ 35 h 37"/>
                  <a:gd name="T20" fmla="*/ 0 w 24"/>
                  <a:gd name="T21" fmla="*/ 29 h 37"/>
                  <a:gd name="T22" fmla="*/ 2 w 24"/>
                  <a:gd name="T23" fmla="*/ 23 h 37"/>
                  <a:gd name="T24" fmla="*/ 4 w 24"/>
                  <a:gd name="T25" fmla="*/ 26 h 37"/>
                  <a:gd name="T26" fmla="*/ 8 w 24"/>
                  <a:gd name="T27" fmla="*/ 29 h 37"/>
                  <a:gd name="T28" fmla="*/ 12 w 24"/>
                  <a:gd name="T29" fmla="*/ 30 h 37"/>
                  <a:gd name="T30" fmla="*/ 14 w 24"/>
                  <a:gd name="T31" fmla="*/ 27 h 37"/>
                  <a:gd name="T32" fmla="*/ 13 w 24"/>
                  <a:gd name="T33" fmla="*/ 23 h 37"/>
                  <a:gd name="T34" fmla="*/ 9 w 24"/>
                  <a:gd name="T35" fmla="*/ 19 h 37"/>
                  <a:gd name="T36" fmla="*/ 7 w 24"/>
                  <a:gd name="T37" fmla="*/ 18 h 37"/>
                  <a:gd name="T38" fmla="*/ 9 w 24"/>
                  <a:gd name="T39" fmla="*/ 13 h 37"/>
                  <a:gd name="T40" fmla="*/ 11 w 24"/>
                  <a:gd name="T41" fmla="*/ 14 h 37"/>
                  <a:gd name="T42" fmla="*/ 15 w 24"/>
                  <a:gd name="T43" fmla="*/ 16 h 37"/>
                  <a:gd name="T44" fmla="*/ 17 w 24"/>
                  <a:gd name="T45" fmla="*/ 13 h 37"/>
                  <a:gd name="T46" fmla="*/ 15 w 24"/>
                  <a:gd name="T47" fmla="*/ 8 h 37"/>
                  <a:gd name="T48" fmla="*/ 12 w 24"/>
                  <a:gd name="T49" fmla="*/ 7 h 37"/>
                  <a:gd name="T50" fmla="*/ 9 w 24"/>
                  <a:gd name="T51" fmla="*/ 7 h 37"/>
                  <a:gd name="T52" fmla="*/ 8 w 24"/>
                  <a:gd name="T53" fmla="*/ 1 h 37"/>
                  <a:gd name="T54" fmla="*/ 17 w 24"/>
                  <a:gd name="T5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" h="37">
                    <a:moveTo>
                      <a:pt x="17" y="2"/>
                    </a:moveTo>
                    <a:cubicBezTo>
                      <a:pt x="19" y="4"/>
                      <a:pt x="21" y="6"/>
                      <a:pt x="22" y="8"/>
                    </a:cubicBezTo>
                    <a:cubicBezTo>
                      <a:pt x="23" y="10"/>
                      <a:pt x="24" y="12"/>
                      <a:pt x="23" y="15"/>
                    </a:cubicBezTo>
                    <a:cubicBezTo>
                      <a:pt x="22" y="17"/>
                      <a:pt x="21" y="18"/>
                      <a:pt x="20" y="19"/>
                    </a:cubicBezTo>
                    <a:cubicBezTo>
                      <a:pt x="19" y="20"/>
                      <a:pt x="17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7" y="21"/>
                      <a:pt x="19" y="23"/>
                      <a:pt x="19" y="25"/>
                    </a:cubicBezTo>
                    <a:cubicBezTo>
                      <a:pt x="20" y="27"/>
                      <a:pt x="20" y="29"/>
                      <a:pt x="19" y="31"/>
                    </a:cubicBezTo>
                    <a:cubicBezTo>
                      <a:pt x="19" y="34"/>
                      <a:pt x="17" y="36"/>
                      <a:pt x="15" y="36"/>
                    </a:cubicBezTo>
                    <a:cubicBezTo>
                      <a:pt x="13" y="37"/>
                      <a:pt x="10" y="36"/>
                      <a:pt x="7" y="35"/>
                    </a:cubicBezTo>
                    <a:cubicBezTo>
                      <a:pt x="4" y="33"/>
                      <a:pt x="2" y="31"/>
                      <a:pt x="0" y="29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4"/>
                      <a:pt x="3" y="25"/>
                      <a:pt x="4" y="26"/>
                    </a:cubicBezTo>
                    <a:cubicBezTo>
                      <a:pt x="5" y="27"/>
                      <a:pt x="7" y="28"/>
                      <a:pt x="8" y="29"/>
                    </a:cubicBezTo>
                    <a:cubicBezTo>
                      <a:pt x="9" y="30"/>
                      <a:pt x="11" y="30"/>
                      <a:pt x="12" y="30"/>
                    </a:cubicBezTo>
                    <a:cubicBezTo>
                      <a:pt x="13" y="30"/>
                      <a:pt x="14" y="29"/>
                      <a:pt x="14" y="27"/>
                    </a:cubicBezTo>
                    <a:cubicBezTo>
                      <a:pt x="15" y="26"/>
                      <a:pt x="14" y="24"/>
                      <a:pt x="13" y="23"/>
                    </a:cubicBezTo>
                    <a:cubicBezTo>
                      <a:pt x="13" y="22"/>
                      <a:pt x="11" y="21"/>
                      <a:pt x="9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5"/>
                      <a:pt x="14" y="16"/>
                      <a:pt x="15" y="16"/>
                    </a:cubicBezTo>
                    <a:cubicBezTo>
                      <a:pt x="16" y="16"/>
                      <a:pt x="17" y="15"/>
                      <a:pt x="17" y="13"/>
                    </a:cubicBezTo>
                    <a:cubicBezTo>
                      <a:pt x="18" y="11"/>
                      <a:pt x="17" y="9"/>
                      <a:pt x="15" y="8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3" y="1"/>
                      <a:pt x="17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101"/>
              <p:cNvSpPr>
                <a:spLocks/>
              </p:cNvSpPr>
              <p:nvPr/>
            </p:nvSpPr>
            <p:spPr bwMode="auto">
              <a:xfrm>
                <a:off x="4394201" y="3622675"/>
                <a:ext cx="79375" cy="125413"/>
              </a:xfrm>
              <a:custGeom>
                <a:avLst/>
                <a:gdLst>
                  <a:gd name="T0" fmla="*/ 23 w 23"/>
                  <a:gd name="T1" fmla="*/ 8 h 37"/>
                  <a:gd name="T2" fmla="*/ 21 w 23"/>
                  <a:gd name="T3" fmla="*/ 13 h 37"/>
                  <a:gd name="T4" fmla="*/ 13 w 23"/>
                  <a:gd name="T5" fmla="*/ 8 h 37"/>
                  <a:gd name="T6" fmla="*/ 10 w 23"/>
                  <a:gd name="T7" fmla="*/ 14 h 37"/>
                  <a:gd name="T8" fmla="*/ 11 w 23"/>
                  <a:gd name="T9" fmla="*/ 14 h 37"/>
                  <a:gd name="T10" fmla="*/ 14 w 23"/>
                  <a:gd name="T11" fmla="*/ 16 h 37"/>
                  <a:gd name="T12" fmla="*/ 19 w 23"/>
                  <a:gd name="T13" fmla="*/ 21 h 37"/>
                  <a:gd name="T14" fmla="*/ 19 w 23"/>
                  <a:gd name="T15" fmla="*/ 30 h 37"/>
                  <a:gd name="T16" fmla="*/ 14 w 23"/>
                  <a:gd name="T17" fmla="*/ 36 h 37"/>
                  <a:gd name="T18" fmla="*/ 6 w 23"/>
                  <a:gd name="T19" fmla="*/ 35 h 37"/>
                  <a:gd name="T20" fmla="*/ 0 w 23"/>
                  <a:gd name="T21" fmla="*/ 30 h 37"/>
                  <a:gd name="T22" fmla="*/ 1 w 23"/>
                  <a:gd name="T23" fmla="*/ 24 h 37"/>
                  <a:gd name="T24" fmla="*/ 4 w 23"/>
                  <a:gd name="T25" fmla="*/ 27 h 37"/>
                  <a:gd name="T26" fmla="*/ 7 w 23"/>
                  <a:gd name="T27" fmla="*/ 30 h 37"/>
                  <a:gd name="T28" fmla="*/ 14 w 23"/>
                  <a:gd name="T29" fmla="*/ 27 h 37"/>
                  <a:gd name="T30" fmla="*/ 10 w 23"/>
                  <a:gd name="T31" fmla="*/ 20 h 37"/>
                  <a:gd name="T32" fmla="*/ 8 w 23"/>
                  <a:gd name="T33" fmla="*/ 19 h 37"/>
                  <a:gd name="T34" fmla="*/ 6 w 23"/>
                  <a:gd name="T35" fmla="*/ 18 h 37"/>
                  <a:gd name="T36" fmla="*/ 4 w 23"/>
                  <a:gd name="T37" fmla="*/ 15 h 37"/>
                  <a:gd name="T38" fmla="*/ 9 w 23"/>
                  <a:gd name="T39" fmla="*/ 0 h 37"/>
                  <a:gd name="T40" fmla="*/ 23 w 23"/>
                  <a:gd name="T41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37">
                    <a:moveTo>
                      <a:pt x="23" y="8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5"/>
                      <a:pt x="13" y="15"/>
                      <a:pt x="14" y="16"/>
                    </a:cubicBezTo>
                    <a:cubicBezTo>
                      <a:pt x="16" y="17"/>
                      <a:pt x="18" y="19"/>
                      <a:pt x="19" y="21"/>
                    </a:cubicBezTo>
                    <a:cubicBezTo>
                      <a:pt x="20" y="24"/>
                      <a:pt x="20" y="27"/>
                      <a:pt x="19" y="30"/>
                    </a:cubicBezTo>
                    <a:cubicBezTo>
                      <a:pt x="18" y="33"/>
                      <a:pt x="16" y="36"/>
                      <a:pt x="14" y="36"/>
                    </a:cubicBezTo>
                    <a:cubicBezTo>
                      <a:pt x="12" y="37"/>
                      <a:pt x="9" y="37"/>
                      <a:pt x="6" y="35"/>
                    </a:cubicBezTo>
                    <a:cubicBezTo>
                      <a:pt x="3" y="34"/>
                      <a:pt x="1" y="32"/>
                      <a:pt x="0" y="3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5"/>
                      <a:pt x="3" y="26"/>
                      <a:pt x="4" y="27"/>
                    </a:cubicBezTo>
                    <a:cubicBezTo>
                      <a:pt x="5" y="28"/>
                      <a:pt x="6" y="29"/>
                      <a:pt x="7" y="30"/>
                    </a:cubicBezTo>
                    <a:cubicBezTo>
                      <a:pt x="11" y="31"/>
                      <a:pt x="13" y="31"/>
                      <a:pt x="14" y="27"/>
                    </a:cubicBezTo>
                    <a:cubicBezTo>
                      <a:pt x="14" y="24"/>
                      <a:pt x="13" y="21"/>
                      <a:pt x="10" y="20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7" y="18"/>
                      <a:pt x="6" y="18"/>
                      <a:pt x="6" y="18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102"/>
              <p:cNvSpPr>
                <a:spLocks/>
              </p:cNvSpPr>
              <p:nvPr/>
            </p:nvSpPr>
            <p:spPr bwMode="auto">
              <a:xfrm>
                <a:off x="4346576" y="3594100"/>
                <a:ext cx="50800" cy="120650"/>
              </a:xfrm>
              <a:custGeom>
                <a:avLst/>
                <a:gdLst>
                  <a:gd name="T0" fmla="*/ 15 w 15"/>
                  <a:gd name="T1" fmla="*/ 3 h 35"/>
                  <a:gd name="T2" fmla="*/ 6 w 15"/>
                  <a:gd name="T3" fmla="*/ 35 h 35"/>
                  <a:gd name="T4" fmla="*/ 1 w 15"/>
                  <a:gd name="T5" fmla="*/ 32 h 35"/>
                  <a:gd name="T6" fmla="*/ 6 w 15"/>
                  <a:gd name="T7" fmla="*/ 13 h 35"/>
                  <a:gd name="T8" fmla="*/ 7 w 15"/>
                  <a:gd name="T9" fmla="*/ 10 h 35"/>
                  <a:gd name="T10" fmla="*/ 8 w 15"/>
                  <a:gd name="T11" fmla="*/ 7 h 35"/>
                  <a:gd name="T12" fmla="*/ 5 w 15"/>
                  <a:gd name="T13" fmla="*/ 8 h 35"/>
                  <a:gd name="T14" fmla="*/ 2 w 15"/>
                  <a:gd name="T15" fmla="*/ 9 h 35"/>
                  <a:gd name="T16" fmla="*/ 0 w 15"/>
                  <a:gd name="T17" fmla="*/ 4 h 35"/>
                  <a:gd name="T18" fmla="*/ 11 w 15"/>
                  <a:gd name="T19" fmla="*/ 0 h 35"/>
                  <a:gd name="T20" fmla="*/ 15 w 15"/>
                  <a:gd name="T2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5">
                    <a:moveTo>
                      <a:pt x="15" y="3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103"/>
              <p:cNvSpPr>
                <a:spLocks noEditPoints="1"/>
              </p:cNvSpPr>
              <p:nvPr/>
            </p:nvSpPr>
            <p:spPr bwMode="auto">
              <a:xfrm>
                <a:off x="4799013" y="3862388"/>
                <a:ext cx="74613" cy="119063"/>
              </a:xfrm>
              <a:custGeom>
                <a:avLst/>
                <a:gdLst>
                  <a:gd name="T0" fmla="*/ 18 w 22"/>
                  <a:gd name="T1" fmla="*/ 19 h 35"/>
                  <a:gd name="T2" fmla="*/ 18 w 22"/>
                  <a:gd name="T3" fmla="*/ 27 h 35"/>
                  <a:gd name="T4" fmla="*/ 13 w 22"/>
                  <a:gd name="T5" fmla="*/ 34 h 35"/>
                  <a:gd name="T6" fmla="*/ 6 w 22"/>
                  <a:gd name="T7" fmla="*/ 33 h 35"/>
                  <a:gd name="T8" fmla="*/ 2 w 22"/>
                  <a:gd name="T9" fmla="*/ 29 h 35"/>
                  <a:gd name="T10" fmla="*/ 0 w 22"/>
                  <a:gd name="T11" fmla="*/ 22 h 35"/>
                  <a:gd name="T12" fmla="*/ 1 w 22"/>
                  <a:gd name="T13" fmla="*/ 14 h 35"/>
                  <a:gd name="T14" fmla="*/ 8 w 22"/>
                  <a:gd name="T15" fmla="*/ 2 h 35"/>
                  <a:gd name="T16" fmla="*/ 18 w 22"/>
                  <a:gd name="T17" fmla="*/ 3 h 35"/>
                  <a:gd name="T18" fmla="*/ 22 w 22"/>
                  <a:gd name="T19" fmla="*/ 5 h 35"/>
                  <a:gd name="T20" fmla="*/ 20 w 22"/>
                  <a:gd name="T21" fmla="*/ 10 h 35"/>
                  <a:gd name="T22" fmla="*/ 17 w 22"/>
                  <a:gd name="T23" fmla="*/ 8 h 35"/>
                  <a:gd name="T24" fmla="*/ 13 w 22"/>
                  <a:gd name="T25" fmla="*/ 7 h 35"/>
                  <a:gd name="T26" fmla="*/ 9 w 22"/>
                  <a:gd name="T27" fmla="*/ 8 h 35"/>
                  <a:gd name="T28" fmla="*/ 7 w 22"/>
                  <a:gd name="T29" fmla="*/ 13 h 35"/>
                  <a:gd name="T30" fmla="*/ 7 w 22"/>
                  <a:gd name="T31" fmla="*/ 14 h 35"/>
                  <a:gd name="T32" fmla="*/ 13 w 22"/>
                  <a:gd name="T33" fmla="*/ 13 h 35"/>
                  <a:gd name="T34" fmla="*/ 18 w 22"/>
                  <a:gd name="T35" fmla="*/ 19 h 35"/>
                  <a:gd name="T36" fmla="*/ 11 w 22"/>
                  <a:gd name="T37" fmla="*/ 28 h 35"/>
                  <a:gd name="T38" fmla="*/ 13 w 22"/>
                  <a:gd name="T39" fmla="*/ 24 h 35"/>
                  <a:gd name="T40" fmla="*/ 13 w 22"/>
                  <a:gd name="T41" fmla="*/ 20 h 35"/>
                  <a:gd name="T42" fmla="*/ 11 w 22"/>
                  <a:gd name="T43" fmla="*/ 17 h 35"/>
                  <a:gd name="T44" fmla="*/ 7 w 22"/>
                  <a:gd name="T45" fmla="*/ 17 h 35"/>
                  <a:gd name="T46" fmla="*/ 5 w 22"/>
                  <a:gd name="T47" fmla="*/ 20 h 35"/>
                  <a:gd name="T48" fmla="*/ 5 w 22"/>
                  <a:gd name="T49" fmla="*/ 25 h 35"/>
                  <a:gd name="T50" fmla="*/ 8 w 22"/>
                  <a:gd name="T51" fmla="*/ 28 h 35"/>
                  <a:gd name="T52" fmla="*/ 11 w 22"/>
                  <a:gd name="T53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35">
                    <a:moveTo>
                      <a:pt x="18" y="19"/>
                    </a:moveTo>
                    <a:cubicBezTo>
                      <a:pt x="19" y="21"/>
                      <a:pt x="18" y="24"/>
                      <a:pt x="18" y="27"/>
                    </a:cubicBezTo>
                    <a:cubicBezTo>
                      <a:pt x="17" y="31"/>
                      <a:pt x="15" y="33"/>
                      <a:pt x="13" y="34"/>
                    </a:cubicBezTo>
                    <a:cubicBezTo>
                      <a:pt x="11" y="35"/>
                      <a:pt x="9" y="35"/>
                      <a:pt x="6" y="33"/>
                    </a:cubicBezTo>
                    <a:cubicBezTo>
                      <a:pt x="4" y="32"/>
                      <a:pt x="3" y="31"/>
                      <a:pt x="2" y="29"/>
                    </a:cubicBezTo>
                    <a:cubicBezTo>
                      <a:pt x="1" y="27"/>
                      <a:pt x="0" y="25"/>
                      <a:pt x="0" y="22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3" y="8"/>
                      <a:pt x="5" y="4"/>
                      <a:pt x="8" y="2"/>
                    </a:cubicBezTo>
                    <a:cubicBezTo>
                      <a:pt x="11" y="0"/>
                      <a:pt x="14" y="0"/>
                      <a:pt x="18" y="3"/>
                    </a:cubicBezTo>
                    <a:cubicBezTo>
                      <a:pt x="20" y="4"/>
                      <a:pt x="21" y="4"/>
                      <a:pt x="22" y="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9"/>
                      <a:pt x="18" y="9"/>
                      <a:pt x="17" y="8"/>
                    </a:cubicBezTo>
                    <a:cubicBezTo>
                      <a:pt x="15" y="7"/>
                      <a:pt x="14" y="7"/>
                      <a:pt x="13" y="7"/>
                    </a:cubicBezTo>
                    <a:cubicBezTo>
                      <a:pt x="11" y="7"/>
                      <a:pt x="10" y="7"/>
                      <a:pt x="9" y="8"/>
                    </a:cubicBezTo>
                    <a:cubicBezTo>
                      <a:pt x="8" y="9"/>
                      <a:pt x="7" y="11"/>
                      <a:pt x="7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2"/>
                      <a:pt x="11" y="12"/>
                      <a:pt x="13" y="13"/>
                    </a:cubicBezTo>
                    <a:cubicBezTo>
                      <a:pt x="15" y="14"/>
                      <a:pt x="17" y="16"/>
                      <a:pt x="18" y="19"/>
                    </a:cubicBezTo>
                    <a:close/>
                    <a:moveTo>
                      <a:pt x="11" y="28"/>
                    </a:moveTo>
                    <a:cubicBezTo>
                      <a:pt x="11" y="27"/>
                      <a:pt x="12" y="26"/>
                      <a:pt x="13" y="24"/>
                    </a:cubicBezTo>
                    <a:cubicBezTo>
                      <a:pt x="13" y="23"/>
                      <a:pt x="13" y="21"/>
                      <a:pt x="13" y="20"/>
                    </a:cubicBezTo>
                    <a:cubicBezTo>
                      <a:pt x="12" y="19"/>
                      <a:pt x="12" y="18"/>
                      <a:pt x="11" y="17"/>
                    </a:cubicBezTo>
                    <a:cubicBezTo>
                      <a:pt x="9" y="17"/>
                      <a:pt x="8" y="17"/>
                      <a:pt x="7" y="17"/>
                    </a:cubicBezTo>
                    <a:cubicBezTo>
                      <a:pt x="6" y="18"/>
                      <a:pt x="6" y="18"/>
                      <a:pt x="5" y="20"/>
                    </a:cubicBezTo>
                    <a:cubicBezTo>
                      <a:pt x="5" y="21"/>
                      <a:pt x="5" y="23"/>
                      <a:pt x="5" y="25"/>
                    </a:cubicBezTo>
                    <a:cubicBezTo>
                      <a:pt x="6" y="26"/>
                      <a:pt x="6" y="27"/>
                      <a:pt x="8" y="28"/>
                    </a:cubicBezTo>
                    <a:cubicBezTo>
                      <a:pt x="9" y="29"/>
                      <a:pt x="10" y="29"/>
                      <a:pt x="11" y="2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104"/>
              <p:cNvSpPr>
                <a:spLocks/>
              </p:cNvSpPr>
              <p:nvPr/>
            </p:nvSpPr>
            <p:spPr bwMode="auto">
              <a:xfrm>
                <a:off x="4746626" y="3824288"/>
                <a:ext cx="47625" cy="119063"/>
              </a:xfrm>
              <a:custGeom>
                <a:avLst/>
                <a:gdLst>
                  <a:gd name="T0" fmla="*/ 14 w 14"/>
                  <a:gd name="T1" fmla="*/ 3 h 35"/>
                  <a:gd name="T2" fmla="*/ 6 w 14"/>
                  <a:gd name="T3" fmla="*/ 35 h 35"/>
                  <a:gd name="T4" fmla="*/ 0 w 14"/>
                  <a:gd name="T5" fmla="*/ 32 h 35"/>
                  <a:gd name="T6" fmla="*/ 5 w 14"/>
                  <a:gd name="T7" fmla="*/ 13 h 35"/>
                  <a:gd name="T8" fmla="*/ 6 w 14"/>
                  <a:gd name="T9" fmla="*/ 10 h 35"/>
                  <a:gd name="T10" fmla="*/ 7 w 14"/>
                  <a:gd name="T11" fmla="*/ 7 h 35"/>
                  <a:gd name="T12" fmla="*/ 5 w 14"/>
                  <a:gd name="T13" fmla="*/ 8 h 35"/>
                  <a:gd name="T14" fmla="*/ 1 w 14"/>
                  <a:gd name="T15" fmla="*/ 10 h 35"/>
                  <a:gd name="T16" fmla="*/ 0 w 14"/>
                  <a:gd name="T17" fmla="*/ 4 h 35"/>
                  <a:gd name="T18" fmla="*/ 10 w 14"/>
                  <a:gd name="T19" fmla="*/ 0 h 35"/>
                  <a:gd name="T20" fmla="*/ 14 w 14"/>
                  <a:gd name="T2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5">
                    <a:moveTo>
                      <a:pt x="14" y="3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105"/>
              <p:cNvSpPr>
                <a:spLocks/>
              </p:cNvSpPr>
              <p:nvPr/>
            </p:nvSpPr>
            <p:spPr bwMode="auto">
              <a:xfrm>
                <a:off x="5160963" y="4067175"/>
                <a:ext cx="50800" cy="115888"/>
              </a:xfrm>
              <a:custGeom>
                <a:avLst/>
                <a:gdLst>
                  <a:gd name="T0" fmla="*/ 15 w 15"/>
                  <a:gd name="T1" fmla="*/ 2 h 34"/>
                  <a:gd name="T2" fmla="*/ 6 w 15"/>
                  <a:gd name="T3" fmla="*/ 34 h 34"/>
                  <a:gd name="T4" fmla="*/ 1 w 15"/>
                  <a:gd name="T5" fmla="*/ 31 h 34"/>
                  <a:gd name="T6" fmla="*/ 6 w 15"/>
                  <a:gd name="T7" fmla="*/ 13 h 34"/>
                  <a:gd name="T8" fmla="*/ 7 w 15"/>
                  <a:gd name="T9" fmla="*/ 10 h 34"/>
                  <a:gd name="T10" fmla="*/ 8 w 15"/>
                  <a:gd name="T11" fmla="*/ 6 h 34"/>
                  <a:gd name="T12" fmla="*/ 5 w 15"/>
                  <a:gd name="T13" fmla="*/ 8 h 34"/>
                  <a:gd name="T14" fmla="*/ 2 w 15"/>
                  <a:gd name="T15" fmla="*/ 9 h 34"/>
                  <a:gd name="T16" fmla="*/ 0 w 15"/>
                  <a:gd name="T17" fmla="*/ 3 h 34"/>
                  <a:gd name="T18" fmla="*/ 11 w 15"/>
                  <a:gd name="T19" fmla="*/ 0 h 34"/>
                  <a:gd name="T20" fmla="*/ 15 w 15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4">
                    <a:moveTo>
                      <a:pt x="15" y="2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7"/>
                      <a:pt x="5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106"/>
              <p:cNvSpPr>
                <a:spLocks/>
              </p:cNvSpPr>
              <p:nvPr/>
            </p:nvSpPr>
            <p:spPr bwMode="auto">
              <a:xfrm>
                <a:off x="5216526" y="4087813"/>
                <a:ext cx="77788" cy="127000"/>
              </a:xfrm>
              <a:custGeom>
                <a:avLst/>
                <a:gdLst>
                  <a:gd name="T0" fmla="*/ 49 w 49"/>
                  <a:gd name="T1" fmla="*/ 21 h 80"/>
                  <a:gd name="T2" fmla="*/ 47 w 49"/>
                  <a:gd name="T3" fmla="*/ 32 h 80"/>
                  <a:gd name="T4" fmla="*/ 10 w 49"/>
                  <a:gd name="T5" fmla="*/ 80 h 80"/>
                  <a:gd name="T6" fmla="*/ 0 w 49"/>
                  <a:gd name="T7" fmla="*/ 71 h 80"/>
                  <a:gd name="T8" fmla="*/ 34 w 49"/>
                  <a:gd name="T9" fmla="*/ 28 h 80"/>
                  <a:gd name="T10" fmla="*/ 8 w 49"/>
                  <a:gd name="T11" fmla="*/ 13 h 80"/>
                  <a:gd name="T12" fmla="*/ 10 w 49"/>
                  <a:gd name="T13" fmla="*/ 0 h 80"/>
                  <a:gd name="T14" fmla="*/ 49 w 49"/>
                  <a:gd name="T15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80">
                    <a:moveTo>
                      <a:pt x="49" y="21"/>
                    </a:moveTo>
                    <a:lnTo>
                      <a:pt x="47" y="32"/>
                    </a:lnTo>
                    <a:lnTo>
                      <a:pt x="10" y="80"/>
                    </a:lnTo>
                    <a:lnTo>
                      <a:pt x="0" y="71"/>
                    </a:lnTo>
                    <a:lnTo>
                      <a:pt x="34" y="28"/>
                    </a:lnTo>
                    <a:lnTo>
                      <a:pt x="8" y="13"/>
                    </a:lnTo>
                    <a:lnTo>
                      <a:pt x="10" y="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107"/>
              <p:cNvSpPr>
                <a:spLocks/>
              </p:cNvSpPr>
              <p:nvPr/>
            </p:nvSpPr>
            <p:spPr bwMode="auto">
              <a:xfrm>
                <a:off x="5584826" y="4310063"/>
                <a:ext cx="52388" cy="119063"/>
              </a:xfrm>
              <a:custGeom>
                <a:avLst/>
                <a:gdLst>
                  <a:gd name="T0" fmla="*/ 15 w 15"/>
                  <a:gd name="T1" fmla="*/ 3 h 35"/>
                  <a:gd name="T2" fmla="*/ 6 w 15"/>
                  <a:gd name="T3" fmla="*/ 35 h 35"/>
                  <a:gd name="T4" fmla="*/ 1 w 15"/>
                  <a:gd name="T5" fmla="*/ 32 h 35"/>
                  <a:gd name="T6" fmla="*/ 6 w 15"/>
                  <a:gd name="T7" fmla="*/ 13 h 35"/>
                  <a:gd name="T8" fmla="*/ 7 w 15"/>
                  <a:gd name="T9" fmla="*/ 10 h 35"/>
                  <a:gd name="T10" fmla="*/ 8 w 15"/>
                  <a:gd name="T11" fmla="*/ 7 h 35"/>
                  <a:gd name="T12" fmla="*/ 5 w 15"/>
                  <a:gd name="T13" fmla="*/ 8 h 35"/>
                  <a:gd name="T14" fmla="*/ 2 w 15"/>
                  <a:gd name="T15" fmla="*/ 9 h 35"/>
                  <a:gd name="T16" fmla="*/ 0 w 15"/>
                  <a:gd name="T17" fmla="*/ 4 h 35"/>
                  <a:gd name="T18" fmla="*/ 11 w 15"/>
                  <a:gd name="T19" fmla="*/ 0 h 35"/>
                  <a:gd name="T20" fmla="*/ 15 w 15"/>
                  <a:gd name="T2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5">
                    <a:moveTo>
                      <a:pt x="15" y="3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108"/>
              <p:cNvSpPr>
                <a:spLocks noEditPoints="1"/>
              </p:cNvSpPr>
              <p:nvPr/>
            </p:nvSpPr>
            <p:spPr bwMode="auto">
              <a:xfrm>
                <a:off x="5637213" y="4343400"/>
                <a:ext cx="74613" cy="123825"/>
              </a:xfrm>
              <a:custGeom>
                <a:avLst/>
                <a:gdLst>
                  <a:gd name="T0" fmla="*/ 18 w 22"/>
                  <a:gd name="T1" fmla="*/ 25 h 36"/>
                  <a:gd name="T2" fmla="*/ 18 w 22"/>
                  <a:gd name="T3" fmla="*/ 30 h 36"/>
                  <a:gd name="T4" fmla="*/ 14 w 22"/>
                  <a:gd name="T5" fmla="*/ 35 h 36"/>
                  <a:gd name="T6" fmla="*/ 7 w 22"/>
                  <a:gd name="T7" fmla="*/ 34 h 36"/>
                  <a:gd name="T8" fmla="*/ 1 w 22"/>
                  <a:gd name="T9" fmla="*/ 28 h 36"/>
                  <a:gd name="T10" fmla="*/ 0 w 22"/>
                  <a:gd name="T11" fmla="*/ 21 h 36"/>
                  <a:gd name="T12" fmla="*/ 3 w 22"/>
                  <a:gd name="T13" fmla="*/ 16 h 36"/>
                  <a:gd name="T14" fmla="*/ 7 w 22"/>
                  <a:gd name="T15" fmla="*/ 15 h 36"/>
                  <a:gd name="T16" fmla="*/ 5 w 22"/>
                  <a:gd name="T17" fmla="*/ 9 h 36"/>
                  <a:gd name="T18" fmla="*/ 5 w 22"/>
                  <a:gd name="T19" fmla="*/ 4 h 36"/>
                  <a:gd name="T20" fmla="*/ 9 w 22"/>
                  <a:gd name="T21" fmla="*/ 0 h 36"/>
                  <a:gd name="T22" fmla="*/ 15 w 22"/>
                  <a:gd name="T23" fmla="*/ 1 h 36"/>
                  <a:gd name="T24" fmla="*/ 21 w 22"/>
                  <a:gd name="T25" fmla="*/ 7 h 36"/>
                  <a:gd name="T26" fmla="*/ 21 w 22"/>
                  <a:gd name="T27" fmla="*/ 14 h 36"/>
                  <a:gd name="T28" fmla="*/ 19 w 22"/>
                  <a:gd name="T29" fmla="*/ 17 h 36"/>
                  <a:gd name="T30" fmla="*/ 15 w 22"/>
                  <a:gd name="T31" fmla="*/ 19 h 36"/>
                  <a:gd name="T32" fmla="*/ 18 w 22"/>
                  <a:gd name="T33" fmla="*/ 25 h 36"/>
                  <a:gd name="T34" fmla="*/ 11 w 22"/>
                  <a:gd name="T35" fmla="*/ 30 h 36"/>
                  <a:gd name="T36" fmla="*/ 13 w 22"/>
                  <a:gd name="T37" fmla="*/ 27 h 36"/>
                  <a:gd name="T38" fmla="*/ 13 w 22"/>
                  <a:gd name="T39" fmla="*/ 24 h 36"/>
                  <a:gd name="T40" fmla="*/ 10 w 22"/>
                  <a:gd name="T41" fmla="*/ 20 h 36"/>
                  <a:gd name="T42" fmla="*/ 5 w 22"/>
                  <a:gd name="T43" fmla="*/ 23 h 36"/>
                  <a:gd name="T44" fmla="*/ 5 w 22"/>
                  <a:gd name="T45" fmla="*/ 26 h 36"/>
                  <a:gd name="T46" fmla="*/ 8 w 22"/>
                  <a:gd name="T47" fmla="*/ 29 h 36"/>
                  <a:gd name="T48" fmla="*/ 11 w 22"/>
                  <a:gd name="T49" fmla="*/ 30 h 36"/>
                  <a:gd name="T50" fmla="*/ 12 w 22"/>
                  <a:gd name="T51" fmla="*/ 6 h 36"/>
                  <a:gd name="T52" fmla="*/ 10 w 22"/>
                  <a:gd name="T53" fmla="*/ 8 h 36"/>
                  <a:gd name="T54" fmla="*/ 10 w 22"/>
                  <a:gd name="T55" fmla="*/ 11 h 36"/>
                  <a:gd name="T56" fmla="*/ 12 w 22"/>
                  <a:gd name="T57" fmla="*/ 14 h 36"/>
                  <a:gd name="T58" fmla="*/ 15 w 22"/>
                  <a:gd name="T59" fmla="*/ 13 h 36"/>
                  <a:gd name="T60" fmla="*/ 16 w 22"/>
                  <a:gd name="T61" fmla="*/ 11 h 36"/>
                  <a:gd name="T62" fmla="*/ 16 w 22"/>
                  <a:gd name="T63" fmla="*/ 8 h 36"/>
                  <a:gd name="T64" fmla="*/ 14 w 22"/>
                  <a:gd name="T65" fmla="*/ 6 h 36"/>
                  <a:gd name="T66" fmla="*/ 12 w 22"/>
                  <a:gd name="T6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" h="36">
                    <a:moveTo>
                      <a:pt x="18" y="25"/>
                    </a:moveTo>
                    <a:cubicBezTo>
                      <a:pt x="18" y="27"/>
                      <a:pt x="18" y="29"/>
                      <a:pt x="18" y="30"/>
                    </a:cubicBezTo>
                    <a:cubicBezTo>
                      <a:pt x="17" y="33"/>
                      <a:pt x="16" y="35"/>
                      <a:pt x="14" y="35"/>
                    </a:cubicBezTo>
                    <a:cubicBezTo>
                      <a:pt x="12" y="36"/>
                      <a:pt x="9" y="36"/>
                      <a:pt x="7" y="34"/>
                    </a:cubicBezTo>
                    <a:cubicBezTo>
                      <a:pt x="4" y="32"/>
                      <a:pt x="2" y="30"/>
                      <a:pt x="1" y="28"/>
                    </a:cubicBezTo>
                    <a:cubicBezTo>
                      <a:pt x="0" y="26"/>
                      <a:pt x="0" y="23"/>
                      <a:pt x="0" y="21"/>
                    </a:cubicBezTo>
                    <a:cubicBezTo>
                      <a:pt x="1" y="19"/>
                      <a:pt x="2" y="17"/>
                      <a:pt x="3" y="16"/>
                    </a:cubicBezTo>
                    <a:cubicBezTo>
                      <a:pt x="4" y="15"/>
                      <a:pt x="5" y="15"/>
                      <a:pt x="7" y="15"/>
                    </a:cubicBezTo>
                    <a:cubicBezTo>
                      <a:pt x="6" y="13"/>
                      <a:pt x="5" y="11"/>
                      <a:pt x="5" y="9"/>
                    </a:cubicBezTo>
                    <a:cubicBezTo>
                      <a:pt x="5" y="8"/>
                      <a:pt x="5" y="6"/>
                      <a:pt x="5" y="4"/>
                    </a:cubicBezTo>
                    <a:cubicBezTo>
                      <a:pt x="6" y="2"/>
                      <a:pt x="7" y="1"/>
                      <a:pt x="9" y="0"/>
                    </a:cubicBezTo>
                    <a:cubicBezTo>
                      <a:pt x="11" y="0"/>
                      <a:pt x="13" y="0"/>
                      <a:pt x="15" y="1"/>
                    </a:cubicBezTo>
                    <a:cubicBezTo>
                      <a:pt x="18" y="3"/>
                      <a:pt x="20" y="5"/>
                      <a:pt x="21" y="7"/>
                    </a:cubicBezTo>
                    <a:cubicBezTo>
                      <a:pt x="22" y="9"/>
                      <a:pt x="22" y="11"/>
                      <a:pt x="21" y="14"/>
                    </a:cubicBezTo>
                    <a:cubicBezTo>
                      <a:pt x="21" y="15"/>
                      <a:pt x="20" y="17"/>
                      <a:pt x="19" y="17"/>
                    </a:cubicBezTo>
                    <a:cubicBezTo>
                      <a:pt x="18" y="18"/>
                      <a:pt x="17" y="19"/>
                      <a:pt x="15" y="19"/>
                    </a:cubicBezTo>
                    <a:cubicBezTo>
                      <a:pt x="16" y="21"/>
                      <a:pt x="17" y="23"/>
                      <a:pt x="18" y="25"/>
                    </a:cubicBezTo>
                    <a:close/>
                    <a:moveTo>
                      <a:pt x="11" y="30"/>
                    </a:moveTo>
                    <a:cubicBezTo>
                      <a:pt x="12" y="29"/>
                      <a:pt x="13" y="29"/>
                      <a:pt x="13" y="27"/>
                    </a:cubicBezTo>
                    <a:cubicBezTo>
                      <a:pt x="13" y="26"/>
                      <a:pt x="13" y="25"/>
                      <a:pt x="13" y="24"/>
                    </a:cubicBezTo>
                    <a:cubicBezTo>
                      <a:pt x="12" y="23"/>
                      <a:pt x="11" y="21"/>
                      <a:pt x="10" y="20"/>
                    </a:cubicBezTo>
                    <a:cubicBezTo>
                      <a:pt x="8" y="20"/>
                      <a:pt x="6" y="21"/>
                      <a:pt x="5" y="23"/>
                    </a:cubicBezTo>
                    <a:cubicBezTo>
                      <a:pt x="5" y="24"/>
                      <a:pt x="5" y="25"/>
                      <a:pt x="5" y="26"/>
                    </a:cubicBezTo>
                    <a:cubicBezTo>
                      <a:pt x="6" y="28"/>
                      <a:pt x="7" y="28"/>
                      <a:pt x="8" y="29"/>
                    </a:cubicBezTo>
                    <a:cubicBezTo>
                      <a:pt x="9" y="30"/>
                      <a:pt x="10" y="30"/>
                      <a:pt x="11" y="30"/>
                    </a:cubicBezTo>
                    <a:moveTo>
                      <a:pt x="12" y="6"/>
                    </a:moveTo>
                    <a:cubicBezTo>
                      <a:pt x="11" y="6"/>
                      <a:pt x="11" y="7"/>
                      <a:pt x="10" y="8"/>
                    </a:cubicBezTo>
                    <a:cubicBezTo>
                      <a:pt x="10" y="9"/>
                      <a:pt x="10" y="10"/>
                      <a:pt x="10" y="11"/>
                    </a:cubicBezTo>
                    <a:cubicBezTo>
                      <a:pt x="11" y="11"/>
                      <a:pt x="11" y="13"/>
                      <a:pt x="12" y="14"/>
                    </a:cubicBezTo>
                    <a:cubicBezTo>
                      <a:pt x="13" y="14"/>
                      <a:pt x="14" y="14"/>
                      <a:pt x="15" y="13"/>
                    </a:cubicBezTo>
                    <a:cubicBezTo>
                      <a:pt x="16" y="13"/>
                      <a:pt x="16" y="12"/>
                      <a:pt x="16" y="11"/>
                    </a:cubicBezTo>
                    <a:cubicBezTo>
                      <a:pt x="17" y="10"/>
                      <a:pt x="16" y="9"/>
                      <a:pt x="16" y="8"/>
                    </a:cubicBezTo>
                    <a:cubicBezTo>
                      <a:pt x="16" y="8"/>
                      <a:pt x="15" y="7"/>
                      <a:pt x="14" y="6"/>
                    </a:cubicBezTo>
                    <a:cubicBezTo>
                      <a:pt x="13" y="6"/>
                      <a:pt x="12" y="6"/>
                      <a:pt x="12" y="6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109"/>
              <p:cNvSpPr>
                <a:spLocks noEditPoints="1"/>
              </p:cNvSpPr>
              <p:nvPr/>
            </p:nvSpPr>
            <p:spPr bwMode="auto">
              <a:xfrm>
                <a:off x="6034088" y="4573588"/>
                <a:ext cx="74613" cy="119063"/>
              </a:xfrm>
              <a:custGeom>
                <a:avLst/>
                <a:gdLst>
                  <a:gd name="T0" fmla="*/ 21 w 22"/>
                  <a:gd name="T1" fmla="*/ 12 h 35"/>
                  <a:gd name="T2" fmla="*/ 21 w 22"/>
                  <a:gd name="T3" fmla="*/ 20 h 35"/>
                  <a:gd name="T4" fmla="*/ 14 w 22"/>
                  <a:gd name="T5" fmla="*/ 33 h 35"/>
                  <a:gd name="T6" fmla="*/ 3 w 22"/>
                  <a:gd name="T7" fmla="*/ 32 h 35"/>
                  <a:gd name="T8" fmla="*/ 0 w 22"/>
                  <a:gd name="T9" fmla="*/ 30 h 35"/>
                  <a:gd name="T10" fmla="*/ 1 w 22"/>
                  <a:gd name="T11" fmla="*/ 24 h 35"/>
                  <a:gd name="T12" fmla="*/ 4 w 22"/>
                  <a:gd name="T13" fmla="*/ 26 h 35"/>
                  <a:gd name="T14" fmla="*/ 9 w 22"/>
                  <a:gd name="T15" fmla="*/ 28 h 35"/>
                  <a:gd name="T16" fmla="*/ 12 w 22"/>
                  <a:gd name="T17" fmla="*/ 26 h 35"/>
                  <a:gd name="T18" fmla="*/ 15 w 22"/>
                  <a:gd name="T19" fmla="*/ 21 h 35"/>
                  <a:gd name="T20" fmla="*/ 15 w 22"/>
                  <a:gd name="T21" fmla="*/ 21 h 35"/>
                  <a:gd name="T22" fmla="*/ 11 w 22"/>
                  <a:gd name="T23" fmla="*/ 23 h 35"/>
                  <a:gd name="T24" fmla="*/ 8 w 22"/>
                  <a:gd name="T25" fmla="*/ 22 h 35"/>
                  <a:gd name="T26" fmla="*/ 4 w 22"/>
                  <a:gd name="T27" fmla="*/ 16 h 35"/>
                  <a:gd name="T28" fmla="*/ 4 w 22"/>
                  <a:gd name="T29" fmla="*/ 7 h 35"/>
                  <a:gd name="T30" fmla="*/ 8 w 22"/>
                  <a:gd name="T31" fmla="*/ 1 h 35"/>
                  <a:gd name="T32" fmla="*/ 15 w 22"/>
                  <a:gd name="T33" fmla="*/ 1 h 35"/>
                  <a:gd name="T34" fmla="*/ 20 w 22"/>
                  <a:gd name="T35" fmla="*/ 6 h 35"/>
                  <a:gd name="T36" fmla="*/ 21 w 22"/>
                  <a:gd name="T37" fmla="*/ 12 h 35"/>
                  <a:gd name="T38" fmla="*/ 14 w 22"/>
                  <a:gd name="T39" fmla="*/ 17 h 35"/>
                  <a:gd name="T40" fmla="*/ 16 w 22"/>
                  <a:gd name="T41" fmla="*/ 15 h 35"/>
                  <a:gd name="T42" fmla="*/ 16 w 22"/>
                  <a:gd name="T43" fmla="*/ 10 h 35"/>
                  <a:gd name="T44" fmla="*/ 14 w 22"/>
                  <a:gd name="T45" fmla="*/ 7 h 35"/>
                  <a:gd name="T46" fmla="*/ 11 w 22"/>
                  <a:gd name="T47" fmla="*/ 7 h 35"/>
                  <a:gd name="T48" fmla="*/ 9 w 22"/>
                  <a:gd name="T49" fmla="*/ 10 h 35"/>
                  <a:gd name="T50" fmla="*/ 9 w 22"/>
                  <a:gd name="T51" fmla="*/ 14 h 35"/>
                  <a:gd name="T52" fmla="*/ 11 w 22"/>
                  <a:gd name="T53" fmla="*/ 17 h 35"/>
                  <a:gd name="T54" fmla="*/ 14 w 22"/>
                  <a:gd name="T55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" h="35">
                    <a:moveTo>
                      <a:pt x="21" y="12"/>
                    </a:moveTo>
                    <a:cubicBezTo>
                      <a:pt x="22" y="15"/>
                      <a:pt x="21" y="18"/>
                      <a:pt x="21" y="20"/>
                    </a:cubicBezTo>
                    <a:cubicBezTo>
                      <a:pt x="19" y="27"/>
                      <a:pt x="17" y="31"/>
                      <a:pt x="14" y="33"/>
                    </a:cubicBezTo>
                    <a:cubicBezTo>
                      <a:pt x="11" y="35"/>
                      <a:pt x="7" y="34"/>
                      <a:pt x="3" y="32"/>
                    </a:cubicBezTo>
                    <a:cubicBezTo>
                      <a:pt x="2" y="31"/>
                      <a:pt x="0" y="30"/>
                      <a:pt x="0" y="3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5"/>
                      <a:pt x="3" y="26"/>
                      <a:pt x="4" y="26"/>
                    </a:cubicBezTo>
                    <a:cubicBezTo>
                      <a:pt x="6" y="27"/>
                      <a:pt x="7" y="28"/>
                      <a:pt x="9" y="28"/>
                    </a:cubicBezTo>
                    <a:cubicBezTo>
                      <a:pt x="10" y="28"/>
                      <a:pt x="11" y="27"/>
                      <a:pt x="12" y="26"/>
                    </a:cubicBezTo>
                    <a:cubicBezTo>
                      <a:pt x="13" y="25"/>
                      <a:pt x="14" y="24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0" y="23"/>
                      <a:pt x="9" y="22"/>
                      <a:pt x="8" y="22"/>
                    </a:cubicBezTo>
                    <a:cubicBezTo>
                      <a:pt x="6" y="20"/>
                      <a:pt x="4" y="18"/>
                      <a:pt x="4" y="16"/>
                    </a:cubicBezTo>
                    <a:cubicBezTo>
                      <a:pt x="3" y="13"/>
                      <a:pt x="3" y="11"/>
                      <a:pt x="4" y="7"/>
                    </a:cubicBezTo>
                    <a:cubicBezTo>
                      <a:pt x="5" y="4"/>
                      <a:pt x="6" y="2"/>
                      <a:pt x="8" y="1"/>
                    </a:cubicBezTo>
                    <a:cubicBezTo>
                      <a:pt x="10" y="0"/>
                      <a:pt x="13" y="0"/>
                      <a:pt x="15" y="1"/>
                    </a:cubicBezTo>
                    <a:cubicBezTo>
                      <a:pt x="17" y="2"/>
                      <a:pt x="18" y="4"/>
                      <a:pt x="20" y="6"/>
                    </a:cubicBezTo>
                    <a:cubicBezTo>
                      <a:pt x="21" y="8"/>
                      <a:pt x="21" y="10"/>
                      <a:pt x="21" y="12"/>
                    </a:cubicBezTo>
                    <a:close/>
                    <a:moveTo>
                      <a:pt x="14" y="17"/>
                    </a:moveTo>
                    <a:cubicBezTo>
                      <a:pt x="15" y="17"/>
                      <a:pt x="16" y="16"/>
                      <a:pt x="16" y="15"/>
                    </a:cubicBezTo>
                    <a:cubicBezTo>
                      <a:pt x="16" y="13"/>
                      <a:pt x="16" y="12"/>
                      <a:pt x="16" y="10"/>
                    </a:cubicBezTo>
                    <a:cubicBezTo>
                      <a:pt x="16" y="8"/>
                      <a:pt x="15" y="7"/>
                      <a:pt x="14" y="7"/>
                    </a:cubicBezTo>
                    <a:cubicBezTo>
                      <a:pt x="13" y="6"/>
                      <a:pt x="12" y="6"/>
                      <a:pt x="11" y="7"/>
                    </a:cubicBezTo>
                    <a:cubicBezTo>
                      <a:pt x="10" y="7"/>
                      <a:pt x="9" y="8"/>
                      <a:pt x="9" y="10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9" y="16"/>
                      <a:pt x="10" y="17"/>
                      <a:pt x="11" y="17"/>
                    </a:cubicBezTo>
                    <a:cubicBezTo>
                      <a:pt x="12" y="18"/>
                      <a:pt x="13" y="18"/>
                      <a:pt x="14" y="17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110"/>
              <p:cNvSpPr>
                <a:spLocks/>
              </p:cNvSpPr>
              <p:nvPr/>
            </p:nvSpPr>
            <p:spPr bwMode="auto">
              <a:xfrm>
                <a:off x="5981701" y="4538663"/>
                <a:ext cx="52388" cy="120650"/>
              </a:xfrm>
              <a:custGeom>
                <a:avLst/>
                <a:gdLst>
                  <a:gd name="T0" fmla="*/ 15 w 15"/>
                  <a:gd name="T1" fmla="*/ 3 h 35"/>
                  <a:gd name="T2" fmla="*/ 6 w 15"/>
                  <a:gd name="T3" fmla="*/ 35 h 35"/>
                  <a:gd name="T4" fmla="*/ 1 w 15"/>
                  <a:gd name="T5" fmla="*/ 32 h 35"/>
                  <a:gd name="T6" fmla="*/ 6 w 15"/>
                  <a:gd name="T7" fmla="*/ 13 h 35"/>
                  <a:gd name="T8" fmla="*/ 7 w 15"/>
                  <a:gd name="T9" fmla="*/ 10 h 35"/>
                  <a:gd name="T10" fmla="*/ 8 w 15"/>
                  <a:gd name="T11" fmla="*/ 7 h 35"/>
                  <a:gd name="T12" fmla="*/ 6 w 15"/>
                  <a:gd name="T13" fmla="*/ 8 h 35"/>
                  <a:gd name="T14" fmla="*/ 2 w 15"/>
                  <a:gd name="T15" fmla="*/ 9 h 35"/>
                  <a:gd name="T16" fmla="*/ 0 w 15"/>
                  <a:gd name="T17" fmla="*/ 4 h 35"/>
                  <a:gd name="T18" fmla="*/ 11 w 15"/>
                  <a:gd name="T19" fmla="*/ 0 h 35"/>
                  <a:gd name="T20" fmla="*/ 15 w 15"/>
                  <a:gd name="T2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5">
                    <a:moveTo>
                      <a:pt x="15" y="3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111"/>
              <p:cNvSpPr>
                <a:spLocks/>
              </p:cNvSpPr>
              <p:nvPr/>
            </p:nvSpPr>
            <p:spPr bwMode="auto">
              <a:xfrm>
                <a:off x="6365876" y="4768850"/>
                <a:ext cx="80963" cy="133350"/>
              </a:xfrm>
              <a:custGeom>
                <a:avLst/>
                <a:gdLst>
                  <a:gd name="T0" fmla="*/ 17 w 24"/>
                  <a:gd name="T1" fmla="*/ 1 h 39"/>
                  <a:gd name="T2" fmla="*/ 21 w 24"/>
                  <a:gd name="T3" fmla="*/ 5 h 39"/>
                  <a:gd name="T4" fmla="*/ 23 w 24"/>
                  <a:gd name="T5" fmla="*/ 10 h 39"/>
                  <a:gd name="T6" fmla="*/ 23 w 24"/>
                  <a:gd name="T7" fmla="*/ 15 h 39"/>
                  <a:gd name="T8" fmla="*/ 21 w 24"/>
                  <a:gd name="T9" fmla="*/ 18 h 39"/>
                  <a:gd name="T10" fmla="*/ 18 w 24"/>
                  <a:gd name="T11" fmla="*/ 21 h 39"/>
                  <a:gd name="T12" fmla="*/ 12 w 24"/>
                  <a:gd name="T13" fmla="*/ 24 h 39"/>
                  <a:gd name="T14" fmla="*/ 8 w 24"/>
                  <a:gd name="T15" fmla="*/ 26 h 39"/>
                  <a:gd name="T16" fmla="*/ 8 w 24"/>
                  <a:gd name="T17" fmla="*/ 27 h 39"/>
                  <a:gd name="T18" fmla="*/ 19 w 24"/>
                  <a:gd name="T19" fmla="*/ 33 h 39"/>
                  <a:gd name="T20" fmla="*/ 17 w 24"/>
                  <a:gd name="T21" fmla="*/ 39 h 39"/>
                  <a:gd name="T22" fmla="*/ 0 w 24"/>
                  <a:gd name="T23" fmla="*/ 29 h 39"/>
                  <a:gd name="T24" fmla="*/ 1 w 24"/>
                  <a:gd name="T25" fmla="*/ 24 h 39"/>
                  <a:gd name="T26" fmla="*/ 10 w 24"/>
                  <a:gd name="T27" fmla="*/ 19 h 39"/>
                  <a:gd name="T28" fmla="*/ 15 w 24"/>
                  <a:gd name="T29" fmla="*/ 17 h 39"/>
                  <a:gd name="T30" fmla="*/ 16 w 24"/>
                  <a:gd name="T31" fmla="*/ 15 h 39"/>
                  <a:gd name="T32" fmla="*/ 18 w 24"/>
                  <a:gd name="T33" fmla="*/ 12 h 39"/>
                  <a:gd name="T34" fmla="*/ 17 w 24"/>
                  <a:gd name="T35" fmla="*/ 9 h 39"/>
                  <a:gd name="T36" fmla="*/ 16 w 24"/>
                  <a:gd name="T37" fmla="*/ 7 h 39"/>
                  <a:gd name="T38" fmla="*/ 12 w 24"/>
                  <a:gd name="T39" fmla="*/ 6 h 39"/>
                  <a:gd name="T40" fmla="*/ 9 w 24"/>
                  <a:gd name="T41" fmla="*/ 7 h 39"/>
                  <a:gd name="T42" fmla="*/ 7 w 24"/>
                  <a:gd name="T43" fmla="*/ 1 h 39"/>
                  <a:gd name="T44" fmla="*/ 11 w 24"/>
                  <a:gd name="T45" fmla="*/ 0 h 39"/>
                  <a:gd name="T46" fmla="*/ 14 w 24"/>
                  <a:gd name="T47" fmla="*/ 0 h 39"/>
                  <a:gd name="T48" fmla="*/ 17 w 24"/>
                  <a:gd name="T4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7" y="1"/>
                    </a:moveTo>
                    <a:cubicBezTo>
                      <a:pt x="19" y="2"/>
                      <a:pt x="20" y="4"/>
                      <a:pt x="21" y="5"/>
                    </a:cubicBezTo>
                    <a:cubicBezTo>
                      <a:pt x="22" y="6"/>
                      <a:pt x="23" y="8"/>
                      <a:pt x="23" y="10"/>
                    </a:cubicBezTo>
                    <a:cubicBezTo>
                      <a:pt x="24" y="11"/>
                      <a:pt x="23" y="13"/>
                      <a:pt x="23" y="15"/>
                    </a:cubicBezTo>
                    <a:cubicBezTo>
                      <a:pt x="23" y="16"/>
                      <a:pt x="22" y="17"/>
                      <a:pt x="21" y="18"/>
                    </a:cubicBezTo>
                    <a:cubicBezTo>
                      <a:pt x="21" y="19"/>
                      <a:pt x="20" y="20"/>
                      <a:pt x="18" y="21"/>
                    </a:cubicBezTo>
                    <a:cubicBezTo>
                      <a:pt x="17" y="22"/>
                      <a:pt x="15" y="23"/>
                      <a:pt x="12" y="2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8"/>
                      <a:pt x="14" y="17"/>
                      <a:pt x="15" y="17"/>
                    </a:cubicBezTo>
                    <a:cubicBezTo>
                      <a:pt x="15" y="16"/>
                      <a:pt x="16" y="15"/>
                      <a:pt x="16" y="15"/>
                    </a:cubicBezTo>
                    <a:cubicBezTo>
                      <a:pt x="17" y="14"/>
                      <a:pt x="17" y="13"/>
                      <a:pt x="18" y="12"/>
                    </a:cubicBezTo>
                    <a:cubicBezTo>
                      <a:pt x="18" y="11"/>
                      <a:pt x="18" y="10"/>
                      <a:pt x="17" y="9"/>
                    </a:cubicBezTo>
                    <a:cubicBezTo>
                      <a:pt x="17" y="8"/>
                      <a:pt x="16" y="7"/>
                      <a:pt x="16" y="7"/>
                    </a:cubicBezTo>
                    <a:cubicBezTo>
                      <a:pt x="15" y="6"/>
                      <a:pt x="14" y="6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6" y="1"/>
                      <a:pt x="17" y="1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112"/>
              <p:cNvSpPr>
                <a:spLocks noEditPoints="1"/>
              </p:cNvSpPr>
              <p:nvPr/>
            </p:nvSpPr>
            <p:spPr bwMode="auto">
              <a:xfrm>
                <a:off x="6440488" y="4805363"/>
                <a:ext cx="71438" cy="123825"/>
              </a:xfrm>
              <a:custGeom>
                <a:avLst/>
                <a:gdLst>
                  <a:gd name="T0" fmla="*/ 20 w 21"/>
                  <a:gd name="T1" fmla="*/ 10 h 36"/>
                  <a:gd name="T2" fmla="*/ 19 w 21"/>
                  <a:gd name="T3" fmla="*/ 23 h 36"/>
                  <a:gd name="T4" fmla="*/ 14 w 21"/>
                  <a:gd name="T5" fmla="*/ 34 h 36"/>
                  <a:gd name="T6" fmla="*/ 6 w 21"/>
                  <a:gd name="T7" fmla="*/ 34 h 36"/>
                  <a:gd name="T8" fmla="*/ 1 w 21"/>
                  <a:gd name="T9" fmla="*/ 27 h 36"/>
                  <a:gd name="T10" fmla="*/ 2 w 21"/>
                  <a:gd name="T11" fmla="*/ 13 h 36"/>
                  <a:gd name="T12" fmla="*/ 7 w 21"/>
                  <a:gd name="T13" fmla="*/ 2 h 36"/>
                  <a:gd name="T14" fmla="*/ 15 w 21"/>
                  <a:gd name="T15" fmla="*/ 2 h 36"/>
                  <a:gd name="T16" fmla="*/ 20 w 21"/>
                  <a:gd name="T17" fmla="*/ 10 h 36"/>
                  <a:gd name="T18" fmla="*/ 11 w 21"/>
                  <a:gd name="T19" fmla="*/ 28 h 36"/>
                  <a:gd name="T20" fmla="*/ 14 w 21"/>
                  <a:gd name="T21" fmla="*/ 20 h 36"/>
                  <a:gd name="T22" fmla="*/ 16 w 21"/>
                  <a:gd name="T23" fmla="*/ 11 h 36"/>
                  <a:gd name="T24" fmla="*/ 14 w 21"/>
                  <a:gd name="T25" fmla="*/ 7 h 36"/>
                  <a:gd name="T26" fmla="*/ 10 w 21"/>
                  <a:gd name="T27" fmla="*/ 8 h 36"/>
                  <a:gd name="T28" fmla="*/ 7 w 21"/>
                  <a:gd name="T29" fmla="*/ 16 h 36"/>
                  <a:gd name="T30" fmla="*/ 6 w 21"/>
                  <a:gd name="T31" fmla="*/ 25 h 36"/>
                  <a:gd name="T32" fmla="*/ 8 w 21"/>
                  <a:gd name="T33" fmla="*/ 29 h 36"/>
                  <a:gd name="T34" fmla="*/ 11 w 21"/>
                  <a:gd name="T35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36">
                    <a:moveTo>
                      <a:pt x="20" y="10"/>
                    </a:moveTo>
                    <a:cubicBezTo>
                      <a:pt x="21" y="13"/>
                      <a:pt x="21" y="18"/>
                      <a:pt x="19" y="23"/>
                    </a:cubicBezTo>
                    <a:cubicBezTo>
                      <a:pt x="18" y="29"/>
                      <a:pt x="16" y="32"/>
                      <a:pt x="14" y="34"/>
                    </a:cubicBezTo>
                    <a:cubicBezTo>
                      <a:pt x="12" y="36"/>
                      <a:pt x="9" y="36"/>
                      <a:pt x="6" y="34"/>
                    </a:cubicBezTo>
                    <a:cubicBezTo>
                      <a:pt x="3" y="33"/>
                      <a:pt x="2" y="30"/>
                      <a:pt x="1" y="27"/>
                    </a:cubicBezTo>
                    <a:cubicBezTo>
                      <a:pt x="0" y="23"/>
                      <a:pt x="1" y="18"/>
                      <a:pt x="2" y="13"/>
                    </a:cubicBezTo>
                    <a:cubicBezTo>
                      <a:pt x="3" y="8"/>
                      <a:pt x="5" y="4"/>
                      <a:pt x="7" y="2"/>
                    </a:cubicBezTo>
                    <a:cubicBezTo>
                      <a:pt x="10" y="0"/>
                      <a:pt x="12" y="0"/>
                      <a:pt x="15" y="2"/>
                    </a:cubicBezTo>
                    <a:cubicBezTo>
                      <a:pt x="18" y="3"/>
                      <a:pt x="20" y="6"/>
                      <a:pt x="20" y="10"/>
                    </a:cubicBezTo>
                    <a:close/>
                    <a:moveTo>
                      <a:pt x="11" y="28"/>
                    </a:moveTo>
                    <a:cubicBezTo>
                      <a:pt x="12" y="27"/>
                      <a:pt x="13" y="24"/>
                      <a:pt x="14" y="20"/>
                    </a:cubicBezTo>
                    <a:cubicBezTo>
                      <a:pt x="15" y="16"/>
                      <a:pt x="16" y="13"/>
                      <a:pt x="16" y="11"/>
                    </a:cubicBezTo>
                    <a:cubicBezTo>
                      <a:pt x="15" y="9"/>
                      <a:pt x="15" y="8"/>
                      <a:pt x="14" y="7"/>
                    </a:cubicBezTo>
                    <a:cubicBezTo>
                      <a:pt x="12" y="6"/>
                      <a:pt x="11" y="7"/>
                      <a:pt x="10" y="8"/>
                    </a:cubicBezTo>
                    <a:cubicBezTo>
                      <a:pt x="9" y="10"/>
                      <a:pt x="8" y="12"/>
                      <a:pt x="7" y="16"/>
                    </a:cubicBezTo>
                    <a:cubicBezTo>
                      <a:pt x="6" y="20"/>
                      <a:pt x="6" y="23"/>
                      <a:pt x="6" y="25"/>
                    </a:cubicBezTo>
                    <a:cubicBezTo>
                      <a:pt x="6" y="27"/>
                      <a:pt x="6" y="28"/>
                      <a:pt x="8" y="29"/>
                    </a:cubicBezTo>
                    <a:cubicBezTo>
                      <a:pt x="9" y="30"/>
                      <a:pt x="10" y="29"/>
                      <a:pt x="11" y="2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113"/>
              <p:cNvSpPr>
                <a:spLocks/>
              </p:cNvSpPr>
              <p:nvPr/>
            </p:nvSpPr>
            <p:spPr bwMode="auto">
              <a:xfrm>
                <a:off x="3867151" y="3910013"/>
                <a:ext cx="49213" cy="115888"/>
              </a:xfrm>
              <a:custGeom>
                <a:avLst/>
                <a:gdLst>
                  <a:gd name="T0" fmla="*/ 14 w 14"/>
                  <a:gd name="T1" fmla="*/ 2 h 34"/>
                  <a:gd name="T2" fmla="*/ 6 w 14"/>
                  <a:gd name="T3" fmla="*/ 34 h 34"/>
                  <a:gd name="T4" fmla="*/ 1 w 14"/>
                  <a:gd name="T5" fmla="*/ 31 h 34"/>
                  <a:gd name="T6" fmla="*/ 6 w 14"/>
                  <a:gd name="T7" fmla="*/ 12 h 34"/>
                  <a:gd name="T8" fmla="*/ 6 w 14"/>
                  <a:gd name="T9" fmla="*/ 9 h 34"/>
                  <a:gd name="T10" fmla="*/ 7 w 14"/>
                  <a:gd name="T11" fmla="*/ 6 h 34"/>
                  <a:gd name="T12" fmla="*/ 5 w 14"/>
                  <a:gd name="T13" fmla="*/ 7 h 34"/>
                  <a:gd name="T14" fmla="*/ 1 w 14"/>
                  <a:gd name="T15" fmla="*/ 9 h 34"/>
                  <a:gd name="T16" fmla="*/ 0 w 14"/>
                  <a:gd name="T17" fmla="*/ 3 h 34"/>
                  <a:gd name="T18" fmla="*/ 10 w 14"/>
                  <a:gd name="T19" fmla="*/ 0 h 34"/>
                  <a:gd name="T20" fmla="*/ 14 w 14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4">
                    <a:moveTo>
                      <a:pt x="14" y="2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114"/>
              <p:cNvSpPr>
                <a:spLocks/>
              </p:cNvSpPr>
              <p:nvPr/>
            </p:nvSpPr>
            <p:spPr bwMode="auto">
              <a:xfrm>
                <a:off x="3775076" y="3862388"/>
                <a:ext cx="82550" cy="133350"/>
              </a:xfrm>
              <a:custGeom>
                <a:avLst/>
                <a:gdLst>
                  <a:gd name="T0" fmla="*/ 17 w 24"/>
                  <a:gd name="T1" fmla="*/ 2 h 39"/>
                  <a:gd name="T2" fmla="*/ 21 w 24"/>
                  <a:gd name="T3" fmla="*/ 5 h 39"/>
                  <a:gd name="T4" fmla="*/ 23 w 24"/>
                  <a:gd name="T5" fmla="*/ 10 h 39"/>
                  <a:gd name="T6" fmla="*/ 23 w 24"/>
                  <a:gd name="T7" fmla="*/ 15 h 39"/>
                  <a:gd name="T8" fmla="*/ 21 w 24"/>
                  <a:gd name="T9" fmla="*/ 19 h 39"/>
                  <a:gd name="T10" fmla="*/ 18 w 24"/>
                  <a:gd name="T11" fmla="*/ 21 h 39"/>
                  <a:gd name="T12" fmla="*/ 12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3 h 39"/>
                  <a:gd name="T20" fmla="*/ 17 w 24"/>
                  <a:gd name="T21" fmla="*/ 39 h 39"/>
                  <a:gd name="T22" fmla="*/ 0 w 24"/>
                  <a:gd name="T23" fmla="*/ 29 h 39"/>
                  <a:gd name="T24" fmla="*/ 1 w 24"/>
                  <a:gd name="T25" fmla="*/ 24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3 h 39"/>
                  <a:gd name="T34" fmla="*/ 18 w 24"/>
                  <a:gd name="T35" fmla="*/ 9 h 39"/>
                  <a:gd name="T36" fmla="*/ 16 w 24"/>
                  <a:gd name="T37" fmla="*/ 7 h 39"/>
                  <a:gd name="T38" fmla="*/ 13 w 24"/>
                  <a:gd name="T39" fmla="*/ 6 h 39"/>
                  <a:gd name="T40" fmla="*/ 9 w 24"/>
                  <a:gd name="T41" fmla="*/ 7 h 39"/>
                  <a:gd name="T42" fmla="*/ 7 w 24"/>
                  <a:gd name="T43" fmla="*/ 1 h 39"/>
                  <a:gd name="T44" fmla="*/ 11 w 24"/>
                  <a:gd name="T45" fmla="*/ 0 h 39"/>
                  <a:gd name="T46" fmla="*/ 14 w 24"/>
                  <a:gd name="T47" fmla="*/ 0 h 39"/>
                  <a:gd name="T48" fmla="*/ 17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7" y="2"/>
                    </a:moveTo>
                    <a:cubicBezTo>
                      <a:pt x="19" y="3"/>
                      <a:pt x="20" y="4"/>
                      <a:pt x="21" y="5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4" y="11"/>
                      <a:pt x="23" y="13"/>
                      <a:pt x="23" y="15"/>
                    </a:cubicBezTo>
                    <a:cubicBezTo>
                      <a:pt x="23" y="16"/>
                      <a:pt x="22" y="18"/>
                      <a:pt x="21" y="19"/>
                    </a:cubicBezTo>
                    <a:cubicBezTo>
                      <a:pt x="21" y="20"/>
                      <a:pt x="20" y="21"/>
                      <a:pt x="18" y="21"/>
                    </a:cubicBezTo>
                    <a:cubicBezTo>
                      <a:pt x="17" y="22"/>
                      <a:pt x="15" y="23"/>
                      <a:pt x="12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8"/>
                      <a:pt x="14" y="17"/>
                      <a:pt x="15" y="17"/>
                    </a:cubicBezTo>
                    <a:cubicBezTo>
                      <a:pt x="15" y="16"/>
                      <a:pt x="16" y="16"/>
                      <a:pt x="17" y="15"/>
                    </a:cubicBezTo>
                    <a:cubicBezTo>
                      <a:pt x="17" y="14"/>
                      <a:pt x="17" y="13"/>
                      <a:pt x="18" y="13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4" y="6"/>
                      <a:pt x="13" y="6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1"/>
                      <a:pt x="16" y="1"/>
                      <a:pt x="17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115"/>
              <p:cNvSpPr>
                <a:spLocks/>
              </p:cNvSpPr>
              <p:nvPr/>
            </p:nvSpPr>
            <p:spPr bwMode="auto">
              <a:xfrm>
                <a:off x="4271963" y="4149725"/>
                <a:ext cx="77788" cy="133350"/>
              </a:xfrm>
              <a:custGeom>
                <a:avLst/>
                <a:gdLst>
                  <a:gd name="T0" fmla="*/ 17 w 23"/>
                  <a:gd name="T1" fmla="*/ 1 h 39"/>
                  <a:gd name="T2" fmla="*/ 21 w 23"/>
                  <a:gd name="T3" fmla="*/ 5 h 39"/>
                  <a:gd name="T4" fmla="*/ 23 w 23"/>
                  <a:gd name="T5" fmla="*/ 9 h 39"/>
                  <a:gd name="T6" fmla="*/ 23 w 23"/>
                  <a:gd name="T7" fmla="*/ 15 h 39"/>
                  <a:gd name="T8" fmla="*/ 21 w 23"/>
                  <a:gd name="T9" fmla="*/ 18 h 39"/>
                  <a:gd name="T10" fmla="*/ 18 w 23"/>
                  <a:gd name="T11" fmla="*/ 21 h 39"/>
                  <a:gd name="T12" fmla="*/ 12 w 23"/>
                  <a:gd name="T13" fmla="*/ 24 h 39"/>
                  <a:gd name="T14" fmla="*/ 8 w 23"/>
                  <a:gd name="T15" fmla="*/ 26 h 39"/>
                  <a:gd name="T16" fmla="*/ 8 w 23"/>
                  <a:gd name="T17" fmla="*/ 27 h 39"/>
                  <a:gd name="T18" fmla="*/ 19 w 23"/>
                  <a:gd name="T19" fmla="*/ 33 h 39"/>
                  <a:gd name="T20" fmla="*/ 17 w 23"/>
                  <a:gd name="T21" fmla="*/ 39 h 39"/>
                  <a:gd name="T22" fmla="*/ 0 w 23"/>
                  <a:gd name="T23" fmla="*/ 29 h 39"/>
                  <a:gd name="T24" fmla="*/ 1 w 23"/>
                  <a:gd name="T25" fmla="*/ 24 h 39"/>
                  <a:gd name="T26" fmla="*/ 10 w 23"/>
                  <a:gd name="T27" fmla="*/ 19 h 39"/>
                  <a:gd name="T28" fmla="*/ 15 w 23"/>
                  <a:gd name="T29" fmla="*/ 16 h 39"/>
                  <a:gd name="T30" fmla="*/ 16 w 23"/>
                  <a:gd name="T31" fmla="*/ 15 h 39"/>
                  <a:gd name="T32" fmla="*/ 18 w 23"/>
                  <a:gd name="T33" fmla="*/ 12 h 39"/>
                  <a:gd name="T34" fmla="*/ 17 w 23"/>
                  <a:gd name="T35" fmla="*/ 9 h 39"/>
                  <a:gd name="T36" fmla="*/ 15 w 23"/>
                  <a:gd name="T37" fmla="*/ 7 h 39"/>
                  <a:gd name="T38" fmla="*/ 12 w 23"/>
                  <a:gd name="T39" fmla="*/ 6 h 39"/>
                  <a:gd name="T40" fmla="*/ 9 w 23"/>
                  <a:gd name="T41" fmla="*/ 7 h 39"/>
                  <a:gd name="T42" fmla="*/ 7 w 23"/>
                  <a:gd name="T43" fmla="*/ 1 h 39"/>
                  <a:gd name="T44" fmla="*/ 11 w 23"/>
                  <a:gd name="T45" fmla="*/ 0 h 39"/>
                  <a:gd name="T46" fmla="*/ 14 w 23"/>
                  <a:gd name="T47" fmla="*/ 0 h 39"/>
                  <a:gd name="T48" fmla="*/ 17 w 23"/>
                  <a:gd name="T4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39">
                    <a:moveTo>
                      <a:pt x="17" y="1"/>
                    </a:moveTo>
                    <a:cubicBezTo>
                      <a:pt x="19" y="2"/>
                      <a:pt x="20" y="3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23" y="11"/>
                      <a:pt x="23" y="13"/>
                      <a:pt x="23" y="15"/>
                    </a:cubicBezTo>
                    <a:cubicBezTo>
                      <a:pt x="23" y="16"/>
                      <a:pt x="22" y="17"/>
                      <a:pt x="21" y="18"/>
                    </a:cubicBezTo>
                    <a:cubicBezTo>
                      <a:pt x="21" y="19"/>
                      <a:pt x="20" y="20"/>
                      <a:pt x="18" y="21"/>
                    </a:cubicBezTo>
                    <a:cubicBezTo>
                      <a:pt x="17" y="22"/>
                      <a:pt x="15" y="23"/>
                      <a:pt x="12" y="2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8"/>
                      <a:pt x="14" y="17"/>
                      <a:pt x="15" y="16"/>
                    </a:cubicBezTo>
                    <a:cubicBezTo>
                      <a:pt x="15" y="16"/>
                      <a:pt x="16" y="15"/>
                      <a:pt x="16" y="15"/>
                    </a:cubicBezTo>
                    <a:cubicBezTo>
                      <a:pt x="17" y="14"/>
                      <a:pt x="17" y="13"/>
                      <a:pt x="18" y="12"/>
                    </a:cubicBezTo>
                    <a:cubicBezTo>
                      <a:pt x="18" y="11"/>
                      <a:pt x="18" y="10"/>
                      <a:pt x="17" y="9"/>
                    </a:cubicBezTo>
                    <a:cubicBezTo>
                      <a:pt x="17" y="8"/>
                      <a:pt x="16" y="7"/>
                      <a:pt x="15" y="7"/>
                    </a:cubicBezTo>
                    <a:cubicBezTo>
                      <a:pt x="15" y="6"/>
                      <a:pt x="13" y="6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6" y="1"/>
                      <a:pt x="17" y="1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116"/>
              <p:cNvSpPr>
                <a:spLocks/>
              </p:cNvSpPr>
              <p:nvPr/>
            </p:nvSpPr>
            <p:spPr bwMode="auto">
              <a:xfrm>
                <a:off x="4203701" y="4108450"/>
                <a:ext cx="80963" cy="133350"/>
              </a:xfrm>
              <a:custGeom>
                <a:avLst/>
                <a:gdLst>
                  <a:gd name="T0" fmla="*/ 18 w 24"/>
                  <a:gd name="T1" fmla="*/ 2 h 39"/>
                  <a:gd name="T2" fmla="*/ 21 w 24"/>
                  <a:gd name="T3" fmla="*/ 5 h 39"/>
                  <a:gd name="T4" fmla="*/ 23 w 24"/>
                  <a:gd name="T5" fmla="*/ 10 h 39"/>
                  <a:gd name="T6" fmla="*/ 23 w 24"/>
                  <a:gd name="T7" fmla="*/ 15 h 39"/>
                  <a:gd name="T8" fmla="*/ 21 w 24"/>
                  <a:gd name="T9" fmla="*/ 19 h 39"/>
                  <a:gd name="T10" fmla="*/ 18 w 24"/>
                  <a:gd name="T11" fmla="*/ 22 h 39"/>
                  <a:gd name="T12" fmla="*/ 12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3 h 39"/>
                  <a:gd name="T20" fmla="*/ 17 w 24"/>
                  <a:gd name="T21" fmla="*/ 39 h 39"/>
                  <a:gd name="T22" fmla="*/ 0 w 24"/>
                  <a:gd name="T23" fmla="*/ 29 h 39"/>
                  <a:gd name="T24" fmla="*/ 1 w 24"/>
                  <a:gd name="T25" fmla="*/ 24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3 h 39"/>
                  <a:gd name="T34" fmla="*/ 18 w 24"/>
                  <a:gd name="T35" fmla="*/ 9 h 39"/>
                  <a:gd name="T36" fmla="*/ 16 w 24"/>
                  <a:gd name="T37" fmla="*/ 7 h 39"/>
                  <a:gd name="T38" fmla="*/ 13 w 24"/>
                  <a:gd name="T39" fmla="*/ 7 h 39"/>
                  <a:gd name="T40" fmla="*/ 9 w 24"/>
                  <a:gd name="T41" fmla="*/ 7 h 39"/>
                  <a:gd name="T42" fmla="*/ 7 w 24"/>
                  <a:gd name="T43" fmla="*/ 1 h 39"/>
                  <a:gd name="T44" fmla="*/ 11 w 24"/>
                  <a:gd name="T45" fmla="*/ 0 h 39"/>
                  <a:gd name="T46" fmla="*/ 14 w 24"/>
                  <a:gd name="T47" fmla="*/ 0 h 39"/>
                  <a:gd name="T48" fmla="*/ 18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8" y="2"/>
                    </a:moveTo>
                    <a:cubicBezTo>
                      <a:pt x="19" y="3"/>
                      <a:pt x="20" y="4"/>
                      <a:pt x="21" y="5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6"/>
                      <a:pt x="22" y="18"/>
                      <a:pt x="21" y="19"/>
                    </a:cubicBezTo>
                    <a:cubicBezTo>
                      <a:pt x="21" y="20"/>
                      <a:pt x="20" y="21"/>
                      <a:pt x="18" y="22"/>
                    </a:cubicBezTo>
                    <a:cubicBezTo>
                      <a:pt x="17" y="22"/>
                      <a:pt x="15" y="24"/>
                      <a:pt x="12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9"/>
                      <a:pt x="14" y="18"/>
                      <a:pt x="15" y="17"/>
                    </a:cubicBezTo>
                    <a:cubicBezTo>
                      <a:pt x="15" y="16"/>
                      <a:pt x="16" y="16"/>
                      <a:pt x="17" y="15"/>
                    </a:cubicBezTo>
                    <a:cubicBezTo>
                      <a:pt x="17" y="14"/>
                      <a:pt x="17" y="14"/>
                      <a:pt x="18" y="13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7" y="8"/>
                      <a:pt x="17" y="8"/>
                      <a:pt x="16" y="7"/>
                    </a:cubicBezTo>
                    <a:cubicBezTo>
                      <a:pt x="15" y="7"/>
                      <a:pt x="14" y="6"/>
                      <a:pt x="13" y="7"/>
                    </a:cubicBezTo>
                    <a:cubicBezTo>
                      <a:pt x="12" y="7"/>
                      <a:pt x="10" y="7"/>
                      <a:pt x="9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1"/>
                      <a:pt x="16" y="1"/>
                      <a:pt x="18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117"/>
              <p:cNvSpPr>
                <a:spLocks noEditPoints="1"/>
              </p:cNvSpPr>
              <p:nvPr/>
            </p:nvSpPr>
            <p:spPr bwMode="auto">
              <a:xfrm>
                <a:off x="5072063" y="4618038"/>
                <a:ext cx="79375" cy="119063"/>
              </a:xfrm>
              <a:custGeom>
                <a:avLst/>
                <a:gdLst>
                  <a:gd name="T0" fmla="*/ 17 w 23"/>
                  <a:gd name="T1" fmla="*/ 23 h 35"/>
                  <a:gd name="T2" fmla="*/ 20 w 23"/>
                  <a:gd name="T3" fmla="*/ 25 h 35"/>
                  <a:gd name="T4" fmla="*/ 19 w 23"/>
                  <a:gd name="T5" fmla="*/ 30 h 35"/>
                  <a:gd name="T6" fmla="*/ 16 w 23"/>
                  <a:gd name="T7" fmla="*/ 28 h 35"/>
                  <a:gd name="T8" fmla="*/ 14 w 23"/>
                  <a:gd name="T9" fmla="*/ 35 h 35"/>
                  <a:gd name="T10" fmla="*/ 9 w 23"/>
                  <a:gd name="T11" fmla="*/ 32 h 35"/>
                  <a:gd name="T12" fmla="*/ 11 w 23"/>
                  <a:gd name="T13" fmla="*/ 25 h 35"/>
                  <a:gd name="T14" fmla="*/ 0 w 23"/>
                  <a:gd name="T15" fmla="*/ 19 h 35"/>
                  <a:gd name="T16" fmla="*/ 1 w 23"/>
                  <a:gd name="T17" fmla="*/ 14 h 35"/>
                  <a:gd name="T18" fmla="*/ 18 w 23"/>
                  <a:gd name="T19" fmla="*/ 0 h 35"/>
                  <a:gd name="T20" fmla="*/ 23 w 23"/>
                  <a:gd name="T21" fmla="*/ 3 h 35"/>
                  <a:gd name="T22" fmla="*/ 17 w 23"/>
                  <a:gd name="T23" fmla="*/ 23 h 35"/>
                  <a:gd name="T24" fmla="*/ 15 w 23"/>
                  <a:gd name="T25" fmla="*/ 11 h 35"/>
                  <a:gd name="T26" fmla="*/ 16 w 23"/>
                  <a:gd name="T27" fmla="*/ 8 h 35"/>
                  <a:gd name="T28" fmla="*/ 16 w 23"/>
                  <a:gd name="T29" fmla="*/ 8 h 35"/>
                  <a:gd name="T30" fmla="*/ 13 w 23"/>
                  <a:gd name="T31" fmla="*/ 10 h 35"/>
                  <a:gd name="T32" fmla="*/ 6 w 23"/>
                  <a:gd name="T33" fmla="*/ 17 h 35"/>
                  <a:gd name="T34" fmla="*/ 12 w 23"/>
                  <a:gd name="T35" fmla="*/ 20 h 35"/>
                  <a:gd name="T36" fmla="*/ 14 w 23"/>
                  <a:gd name="T37" fmla="*/ 15 h 35"/>
                  <a:gd name="T38" fmla="*/ 15 w 23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35">
                    <a:moveTo>
                      <a:pt x="17" y="23"/>
                    </a:move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3" y="3"/>
                      <a:pt x="23" y="3"/>
                      <a:pt x="23" y="3"/>
                    </a:cubicBezTo>
                    <a:lnTo>
                      <a:pt x="17" y="23"/>
                    </a:lnTo>
                    <a:close/>
                    <a:moveTo>
                      <a:pt x="15" y="11"/>
                    </a:moveTo>
                    <a:cubicBezTo>
                      <a:pt x="15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9"/>
                      <a:pt x="14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4"/>
                      <a:pt x="14" y="12"/>
                      <a:pt x="15" y="11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118"/>
              <p:cNvSpPr>
                <a:spLocks/>
              </p:cNvSpPr>
              <p:nvPr/>
            </p:nvSpPr>
            <p:spPr bwMode="auto">
              <a:xfrm>
                <a:off x="5000626" y="4570413"/>
                <a:ext cx="80963" cy="133350"/>
              </a:xfrm>
              <a:custGeom>
                <a:avLst/>
                <a:gdLst>
                  <a:gd name="T0" fmla="*/ 18 w 24"/>
                  <a:gd name="T1" fmla="*/ 2 h 39"/>
                  <a:gd name="T2" fmla="*/ 22 w 24"/>
                  <a:gd name="T3" fmla="*/ 5 h 39"/>
                  <a:gd name="T4" fmla="*/ 24 w 24"/>
                  <a:gd name="T5" fmla="*/ 10 h 39"/>
                  <a:gd name="T6" fmla="*/ 23 w 24"/>
                  <a:gd name="T7" fmla="*/ 15 h 39"/>
                  <a:gd name="T8" fmla="*/ 22 w 24"/>
                  <a:gd name="T9" fmla="*/ 18 h 39"/>
                  <a:gd name="T10" fmla="*/ 19 w 24"/>
                  <a:gd name="T11" fmla="*/ 21 h 39"/>
                  <a:gd name="T12" fmla="*/ 13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3 h 39"/>
                  <a:gd name="T20" fmla="*/ 18 w 24"/>
                  <a:gd name="T21" fmla="*/ 39 h 39"/>
                  <a:gd name="T22" fmla="*/ 0 w 24"/>
                  <a:gd name="T23" fmla="*/ 29 h 39"/>
                  <a:gd name="T24" fmla="*/ 2 w 24"/>
                  <a:gd name="T25" fmla="*/ 24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2 h 39"/>
                  <a:gd name="T34" fmla="*/ 18 w 24"/>
                  <a:gd name="T35" fmla="*/ 9 h 39"/>
                  <a:gd name="T36" fmla="*/ 16 w 24"/>
                  <a:gd name="T37" fmla="*/ 7 h 39"/>
                  <a:gd name="T38" fmla="*/ 13 w 24"/>
                  <a:gd name="T39" fmla="*/ 6 h 39"/>
                  <a:gd name="T40" fmla="*/ 9 w 24"/>
                  <a:gd name="T41" fmla="*/ 7 h 39"/>
                  <a:gd name="T42" fmla="*/ 8 w 24"/>
                  <a:gd name="T43" fmla="*/ 1 h 39"/>
                  <a:gd name="T44" fmla="*/ 12 w 24"/>
                  <a:gd name="T45" fmla="*/ 0 h 39"/>
                  <a:gd name="T46" fmla="*/ 14 w 24"/>
                  <a:gd name="T47" fmla="*/ 0 h 39"/>
                  <a:gd name="T48" fmla="*/ 18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8" y="2"/>
                    </a:moveTo>
                    <a:cubicBezTo>
                      <a:pt x="19" y="2"/>
                      <a:pt x="21" y="4"/>
                      <a:pt x="22" y="5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1"/>
                      <a:pt x="24" y="13"/>
                      <a:pt x="23" y="15"/>
                    </a:cubicBezTo>
                    <a:cubicBezTo>
                      <a:pt x="23" y="16"/>
                      <a:pt x="22" y="17"/>
                      <a:pt x="22" y="18"/>
                    </a:cubicBezTo>
                    <a:cubicBezTo>
                      <a:pt x="21" y="20"/>
                      <a:pt x="20" y="20"/>
                      <a:pt x="19" y="21"/>
                    </a:cubicBezTo>
                    <a:cubicBezTo>
                      <a:pt x="18" y="22"/>
                      <a:pt x="15" y="23"/>
                      <a:pt x="13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8"/>
                      <a:pt x="14" y="17"/>
                      <a:pt x="15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7" y="8"/>
                      <a:pt x="17" y="7"/>
                      <a:pt x="16" y="7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1" y="6"/>
                      <a:pt x="9" y="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0"/>
                      <a:pt x="11" y="0"/>
                      <a:pt x="12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7" y="1"/>
                      <a:pt x="18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119"/>
              <p:cNvSpPr>
                <a:spLocks/>
              </p:cNvSpPr>
              <p:nvPr/>
            </p:nvSpPr>
            <p:spPr bwMode="auto">
              <a:xfrm>
                <a:off x="5495926" y="4846638"/>
                <a:ext cx="79375" cy="130175"/>
              </a:xfrm>
              <a:custGeom>
                <a:avLst/>
                <a:gdLst>
                  <a:gd name="T0" fmla="*/ 23 w 23"/>
                  <a:gd name="T1" fmla="*/ 8 h 38"/>
                  <a:gd name="T2" fmla="*/ 21 w 23"/>
                  <a:gd name="T3" fmla="*/ 13 h 38"/>
                  <a:gd name="T4" fmla="*/ 13 w 23"/>
                  <a:gd name="T5" fmla="*/ 8 h 38"/>
                  <a:gd name="T6" fmla="*/ 10 w 23"/>
                  <a:gd name="T7" fmla="*/ 14 h 38"/>
                  <a:gd name="T8" fmla="*/ 11 w 23"/>
                  <a:gd name="T9" fmla="*/ 14 h 38"/>
                  <a:gd name="T10" fmla="*/ 14 w 23"/>
                  <a:gd name="T11" fmla="*/ 16 h 38"/>
                  <a:gd name="T12" fmla="*/ 19 w 23"/>
                  <a:gd name="T13" fmla="*/ 22 h 38"/>
                  <a:gd name="T14" fmla="*/ 19 w 23"/>
                  <a:gd name="T15" fmla="*/ 30 h 38"/>
                  <a:gd name="T16" fmla="*/ 14 w 23"/>
                  <a:gd name="T17" fmla="*/ 37 h 38"/>
                  <a:gd name="T18" fmla="*/ 6 w 23"/>
                  <a:gd name="T19" fmla="*/ 35 h 38"/>
                  <a:gd name="T20" fmla="*/ 0 w 23"/>
                  <a:gd name="T21" fmla="*/ 30 h 38"/>
                  <a:gd name="T22" fmla="*/ 1 w 23"/>
                  <a:gd name="T23" fmla="*/ 24 h 38"/>
                  <a:gd name="T24" fmla="*/ 4 w 23"/>
                  <a:gd name="T25" fmla="*/ 27 h 38"/>
                  <a:gd name="T26" fmla="*/ 7 w 23"/>
                  <a:gd name="T27" fmla="*/ 30 h 38"/>
                  <a:gd name="T28" fmla="*/ 14 w 23"/>
                  <a:gd name="T29" fmla="*/ 27 h 38"/>
                  <a:gd name="T30" fmla="*/ 10 w 23"/>
                  <a:gd name="T31" fmla="*/ 20 h 38"/>
                  <a:gd name="T32" fmla="*/ 8 w 23"/>
                  <a:gd name="T33" fmla="*/ 19 h 38"/>
                  <a:gd name="T34" fmla="*/ 6 w 23"/>
                  <a:gd name="T35" fmla="*/ 18 h 38"/>
                  <a:gd name="T36" fmla="*/ 4 w 23"/>
                  <a:gd name="T37" fmla="*/ 16 h 38"/>
                  <a:gd name="T38" fmla="*/ 10 w 23"/>
                  <a:gd name="T39" fmla="*/ 0 h 38"/>
                  <a:gd name="T40" fmla="*/ 23 w 23"/>
                  <a:gd name="T4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38">
                    <a:moveTo>
                      <a:pt x="23" y="8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5"/>
                      <a:pt x="13" y="15"/>
                      <a:pt x="14" y="16"/>
                    </a:cubicBezTo>
                    <a:cubicBezTo>
                      <a:pt x="16" y="17"/>
                      <a:pt x="18" y="19"/>
                      <a:pt x="19" y="22"/>
                    </a:cubicBezTo>
                    <a:cubicBezTo>
                      <a:pt x="20" y="24"/>
                      <a:pt x="20" y="27"/>
                      <a:pt x="19" y="30"/>
                    </a:cubicBezTo>
                    <a:cubicBezTo>
                      <a:pt x="18" y="33"/>
                      <a:pt x="16" y="36"/>
                      <a:pt x="14" y="37"/>
                    </a:cubicBezTo>
                    <a:cubicBezTo>
                      <a:pt x="12" y="38"/>
                      <a:pt x="9" y="37"/>
                      <a:pt x="6" y="35"/>
                    </a:cubicBezTo>
                    <a:cubicBezTo>
                      <a:pt x="3" y="34"/>
                      <a:pt x="1" y="32"/>
                      <a:pt x="0" y="3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5"/>
                      <a:pt x="3" y="26"/>
                      <a:pt x="4" y="27"/>
                    </a:cubicBezTo>
                    <a:cubicBezTo>
                      <a:pt x="5" y="28"/>
                      <a:pt x="6" y="29"/>
                      <a:pt x="7" y="30"/>
                    </a:cubicBezTo>
                    <a:cubicBezTo>
                      <a:pt x="11" y="32"/>
                      <a:pt x="13" y="31"/>
                      <a:pt x="14" y="27"/>
                    </a:cubicBezTo>
                    <a:cubicBezTo>
                      <a:pt x="14" y="24"/>
                      <a:pt x="13" y="22"/>
                      <a:pt x="10" y="20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7" y="19"/>
                      <a:pt x="6" y="18"/>
                      <a:pt x="6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20"/>
              <p:cNvSpPr>
                <a:spLocks/>
              </p:cNvSpPr>
              <p:nvPr/>
            </p:nvSpPr>
            <p:spPr bwMode="auto">
              <a:xfrm>
                <a:off x="5424488" y="4813300"/>
                <a:ext cx="82550" cy="133350"/>
              </a:xfrm>
              <a:custGeom>
                <a:avLst/>
                <a:gdLst>
                  <a:gd name="T0" fmla="*/ 18 w 24"/>
                  <a:gd name="T1" fmla="*/ 2 h 39"/>
                  <a:gd name="T2" fmla="*/ 22 w 24"/>
                  <a:gd name="T3" fmla="*/ 6 h 39"/>
                  <a:gd name="T4" fmla="*/ 24 w 24"/>
                  <a:gd name="T5" fmla="*/ 10 h 39"/>
                  <a:gd name="T6" fmla="*/ 23 w 24"/>
                  <a:gd name="T7" fmla="*/ 15 h 39"/>
                  <a:gd name="T8" fmla="*/ 22 w 24"/>
                  <a:gd name="T9" fmla="*/ 19 h 39"/>
                  <a:gd name="T10" fmla="*/ 19 w 24"/>
                  <a:gd name="T11" fmla="*/ 22 h 39"/>
                  <a:gd name="T12" fmla="*/ 13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4 h 39"/>
                  <a:gd name="T20" fmla="*/ 18 w 24"/>
                  <a:gd name="T21" fmla="*/ 39 h 39"/>
                  <a:gd name="T22" fmla="*/ 0 w 24"/>
                  <a:gd name="T23" fmla="*/ 29 h 39"/>
                  <a:gd name="T24" fmla="*/ 2 w 24"/>
                  <a:gd name="T25" fmla="*/ 25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3 h 39"/>
                  <a:gd name="T34" fmla="*/ 18 w 24"/>
                  <a:gd name="T35" fmla="*/ 10 h 39"/>
                  <a:gd name="T36" fmla="*/ 16 w 24"/>
                  <a:gd name="T37" fmla="*/ 8 h 39"/>
                  <a:gd name="T38" fmla="*/ 13 w 24"/>
                  <a:gd name="T39" fmla="*/ 7 h 39"/>
                  <a:gd name="T40" fmla="*/ 9 w 24"/>
                  <a:gd name="T41" fmla="*/ 8 h 39"/>
                  <a:gd name="T42" fmla="*/ 8 w 24"/>
                  <a:gd name="T43" fmla="*/ 2 h 39"/>
                  <a:gd name="T44" fmla="*/ 11 w 24"/>
                  <a:gd name="T45" fmla="*/ 0 h 39"/>
                  <a:gd name="T46" fmla="*/ 14 w 24"/>
                  <a:gd name="T47" fmla="*/ 1 h 39"/>
                  <a:gd name="T48" fmla="*/ 18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8" y="2"/>
                    </a:moveTo>
                    <a:cubicBezTo>
                      <a:pt x="19" y="3"/>
                      <a:pt x="21" y="4"/>
                      <a:pt x="22" y="6"/>
                    </a:cubicBezTo>
                    <a:cubicBezTo>
                      <a:pt x="23" y="7"/>
                      <a:pt x="23" y="9"/>
                      <a:pt x="24" y="10"/>
                    </a:cubicBezTo>
                    <a:cubicBezTo>
                      <a:pt x="24" y="12"/>
                      <a:pt x="24" y="14"/>
                      <a:pt x="23" y="15"/>
                    </a:cubicBezTo>
                    <a:cubicBezTo>
                      <a:pt x="23" y="17"/>
                      <a:pt x="22" y="18"/>
                      <a:pt x="22" y="19"/>
                    </a:cubicBezTo>
                    <a:cubicBezTo>
                      <a:pt x="21" y="20"/>
                      <a:pt x="20" y="21"/>
                      <a:pt x="19" y="22"/>
                    </a:cubicBezTo>
                    <a:cubicBezTo>
                      <a:pt x="18" y="23"/>
                      <a:pt x="16" y="24"/>
                      <a:pt x="13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9"/>
                      <a:pt x="14" y="18"/>
                      <a:pt x="15" y="17"/>
                    </a:cubicBezTo>
                    <a:cubicBezTo>
                      <a:pt x="16" y="17"/>
                      <a:pt x="16" y="16"/>
                      <a:pt x="17" y="15"/>
                    </a:cubicBezTo>
                    <a:cubicBezTo>
                      <a:pt x="17" y="15"/>
                      <a:pt x="18" y="14"/>
                      <a:pt x="18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7" y="9"/>
                      <a:pt x="17" y="8"/>
                      <a:pt x="16" y="8"/>
                    </a:cubicBezTo>
                    <a:cubicBezTo>
                      <a:pt x="15" y="7"/>
                      <a:pt x="14" y="7"/>
                      <a:pt x="13" y="7"/>
                    </a:cubicBezTo>
                    <a:cubicBezTo>
                      <a:pt x="12" y="7"/>
                      <a:pt x="11" y="7"/>
                      <a:pt x="9" y="8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1" y="1"/>
                      <a:pt x="11" y="0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6" y="1"/>
                      <a:pt x="17" y="1"/>
                      <a:pt x="18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121"/>
              <p:cNvSpPr>
                <a:spLocks noEditPoints="1"/>
              </p:cNvSpPr>
              <p:nvPr/>
            </p:nvSpPr>
            <p:spPr bwMode="auto">
              <a:xfrm>
                <a:off x="5889626" y="5083175"/>
                <a:ext cx="74613" cy="119063"/>
              </a:xfrm>
              <a:custGeom>
                <a:avLst/>
                <a:gdLst>
                  <a:gd name="T0" fmla="*/ 18 w 22"/>
                  <a:gd name="T1" fmla="*/ 18 h 35"/>
                  <a:gd name="T2" fmla="*/ 18 w 22"/>
                  <a:gd name="T3" fmla="*/ 27 h 35"/>
                  <a:gd name="T4" fmla="*/ 14 w 22"/>
                  <a:gd name="T5" fmla="*/ 34 h 35"/>
                  <a:gd name="T6" fmla="*/ 7 w 22"/>
                  <a:gd name="T7" fmla="*/ 33 h 35"/>
                  <a:gd name="T8" fmla="*/ 2 w 22"/>
                  <a:gd name="T9" fmla="*/ 29 h 35"/>
                  <a:gd name="T10" fmla="*/ 1 w 22"/>
                  <a:gd name="T11" fmla="*/ 22 h 35"/>
                  <a:gd name="T12" fmla="*/ 2 w 22"/>
                  <a:gd name="T13" fmla="*/ 14 h 35"/>
                  <a:gd name="T14" fmla="*/ 8 w 22"/>
                  <a:gd name="T15" fmla="*/ 2 h 35"/>
                  <a:gd name="T16" fmla="*/ 19 w 22"/>
                  <a:gd name="T17" fmla="*/ 2 h 35"/>
                  <a:gd name="T18" fmla="*/ 22 w 22"/>
                  <a:gd name="T19" fmla="*/ 5 h 35"/>
                  <a:gd name="T20" fmla="*/ 21 w 22"/>
                  <a:gd name="T21" fmla="*/ 10 h 35"/>
                  <a:gd name="T22" fmla="*/ 18 w 22"/>
                  <a:gd name="T23" fmla="*/ 8 h 35"/>
                  <a:gd name="T24" fmla="*/ 13 w 22"/>
                  <a:gd name="T25" fmla="*/ 6 h 35"/>
                  <a:gd name="T26" fmla="*/ 10 w 22"/>
                  <a:gd name="T27" fmla="*/ 8 h 35"/>
                  <a:gd name="T28" fmla="*/ 7 w 22"/>
                  <a:gd name="T29" fmla="*/ 13 h 35"/>
                  <a:gd name="T30" fmla="*/ 8 w 22"/>
                  <a:gd name="T31" fmla="*/ 13 h 35"/>
                  <a:gd name="T32" fmla="*/ 14 w 22"/>
                  <a:gd name="T33" fmla="*/ 13 h 35"/>
                  <a:gd name="T34" fmla="*/ 18 w 22"/>
                  <a:gd name="T35" fmla="*/ 18 h 35"/>
                  <a:gd name="T36" fmla="*/ 11 w 22"/>
                  <a:gd name="T37" fmla="*/ 28 h 35"/>
                  <a:gd name="T38" fmla="*/ 13 w 22"/>
                  <a:gd name="T39" fmla="*/ 24 h 35"/>
                  <a:gd name="T40" fmla="*/ 13 w 22"/>
                  <a:gd name="T41" fmla="*/ 20 h 35"/>
                  <a:gd name="T42" fmla="*/ 11 w 22"/>
                  <a:gd name="T43" fmla="*/ 17 h 35"/>
                  <a:gd name="T44" fmla="*/ 8 w 22"/>
                  <a:gd name="T45" fmla="*/ 17 h 35"/>
                  <a:gd name="T46" fmla="*/ 6 w 22"/>
                  <a:gd name="T47" fmla="*/ 19 h 35"/>
                  <a:gd name="T48" fmla="*/ 6 w 22"/>
                  <a:gd name="T49" fmla="*/ 24 h 35"/>
                  <a:gd name="T50" fmla="*/ 8 w 22"/>
                  <a:gd name="T51" fmla="*/ 28 h 35"/>
                  <a:gd name="T52" fmla="*/ 11 w 22"/>
                  <a:gd name="T53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35">
                    <a:moveTo>
                      <a:pt x="18" y="18"/>
                    </a:moveTo>
                    <a:cubicBezTo>
                      <a:pt x="19" y="21"/>
                      <a:pt x="19" y="24"/>
                      <a:pt x="18" y="27"/>
                    </a:cubicBezTo>
                    <a:cubicBezTo>
                      <a:pt x="17" y="30"/>
                      <a:pt x="16" y="33"/>
                      <a:pt x="14" y="34"/>
                    </a:cubicBezTo>
                    <a:cubicBezTo>
                      <a:pt x="12" y="35"/>
                      <a:pt x="10" y="35"/>
                      <a:pt x="7" y="33"/>
                    </a:cubicBezTo>
                    <a:cubicBezTo>
                      <a:pt x="5" y="32"/>
                      <a:pt x="4" y="31"/>
                      <a:pt x="2" y="29"/>
                    </a:cubicBezTo>
                    <a:cubicBezTo>
                      <a:pt x="1" y="27"/>
                      <a:pt x="1" y="25"/>
                      <a:pt x="1" y="22"/>
                    </a:cubicBezTo>
                    <a:cubicBezTo>
                      <a:pt x="0" y="20"/>
                      <a:pt x="1" y="17"/>
                      <a:pt x="2" y="14"/>
                    </a:cubicBezTo>
                    <a:cubicBezTo>
                      <a:pt x="3" y="8"/>
                      <a:pt x="6" y="4"/>
                      <a:pt x="8" y="2"/>
                    </a:cubicBezTo>
                    <a:cubicBezTo>
                      <a:pt x="11" y="0"/>
                      <a:pt x="15" y="0"/>
                      <a:pt x="19" y="2"/>
                    </a:cubicBezTo>
                    <a:cubicBezTo>
                      <a:pt x="20" y="3"/>
                      <a:pt x="22" y="4"/>
                      <a:pt x="22" y="5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9"/>
                      <a:pt x="19" y="9"/>
                      <a:pt x="18" y="8"/>
                    </a:cubicBezTo>
                    <a:cubicBezTo>
                      <a:pt x="16" y="7"/>
                      <a:pt x="15" y="6"/>
                      <a:pt x="13" y="6"/>
                    </a:cubicBezTo>
                    <a:cubicBezTo>
                      <a:pt x="12" y="6"/>
                      <a:pt x="11" y="7"/>
                      <a:pt x="10" y="8"/>
                    </a:cubicBezTo>
                    <a:cubicBezTo>
                      <a:pt x="9" y="9"/>
                      <a:pt x="8" y="11"/>
                      <a:pt x="7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2"/>
                      <a:pt x="11" y="11"/>
                      <a:pt x="14" y="13"/>
                    </a:cubicBezTo>
                    <a:cubicBezTo>
                      <a:pt x="16" y="14"/>
                      <a:pt x="18" y="16"/>
                      <a:pt x="18" y="18"/>
                    </a:cubicBezTo>
                    <a:close/>
                    <a:moveTo>
                      <a:pt x="11" y="28"/>
                    </a:moveTo>
                    <a:cubicBezTo>
                      <a:pt x="12" y="27"/>
                      <a:pt x="13" y="26"/>
                      <a:pt x="13" y="24"/>
                    </a:cubicBezTo>
                    <a:cubicBezTo>
                      <a:pt x="14" y="23"/>
                      <a:pt x="14" y="21"/>
                      <a:pt x="13" y="20"/>
                    </a:cubicBezTo>
                    <a:cubicBezTo>
                      <a:pt x="13" y="19"/>
                      <a:pt x="12" y="18"/>
                      <a:pt x="11" y="17"/>
                    </a:cubicBezTo>
                    <a:cubicBezTo>
                      <a:pt x="10" y="17"/>
                      <a:pt x="9" y="16"/>
                      <a:pt x="8" y="17"/>
                    </a:cubicBezTo>
                    <a:cubicBezTo>
                      <a:pt x="7" y="17"/>
                      <a:pt x="6" y="18"/>
                      <a:pt x="6" y="19"/>
                    </a:cubicBezTo>
                    <a:cubicBezTo>
                      <a:pt x="6" y="21"/>
                      <a:pt x="6" y="23"/>
                      <a:pt x="6" y="24"/>
                    </a:cubicBezTo>
                    <a:cubicBezTo>
                      <a:pt x="6" y="26"/>
                      <a:pt x="7" y="27"/>
                      <a:pt x="8" y="28"/>
                    </a:cubicBezTo>
                    <a:cubicBezTo>
                      <a:pt x="9" y="28"/>
                      <a:pt x="10" y="28"/>
                      <a:pt x="11" y="2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122"/>
              <p:cNvSpPr>
                <a:spLocks/>
              </p:cNvSpPr>
              <p:nvPr/>
            </p:nvSpPr>
            <p:spPr bwMode="auto">
              <a:xfrm>
                <a:off x="5815013" y="5038725"/>
                <a:ext cx="80963" cy="133350"/>
              </a:xfrm>
              <a:custGeom>
                <a:avLst/>
                <a:gdLst>
                  <a:gd name="T0" fmla="*/ 18 w 24"/>
                  <a:gd name="T1" fmla="*/ 2 h 39"/>
                  <a:gd name="T2" fmla="*/ 21 w 24"/>
                  <a:gd name="T3" fmla="*/ 5 h 39"/>
                  <a:gd name="T4" fmla="*/ 23 w 24"/>
                  <a:gd name="T5" fmla="*/ 10 h 39"/>
                  <a:gd name="T6" fmla="*/ 23 w 24"/>
                  <a:gd name="T7" fmla="*/ 15 h 39"/>
                  <a:gd name="T8" fmla="*/ 22 w 24"/>
                  <a:gd name="T9" fmla="*/ 19 h 39"/>
                  <a:gd name="T10" fmla="*/ 19 w 24"/>
                  <a:gd name="T11" fmla="*/ 22 h 39"/>
                  <a:gd name="T12" fmla="*/ 13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3 h 39"/>
                  <a:gd name="T20" fmla="*/ 18 w 24"/>
                  <a:gd name="T21" fmla="*/ 39 h 39"/>
                  <a:gd name="T22" fmla="*/ 0 w 24"/>
                  <a:gd name="T23" fmla="*/ 29 h 39"/>
                  <a:gd name="T24" fmla="*/ 1 w 24"/>
                  <a:gd name="T25" fmla="*/ 24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3 h 39"/>
                  <a:gd name="T34" fmla="*/ 18 w 24"/>
                  <a:gd name="T35" fmla="*/ 10 h 39"/>
                  <a:gd name="T36" fmla="*/ 16 w 24"/>
                  <a:gd name="T37" fmla="*/ 7 h 39"/>
                  <a:gd name="T38" fmla="*/ 13 w 24"/>
                  <a:gd name="T39" fmla="*/ 7 h 39"/>
                  <a:gd name="T40" fmla="*/ 9 w 24"/>
                  <a:gd name="T41" fmla="*/ 7 h 39"/>
                  <a:gd name="T42" fmla="*/ 8 w 24"/>
                  <a:gd name="T43" fmla="*/ 1 h 39"/>
                  <a:gd name="T44" fmla="*/ 11 w 24"/>
                  <a:gd name="T45" fmla="*/ 0 h 39"/>
                  <a:gd name="T46" fmla="*/ 14 w 24"/>
                  <a:gd name="T47" fmla="*/ 0 h 39"/>
                  <a:gd name="T48" fmla="*/ 18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8" y="2"/>
                    </a:moveTo>
                    <a:cubicBezTo>
                      <a:pt x="19" y="3"/>
                      <a:pt x="20" y="4"/>
                      <a:pt x="21" y="5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4" y="12"/>
                      <a:pt x="24" y="13"/>
                      <a:pt x="23" y="15"/>
                    </a:cubicBezTo>
                    <a:cubicBezTo>
                      <a:pt x="23" y="16"/>
                      <a:pt x="22" y="18"/>
                      <a:pt x="22" y="19"/>
                    </a:cubicBezTo>
                    <a:cubicBezTo>
                      <a:pt x="21" y="20"/>
                      <a:pt x="20" y="21"/>
                      <a:pt x="19" y="22"/>
                    </a:cubicBezTo>
                    <a:cubicBezTo>
                      <a:pt x="17" y="23"/>
                      <a:pt x="15" y="24"/>
                      <a:pt x="13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9"/>
                      <a:pt x="14" y="18"/>
                      <a:pt x="15" y="17"/>
                    </a:cubicBezTo>
                    <a:cubicBezTo>
                      <a:pt x="16" y="16"/>
                      <a:pt x="16" y="16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18" y="12"/>
                      <a:pt x="18" y="10"/>
                      <a:pt x="18" y="10"/>
                    </a:cubicBezTo>
                    <a:cubicBezTo>
                      <a:pt x="17" y="9"/>
                      <a:pt x="17" y="8"/>
                      <a:pt x="16" y="7"/>
                    </a:cubicBezTo>
                    <a:cubicBezTo>
                      <a:pt x="15" y="7"/>
                      <a:pt x="14" y="6"/>
                      <a:pt x="13" y="7"/>
                    </a:cubicBezTo>
                    <a:cubicBezTo>
                      <a:pt x="12" y="7"/>
                      <a:pt x="11" y="7"/>
                      <a:pt x="9" y="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1"/>
                      <a:pt x="16" y="1"/>
                      <a:pt x="18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123"/>
              <p:cNvSpPr>
                <a:spLocks/>
              </p:cNvSpPr>
              <p:nvPr/>
            </p:nvSpPr>
            <p:spPr bwMode="auto">
              <a:xfrm>
                <a:off x="6303963" y="5305425"/>
                <a:ext cx="82550" cy="127000"/>
              </a:xfrm>
              <a:custGeom>
                <a:avLst/>
                <a:gdLst>
                  <a:gd name="T0" fmla="*/ 52 w 52"/>
                  <a:gd name="T1" fmla="*/ 24 h 80"/>
                  <a:gd name="T2" fmla="*/ 49 w 52"/>
                  <a:gd name="T3" fmla="*/ 32 h 80"/>
                  <a:gd name="T4" fmla="*/ 13 w 52"/>
                  <a:gd name="T5" fmla="*/ 80 h 80"/>
                  <a:gd name="T6" fmla="*/ 0 w 52"/>
                  <a:gd name="T7" fmla="*/ 73 h 80"/>
                  <a:gd name="T8" fmla="*/ 36 w 52"/>
                  <a:gd name="T9" fmla="*/ 28 h 80"/>
                  <a:gd name="T10" fmla="*/ 8 w 52"/>
                  <a:gd name="T11" fmla="*/ 13 h 80"/>
                  <a:gd name="T12" fmla="*/ 13 w 52"/>
                  <a:gd name="T13" fmla="*/ 0 h 80"/>
                  <a:gd name="T14" fmla="*/ 52 w 52"/>
                  <a:gd name="T15" fmla="*/ 2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80">
                    <a:moveTo>
                      <a:pt x="52" y="24"/>
                    </a:moveTo>
                    <a:lnTo>
                      <a:pt x="49" y="32"/>
                    </a:lnTo>
                    <a:lnTo>
                      <a:pt x="13" y="80"/>
                    </a:lnTo>
                    <a:lnTo>
                      <a:pt x="0" y="73"/>
                    </a:lnTo>
                    <a:lnTo>
                      <a:pt x="36" y="28"/>
                    </a:lnTo>
                    <a:lnTo>
                      <a:pt x="8" y="13"/>
                    </a:lnTo>
                    <a:lnTo>
                      <a:pt x="13" y="0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124"/>
              <p:cNvSpPr>
                <a:spLocks/>
              </p:cNvSpPr>
              <p:nvPr/>
            </p:nvSpPr>
            <p:spPr bwMode="auto">
              <a:xfrm>
                <a:off x="6227763" y="5278438"/>
                <a:ext cx="79375" cy="133350"/>
              </a:xfrm>
              <a:custGeom>
                <a:avLst/>
                <a:gdLst>
                  <a:gd name="T0" fmla="*/ 17 w 23"/>
                  <a:gd name="T1" fmla="*/ 2 h 39"/>
                  <a:gd name="T2" fmla="*/ 21 w 23"/>
                  <a:gd name="T3" fmla="*/ 5 h 39"/>
                  <a:gd name="T4" fmla="*/ 23 w 23"/>
                  <a:gd name="T5" fmla="*/ 10 h 39"/>
                  <a:gd name="T6" fmla="*/ 23 w 23"/>
                  <a:gd name="T7" fmla="*/ 15 h 39"/>
                  <a:gd name="T8" fmla="*/ 21 w 23"/>
                  <a:gd name="T9" fmla="*/ 19 h 39"/>
                  <a:gd name="T10" fmla="*/ 18 w 23"/>
                  <a:gd name="T11" fmla="*/ 21 h 39"/>
                  <a:gd name="T12" fmla="*/ 12 w 23"/>
                  <a:gd name="T13" fmla="*/ 25 h 39"/>
                  <a:gd name="T14" fmla="*/ 8 w 23"/>
                  <a:gd name="T15" fmla="*/ 27 h 39"/>
                  <a:gd name="T16" fmla="*/ 8 w 23"/>
                  <a:gd name="T17" fmla="*/ 27 h 39"/>
                  <a:gd name="T18" fmla="*/ 19 w 23"/>
                  <a:gd name="T19" fmla="*/ 33 h 39"/>
                  <a:gd name="T20" fmla="*/ 17 w 23"/>
                  <a:gd name="T21" fmla="*/ 39 h 39"/>
                  <a:gd name="T22" fmla="*/ 0 w 23"/>
                  <a:gd name="T23" fmla="*/ 29 h 39"/>
                  <a:gd name="T24" fmla="*/ 1 w 23"/>
                  <a:gd name="T25" fmla="*/ 24 h 39"/>
                  <a:gd name="T26" fmla="*/ 10 w 23"/>
                  <a:gd name="T27" fmla="*/ 20 h 39"/>
                  <a:gd name="T28" fmla="*/ 15 w 23"/>
                  <a:gd name="T29" fmla="*/ 17 h 39"/>
                  <a:gd name="T30" fmla="*/ 16 w 23"/>
                  <a:gd name="T31" fmla="*/ 15 h 39"/>
                  <a:gd name="T32" fmla="*/ 18 w 23"/>
                  <a:gd name="T33" fmla="*/ 12 h 39"/>
                  <a:gd name="T34" fmla="*/ 17 w 23"/>
                  <a:gd name="T35" fmla="*/ 9 h 39"/>
                  <a:gd name="T36" fmla="*/ 16 w 23"/>
                  <a:gd name="T37" fmla="*/ 7 h 39"/>
                  <a:gd name="T38" fmla="*/ 12 w 23"/>
                  <a:gd name="T39" fmla="*/ 6 h 39"/>
                  <a:gd name="T40" fmla="*/ 9 w 23"/>
                  <a:gd name="T41" fmla="*/ 7 h 39"/>
                  <a:gd name="T42" fmla="*/ 7 w 23"/>
                  <a:gd name="T43" fmla="*/ 1 h 39"/>
                  <a:gd name="T44" fmla="*/ 11 w 23"/>
                  <a:gd name="T45" fmla="*/ 0 h 39"/>
                  <a:gd name="T46" fmla="*/ 14 w 23"/>
                  <a:gd name="T47" fmla="*/ 0 h 39"/>
                  <a:gd name="T48" fmla="*/ 17 w 23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39">
                    <a:moveTo>
                      <a:pt x="17" y="2"/>
                    </a:moveTo>
                    <a:cubicBezTo>
                      <a:pt x="19" y="2"/>
                      <a:pt x="20" y="4"/>
                      <a:pt x="21" y="5"/>
                    </a:cubicBezTo>
                    <a:cubicBezTo>
                      <a:pt x="22" y="6"/>
                      <a:pt x="23" y="8"/>
                      <a:pt x="23" y="10"/>
                    </a:cubicBezTo>
                    <a:cubicBezTo>
                      <a:pt x="23" y="11"/>
                      <a:pt x="23" y="13"/>
                      <a:pt x="23" y="15"/>
                    </a:cubicBezTo>
                    <a:cubicBezTo>
                      <a:pt x="23" y="16"/>
                      <a:pt x="22" y="17"/>
                      <a:pt x="21" y="19"/>
                    </a:cubicBezTo>
                    <a:cubicBezTo>
                      <a:pt x="20" y="20"/>
                      <a:pt x="20" y="21"/>
                      <a:pt x="18" y="21"/>
                    </a:cubicBezTo>
                    <a:cubicBezTo>
                      <a:pt x="17" y="22"/>
                      <a:pt x="15" y="23"/>
                      <a:pt x="12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8"/>
                      <a:pt x="14" y="17"/>
                      <a:pt x="15" y="17"/>
                    </a:cubicBezTo>
                    <a:cubicBezTo>
                      <a:pt x="15" y="16"/>
                      <a:pt x="16" y="15"/>
                      <a:pt x="16" y="15"/>
                    </a:cubicBezTo>
                    <a:cubicBezTo>
                      <a:pt x="17" y="14"/>
                      <a:pt x="17" y="13"/>
                      <a:pt x="18" y="12"/>
                    </a:cubicBezTo>
                    <a:cubicBezTo>
                      <a:pt x="18" y="11"/>
                      <a:pt x="18" y="10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6"/>
                      <a:pt x="14" y="6"/>
                      <a:pt x="12" y="6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6" y="1"/>
                      <a:pt x="17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125"/>
              <p:cNvSpPr>
                <a:spLocks noEditPoints="1"/>
              </p:cNvSpPr>
              <p:nvPr/>
            </p:nvSpPr>
            <p:spPr bwMode="auto">
              <a:xfrm>
                <a:off x="3709988" y="4408488"/>
                <a:ext cx="79375" cy="127000"/>
              </a:xfrm>
              <a:custGeom>
                <a:avLst/>
                <a:gdLst>
                  <a:gd name="T0" fmla="*/ 18 w 23"/>
                  <a:gd name="T1" fmla="*/ 26 h 37"/>
                  <a:gd name="T2" fmla="*/ 18 w 23"/>
                  <a:gd name="T3" fmla="*/ 31 h 37"/>
                  <a:gd name="T4" fmla="*/ 14 w 23"/>
                  <a:gd name="T5" fmla="*/ 36 h 37"/>
                  <a:gd name="T6" fmla="*/ 7 w 23"/>
                  <a:gd name="T7" fmla="*/ 35 h 37"/>
                  <a:gd name="T8" fmla="*/ 2 w 23"/>
                  <a:gd name="T9" fmla="*/ 29 h 37"/>
                  <a:gd name="T10" fmla="*/ 1 w 23"/>
                  <a:gd name="T11" fmla="*/ 21 h 37"/>
                  <a:gd name="T12" fmla="*/ 3 w 23"/>
                  <a:gd name="T13" fmla="*/ 17 h 37"/>
                  <a:gd name="T14" fmla="*/ 8 w 23"/>
                  <a:gd name="T15" fmla="*/ 15 h 37"/>
                  <a:gd name="T16" fmla="*/ 6 w 23"/>
                  <a:gd name="T17" fmla="*/ 10 h 37"/>
                  <a:gd name="T18" fmla="*/ 6 w 23"/>
                  <a:gd name="T19" fmla="*/ 5 h 37"/>
                  <a:gd name="T20" fmla="*/ 10 w 23"/>
                  <a:gd name="T21" fmla="*/ 1 h 37"/>
                  <a:gd name="T22" fmla="*/ 16 w 23"/>
                  <a:gd name="T23" fmla="*/ 2 h 37"/>
                  <a:gd name="T24" fmla="*/ 21 w 23"/>
                  <a:gd name="T25" fmla="*/ 8 h 37"/>
                  <a:gd name="T26" fmla="*/ 22 w 23"/>
                  <a:gd name="T27" fmla="*/ 14 h 37"/>
                  <a:gd name="T28" fmla="*/ 20 w 23"/>
                  <a:gd name="T29" fmla="*/ 18 h 37"/>
                  <a:gd name="T30" fmla="*/ 15 w 23"/>
                  <a:gd name="T31" fmla="*/ 20 h 37"/>
                  <a:gd name="T32" fmla="*/ 18 w 23"/>
                  <a:gd name="T33" fmla="*/ 26 h 37"/>
                  <a:gd name="T34" fmla="*/ 12 w 23"/>
                  <a:gd name="T35" fmla="*/ 30 h 37"/>
                  <a:gd name="T36" fmla="*/ 14 w 23"/>
                  <a:gd name="T37" fmla="*/ 28 h 37"/>
                  <a:gd name="T38" fmla="*/ 13 w 23"/>
                  <a:gd name="T39" fmla="*/ 25 h 37"/>
                  <a:gd name="T40" fmla="*/ 11 w 23"/>
                  <a:gd name="T41" fmla="*/ 20 h 37"/>
                  <a:gd name="T42" fmla="*/ 6 w 23"/>
                  <a:gd name="T43" fmla="*/ 24 h 37"/>
                  <a:gd name="T44" fmla="*/ 6 w 23"/>
                  <a:gd name="T45" fmla="*/ 27 h 37"/>
                  <a:gd name="T46" fmla="*/ 9 w 23"/>
                  <a:gd name="T47" fmla="*/ 30 h 37"/>
                  <a:gd name="T48" fmla="*/ 12 w 23"/>
                  <a:gd name="T49" fmla="*/ 30 h 37"/>
                  <a:gd name="T50" fmla="*/ 12 w 23"/>
                  <a:gd name="T51" fmla="*/ 7 h 37"/>
                  <a:gd name="T52" fmla="*/ 11 w 23"/>
                  <a:gd name="T53" fmla="*/ 9 h 37"/>
                  <a:gd name="T54" fmla="*/ 11 w 23"/>
                  <a:gd name="T55" fmla="*/ 11 h 37"/>
                  <a:gd name="T56" fmla="*/ 13 w 23"/>
                  <a:gd name="T57" fmla="*/ 15 h 37"/>
                  <a:gd name="T58" fmla="*/ 16 w 23"/>
                  <a:gd name="T59" fmla="*/ 14 h 37"/>
                  <a:gd name="T60" fmla="*/ 17 w 23"/>
                  <a:gd name="T61" fmla="*/ 12 h 37"/>
                  <a:gd name="T62" fmla="*/ 17 w 23"/>
                  <a:gd name="T63" fmla="*/ 9 h 37"/>
                  <a:gd name="T64" fmla="*/ 15 w 23"/>
                  <a:gd name="T65" fmla="*/ 7 h 37"/>
                  <a:gd name="T66" fmla="*/ 12 w 23"/>
                  <a:gd name="T67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7">
                    <a:moveTo>
                      <a:pt x="18" y="26"/>
                    </a:moveTo>
                    <a:cubicBezTo>
                      <a:pt x="19" y="28"/>
                      <a:pt x="19" y="30"/>
                      <a:pt x="18" y="31"/>
                    </a:cubicBezTo>
                    <a:cubicBezTo>
                      <a:pt x="18" y="34"/>
                      <a:pt x="16" y="35"/>
                      <a:pt x="14" y="36"/>
                    </a:cubicBezTo>
                    <a:cubicBezTo>
                      <a:pt x="12" y="37"/>
                      <a:pt x="10" y="36"/>
                      <a:pt x="7" y="35"/>
                    </a:cubicBezTo>
                    <a:cubicBezTo>
                      <a:pt x="5" y="33"/>
                      <a:pt x="3" y="31"/>
                      <a:pt x="2" y="29"/>
                    </a:cubicBezTo>
                    <a:cubicBezTo>
                      <a:pt x="0" y="27"/>
                      <a:pt x="0" y="24"/>
                      <a:pt x="1" y="21"/>
                    </a:cubicBezTo>
                    <a:cubicBezTo>
                      <a:pt x="1" y="19"/>
                      <a:pt x="2" y="18"/>
                      <a:pt x="3" y="17"/>
                    </a:cubicBezTo>
                    <a:cubicBezTo>
                      <a:pt x="4" y="16"/>
                      <a:pt x="6" y="16"/>
                      <a:pt x="8" y="15"/>
                    </a:cubicBezTo>
                    <a:cubicBezTo>
                      <a:pt x="7" y="13"/>
                      <a:pt x="6" y="12"/>
                      <a:pt x="6" y="10"/>
                    </a:cubicBezTo>
                    <a:cubicBezTo>
                      <a:pt x="6" y="8"/>
                      <a:pt x="6" y="7"/>
                      <a:pt x="6" y="5"/>
                    </a:cubicBezTo>
                    <a:cubicBezTo>
                      <a:pt x="7" y="3"/>
                      <a:pt x="8" y="1"/>
                      <a:pt x="10" y="1"/>
                    </a:cubicBezTo>
                    <a:cubicBezTo>
                      <a:pt x="12" y="0"/>
                      <a:pt x="14" y="1"/>
                      <a:pt x="16" y="2"/>
                    </a:cubicBezTo>
                    <a:cubicBezTo>
                      <a:pt x="18" y="4"/>
                      <a:pt x="20" y="5"/>
                      <a:pt x="21" y="8"/>
                    </a:cubicBezTo>
                    <a:cubicBezTo>
                      <a:pt x="22" y="10"/>
                      <a:pt x="23" y="12"/>
                      <a:pt x="22" y="14"/>
                    </a:cubicBezTo>
                    <a:cubicBezTo>
                      <a:pt x="22" y="16"/>
                      <a:pt x="21" y="17"/>
                      <a:pt x="20" y="18"/>
                    </a:cubicBezTo>
                    <a:cubicBezTo>
                      <a:pt x="19" y="19"/>
                      <a:pt x="17" y="20"/>
                      <a:pt x="15" y="20"/>
                    </a:cubicBezTo>
                    <a:cubicBezTo>
                      <a:pt x="17" y="22"/>
                      <a:pt x="18" y="24"/>
                      <a:pt x="18" y="26"/>
                    </a:cubicBezTo>
                    <a:close/>
                    <a:moveTo>
                      <a:pt x="12" y="30"/>
                    </a:moveTo>
                    <a:cubicBezTo>
                      <a:pt x="13" y="30"/>
                      <a:pt x="13" y="29"/>
                      <a:pt x="14" y="28"/>
                    </a:cubicBezTo>
                    <a:cubicBezTo>
                      <a:pt x="14" y="27"/>
                      <a:pt x="14" y="26"/>
                      <a:pt x="13" y="25"/>
                    </a:cubicBezTo>
                    <a:cubicBezTo>
                      <a:pt x="13" y="24"/>
                      <a:pt x="12" y="22"/>
                      <a:pt x="11" y="20"/>
                    </a:cubicBezTo>
                    <a:cubicBezTo>
                      <a:pt x="8" y="20"/>
                      <a:pt x="6" y="21"/>
                      <a:pt x="6" y="24"/>
                    </a:cubicBezTo>
                    <a:cubicBezTo>
                      <a:pt x="5" y="25"/>
                      <a:pt x="6" y="26"/>
                      <a:pt x="6" y="27"/>
                    </a:cubicBezTo>
                    <a:cubicBezTo>
                      <a:pt x="7" y="28"/>
                      <a:pt x="7" y="29"/>
                      <a:pt x="9" y="30"/>
                    </a:cubicBezTo>
                    <a:cubicBezTo>
                      <a:pt x="10" y="31"/>
                      <a:pt x="11" y="31"/>
                      <a:pt x="12" y="30"/>
                    </a:cubicBezTo>
                    <a:moveTo>
                      <a:pt x="12" y="7"/>
                    </a:moveTo>
                    <a:cubicBezTo>
                      <a:pt x="12" y="7"/>
                      <a:pt x="11" y="8"/>
                      <a:pt x="11" y="9"/>
                    </a:cubicBezTo>
                    <a:cubicBezTo>
                      <a:pt x="11" y="9"/>
                      <a:pt x="11" y="10"/>
                      <a:pt x="11" y="11"/>
                    </a:cubicBezTo>
                    <a:cubicBezTo>
                      <a:pt x="11" y="12"/>
                      <a:pt x="12" y="13"/>
                      <a:pt x="13" y="15"/>
                    </a:cubicBezTo>
                    <a:cubicBezTo>
                      <a:pt x="14" y="15"/>
                      <a:pt x="15" y="14"/>
                      <a:pt x="16" y="14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1"/>
                      <a:pt x="17" y="10"/>
                      <a:pt x="17" y="9"/>
                    </a:cubicBezTo>
                    <a:cubicBezTo>
                      <a:pt x="16" y="8"/>
                      <a:pt x="16" y="8"/>
                      <a:pt x="15" y="7"/>
                    </a:cubicBezTo>
                    <a:cubicBezTo>
                      <a:pt x="14" y="7"/>
                      <a:pt x="13" y="6"/>
                      <a:pt x="12" y="7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126"/>
              <p:cNvSpPr>
                <a:spLocks/>
              </p:cNvSpPr>
              <p:nvPr/>
            </p:nvSpPr>
            <p:spPr bwMode="auto">
              <a:xfrm>
                <a:off x="3638551" y="4371975"/>
                <a:ext cx="82550" cy="133350"/>
              </a:xfrm>
              <a:custGeom>
                <a:avLst/>
                <a:gdLst>
                  <a:gd name="T0" fmla="*/ 17 w 24"/>
                  <a:gd name="T1" fmla="*/ 2 h 39"/>
                  <a:gd name="T2" fmla="*/ 21 w 24"/>
                  <a:gd name="T3" fmla="*/ 5 h 39"/>
                  <a:gd name="T4" fmla="*/ 23 w 24"/>
                  <a:gd name="T5" fmla="*/ 10 h 39"/>
                  <a:gd name="T6" fmla="*/ 23 w 24"/>
                  <a:gd name="T7" fmla="*/ 15 h 39"/>
                  <a:gd name="T8" fmla="*/ 21 w 24"/>
                  <a:gd name="T9" fmla="*/ 19 h 39"/>
                  <a:gd name="T10" fmla="*/ 18 w 24"/>
                  <a:gd name="T11" fmla="*/ 22 h 39"/>
                  <a:gd name="T12" fmla="*/ 12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3 h 39"/>
                  <a:gd name="T20" fmla="*/ 17 w 24"/>
                  <a:gd name="T21" fmla="*/ 39 h 39"/>
                  <a:gd name="T22" fmla="*/ 0 w 24"/>
                  <a:gd name="T23" fmla="*/ 29 h 39"/>
                  <a:gd name="T24" fmla="*/ 1 w 24"/>
                  <a:gd name="T25" fmla="*/ 24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3 h 39"/>
                  <a:gd name="T34" fmla="*/ 18 w 24"/>
                  <a:gd name="T35" fmla="*/ 9 h 39"/>
                  <a:gd name="T36" fmla="*/ 16 w 24"/>
                  <a:gd name="T37" fmla="*/ 7 h 39"/>
                  <a:gd name="T38" fmla="*/ 13 w 24"/>
                  <a:gd name="T39" fmla="*/ 6 h 39"/>
                  <a:gd name="T40" fmla="*/ 9 w 24"/>
                  <a:gd name="T41" fmla="*/ 7 h 39"/>
                  <a:gd name="T42" fmla="*/ 7 w 24"/>
                  <a:gd name="T43" fmla="*/ 1 h 39"/>
                  <a:gd name="T44" fmla="*/ 11 w 24"/>
                  <a:gd name="T45" fmla="*/ 0 h 39"/>
                  <a:gd name="T46" fmla="*/ 14 w 24"/>
                  <a:gd name="T47" fmla="*/ 0 h 39"/>
                  <a:gd name="T48" fmla="*/ 17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7" y="2"/>
                    </a:moveTo>
                    <a:cubicBezTo>
                      <a:pt x="19" y="3"/>
                      <a:pt x="20" y="4"/>
                      <a:pt x="21" y="5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6"/>
                      <a:pt x="22" y="18"/>
                      <a:pt x="21" y="19"/>
                    </a:cubicBezTo>
                    <a:cubicBezTo>
                      <a:pt x="21" y="20"/>
                      <a:pt x="20" y="21"/>
                      <a:pt x="18" y="22"/>
                    </a:cubicBezTo>
                    <a:cubicBezTo>
                      <a:pt x="17" y="22"/>
                      <a:pt x="15" y="23"/>
                      <a:pt x="12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8"/>
                      <a:pt x="14" y="17"/>
                      <a:pt x="15" y="17"/>
                    </a:cubicBezTo>
                    <a:cubicBezTo>
                      <a:pt x="15" y="16"/>
                      <a:pt x="16" y="16"/>
                      <a:pt x="17" y="15"/>
                    </a:cubicBezTo>
                    <a:cubicBezTo>
                      <a:pt x="17" y="14"/>
                      <a:pt x="17" y="14"/>
                      <a:pt x="18" y="13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4" y="6"/>
                      <a:pt x="13" y="6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1"/>
                      <a:pt x="16" y="1"/>
                      <a:pt x="17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127"/>
              <p:cNvSpPr>
                <a:spLocks/>
              </p:cNvSpPr>
              <p:nvPr/>
            </p:nvSpPr>
            <p:spPr bwMode="auto">
              <a:xfrm>
                <a:off x="4049713" y="4606925"/>
                <a:ext cx="80963" cy="134938"/>
              </a:xfrm>
              <a:custGeom>
                <a:avLst/>
                <a:gdLst>
                  <a:gd name="T0" fmla="*/ 18 w 24"/>
                  <a:gd name="T1" fmla="*/ 2 h 39"/>
                  <a:gd name="T2" fmla="*/ 22 w 24"/>
                  <a:gd name="T3" fmla="*/ 6 h 39"/>
                  <a:gd name="T4" fmla="*/ 23 w 24"/>
                  <a:gd name="T5" fmla="*/ 10 h 39"/>
                  <a:gd name="T6" fmla="*/ 23 w 24"/>
                  <a:gd name="T7" fmla="*/ 15 h 39"/>
                  <a:gd name="T8" fmla="*/ 22 w 24"/>
                  <a:gd name="T9" fmla="*/ 19 h 39"/>
                  <a:gd name="T10" fmla="*/ 19 w 24"/>
                  <a:gd name="T11" fmla="*/ 22 h 39"/>
                  <a:gd name="T12" fmla="*/ 13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4 h 39"/>
                  <a:gd name="T20" fmla="*/ 18 w 24"/>
                  <a:gd name="T21" fmla="*/ 39 h 39"/>
                  <a:gd name="T22" fmla="*/ 0 w 24"/>
                  <a:gd name="T23" fmla="*/ 29 h 39"/>
                  <a:gd name="T24" fmla="*/ 2 w 24"/>
                  <a:gd name="T25" fmla="*/ 25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3 h 39"/>
                  <a:gd name="T34" fmla="*/ 18 w 24"/>
                  <a:gd name="T35" fmla="*/ 10 h 39"/>
                  <a:gd name="T36" fmla="*/ 16 w 24"/>
                  <a:gd name="T37" fmla="*/ 8 h 39"/>
                  <a:gd name="T38" fmla="*/ 13 w 24"/>
                  <a:gd name="T39" fmla="*/ 7 h 39"/>
                  <a:gd name="T40" fmla="*/ 9 w 24"/>
                  <a:gd name="T41" fmla="*/ 8 h 39"/>
                  <a:gd name="T42" fmla="*/ 8 w 24"/>
                  <a:gd name="T43" fmla="*/ 2 h 39"/>
                  <a:gd name="T44" fmla="*/ 11 w 24"/>
                  <a:gd name="T45" fmla="*/ 1 h 39"/>
                  <a:gd name="T46" fmla="*/ 14 w 24"/>
                  <a:gd name="T47" fmla="*/ 1 h 39"/>
                  <a:gd name="T48" fmla="*/ 18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8" y="2"/>
                    </a:moveTo>
                    <a:cubicBezTo>
                      <a:pt x="19" y="3"/>
                      <a:pt x="21" y="4"/>
                      <a:pt x="22" y="6"/>
                    </a:cubicBezTo>
                    <a:cubicBezTo>
                      <a:pt x="23" y="7"/>
                      <a:pt x="23" y="9"/>
                      <a:pt x="23" y="10"/>
                    </a:cubicBezTo>
                    <a:cubicBezTo>
                      <a:pt x="24" y="12"/>
                      <a:pt x="24" y="14"/>
                      <a:pt x="23" y="15"/>
                    </a:cubicBezTo>
                    <a:cubicBezTo>
                      <a:pt x="23" y="17"/>
                      <a:pt x="22" y="18"/>
                      <a:pt x="22" y="19"/>
                    </a:cubicBezTo>
                    <a:cubicBezTo>
                      <a:pt x="21" y="20"/>
                      <a:pt x="20" y="21"/>
                      <a:pt x="19" y="22"/>
                    </a:cubicBezTo>
                    <a:cubicBezTo>
                      <a:pt x="17" y="23"/>
                      <a:pt x="15" y="24"/>
                      <a:pt x="13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9"/>
                      <a:pt x="14" y="18"/>
                      <a:pt x="15" y="17"/>
                    </a:cubicBezTo>
                    <a:cubicBezTo>
                      <a:pt x="16" y="17"/>
                      <a:pt x="16" y="16"/>
                      <a:pt x="17" y="15"/>
                    </a:cubicBezTo>
                    <a:cubicBezTo>
                      <a:pt x="17" y="15"/>
                      <a:pt x="18" y="14"/>
                      <a:pt x="18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7" y="9"/>
                      <a:pt x="17" y="8"/>
                      <a:pt x="16" y="8"/>
                    </a:cubicBezTo>
                    <a:cubicBezTo>
                      <a:pt x="15" y="7"/>
                      <a:pt x="14" y="7"/>
                      <a:pt x="13" y="7"/>
                    </a:cubicBezTo>
                    <a:cubicBezTo>
                      <a:pt x="12" y="7"/>
                      <a:pt x="11" y="7"/>
                      <a:pt x="9" y="8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12" y="0"/>
                      <a:pt x="13" y="1"/>
                      <a:pt x="14" y="1"/>
                    </a:cubicBezTo>
                    <a:cubicBezTo>
                      <a:pt x="15" y="1"/>
                      <a:pt x="17" y="2"/>
                      <a:pt x="18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128"/>
              <p:cNvSpPr>
                <a:spLocks noEditPoints="1"/>
              </p:cNvSpPr>
              <p:nvPr/>
            </p:nvSpPr>
            <p:spPr bwMode="auto">
              <a:xfrm>
                <a:off x="4124326" y="4648200"/>
                <a:ext cx="71438" cy="120650"/>
              </a:xfrm>
              <a:custGeom>
                <a:avLst/>
                <a:gdLst>
                  <a:gd name="T0" fmla="*/ 21 w 21"/>
                  <a:gd name="T1" fmla="*/ 12 h 35"/>
                  <a:gd name="T2" fmla="*/ 20 w 21"/>
                  <a:gd name="T3" fmla="*/ 21 h 35"/>
                  <a:gd name="T4" fmla="*/ 13 w 21"/>
                  <a:gd name="T5" fmla="*/ 33 h 35"/>
                  <a:gd name="T6" fmla="*/ 3 w 21"/>
                  <a:gd name="T7" fmla="*/ 32 h 35"/>
                  <a:gd name="T8" fmla="*/ 0 w 21"/>
                  <a:gd name="T9" fmla="*/ 30 h 35"/>
                  <a:gd name="T10" fmla="*/ 1 w 21"/>
                  <a:gd name="T11" fmla="*/ 24 h 35"/>
                  <a:gd name="T12" fmla="*/ 4 w 21"/>
                  <a:gd name="T13" fmla="*/ 27 h 35"/>
                  <a:gd name="T14" fmla="*/ 8 w 21"/>
                  <a:gd name="T15" fmla="*/ 28 h 35"/>
                  <a:gd name="T16" fmla="*/ 12 w 21"/>
                  <a:gd name="T17" fmla="*/ 27 h 35"/>
                  <a:gd name="T18" fmla="*/ 15 w 21"/>
                  <a:gd name="T19" fmla="*/ 21 h 35"/>
                  <a:gd name="T20" fmla="*/ 14 w 21"/>
                  <a:gd name="T21" fmla="*/ 21 h 35"/>
                  <a:gd name="T22" fmla="*/ 11 w 21"/>
                  <a:gd name="T23" fmla="*/ 23 h 35"/>
                  <a:gd name="T24" fmla="*/ 8 w 21"/>
                  <a:gd name="T25" fmla="*/ 22 h 35"/>
                  <a:gd name="T26" fmla="*/ 3 w 21"/>
                  <a:gd name="T27" fmla="*/ 16 h 35"/>
                  <a:gd name="T28" fmla="*/ 4 w 21"/>
                  <a:gd name="T29" fmla="*/ 8 h 35"/>
                  <a:gd name="T30" fmla="*/ 8 w 21"/>
                  <a:gd name="T31" fmla="*/ 1 h 35"/>
                  <a:gd name="T32" fmla="*/ 15 w 21"/>
                  <a:gd name="T33" fmla="*/ 1 h 35"/>
                  <a:gd name="T34" fmla="*/ 19 w 21"/>
                  <a:gd name="T35" fmla="*/ 6 h 35"/>
                  <a:gd name="T36" fmla="*/ 21 w 21"/>
                  <a:gd name="T37" fmla="*/ 12 h 35"/>
                  <a:gd name="T38" fmla="*/ 14 w 21"/>
                  <a:gd name="T39" fmla="*/ 18 h 35"/>
                  <a:gd name="T40" fmla="*/ 16 w 21"/>
                  <a:gd name="T41" fmla="*/ 15 h 35"/>
                  <a:gd name="T42" fmla="*/ 16 w 21"/>
                  <a:gd name="T43" fmla="*/ 10 h 35"/>
                  <a:gd name="T44" fmla="*/ 14 w 21"/>
                  <a:gd name="T45" fmla="*/ 7 h 35"/>
                  <a:gd name="T46" fmla="*/ 11 w 21"/>
                  <a:gd name="T47" fmla="*/ 7 h 35"/>
                  <a:gd name="T48" fmla="*/ 9 w 21"/>
                  <a:gd name="T49" fmla="*/ 10 h 35"/>
                  <a:gd name="T50" fmla="*/ 8 w 21"/>
                  <a:gd name="T51" fmla="*/ 15 h 35"/>
                  <a:gd name="T52" fmla="*/ 11 w 21"/>
                  <a:gd name="T53" fmla="*/ 17 h 35"/>
                  <a:gd name="T54" fmla="*/ 14 w 21"/>
                  <a:gd name="T5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35">
                    <a:moveTo>
                      <a:pt x="21" y="12"/>
                    </a:moveTo>
                    <a:cubicBezTo>
                      <a:pt x="21" y="15"/>
                      <a:pt x="21" y="18"/>
                      <a:pt x="20" y="21"/>
                    </a:cubicBezTo>
                    <a:cubicBezTo>
                      <a:pt x="19" y="27"/>
                      <a:pt x="16" y="31"/>
                      <a:pt x="13" y="33"/>
                    </a:cubicBezTo>
                    <a:cubicBezTo>
                      <a:pt x="11" y="35"/>
                      <a:pt x="7" y="34"/>
                      <a:pt x="3" y="32"/>
                    </a:cubicBezTo>
                    <a:cubicBezTo>
                      <a:pt x="1" y="31"/>
                      <a:pt x="0" y="30"/>
                      <a:pt x="0" y="3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5"/>
                      <a:pt x="3" y="26"/>
                      <a:pt x="4" y="27"/>
                    </a:cubicBezTo>
                    <a:cubicBezTo>
                      <a:pt x="6" y="28"/>
                      <a:pt x="7" y="28"/>
                      <a:pt x="8" y="28"/>
                    </a:cubicBezTo>
                    <a:cubicBezTo>
                      <a:pt x="10" y="28"/>
                      <a:pt x="11" y="28"/>
                      <a:pt x="12" y="27"/>
                    </a:cubicBezTo>
                    <a:cubicBezTo>
                      <a:pt x="13" y="25"/>
                      <a:pt x="14" y="24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2"/>
                      <a:pt x="12" y="23"/>
                      <a:pt x="11" y="23"/>
                    </a:cubicBezTo>
                    <a:cubicBezTo>
                      <a:pt x="10" y="23"/>
                      <a:pt x="9" y="22"/>
                      <a:pt x="8" y="22"/>
                    </a:cubicBezTo>
                    <a:cubicBezTo>
                      <a:pt x="6" y="20"/>
                      <a:pt x="4" y="19"/>
                      <a:pt x="3" y="16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4" y="4"/>
                      <a:pt x="6" y="2"/>
                      <a:pt x="8" y="1"/>
                    </a:cubicBezTo>
                    <a:cubicBezTo>
                      <a:pt x="10" y="0"/>
                      <a:pt x="12" y="0"/>
                      <a:pt x="15" y="1"/>
                    </a:cubicBezTo>
                    <a:cubicBezTo>
                      <a:pt x="17" y="2"/>
                      <a:pt x="18" y="4"/>
                      <a:pt x="19" y="6"/>
                    </a:cubicBezTo>
                    <a:cubicBezTo>
                      <a:pt x="20" y="8"/>
                      <a:pt x="21" y="10"/>
                      <a:pt x="21" y="12"/>
                    </a:cubicBezTo>
                    <a:close/>
                    <a:moveTo>
                      <a:pt x="14" y="18"/>
                    </a:moveTo>
                    <a:cubicBezTo>
                      <a:pt x="15" y="17"/>
                      <a:pt x="15" y="16"/>
                      <a:pt x="16" y="15"/>
                    </a:cubicBezTo>
                    <a:cubicBezTo>
                      <a:pt x="16" y="13"/>
                      <a:pt x="16" y="12"/>
                      <a:pt x="16" y="10"/>
                    </a:cubicBezTo>
                    <a:cubicBezTo>
                      <a:pt x="15" y="9"/>
                      <a:pt x="15" y="7"/>
                      <a:pt x="14" y="7"/>
                    </a:cubicBezTo>
                    <a:cubicBezTo>
                      <a:pt x="13" y="6"/>
                      <a:pt x="12" y="6"/>
                      <a:pt x="11" y="7"/>
                    </a:cubicBezTo>
                    <a:cubicBezTo>
                      <a:pt x="10" y="7"/>
                      <a:pt x="9" y="9"/>
                      <a:pt x="9" y="10"/>
                    </a:cubicBezTo>
                    <a:cubicBezTo>
                      <a:pt x="8" y="12"/>
                      <a:pt x="8" y="13"/>
                      <a:pt x="8" y="15"/>
                    </a:cubicBezTo>
                    <a:cubicBezTo>
                      <a:pt x="9" y="16"/>
                      <a:pt x="10" y="17"/>
                      <a:pt x="11" y="17"/>
                    </a:cubicBezTo>
                    <a:cubicBezTo>
                      <a:pt x="12" y="18"/>
                      <a:pt x="13" y="18"/>
                      <a:pt x="14" y="1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129"/>
              <p:cNvSpPr>
                <a:spLocks/>
              </p:cNvSpPr>
              <p:nvPr/>
            </p:nvSpPr>
            <p:spPr bwMode="auto">
              <a:xfrm>
                <a:off x="4449763" y="4837113"/>
                <a:ext cx="77788" cy="122238"/>
              </a:xfrm>
              <a:custGeom>
                <a:avLst/>
                <a:gdLst>
                  <a:gd name="T0" fmla="*/ 16 w 23"/>
                  <a:gd name="T1" fmla="*/ 2 h 36"/>
                  <a:gd name="T2" fmla="*/ 22 w 23"/>
                  <a:gd name="T3" fmla="*/ 7 h 36"/>
                  <a:gd name="T4" fmla="*/ 23 w 23"/>
                  <a:gd name="T5" fmla="*/ 14 h 36"/>
                  <a:gd name="T6" fmla="*/ 20 w 23"/>
                  <a:gd name="T7" fmla="*/ 19 h 36"/>
                  <a:gd name="T8" fmla="*/ 15 w 23"/>
                  <a:gd name="T9" fmla="*/ 19 h 36"/>
                  <a:gd name="T10" fmla="*/ 15 w 23"/>
                  <a:gd name="T11" fmla="*/ 19 h 36"/>
                  <a:gd name="T12" fmla="*/ 19 w 23"/>
                  <a:gd name="T13" fmla="*/ 24 h 36"/>
                  <a:gd name="T14" fmla="*/ 19 w 23"/>
                  <a:gd name="T15" fmla="*/ 30 h 36"/>
                  <a:gd name="T16" fmla="*/ 15 w 23"/>
                  <a:gd name="T17" fmla="*/ 36 h 36"/>
                  <a:gd name="T18" fmla="*/ 6 w 23"/>
                  <a:gd name="T19" fmla="*/ 34 h 36"/>
                  <a:gd name="T20" fmla="*/ 0 w 23"/>
                  <a:gd name="T21" fmla="*/ 28 h 36"/>
                  <a:gd name="T22" fmla="*/ 1 w 23"/>
                  <a:gd name="T23" fmla="*/ 22 h 36"/>
                  <a:gd name="T24" fmla="*/ 4 w 23"/>
                  <a:gd name="T25" fmla="*/ 26 h 36"/>
                  <a:gd name="T26" fmla="*/ 7 w 23"/>
                  <a:gd name="T27" fmla="*/ 28 h 36"/>
                  <a:gd name="T28" fmla="*/ 12 w 23"/>
                  <a:gd name="T29" fmla="*/ 29 h 36"/>
                  <a:gd name="T30" fmla="*/ 14 w 23"/>
                  <a:gd name="T31" fmla="*/ 27 h 36"/>
                  <a:gd name="T32" fmla="*/ 13 w 23"/>
                  <a:gd name="T33" fmla="*/ 23 h 36"/>
                  <a:gd name="T34" fmla="*/ 9 w 23"/>
                  <a:gd name="T35" fmla="*/ 19 h 36"/>
                  <a:gd name="T36" fmla="*/ 7 w 23"/>
                  <a:gd name="T37" fmla="*/ 18 h 36"/>
                  <a:gd name="T38" fmla="*/ 8 w 23"/>
                  <a:gd name="T39" fmla="*/ 13 h 36"/>
                  <a:gd name="T40" fmla="*/ 10 w 23"/>
                  <a:gd name="T41" fmla="*/ 14 h 36"/>
                  <a:gd name="T42" fmla="*/ 15 w 23"/>
                  <a:gd name="T43" fmla="*/ 15 h 36"/>
                  <a:gd name="T44" fmla="*/ 17 w 23"/>
                  <a:gd name="T45" fmla="*/ 13 h 36"/>
                  <a:gd name="T46" fmla="*/ 14 w 23"/>
                  <a:gd name="T47" fmla="*/ 7 h 36"/>
                  <a:gd name="T48" fmla="*/ 12 w 23"/>
                  <a:gd name="T49" fmla="*/ 6 h 36"/>
                  <a:gd name="T50" fmla="*/ 8 w 23"/>
                  <a:gd name="T51" fmla="*/ 6 h 36"/>
                  <a:gd name="T52" fmla="*/ 7 w 23"/>
                  <a:gd name="T53" fmla="*/ 0 h 36"/>
                  <a:gd name="T54" fmla="*/ 16 w 23"/>
                  <a:gd name="T5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36">
                    <a:moveTo>
                      <a:pt x="16" y="2"/>
                    </a:moveTo>
                    <a:cubicBezTo>
                      <a:pt x="19" y="3"/>
                      <a:pt x="21" y="5"/>
                      <a:pt x="22" y="7"/>
                    </a:cubicBezTo>
                    <a:cubicBezTo>
                      <a:pt x="23" y="10"/>
                      <a:pt x="23" y="12"/>
                      <a:pt x="23" y="14"/>
                    </a:cubicBezTo>
                    <a:cubicBezTo>
                      <a:pt x="22" y="16"/>
                      <a:pt x="21" y="18"/>
                      <a:pt x="20" y="19"/>
                    </a:cubicBezTo>
                    <a:cubicBezTo>
                      <a:pt x="18" y="19"/>
                      <a:pt x="17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7" y="21"/>
                      <a:pt x="18" y="22"/>
                      <a:pt x="19" y="24"/>
                    </a:cubicBezTo>
                    <a:cubicBezTo>
                      <a:pt x="20" y="26"/>
                      <a:pt x="20" y="28"/>
                      <a:pt x="19" y="30"/>
                    </a:cubicBezTo>
                    <a:cubicBezTo>
                      <a:pt x="18" y="33"/>
                      <a:pt x="17" y="35"/>
                      <a:pt x="15" y="36"/>
                    </a:cubicBezTo>
                    <a:cubicBezTo>
                      <a:pt x="12" y="36"/>
                      <a:pt x="10" y="36"/>
                      <a:pt x="6" y="34"/>
                    </a:cubicBezTo>
                    <a:cubicBezTo>
                      <a:pt x="4" y="32"/>
                      <a:pt x="2" y="30"/>
                      <a:pt x="0" y="2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4"/>
                      <a:pt x="3" y="25"/>
                      <a:pt x="4" y="26"/>
                    </a:cubicBezTo>
                    <a:cubicBezTo>
                      <a:pt x="5" y="27"/>
                      <a:pt x="6" y="28"/>
                      <a:pt x="7" y="28"/>
                    </a:cubicBezTo>
                    <a:cubicBezTo>
                      <a:pt x="9" y="29"/>
                      <a:pt x="10" y="30"/>
                      <a:pt x="12" y="29"/>
                    </a:cubicBezTo>
                    <a:cubicBezTo>
                      <a:pt x="13" y="29"/>
                      <a:pt x="13" y="28"/>
                      <a:pt x="14" y="27"/>
                    </a:cubicBezTo>
                    <a:cubicBezTo>
                      <a:pt x="14" y="25"/>
                      <a:pt x="14" y="24"/>
                      <a:pt x="13" y="23"/>
                    </a:cubicBezTo>
                    <a:cubicBezTo>
                      <a:pt x="12" y="21"/>
                      <a:pt x="11" y="20"/>
                      <a:pt x="9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2" y="15"/>
                      <a:pt x="14" y="15"/>
                      <a:pt x="15" y="15"/>
                    </a:cubicBezTo>
                    <a:cubicBezTo>
                      <a:pt x="16" y="15"/>
                      <a:pt x="17" y="14"/>
                      <a:pt x="17" y="13"/>
                    </a:cubicBezTo>
                    <a:cubicBezTo>
                      <a:pt x="18" y="10"/>
                      <a:pt x="17" y="8"/>
                      <a:pt x="14" y="7"/>
                    </a:cubicBezTo>
                    <a:cubicBezTo>
                      <a:pt x="14" y="7"/>
                      <a:pt x="13" y="6"/>
                      <a:pt x="12" y="6"/>
                    </a:cubicBezTo>
                    <a:cubicBezTo>
                      <a:pt x="11" y="6"/>
                      <a:pt x="10" y="6"/>
                      <a:pt x="8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130"/>
              <p:cNvSpPr>
                <a:spLocks noEditPoints="1"/>
              </p:cNvSpPr>
              <p:nvPr/>
            </p:nvSpPr>
            <p:spPr bwMode="auto">
              <a:xfrm>
                <a:off x="4524376" y="4878388"/>
                <a:ext cx="71438" cy="122238"/>
              </a:xfrm>
              <a:custGeom>
                <a:avLst/>
                <a:gdLst>
                  <a:gd name="T0" fmla="*/ 20 w 21"/>
                  <a:gd name="T1" fmla="*/ 10 h 36"/>
                  <a:gd name="T2" fmla="*/ 19 w 21"/>
                  <a:gd name="T3" fmla="*/ 23 h 36"/>
                  <a:gd name="T4" fmla="*/ 13 w 21"/>
                  <a:gd name="T5" fmla="*/ 34 h 36"/>
                  <a:gd name="T6" fmla="*/ 6 w 21"/>
                  <a:gd name="T7" fmla="*/ 34 h 36"/>
                  <a:gd name="T8" fmla="*/ 0 w 21"/>
                  <a:gd name="T9" fmla="*/ 26 h 36"/>
                  <a:gd name="T10" fmla="*/ 2 w 21"/>
                  <a:gd name="T11" fmla="*/ 13 h 36"/>
                  <a:gd name="T12" fmla="*/ 7 w 21"/>
                  <a:gd name="T13" fmla="*/ 2 h 36"/>
                  <a:gd name="T14" fmla="*/ 15 w 21"/>
                  <a:gd name="T15" fmla="*/ 2 h 36"/>
                  <a:gd name="T16" fmla="*/ 20 w 21"/>
                  <a:gd name="T17" fmla="*/ 10 h 36"/>
                  <a:gd name="T18" fmla="*/ 11 w 21"/>
                  <a:gd name="T19" fmla="*/ 28 h 36"/>
                  <a:gd name="T20" fmla="*/ 14 w 21"/>
                  <a:gd name="T21" fmla="*/ 20 h 36"/>
                  <a:gd name="T22" fmla="*/ 15 w 21"/>
                  <a:gd name="T23" fmla="*/ 11 h 36"/>
                  <a:gd name="T24" fmla="*/ 13 w 21"/>
                  <a:gd name="T25" fmla="*/ 7 h 36"/>
                  <a:gd name="T26" fmla="*/ 10 w 21"/>
                  <a:gd name="T27" fmla="*/ 8 h 36"/>
                  <a:gd name="T28" fmla="*/ 7 w 21"/>
                  <a:gd name="T29" fmla="*/ 16 h 36"/>
                  <a:gd name="T30" fmla="*/ 5 w 21"/>
                  <a:gd name="T31" fmla="*/ 25 h 36"/>
                  <a:gd name="T32" fmla="*/ 7 w 21"/>
                  <a:gd name="T33" fmla="*/ 29 h 36"/>
                  <a:gd name="T34" fmla="*/ 11 w 21"/>
                  <a:gd name="T35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36">
                    <a:moveTo>
                      <a:pt x="20" y="10"/>
                    </a:moveTo>
                    <a:cubicBezTo>
                      <a:pt x="21" y="13"/>
                      <a:pt x="20" y="18"/>
                      <a:pt x="19" y="23"/>
                    </a:cubicBezTo>
                    <a:cubicBezTo>
                      <a:pt x="17" y="29"/>
                      <a:pt x="16" y="32"/>
                      <a:pt x="13" y="34"/>
                    </a:cubicBezTo>
                    <a:cubicBezTo>
                      <a:pt x="11" y="36"/>
                      <a:pt x="9" y="36"/>
                      <a:pt x="6" y="34"/>
                    </a:cubicBezTo>
                    <a:cubicBezTo>
                      <a:pt x="3" y="33"/>
                      <a:pt x="1" y="30"/>
                      <a:pt x="0" y="26"/>
                    </a:cubicBezTo>
                    <a:cubicBezTo>
                      <a:pt x="0" y="23"/>
                      <a:pt x="0" y="18"/>
                      <a:pt x="2" y="13"/>
                    </a:cubicBezTo>
                    <a:cubicBezTo>
                      <a:pt x="3" y="7"/>
                      <a:pt x="5" y="4"/>
                      <a:pt x="7" y="2"/>
                    </a:cubicBezTo>
                    <a:cubicBezTo>
                      <a:pt x="9" y="0"/>
                      <a:pt x="12" y="0"/>
                      <a:pt x="15" y="2"/>
                    </a:cubicBezTo>
                    <a:cubicBezTo>
                      <a:pt x="17" y="3"/>
                      <a:pt x="19" y="6"/>
                      <a:pt x="20" y="10"/>
                    </a:cubicBezTo>
                    <a:close/>
                    <a:moveTo>
                      <a:pt x="11" y="28"/>
                    </a:moveTo>
                    <a:cubicBezTo>
                      <a:pt x="12" y="26"/>
                      <a:pt x="13" y="24"/>
                      <a:pt x="14" y="20"/>
                    </a:cubicBezTo>
                    <a:cubicBezTo>
                      <a:pt x="15" y="16"/>
                      <a:pt x="15" y="13"/>
                      <a:pt x="15" y="11"/>
                    </a:cubicBezTo>
                    <a:cubicBezTo>
                      <a:pt x="15" y="9"/>
                      <a:pt x="14" y="8"/>
                      <a:pt x="13" y="7"/>
                    </a:cubicBezTo>
                    <a:cubicBezTo>
                      <a:pt x="12" y="6"/>
                      <a:pt x="11" y="7"/>
                      <a:pt x="10" y="8"/>
                    </a:cubicBezTo>
                    <a:cubicBezTo>
                      <a:pt x="9" y="9"/>
                      <a:pt x="8" y="12"/>
                      <a:pt x="7" y="16"/>
                    </a:cubicBezTo>
                    <a:cubicBezTo>
                      <a:pt x="6" y="20"/>
                      <a:pt x="5" y="23"/>
                      <a:pt x="5" y="25"/>
                    </a:cubicBezTo>
                    <a:cubicBezTo>
                      <a:pt x="5" y="27"/>
                      <a:pt x="6" y="28"/>
                      <a:pt x="7" y="29"/>
                    </a:cubicBezTo>
                    <a:cubicBezTo>
                      <a:pt x="8" y="30"/>
                      <a:pt x="10" y="29"/>
                      <a:pt x="11" y="2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131"/>
              <p:cNvSpPr>
                <a:spLocks/>
              </p:cNvSpPr>
              <p:nvPr/>
            </p:nvSpPr>
            <p:spPr bwMode="auto">
              <a:xfrm>
                <a:off x="5721351" y="3800475"/>
                <a:ext cx="52388" cy="119063"/>
              </a:xfrm>
              <a:custGeom>
                <a:avLst/>
                <a:gdLst>
                  <a:gd name="T0" fmla="*/ 15 w 15"/>
                  <a:gd name="T1" fmla="*/ 3 h 35"/>
                  <a:gd name="T2" fmla="*/ 6 w 15"/>
                  <a:gd name="T3" fmla="*/ 35 h 35"/>
                  <a:gd name="T4" fmla="*/ 1 w 15"/>
                  <a:gd name="T5" fmla="*/ 32 h 35"/>
                  <a:gd name="T6" fmla="*/ 6 w 15"/>
                  <a:gd name="T7" fmla="*/ 13 h 35"/>
                  <a:gd name="T8" fmla="*/ 7 w 15"/>
                  <a:gd name="T9" fmla="*/ 10 h 35"/>
                  <a:gd name="T10" fmla="*/ 8 w 15"/>
                  <a:gd name="T11" fmla="*/ 7 h 35"/>
                  <a:gd name="T12" fmla="*/ 5 w 15"/>
                  <a:gd name="T13" fmla="*/ 8 h 35"/>
                  <a:gd name="T14" fmla="*/ 2 w 15"/>
                  <a:gd name="T15" fmla="*/ 9 h 35"/>
                  <a:gd name="T16" fmla="*/ 0 w 15"/>
                  <a:gd name="T17" fmla="*/ 4 h 35"/>
                  <a:gd name="T18" fmla="*/ 11 w 15"/>
                  <a:gd name="T19" fmla="*/ 0 h 35"/>
                  <a:gd name="T20" fmla="*/ 15 w 15"/>
                  <a:gd name="T2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5">
                    <a:moveTo>
                      <a:pt x="15" y="3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132"/>
              <p:cNvSpPr>
                <a:spLocks/>
              </p:cNvSpPr>
              <p:nvPr/>
            </p:nvSpPr>
            <p:spPr bwMode="auto">
              <a:xfrm>
                <a:off x="5791201" y="3841750"/>
                <a:ext cx="50800" cy="115888"/>
              </a:xfrm>
              <a:custGeom>
                <a:avLst/>
                <a:gdLst>
                  <a:gd name="T0" fmla="*/ 15 w 15"/>
                  <a:gd name="T1" fmla="*/ 2 h 34"/>
                  <a:gd name="T2" fmla="*/ 6 w 15"/>
                  <a:gd name="T3" fmla="*/ 34 h 34"/>
                  <a:gd name="T4" fmla="*/ 1 w 15"/>
                  <a:gd name="T5" fmla="*/ 31 h 34"/>
                  <a:gd name="T6" fmla="*/ 6 w 15"/>
                  <a:gd name="T7" fmla="*/ 13 h 34"/>
                  <a:gd name="T8" fmla="*/ 7 w 15"/>
                  <a:gd name="T9" fmla="*/ 10 h 34"/>
                  <a:gd name="T10" fmla="*/ 8 w 15"/>
                  <a:gd name="T11" fmla="*/ 6 h 34"/>
                  <a:gd name="T12" fmla="*/ 5 w 15"/>
                  <a:gd name="T13" fmla="*/ 8 h 34"/>
                  <a:gd name="T14" fmla="*/ 2 w 15"/>
                  <a:gd name="T15" fmla="*/ 9 h 34"/>
                  <a:gd name="T16" fmla="*/ 0 w 15"/>
                  <a:gd name="T17" fmla="*/ 3 h 34"/>
                  <a:gd name="T18" fmla="*/ 10 w 15"/>
                  <a:gd name="T19" fmla="*/ 0 h 34"/>
                  <a:gd name="T20" fmla="*/ 15 w 15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4">
                    <a:moveTo>
                      <a:pt x="15" y="2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7"/>
                      <a:pt x="5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133"/>
              <p:cNvSpPr>
                <a:spLocks/>
              </p:cNvSpPr>
              <p:nvPr/>
            </p:nvSpPr>
            <p:spPr bwMode="auto">
              <a:xfrm>
                <a:off x="3937001" y="3359150"/>
                <a:ext cx="50800" cy="115888"/>
              </a:xfrm>
              <a:custGeom>
                <a:avLst/>
                <a:gdLst>
                  <a:gd name="T0" fmla="*/ 15 w 15"/>
                  <a:gd name="T1" fmla="*/ 2 h 34"/>
                  <a:gd name="T2" fmla="*/ 6 w 15"/>
                  <a:gd name="T3" fmla="*/ 34 h 34"/>
                  <a:gd name="T4" fmla="*/ 1 w 15"/>
                  <a:gd name="T5" fmla="*/ 31 h 34"/>
                  <a:gd name="T6" fmla="*/ 6 w 15"/>
                  <a:gd name="T7" fmla="*/ 13 h 34"/>
                  <a:gd name="T8" fmla="*/ 7 w 15"/>
                  <a:gd name="T9" fmla="*/ 10 h 34"/>
                  <a:gd name="T10" fmla="*/ 8 w 15"/>
                  <a:gd name="T11" fmla="*/ 7 h 34"/>
                  <a:gd name="T12" fmla="*/ 5 w 15"/>
                  <a:gd name="T13" fmla="*/ 8 h 34"/>
                  <a:gd name="T14" fmla="*/ 1 w 15"/>
                  <a:gd name="T15" fmla="*/ 9 h 34"/>
                  <a:gd name="T16" fmla="*/ 0 w 15"/>
                  <a:gd name="T17" fmla="*/ 3 h 34"/>
                  <a:gd name="T18" fmla="*/ 10 w 15"/>
                  <a:gd name="T19" fmla="*/ 0 h 34"/>
                  <a:gd name="T20" fmla="*/ 15 w 15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4">
                    <a:moveTo>
                      <a:pt x="15" y="2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6" y="8"/>
                      <a:pt x="5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134"/>
              <p:cNvSpPr>
                <a:spLocks noEditPoints="1"/>
              </p:cNvSpPr>
              <p:nvPr/>
            </p:nvSpPr>
            <p:spPr bwMode="auto">
              <a:xfrm>
                <a:off x="3984626" y="3400425"/>
                <a:ext cx="74613" cy="119063"/>
              </a:xfrm>
              <a:custGeom>
                <a:avLst/>
                <a:gdLst>
                  <a:gd name="T0" fmla="*/ 17 w 22"/>
                  <a:gd name="T1" fmla="*/ 23 h 35"/>
                  <a:gd name="T2" fmla="*/ 20 w 22"/>
                  <a:gd name="T3" fmla="*/ 25 h 35"/>
                  <a:gd name="T4" fmla="*/ 19 w 22"/>
                  <a:gd name="T5" fmla="*/ 30 h 35"/>
                  <a:gd name="T6" fmla="*/ 16 w 22"/>
                  <a:gd name="T7" fmla="*/ 28 h 35"/>
                  <a:gd name="T8" fmla="*/ 14 w 22"/>
                  <a:gd name="T9" fmla="*/ 35 h 35"/>
                  <a:gd name="T10" fmla="*/ 9 w 22"/>
                  <a:gd name="T11" fmla="*/ 32 h 35"/>
                  <a:gd name="T12" fmla="*/ 11 w 22"/>
                  <a:gd name="T13" fmla="*/ 25 h 35"/>
                  <a:gd name="T14" fmla="*/ 0 w 22"/>
                  <a:gd name="T15" fmla="*/ 19 h 35"/>
                  <a:gd name="T16" fmla="*/ 1 w 22"/>
                  <a:gd name="T17" fmla="*/ 14 h 35"/>
                  <a:gd name="T18" fmla="*/ 18 w 22"/>
                  <a:gd name="T19" fmla="*/ 0 h 35"/>
                  <a:gd name="T20" fmla="*/ 22 w 22"/>
                  <a:gd name="T21" fmla="*/ 3 h 35"/>
                  <a:gd name="T22" fmla="*/ 17 w 22"/>
                  <a:gd name="T23" fmla="*/ 23 h 35"/>
                  <a:gd name="T24" fmla="*/ 14 w 22"/>
                  <a:gd name="T25" fmla="*/ 11 h 35"/>
                  <a:gd name="T26" fmla="*/ 15 w 22"/>
                  <a:gd name="T27" fmla="*/ 8 h 35"/>
                  <a:gd name="T28" fmla="*/ 15 w 22"/>
                  <a:gd name="T29" fmla="*/ 8 h 35"/>
                  <a:gd name="T30" fmla="*/ 13 w 22"/>
                  <a:gd name="T31" fmla="*/ 10 h 35"/>
                  <a:gd name="T32" fmla="*/ 6 w 22"/>
                  <a:gd name="T33" fmla="*/ 17 h 35"/>
                  <a:gd name="T34" fmla="*/ 12 w 22"/>
                  <a:gd name="T35" fmla="*/ 20 h 35"/>
                  <a:gd name="T36" fmla="*/ 13 w 22"/>
                  <a:gd name="T37" fmla="*/ 15 h 35"/>
                  <a:gd name="T38" fmla="*/ 14 w 22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35">
                    <a:moveTo>
                      <a:pt x="17" y="23"/>
                    </a:move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3"/>
                      <a:pt x="22" y="3"/>
                      <a:pt x="22" y="3"/>
                    </a:cubicBezTo>
                    <a:lnTo>
                      <a:pt x="17" y="23"/>
                    </a:lnTo>
                    <a:close/>
                    <a:moveTo>
                      <a:pt x="14" y="11"/>
                    </a:moveTo>
                    <a:cubicBezTo>
                      <a:pt x="15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9"/>
                      <a:pt x="14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4"/>
                      <a:pt x="14" y="12"/>
                      <a:pt x="14" y="11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135"/>
              <p:cNvSpPr>
                <a:spLocks/>
              </p:cNvSpPr>
              <p:nvPr/>
            </p:nvSpPr>
            <p:spPr bwMode="auto">
              <a:xfrm>
                <a:off x="4586288" y="4327525"/>
                <a:ext cx="79375" cy="133350"/>
              </a:xfrm>
              <a:custGeom>
                <a:avLst/>
                <a:gdLst>
                  <a:gd name="T0" fmla="*/ 17 w 23"/>
                  <a:gd name="T1" fmla="*/ 2 h 39"/>
                  <a:gd name="T2" fmla="*/ 21 w 23"/>
                  <a:gd name="T3" fmla="*/ 6 h 39"/>
                  <a:gd name="T4" fmla="*/ 23 w 23"/>
                  <a:gd name="T5" fmla="*/ 10 h 39"/>
                  <a:gd name="T6" fmla="*/ 23 w 23"/>
                  <a:gd name="T7" fmla="*/ 15 h 39"/>
                  <a:gd name="T8" fmla="*/ 21 w 23"/>
                  <a:gd name="T9" fmla="*/ 19 h 39"/>
                  <a:gd name="T10" fmla="*/ 18 w 23"/>
                  <a:gd name="T11" fmla="*/ 22 h 39"/>
                  <a:gd name="T12" fmla="*/ 12 w 23"/>
                  <a:gd name="T13" fmla="*/ 25 h 39"/>
                  <a:gd name="T14" fmla="*/ 8 w 23"/>
                  <a:gd name="T15" fmla="*/ 27 h 39"/>
                  <a:gd name="T16" fmla="*/ 8 w 23"/>
                  <a:gd name="T17" fmla="*/ 28 h 39"/>
                  <a:gd name="T18" fmla="*/ 18 w 23"/>
                  <a:gd name="T19" fmla="*/ 34 h 39"/>
                  <a:gd name="T20" fmla="*/ 17 w 23"/>
                  <a:gd name="T21" fmla="*/ 39 h 39"/>
                  <a:gd name="T22" fmla="*/ 0 w 23"/>
                  <a:gd name="T23" fmla="*/ 29 h 39"/>
                  <a:gd name="T24" fmla="*/ 1 w 23"/>
                  <a:gd name="T25" fmla="*/ 25 h 39"/>
                  <a:gd name="T26" fmla="*/ 9 w 23"/>
                  <a:gd name="T27" fmla="*/ 20 h 39"/>
                  <a:gd name="T28" fmla="*/ 14 w 23"/>
                  <a:gd name="T29" fmla="*/ 17 h 39"/>
                  <a:gd name="T30" fmla="*/ 16 w 23"/>
                  <a:gd name="T31" fmla="*/ 15 h 39"/>
                  <a:gd name="T32" fmla="*/ 17 w 23"/>
                  <a:gd name="T33" fmla="*/ 13 h 39"/>
                  <a:gd name="T34" fmla="*/ 17 w 23"/>
                  <a:gd name="T35" fmla="*/ 10 h 39"/>
                  <a:gd name="T36" fmla="*/ 15 w 23"/>
                  <a:gd name="T37" fmla="*/ 8 h 39"/>
                  <a:gd name="T38" fmla="*/ 12 w 23"/>
                  <a:gd name="T39" fmla="*/ 7 h 39"/>
                  <a:gd name="T40" fmla="*/ 9 w 23"/>
                  <a:gd name="T41" fmla="*/ 8 h 39"/>
                  <a:gd name="T42" fmla="*/ 7 w 23"/>
                  <a:gd name="T43" fmla="*/ 2 h 39"/>
                  <a:gd name="T44" fmla="*/ 11 w 23"/>
                  <a:gd name="T45" fmla="*/ 1 h 39"/>
                  <a:gd name="T46" fmla="*/ 14 w 23"/>
                  <a:gd name="T47" fmla="*/ 1 h 39"/>
                  <a:gd name="T48" fmla="*/ 17 w 23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39">
                    <a:moveTo>
                      <a:pt x="17" y="2"/>
                    </a:moveTo>
                    <a:cubicBezTo>
                      <a:pt x="19" y="3"/>
                      <a:pt x="20" y="4"/>
                      <a:pt x="21" y="6"/>
                    </a:cubicBezTo>
                    <a:cubicBezTo>
                      <a:pt x="22" y="7"/>
                      <a:pt x="22" y="9"/>
                      <a:pt x="23" y="10"/>
                    </a:cubicBezTo>
                    <a:cubicBezTo>
                      <a:pt x="23" y="12"/>
                      <a:pt x="23" y="14"/>
                      <a:pt x="23" y="15"/>
                    </a:cubicBezTo>
                    <a:cubicBezTo>
                      <a:pt x="22" y="17"/>
                      <a:pt x="22" y="18"/>
                      <a:pt x="21" y="19"/>
                    </a:cubicBezTo>
                    <a:cubicBezTo>
                      <a:pt x="20" y="20"/>
                      <a:pt x="19" y="21"/>
                      <a:pt x="18" y="22"/>
                    </a:cubicBezTo>
                    <a:cubicBezTo>
                      <a:pt x="17" y="23"/>
                      <a:pt x="15" y="24"/>
                      <a:pt x="12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2" y="19"/>
                      <a:pt x="13" y="18"/>
                      <a:pt x="14" y="17"/>
                    </a:cubicBezTo>
                    <a:cubicBezTo>
                      <a:pt x="15" y="17"/>
                      <a:pt x="16" y="16"/>
                      <a:pt x="16" y="15"/>
                    </a:cubicBezTo>
                    <a:cubicBezTo>
                      <a:pt x="17" y="15"/>
                      <a:pt x="17" y="14"/>
                      <a:pt x="17" y="13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7" y="9"/>
                      <a:pt x="16" y="8"/>
                      <a:pt x="15" y="8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1" y="7"/>
                      <a:pt x="10" y="7"/>
                      <a:pt x="9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10" y="1"/>
                      <a:pt x="11" y="1"/>
                    </a:cubicBezTo>
                    <a:cubicBezTo>
                      <a:pt x="12" y="0"/>
                      <a:pt x="13" y="1"/>
                      <a:pt x="14" y="1"/>
                    </a:cubicBezTo>
                    <a:cubicBezTo>
                      <a:pt x="15" y="1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136"/>
              <p:cNvSpPr>
                <a:spLocks/>
              </p:cNvSpPr>
              <p:nvPr/>
            </p:nvSpPr>
            <p:spPr bwMode="auto">
              <a:xfrm>
                <a:off x="4654551" y="4364038"/>
                <a:ext cx="79375" cy="127000"/>
              </a:xfrm>
              <a:custGeom>
                <a:avLst/>
                <a:gdLst>
                  <a:gd name="T0" fmla="*/ 16 w 23"/>
                  <a:gd name="T1" fmla="*/ 2 h 37"/>
                  <a:gd name="T2" fmla="*/ 22 w 23"/>
                  <a:gd name="T3" fmla="*/ 8 h 37"/>
                  <a:gd name="T4" fmla="*/ 22 w 23"/>
                  <a:gd name="T5" fmla="*/ 15 h 37"/>
                  <a:gd name="T6" fmla="*/ 20 w 23"/>
                  <a:gd name="T7" fmla="*/ 19 h 37"/>
                  <a:gd name="T8" fmla="*/ 15 w 23"/>
                  <a:gd name="T9" fmla="*/ 19 h 37"/>
                  <a:gd name="T10" fmla="*/ 15 w 23"/>
                  <a:gd name="T11" fmla="*/ 20 h 37"/>
                  <a:gd name="T12" fmla="*/ 19 w 23"/>
                  <a:gd name="T13" fmla="*/ 25 h 37"/>
                  <a:gd name="T14" fmla="*/ 19 w 23"/>
                  <a:gd name="T15" fmla="*/ 30 h 37"/>
                  <a:gd name="T16" fmla="*/ 15 w 23"/>
                  <a:gd name="T17" fmla="*/ 36 h 37"/>
                  <a:gd name="T18" fmla="*/ 6 w 23"/>
                  <a:gd name="T19" fmla="*/ 34 h 37"/>
                  <a:gd name="T20" fmla="*/ 0 w 23"/>
                  <a:gd name="T21" fmla="*/ 29 h 37"/>
                  <a:gd name="T22" fmla="*/ 1 w 23"/>
                  <a:gd name="T23" fmla="*/ 23 h 37"/>
                  <a:gd name="T24" fmla="*/ 4 w 23"/>
                  <a:gd name="T25" fmla="*/ 26 h 37"/>
                  <a:gd name="T26" fmla="*/ 7 w 23"/>
                  <a:gd name="T27" fmla="*/ 29 h 37"/>
                  <a:gd name="T28" fmla="*/ 11 w 23"/>
                  <a:gd name="T29" fmla="*/ 30 h 37"/>
                  <a:gd name="T30" fmla="*/ 14 w 23"/>
                  <a:gd name="T31" fmla="*/ 27 h 37"/>
                  <a:gd name="T32" fmla="*/ 13 w 23"/>
                  <a:gd name="T33" fmla="*/ 23 h 37"/>
                  <a:gd name="T34" fmla="*/ 9 w 23"/>
                  <a:gd name="T35" fmla="*/ 19 h 37"/>
                  <a:gd name="T36" fmla="*/ 7 w 23"/>
                  <a:gd name="T37" fmla="*/ 18 h 37"/>
                  <a:gd name="T38" fmla="*/ 8 w 23"/>
                  <a:gd name="T39" fmla="*/ 13 h 37"/>
                  <a:gd name="T40" fmla="*/ 10 w 23"/>
                  <a:gd name="T41" fmla="*/ 14 h 37"/>
                  <a:gd name="T42" fmla="*/ 15 w 23"/>
                  <a:gd name="T43" fmla="*/ 16 h 37"/>
                  <a:gd name="T44" fmla="*/ 17 w 23"/>
                  <a:gd name="T45" fmla="*/ 13 h 37"/>
                  <a:gd name="T46" fmla="*/ 14 w 23"/>
                  <a:gd name="T47" fmla="*/ 8 h 37"/>
                  <a:gd name="T48" fmla="*/ 12 w 23"/>
                  <a:gd name="T49" fmla="*/ 7 h 37"/>
                  <a:gd name="T50" fmla="*/ 8 w 23"/>
                  <a:gd name="T51" fmla="*/ 7 h 37"/>
                  <a:gd name="T52" fmla="*/ 7 w 23"/>
                  <a:gd name="T53" fmla="*/ 1 h 37"/>
                  <a:gd name="T54" fmla="*/ 16 w 23"/>
                  <a:gd name="T5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37">
                    <a:moveTo>
                      <a:pt x="16" y="2"/>
                    </a:moveTo>
                    <a:cubicBezTo>
                      <a:pt x="19" y="4"/>
                      <a:pt x="21" y="6"/>
                      <a:pt x="22" y="8"/>
                    </a:cubicBezTo>
                    <a:cubicBezTo>
                      <a:pt x="23" y="10"/>
                      <a:pt x="23" y="12"/>
                      <a:pt x="22" y="15"/>
                    </a:cubicBezTo>
                    <a:cubicBezTo>
                      <a:pt x="22" y="17"/>
                      <a:pt x="21" y="18"/>
                      <a:pt x="20" y="19"/>
                    </a:cubicBezTo>
                    <a:cubicBezTo>
                      <a:pt x="18" y="20"/>
                      <a:pt x="17" y="20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7" y="21"/>
                      <a:pt x="18" y="23"/>
                      <a:pt x="19" y="25"/>
                    </a:cubicBezTo>
                    <a:cubicBezTo>
                      <a:pt x="20" y="26"/>
                      <a:pt x="20" y="28"/>
                      <a:pt x="19" y="30"/>
                    </a:cubicBezTo>
                    <a:cubicBezTo>
                      <a:pt x="18" y="34"/>
                      <a:pt x="17" y="35"/>
                      <a:pt x="15" y="36"/>
                    </a:cubicBezTo>
                    <a:cubicBezTo>
                      <a:pt x="12" y="37"/>
                      <a:pt x="10" y="36"/>
                      <a:pt x="6" y="34"/>
                    </a:cubicBezTo>
                    <a:cubicBezTo>
                      <a:pt x="4" y="33"/>
                      <a:pt x="1" y="31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4"/>
                      <a:pt x="3" y="25"/>
                      <a:pt x="4" y="26"/>
                    </a:cubicBezTo>
                    <a:cubicBezTo>
                      <a:pt x="5" y="27"/>
                      <a:pt x="6" y="28"/>
                      <a:pt x="7" y="29"/>
                    </a:cubicBezTo>
                    <a:cubicBezTo>
                      <a:pt x="9" y="30"/>
                      <a:pt x="10" y="30"/>
                      <a:pt x="11" y="30"/>
                    </a:cubicBezTo>
                    <a:cubicBezTo>
                      <a:pt x="12" y="30"/>
                      <a:pt x="13" y="29"/>
                      <a:pt x="14" y="27"/>
                    </a:cubicBezTo>
                    <a:cubicBezTo>
                      <a:pt x="14" y="25"/>
                      <a:pt x="14" y="24"/>
                      <a:pt x="13" y="23"/>
                    </a:cubicBezTo>
                    <a:cubicBezTo>
                      <a:pt x="12" y="22"/>
                      <a:pt x="11" y="21"/>
                      <a:pt x="9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2" y="15"/>
                      <a:pt x="14" y="16"/>
                      <a:pt x="15" y="16"/>
                    </a:cubicBezTo>
                    <a:cubicBezTo>
                      <a:pt x="16" y="16"/>
                      <a:pt x="16" y="15"/>
                      <a:pt x="17" y="13"/>
                    </a:cubicBezTo>
                    <a:cubicBezTo>
                      <a:pt x="17" y="11"/>
                      <a:pt x="17" y="9"/>
                      <a:pt x="14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1" y="6"/>
                      <a:pt x="10" y="7"/>
                      <a:pt x="8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0" y="0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137"/>
              <p:cNvSpPr>
                <a:spLocks/>
              </p:cNvSpPr>
              <p:nvPr/>
            </p:nvSpPr>
            <p:spPr bwMode="auto">
              <a:xfrm>
                <a:off x="4014788" y="635000"/>
                <a:ext cx="3476625" cy="2555875"/>
              </a:xfrm>
              <a:custGeom>
                <a:avLst/>
                <a:gdLst>
                  <a:gd name="T0" fmla="*/ 2190 w 2190"/>
                  <a:gd name="T1" fmla="*/ 1211 h 1610"/>
                  <a:gd name="T2" fmla="*/ 106 w 2190"/>
                  <a:gd name="T3" fmla="*/ 0 h 1610"/>
                  <a:gd name="T4" fmla="*/ 0 w 2190"/>
                  <a:gd name="T5" fmla="*/ 399 h 1610"/>
                  <a:gd name="T6" fmla="*/ 2082 w 2190"/>
                  <a:gd name="T7" fmla="*/ 1610 h 1610"/>
                  <a:gd name="T8" fmla="*/ 2190 w 2190"/>
                  <a:gd name="T9" fmla="*/ 1211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0" h="1610">
                    <a:moveTo>
                      <a:pt x="2190" y="1211"/>
                    </a:moveTo>
                    <a:lnTo>
                      <a:pt x="106" y="0"/>
                    </a:lnTo>
                    <a:lnTo>
                      <a:pt x="0" y="399"/>
                    </a:lnTo>
                    <a:lnTo>
                      <a:pt x="2082" y="1610"/>
                    </a:lnTo>
                    <a:lnTo>
                      <a:pt x="2190" y="1211"/>
                    </a:lnTo>
                    <a:close/>
                  </a:path>
                </a:pathLst>
              </a:custGeom>
              <a:solidFill>
                <a:srgbClr val="7BD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138"/>
              <p:cNvSpPr>
                <a:spLocks/>
              </p:cNvSpPr>
              <p:nvPr/>
            </p:nvSpPr>
            <p:spPr bwMode="auto">
              <a:xfrm>
                <a:off x="5427663" y="1695450"/>
                <a:ext cx="115888" cy="153988"/>
              </a:xfrm>
              <a:custGeom>
                <a:avLst/>
                <a:gdLst>
                  <a:gd name="T0" fmla="*/ 19 w 34"/>
                  <a:gd name="T1" fmla="*/ 45 h 45"/>
                  <a:gd name="T2" fmla="*/ 14 w 34"/>
                  <a:gd name="T3" fmla="*/ 43 h 45"/>
                  <a:gd name="T4" fmla="*/ 3 w 34"/>
                  <a:gd name="T5" fmla="*/ 12 h 45"/>
                  <a:gd name="T6" fmla="*/ 15 w 34"/>
                  <a:gd name="T7" fmla="*/ 0 h 45"/>
                  <a:gd name="T8" fmla="*/ 21 w 34"/>
                  <a:gd name="T9" fmla="*/ 1 h 45"/>
                  <a:gd name="T10" fmla="*/ 31 w 34"/>
                  <a:gd name="T11" fmla="*/ 33 h 45"/>
                  <a:gd name="T12" fmla="*/ 19 w 3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5">
                    <a:moveTo>
                      <a:pt x="19" y="45"/>
                    </a:moveTo>
                    <a:cubicBezTo>
                      <a:pt x="17" y="45"/>
                      <a:pt x="15" y="44"/>
                      <a:pt x="14" y="43"/>
                    </a:cubicBezTo>
                    <a:cubicBezTo>
                      <a:pt x="5" y="38"/>
                      <a:pt x="0" y="24"/>
                      <a:pt x="3" y="12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17" y="0"/>
                      <a:pt x="19" y="0"/>
                      <a:pt x="21" y="1"/>
                    </a:cubicBezTo>
                    <a:cubicBezTo>
                      <a:pt x="29" y="6"/>
                      <a:pt x="34" y="21"/>
                      <a:pt x="31" y="33"/>
                    </a:cubicBezTo>
                    <a:cubicBezTo>
                      <a:pt x="29" y="40"/>
                      <a:pt x="25" y="45"/>
                      <a:pt x="19" y="45"/>
                    </a:cubicBezTo>
                    <a:close/>
                  </a:path>
                </a:pathLst>
              </a:custGeom>
              <a:solidFill>
                <a:srgbClr val="209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139"/>
              <p:cNvSpPr>
                <a:spLocks/>
              </p:cNvSpPr>
              <p:nvPr/>
            </p:nvSpPr>
            <p:spPr bwMode="auto">
              <a:xfrm>
                <a:off x="5916613" y="1976438"/>
                <a:ext cx="120650" cy="157163"/>
              </a:xfrm>
              <a:custGeom>
                <a:avLst/>
                <a:gdLst>
                  <a:gd name="T0" fmla="*/ 20 w 35"/>
                  <a:gd name="T1" fmla="*/ 46 h 46"/>
                  <a:gd name="T2" fmla="*/ 14 w 35"/>
                  <a:gd name="T3" fmla="*/ 44 h 46"/>
                  <a:gd name="T4" fmla="*/ 3 w 35"/>
                  <a:gd name="T5" fmla="*/ 12 h 46"/>
                  <a:gd name="T6" fmla="*/ 15 w 35"/>
                  <a:gd name="T7" fmla="*/ 0 h 46"/>
                  <a:gd name="T8" fmla="*/ 21 w 35"/>
                  <a:gd name="T9" fmla="*/ 2 h 46"/>
                  <a:gd name="T10" fmla="*/ 32 w 35"/>
                  <a:gd name="T11" fmla="*/ 34 h 46"/>
                  <a:gd name="T12" fmla="*/ 20 w 35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6">
                    <a:moveTo>
                      <a:pt x="20" y="46"/>
                    </a:moveTo>
                    <a:cubicBezTo>
                      <a:pt x="18" y="46"/>
                      <a:pt x="16" y="45"/>
                      <a:pt x="14" y="44"/>
                    </a:cubicBezTo>
                    <a:cubicBezTo>
                      <a:pt x="5" y="39"/>
                      <a:pt x="0" y="24"/>
                      <a:pt x="3" y="12"/>
                    </a:cubicBezTo>
                    <a:cubicBezTo>
                      <a:pt x="5" y="5"/>
                      <a:pt x="10" y="0"/>
                      <a:pt x="15" y="0"/>
                    </a:cubicBezTo>
                    <a:cubicBezTo>
                      <a:pt x="17" y="0"/>
                      <a:pt x="19" y="1"/>
                      <a:pt x="21" y="2"/>
                    </a:cubicBezTo>
                    <a:cubicBezTo>
                      <a:pt x="30" y="7"/>
                      <a:pt x="35" y="22"/>
                      <a:pt x="32" y="34"/>
                    </a:cubicBezTo>
                    <a:cubicBezTo>
                      <a:pt x="30" y="41"/>
                      <a:pt x="25" y="46"/>
                      <a:pt x="20" y="46"/>
                    </a:cubicBezTo>
                    <a:close/>
                  </a:path>
                </a:pathLst>
              </a:custGeom>
              <a:solidFill>
                <a:srgbClr val="209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40"/>
              <p:cNvSpPr>
                <a:spLocks/>
              </p:cNvSpPr>
              <p:nvPr/>
            </p:nvSpPr>
            <p:spPr bwMode="auto">
              <a:xfrm>
                <a:off x="6410326" y="2260600"/>
                <a:ext cx="115888" cy="153988"/>
              </a:xfrm>
              <a:custGeom>
                <a:avLst/>
                <a:gdLst>
                  <a:gd name="T0" fmla="*/ 19 w 34"/>
                  <a:gd name="T1" fmla="*/ 45 h 45"/>
                  <a:gd name="T2" fmla="*/ 14 w 34"/>
                  <a:gd name="T3" fmla="*/ 44 h 45"/>
                  <a:gd name="T4" fmla="*/ 3 w 34"/>
                  <a:gd name="T5" fmla="*/ 12 h 45"/>
                  <a:gd name="T6" fmla="*/ 15 w 34"/>
                  <a:gd name="T7" fmla="*/ 0 h 45"/>
                  <a:gd name="T8" fmla="*/ 20 w 34"/>
                  <a:gd name="T9" fmla="*/ 2 h 45"/>
                  <a:gd name="T10" fmla="*/ 31 w 34"/>
                  <a:gd name="T11" fmla="*/ 33 h 45"/>
                  <a:gd name="T12" fmla="*/ 19 w 3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5">
                    <a:moveTo>
                      <a:pt x="19" y="45"/>
                    </a:moveTo>
                    <a:cubicBezTo>
                      <a:pt x="17" y="45"/>
                      <a:pt x="15" y="45"/>
                      <a:pt x="14" y="44"/>
                    </a:cubicBezTo>
                    <a:cubicBezTo>
                      <a:pt x="5" y="39"/>
                      <a:pt x="0" y="24"/>
                      <a:pt x="3" y="12"/>
                    </a:cubicBezTo>
                    <a:cubicBezTo>
                      <a:pt x="5" y="5"/>
                      <a:pt x="10" y="0"/>
                      <a:pt x="15" y="0"/>
                    </a:cubicBezTo>
                    <a:cubicBezTo>
                      <a:pt x="17" y="0"/>
                      <a:pt x="19" y="1"/>
                      <a:pt x="20" y="2"/>
                    </a:cubicBezTo>
                    <a:cubicBezTo>
                      <a:pt x="29" y="7"/>
                      <a:pt x="34" y="21"/>
                      <a:pt x="31" y="33"/>
                    </a:cubicBezTo>
                    <a:cubicBezTo>
                      <a:pt x="29" y="41"/>
                      <a:pt x="24" y="45"/>
                      <a:pt x="19" y="45"/>
                    </a:cubicBezTo>
                    <a:close/>
                  </a:path>
                </a:pathLst>
              </a:custGeom>
              <a:solidFill>
                <a:srgbClr val="209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141"/>
              <p:cNvSpPr>
                <a:spLocks/>
              </p:cNvSpPr>
              <p:nvPr/>
            </p:nvSpPr>
            <p:spPr bwMode="auto">
              <a:xfrm>
                <a:off x="4446588" y="1127125"/>
                <a:ext cx="115888" cy="153988"/>
              </a:xfrm>
              <a:custGeom>
                <a:avLst/>
                <a:gdLst>
                  <a:gd name="T0" fmla="*/ 19 w 34"/>
                  <a:gd name="T1" fmla="*/ 45 h 45"/>
                  <a:gd name="T2" fmla="*/ 14 w 34"/>
                  <a:gd name="T3" fmla="*/ 43 h 45"/>
                  <a:gd name="T4" fmla="*/ 3 w 34"/>
                  <a:gd name="T5" fmla="*/ 12 h 45"/>
                  <a:gd name="T6" fmla="*/ 15 w 34"/>
                  <a:gd name="T7" fmla="*/ 0 h 45"/>
                  <a:gd name="T8" fmla="*/ 21 w 34"/>
                  <a:gd name="T9" fmla="*/ 2 h 45"/>
                  <a:gd name="T10" fmla="*/ 31 w 34"/>
                  <a:gd name="T11" fmla="*/ 33 h 45"/>
                  <a:gd name="T12" fmla="*/ 19 w 3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5">
                    <a:moveTo>
                      <a:pt x="19" y="45"/>
                    </a:moveTo>
                    <a:cubicBezTo>
                      <a:pt x="17" y="45"/>
                      <a:pt x="16" y="45"/>
                      <a:pt x="14" y="43"/>
                    </a:cubicBezTo>
                    <a:cubicBezTo>
                      <a:pt x="5" y="38"/>
                      <a:pt x="0" y="24"/>
                      <a:pt x="3" y="12"/>
                    </a:cubicBezTo>
                    <a:cubicBezTo>
                      <a:pt x="5" y="5"/>
                      <a:pt x="10" y="0"/>
                      <a:pt x="15" y="0"/>
                    </a:cubicBezTo>
                    <a:cubicBezTo>
                      <a:pt x="17" y="0"/>
                      <a:pt x="19" y="0"/>
                      <a:pt x="21" y="2"/>
                    </a:cubicBezTo>
                    <a:cubicBezTo>
                      <a:pt x="30" y="7"/>
                      <a:pt x="34" y="21"/>
                      <a:pt x="31" y="33"/>
                    </a:cubicBezTo>
                    <a:cubicBezTo>
                      <a:pt x="29" y="40"/>
                      <a:pt x="25" y="45"/>
                      <a:pt x="19" y="45"/>
                    </a:cubicBezTo>
                    <a:close/>
                  </a:path>
                </a:pathLst>
              </a:custGeom>
              <a:solidFill>
                <a:srgbClr val="209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142"/>
              <p:cNvSpPr>
                <a:spLocks/>
              </p:cNvSpPr>
              <p:nvPr/>
            </p:nvSpPr>
            <p:spPr bwMode="auto">
              <a:xfrm>
                <a:off x="6899276" y="2544763"/>
                <a:ext cx="119063" cy="153988"/>
              </a:xfrm>
              <a:custGeom>
                <a:avLst/>
                <a:gdLst>
                  <a:gd name="T0" fmla="*/ 20 w 35"/>
                  <a:gd name="T1" fmla="*/ 45 h 45"/>
                  <a:gd name="T2" fmla="*/ 14 w 35"/>
                  <a:gd name="T3" fmla="*/ 44 h 45"/>
                  <a:gd name="T4" fmla="*/ 3 w 35"/>
                  <a:gd name="T5" fmla="*/ 12 h 45"/>
                  <a:gd name="T6" fmla="*/ 15 w 35"/>
                  <a:gd name="T7" fmla="*/ 0 h 45"/>
                  <a:gd name="T8" fmla="*/ 21 w 35"/>
                  <a:gd name="T9" fmla="*/ 2 h 45"/>
                  <a:gd name="T10" fmla="*/ 32 w 35"/>
                  <a:gd name="T11" fmla="*/ 33 h 45"/>
                  <a:gd name="T12" fmla="*/ 20 w 35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5">
                    <a:moveTo>
                      <a:pt x="20" y="45"/>
                    </a:moveTo>
                    <a:cubicBezTo>
                      <a:pt x="18" y="45"/>
                      <a:pt x="16" y="45"/>
                      <a:pt x="14" y="44"/>
                    </a:cubicBezTo>
                    <a:cubicBezTo>
                      <a:pt x="5" y="38"/>
                      <a:pt x="0" y="24"/>
                      <a:pt x="3" y="12"/>
                    </a:cubicBezTo>
                    <a:cubicBezTo>
                      <a:pt x="5" y="5"/>
                      <a:pt x="10" y="0"/>
                      <a:pt x="15" y="0"/>
                    </a:cubicBezTo>
                    <a:cubicBezTo>
                      <a:pt x="17" y="0"/>
                      <a:pt x="19" y="1"/>
                      <a:pt x="21" y="2"/>
                    </a:cubicBezTo>
                    <a:cubicBezTo>
                      <a:pt x="30" y="7"/>
                      <a:pt x="35" y="21"/>
                      <a:pt x="32" y="33"/>
                    </a:cubicBezTo>
                    <a:cubicBezTo>
                      <a:pt x="30" y="41"/>
                      <a:pt x="25" y="45"/>
                      <a:pt x="20" y="45"/>
                    </a:cubicBezTo>
                    <a:close/>
                  </a:path>
                </a:pathLst>
              </a:custGeom>
              <a:solidFill>
                <a:srgbClr val="209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143"/>
              <p:cNvSpPr>
                <a:spLocks/>
              </p:cNvSpPr>
              <p:nvPr/>
            </p:nvSpPr>
            <p:spPr bwMode="auto">
              <a:xfrm>
                <a:off x="4935538" y="1411288"/>
                <a:ext cx="119063" cy="153988"/>
              </a:xfrm>
              <a:custGeom>
                <a:avLst/>
                <a:gdLst>
                  <a:gd name="T0" fmla="*/ 20 w 35"/>
                  <a:gd name="T1" fmla="*/ 45 h 45"/>
                  <a:gd name="T2" fmla="*/ 14 w 35"/>
                  <a:gd name="T3" fmla="*/ 43 h 45"/>
                  <a:gd name="T4" fmla="*/ 4 w 35"/>
                  <a:gd name="T5" fmla="*/ 12 h 45"/>
                  <a:gd name="T6" fmla="*/ 15 w 35"/>
                  <a:gd name="T7" fmla="*/ 0 h 45"/>
                  <a:gd name="T8" fmla="*/ 21 w 35"/>
                  <a:gd name="T9" fmla="*/ 1 h 45"/>
                  <a:gd name="T10" fmla="*/ 32 w 35"/>
                  <a:gd name="T11" fmla="*/ 33 h 45"/>
                  <a:gd name="T12" fmla="*/ 20 w 35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5">
                    <a:moveTo>
                      <a:pt x="20" y="45"/>
                    </a:moveTo>
                    <a:cubicBezTo>
                      <a:pt x="18" y="45"/>
                      <a:pt x="16" y="44"/>
                      <a:pt x="14" y="43"/>
                    </a:cubicBezTo>
                    <a:cubicBezTo>
                      <a:pt x="5" y="38"/>
                      <a:pt x="0" y="24"/>
                      <a:pt x="4" y="12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17" y="0"/>
                      <a:pt x="19" y="0"/>
                      <a:pt x="21" y="1"/>
                    </a:cubicBezTo>
                    <a:cubicBezTo>
                      <a:pt x="30" y="7"/>
                      <a:pt x="35" y="21"/>
                      <a:pt x="32" y="33"/>
                    </a:cubicBezTo>
                    <a:cubicBezTo>
                      <a:pt x="30" y="40"/>
                      <a:pt x="25" y="45"/>
                      <a:pt x="20" y="45"/>
                    </a:cubicBezTo>
                    <a:close/>
                  </a:path>
                </a:pathLst>
              </a:custGeom>
              <a:solidFill>
                <a:srgbClr val="209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144"/>
              <p:cNvSpPr>
                <a:spLocks/>
              </p:cNvSpPr>
              <p:nvPr/>
            </p:nvSpPr>
            <p:spPr bwMode="auto">
              <a:xfrm>
                <a:off x="6911976" y="2119313"/>
                <a:ext cx="530225" cy="552450"/>
              </a:xfrm>
              <a:custGeom>
                <a:avLst/>
                <a:gdLst>
                  <a:gd name="T0" fmla="*/ 155 w 155"/>
                  <a:gd name="T1" fmla="*/ 52 h 161"/>
                  <a:gd name="T2" fmla="*/ 134 w 155"/>
                  <a:gd name="T3" fmla="*/ 9 h 161"/>
                  <a:gd name="T4" fmla="*/ 73 w 155"/>
                  <a:gd name="T5" fmla="*/ 15 h 161"/>
                  <a:gd name="T6" fmla="*/ 0 w 155"/>
                  <a:gd name="T7" fmla="*/ 130 h 161"/>
                  <a:gd name="T8" fmla="*/ 5 w 155"/>
                  <a:gd name="T9" fmla="*/ 156 h 161"/>
                  <a:gd name="T10" fmla="*/ 15 w 155"/>
                  <a:gd name="T11" fmla="*/ 161 h 161"/>
                  <a:gd name="T12" fmla="*/ 19 w 155"/>
                  <a:gd name="T13" fmla="*/ 160 h 161"/>
                  <a:gd name="T14" fmla="*/ 24 w 155"/>
                  <a:gd name="T15" fmla="*/ 147 h 161"/>
                  <a:gd name="T16" fmla="*/ 21 w 155"/>
                  <a:gd name="T17" fmla="*/ 130 h 161"/>
                  <a:gd name="T18" fmla="*/ 83 w 155"/>
                  <a:gd name="T19" fmla="*/ 33 h 161"/>
                  <a:gd name="T20" fmla="*/ 124 w 155"/>
                  <a:gd name="T21" fmla="*/ 27 h 161"/>
                  <a:gd name="T22" fmla="*/ 135 w 155"/>
                  <a:gd name="T23" fmla="*/ 52 h 161"/>
                  <a:gd name="T24" fmla="*/ 120 w 155"/>
                  <a:gd name="T25" fmla="*/ 100 h 161"/>
                  <a:gd name="T26" fmla="*/ 138 w 155"/>
                  <a:gd name="T27" fmla="*/ 110 h 161"/>
                  <a:gd name="T28" fmla="*/ 155 w 155"/>
                  <a:gd name="T29" fmla="*/ 5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161">
                    <a:moveTo>
                      <a:pt x="155" y="52"/>
                    </a:moveTo>
                    <a:cubicBezTo>
                      <a:pt x="155" y="32"/>
                      <a:pt x="148" y="17"/>
                      <a:pt x="134" y="9"/>
                    </a:cubicBezTo>
                    <a:cubicBezTo>
                      <a:pt x="118" y="0"/>
                      <a:pt x="96" y="2"/>
                      <a:pt x="73" y="15"/>
                    </a:cubicBezTo>
                    <a:cubicBezTo>
                      <a:pt x="32" y="39"/>
                      <a:pt x="0" y="89"/>
                      <a:pt x="0" y="130"/>
                    </a:cubicBezTo>
                    <a:cubicBezTo>
                      <a:pt x="0" y="140"/>
                      <a:pt x="2" y="148"/>
                      <a:pt x="5" y="156"/>
                    </a:cubicBezTo>
                    <a:cubicBezTo>
                      <a:pt x="7" y="159"/>
                      <a:pt x="11" y="161"/>
                      <a:pt x="15" y="161"/>
                    </a:cubicBezTo>
                    <a:cubicBezTo>
                      <a:pt x="16" y="161"/>
                      <a:pt x="18" y="161"/>
                      <a:pt x="19" y="160"/>
                    </a:cubicBezTo>
                    <a:cubicBezTo>
                      <a:pt x="24" y="158"/>
                      <a:pt x="26" y="152"/>
                      <a:pt x="24" y="147"/>
                    </a:cubicBezTo>
                    <a:cubicBezTo>
                      <a:pt x="22" y="142"/>
                      <a:pt x="21" y="137"/>
                      <a:pt x="21" y="130"/>
                    </a:cubicBezTo>
                    <a:cubicBezTo>
                      <a:pt x="21" y="97"/>
                      <a:pt x="49" y="52"/>
                      <a:pt x="83" y="33"/>
                    </a:cubicBezTo>
                    <a:cubicBezTo>
                      <a:pt x="99" y="24"/>
                      <a:pt x="114" y="21"/>
                      <a:pt x="124" y="27"/>
                    </a:cubicBezTo>
                    <a:cubicBezTo>
                      <a:pt x="133" y="32"/>
                      <a:pt x="135" y="44"/>
                      <a:pt x="135" y="52"/>
                    </a:cubicBezTo>
                    <a:cubicBezTo>
                      <a:pt x="135" y="67"/>
                      <a:pt x="130" y="84"/>
                      <a:pt x="120" y="100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49" y="91"/>
                      <a:pt x="155" y="71"/>
                      <a:pt x="155" y="52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145"/>
              <p:cNvSpPr>
                <a:spLocks/>
              </p:cNvSpPr>
              <p:nvPr/>
            </p:nvSpPr>
            <p:spPr bwMode="auto">
              <a:xfrm>
                <a:off x="6423026" y="1831975"/>
                <a:ext cx="530225" cy="555625"/>
              </a:xfrm>
              <a:custGeom>
                <a:avLst/>
                <a:gdLst>
                  <a:gd name="T0" fmla="*/ 155 w 155"/>
                  <a:gd name="T1" fmla="*/ 53 h 162"/>
                  <a:gd name="T2" fmla="*/ 134 w 155"/>
                  <a:gd name="T3" fmla="*/ 10 h 162"/>
                  <a:gd name="T4" fmla="*/ 72 w 155"/>
                  <a:gd name="T5" fmla="*/ 16 h 162"/>
                  <a:gd name="T6" fmla="*/ 0 w 155"/>
                  <a:gd name="T7" fmla="*/ 131 h 162"/>
                  <a:gd name="T8" fmla="*/ 5 w 155"/>
                  <a:gd name="T9" fmla="*/ 156 h 162"/>
                  <a:gd name="T10" fmla="*/ 14 w 155"/>
                  <a:gd name="T11" fmla="*/ 162 h 162"/>
                  <a:gd name="T12" fmla="*/ 19 w 155"/>
                  <a:gd name="T13" fmla="*/ 161 h 162"/>
                  <a:gd name="T14" fmla="*/ 24 w 155"/>
                  <a:gd name="T15" fmla="*/ 147 h 162"/>
                  <a:gd name="T16" fmla="*/ 20 w 155"/>
                  <a:gd name="T17" fmla="*/ 131 h 162"/>
                  <a:gd name="T18" fmla="*/ 83 w 155"/>
                  <a:gd name="T19" fmla="*/ 34 h 162"/>
                  <a:gd name="T20" fmla="*/ 123 w 155"/>
                  <a:gd name="T21" fmla="*/ 27 h 162"/>
                  <a:gd name="T22" fmla="*/ 134 w 155"/>
                  <a:gd name="T23" fmla="*/ 53 h 162"/>
                  <a:gd name="T24" fmla="*/ 120 w 155"/>
                  <a:gd name="T25" fmla="*/ 101 h 162"/>
                  <a:gd name="T26" fmla="*/ 138 w 155"/>
                  <a:gd name="T27" fmla="*/ 111 h 162"/>
                  <a:gd name="T28" fmla="*/ 155 w 155"/>
                  <a:gd name="T29" fmla="*/ 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162">
                    <a:moveTo>
                      <a:pt x="155" y="53"/>
                    </a:moveTo>
                    <a:cubicBezTo>
                      <a:pt x="155" y="33"/>
                      <a:pt x="147" y="18"/>
                      <a:pt x="134" y="10"/>
                    </a:cubicBezTo>
                    <a:cubicBezTo>
                      <a:pt x="117" y="0"/>
                      <a:pt x="95" y="3"/>
                      <a:pt x="72" y="16"/>
                    </a:cubicBezTo>
                    <a:cubicBezTo>
                      <a:pt x="32" y="39"/>
                      <a:pt x="0" y="90"/>
                      <a:pt x="0" y="131"/>
                    </a:cubicBezTo>
                    <a:cubicBezTo>
                      <a:pt x="0" y="140"/>
                      <a:pt x="2" y="149"/>
                      <a:pt x="5" y="156"/>
                    </a:cubicBezTo>
                    <a:cubicBezTo>
                      <a:pt x="7" y="160"/>
                      <a:pt x="10" y="162"/>
                      <a:pt x="14" y="162"/>
                    </a:cubicBezTo>
                    <a:cubicBezTo>
                      <a:pt x="16" y="162"/>
                      <a:pt x="17" y="162"/>
                      <a:pt x="19" y="161"/>
                    </a:cubicBezTo>
                    <a:cubicBezTo>
                      <a:pt x="24" y="159"/>
                      <a:pt x="26" y="153"/>
                      <a:pt x="24" y="147"/>
                    </a:cubicBezTo>
                    <a:cubicBezTo>
                      <a:pt x="21" y="143"/>
                      <a:pt x="20" y="137"/>
                      <a:pt x="20" y="131"/>
                    </a:cubicBezTo>
                    <a:cubicBezTo>
                      <a:pt x="20" y="98"/>
                      <a:pt x="49" y="53"/>
                      <a:pt x="83" y="34"/>
                    </a:cubicBezTo>
                    <a:cubicBezTo>
                      <a:pt x="99" y="24"/>
                      <a:pt x="114" y="22"/>
                      <a:pt x="123" y="27"/>
                    </a:cubicBezTo>
                    <a:cubicBezTo>
                      <a:pt x="133" y="33"/>
                      <a:pt x="134" y="44"/>
                      <a:pt x="134" y="53"/>
                    </a:cubicBezTo>
                    <a:cubicBezTo>
                      <a:pt x="134" y="67"/>
                      <a:pt x="129" y="84"/>
                      <a:pt x="120" y="101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49" y="92"/>
                      <a:pt x="155" y="71"/>
                      <a:pt x="155" y="5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146"/>
              <p:cNvSpPr>
                <a:spLocks/>
              </p:cNvSpPr>
              <p:nvPr/>
            </p:nvSpPr>
            <p:spPr bwMode="auto">
              <a:xfrm>
                <a:off x="5930901" y="1549400"/>
                <a:ext cx="533400" cy="554038"/>
              </a:xfrm>
              <a:custGeom>
                <a:avLst/>
                <a:gdLst>
                  <a:gd name="T0" fmla="*/ 156 w 156"/>
                  <a:gd name="T1" fmla="*/ 53 h 162"/>
                  <a:gd name="T2" fmla="*/ 134 w 156"/>
                  <a:gd name="T3" fmla="*/ 9 h 162"/>
                  <a:gd name="T4" fmla="*/ 73 w 156"/>
                  <a:gd name="T5" fmla="*/ 15 h 162"/>
                  <a:gd name="T6" fmla="*/ 0 w 156"/>
                  <a:gd name="T7" fmla="*/ 131 h 162"/>
                  <a:gd name="T8" fmla="*/ 6 w 156"/>
                  <a:gd name="T9" fmla="*/ 156 h 162"/>
                  <a:gd name="T10" fmla="*/ 15 w 156"/>
                  <a:gd name="T11" fmla="*/ 162 h 162"/>
                  <a:gd name="T12" fmla="*/ 19 w 156"/>
                  <a:gd name="T13" fmla="*/ 161 h 162"/>
                  <a:gd name="T14" fmla="*/ 24 w 156"/>
                  <a:gd name="T15" fmla="*/ 147 h 162"/>
                  <a:gd name="T16" fmla="*/ 21 w 156"/>
                  <a:gd name="T17" fmla="*/ 131 h 162"/>
                  <a:gd name="T18" fmla="*/ 83 w 156"/>
                  <a:gd name="T19" fmla="*/ 33 h 162"/>
                  <a:gd name="T20" fmla="*/ 124 w 156"/>
                  <a:gd name="T21" fmla="*/ 27 h 162"/>
                  <a:gd name="T22" fmla="*/ 135 w 156"/>
                  <a:gd name="T23" fmla="*/ 53 h 162"/>
                  <a:gd name="T24" fmla="*/ 120 w 156"/>
                  <a:gd name="T25" fmla="*/ 100 h 162"/>
                  <a:gd name="T26" fmla="*/ 138 w 156"/>
                  <a:gd name="T27" fmla="*/ 111 h 162"/>
                  <a:gd name="T28" fmla="*/ 156 w 156"/>
                  <a:gd name="T29" fmla="*/ 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6" h="162">
                    <a:moveTo>
                      <a:pt x="156" y="53"/>
                    </a:moveTo>
                    <a:cubicBezTo>
                      <a:pt x="156" y="33"/>
                      <a:pt x="148" y="17"/>
                      <a:pt x="134" y="9"/>
                    </a:cubicBezTo>
                    <a:cubicBezTo>
                      <a:pt x="118" y="0"/>
                      <a:pt x="96" y="2"/>
                      <a:pt x="73" y="15"/>
                    </a:cubicBezTo>
                    <a:cubicBezTo>
                      <a:pt x="32" y="39"/>
                      <a:pt x="0" y="89"/>
                      <a:pt x="0" y="131"/>
                    </a:cubicBezTo>
                    <a:cubicBezTo>
                      <a:pt x="0" y="140"/>
                      <a:pt x="2" y="149"/>
                      <a:pt x="6" y="156"/>
                    </a:cubicBezTo>
                    <a:cubicBezTo>
                      <a:pt x="7" y="160"/>
                      <a:pt x="11" y="162"/>
                      <a:pt x="15" y="162"/>
                    </a:cubicBezTo>
                    <a:cubicBezTo>
                      <a:pt x="16" y="162"/>
                      <a:pt x="18" y="161"/>
                      <a:pt x="19" y="161"/>
                    </a:cubicBezTo>
                    <a:cubicBezTo>
                      <a:pt x="24" y="158"/>
                      <a:pt x="27" y="152"/>
                      <a:pt x="24" y="147"/>
                    </a:cubicBezTo>
                    <a:cubicBezTo>
                      <a:pt x="22" y="143"/>
                      <a:pt x="21" y="137"/>
                      <a:pt x="21" y="131"/>
                    </a:cubicBezTo>
                    <a:cubicBezTo>
                      <a:pt x="21" y="97"/>
                      <a:pt x="49" y="53"/>
                      <a:pt x="83" y="33"/>
                    </a:cubicBezTo>
                    <a:cubicBezTo>
                      <a:pt x="99" y="24"/>
                      <a:pt x="114" y="22"/>
                      <a:pt x="124" y="27"/>
                    </a:cubicBezTo>
                    <a:cubicBezTo>
                      <a:pt x="133" y="32"/>
                      <a:pt x="135" y="44"/>
                      <a:pt x="135" y="53"/>
                    </a:cubicBezTo>
                    <a:cubicBezTo>
                      <a:pt x="135" y="67"/>
                      <a:pt x="130" y="84"/>
                      <a:pt x="120" y="100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49" y="91"/>
                      <a:pt x="156" y="71"/>
                      <a:pt x="156" y="5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147"/>
              <p:cNvSpPr>
                <a:spLocks/>
              </p:cNvSpPr>
              <p:nvPr/>
            </p:nvSpPr>
            <p:spPr bwMode="auto">
              <a:xfrm>
                <a:off x="5441951" y="1265238"/>
                <a:ext cx="530225" cy="550863"/>
              </a:xfrm>
              <a:custGeom>
                <a:avLst/>
                <a:gdLst>
                  <a:gd name="T0" fmla="*/ 155 w 155"/>
                  <a:gd name="T1" fmla="*/ 52 h 161"/>
                  <a:gd name="T2" fmla="*/ 134 w 155"/>
                  <a:gd name="T3" fmla="*/ 9 h 161"/>
                  <a:gd name="T4" fmla="*/ 72 w 155"/>
                  <a:gd name="T5" fmla="*/ 15 h 161"/>
                  <a:gd name="T6" fmla="*/ 0 w 155"/>
                  <a:gd name="T7" fmla="*/ 130 h 161"/>
                  <a:gd name="T8" fmla="*/ 5 w 155"/>
                  <a:gd name="T9" fmla="*/ 155 h 161"/>
                  <a:gd name="T10" fmla="*/ 14 w 155"/>
                  <a:gd name="T11" fmla="*/ 161 h 161"/>
                  <a:gd name="T12" fmla="*/ 19 w 155"/>
                  <a:gd name="T13" fmla="*/ 160 h 161"/>
                  <a:gd name="T14" fmla="*/ 24 w 155"/>
                  <a:gd name="T15" fmla="*/ 147 h 161"/>
                  <a:gd name="T16" fmla="*/ 21 w 155"/>
                  <a:gd name="T17" fmla="*/ 130 h 161"/>
                  <a:gd name="T18" fmla="*/ 83 w 155"/>
                  <a:gd name="T19" fmla="*/ 33 h 161"/>
                  <a:gd name="T20" fmla="*/ 123 w 155"/>
                  <a:gd name="T21" fmla="*/ 27 h 161"/>
                  <a:gd name="T22" fmla="*/ 135 w 155"/>
                  <a:gd name="T23" fmla="*/ 52 h 161"/>
                  <a:gd name="T24" fmla="*/ 120 w 155"/>
                  <a:gd name="T25" fmla="*/ 100 h 161"/>
                  <a:gd name="T26" fmla="*/ 138 w 155"/>
                  <a:gd name="T27" fmla="*/ 110 h 161"/>
                  <a:gd name="T28" fmla="*/ 155 w 155"/>
                  <a:gd name="T29" fmla="*/ 5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161">
                    <a:moveTo>
                      <a:pt x="155" y="52"/>
                    </a:moveTo>
                    <a:cubicBezTo>
                      <a:pt x="155" y="32"/>
                      <a:pt x="148" y="17"/>
                      <a:pt x="134" y="9"/>
                    </a:cubicBezTo>
                    <a:cubicBezTo>
                      <a:pt x="118" y="0"/>
                      <a:pt x="95" y="2"/>
                      <a:pt x="72" y="15"/>
                    </a:cubicBezTo>
                    <a:cubicBezTo>
                      <a:pt x="32" y="39"/>
                      <a:pt x="0" y="89"/>
                      <a:pt x="0" y="130"/>
                    </a:cubicBezTo>
                    <a:cubicBezTo>
                      <a:pt x="0" y="140"/>
                      <a:pt x="2" y="148"/>
                      <a:pt x="5" y="155"/>
                    </a:cubicBezTo>
                    <a:cubicBezTo>
                      <a:pt x="7" y="159"/>
                      <a:pt x="11" y="161"/>
                      <a:pt x="14" y="161"/>
                    </a:cubicBezTo>
                    <a:cubicBezTo>
                      <a:pt x="16" y="161"/>
                      <a:pt x="17" y="161"/>
                      <a:pt x="19" y="160"/>
                    </a:cubicBezTo>
                    <a:cubicBezTo>
                      <a:pt x="24" y="158"/>
                      <a:pt x="26" y="152"/>
                      <a:pt x="24" y="147"/>
                    </a:cubicBezTo>
                    <a:cubicBezTo>
                      <a:pt x="22" y="142"/>
                      <a:pt x="21" y="137"/>
                      <a:pt x="21" y="130"/>
                    </a:cubicBezTo>
                    <a:cubicBezTo>
                      <a:pt x="21" y="97"/>
                      <a:pt x="49" y="52"/>
                      <a:pt x="83" y="33"/>
                    </a:cubicBezTo>
                    <a:cubicBezTo>
                      <a:pt x="99" y="23"/>
                      <a:pt x="114" y="21"/>
                      <a:pt x="123" y="27"/>
                    </a:cubicBezTo>
                    <a:cubicBezTo>
                      <a:pt x="133" y="32"/>
                      <a:pt x="135" y="44"/>
                      <a:pt x="135" y="52"/>
                    </a:cubicBezTo>
                    <a:cubicBezTo>
                      <a:pt x="135" y="67"/>
                      <a:pt x="129" y="84"/>
                      <a:pt x="120" y="100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49" y="91"/>
                      <a:pt x="155" y="71"/>
                      <a:pt x="155" y="52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148"/>
              <p:cNvSpPr>
                <a:spLocks/>
              </p:cNvSpPr>
              <p:nvPr/>
            </p:nvSpPr>
            <p:spPr bwMode="auto">
              <a:xfrm>
                <a:off x="4953001" y="977900"/>
                <a:ext cx="530225" cy="554038"/>
              </a:xfrm>
              <a:custGeom>
                <a:avLst/>
                <a:gdLst>
                  <a:gd name="T0" fmla="*/ 155 w 155"/>
                  <a:gd name="T1" fmla="*/ 53 h 162"/>
                  <a:gd name="T2" fmla="*/ 133 w 155"/>
                  <a:gd name="T3" fmla="*/ 10 h 162"/>
                  <a:gd name="T4" fmla="*/ 72 w 155"/>
                  <a:gd name="T5" fmla="*/ 16 h 162"/>
                  <a:gd name="T6" fmla="*/ 0 w 155"/>
                  <a:gd name="T7" fmla="*/ 131 h 162"/>
                  <a:gd name="T8" fmla="*/ 5 w 155"/>
                  <a:gd name="T9" fmla="*/ 156 h 162"/>
                  <a:gd name="T10" fmla="*/ 14 w 155"/>
                  <a:gd name="T11" fmla="*/ 162 h 162"/>
                  <a:gd name="T12" fmla="*/ 18 w 155"/>
                  <a:gd name="T13" fmla="*/ 161 h 162"/>
                  <a:gd name="T14" fmla="*/ 23 w 155"/>
                  <a:gd name="T15" fmla="*/ 147 h 162"/>
                  <a:gd name="T16" fmla="*/ 20 w 155"/>
                  <a:gd name="T17" fmla="*/ 131 h 162"/>
                  <a:gd name="T18" fmla="*/ 82 w 155"/>
                  <a:gd name="T19" fmla="*/ 34 h 162"/>
                  <a:gd name="T20" fmla="*/ 123 w 155"/>
                  <a:gd name="T21" fmla="*/ 27 h 162"/>
                  <a:gd name="T22" fmla="*/ 134 w 155"/>
                  <a:gd name="T23" fmla="*/ 53 h 162"/>
                  <a:gd name="T24" fmla="*/ 120 w 155"/>
                  <a:gd name="T25" fmla="*/ 101 h 162"/>
                  <a:gd name="T26" fmla="*/ 137 w 155"/>
                  <a:gd name="T27" fmla="*/ 111 h 162"/>
                  <a:gd name="T28" fmla="*/ 155 w 155"/>
                  <a:gd name="T29" fmla="*/ 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162">
                    <a:moveTo>
                      <a:pt x="155" y="53"/>
                    </a:moveTo>
                    <a:cubicBezTo>
                      <a:pt x="155" y="33"/>
                      <a:pt x="147" y="18"/>
                      <a:pt x="133" y="10"/>
                    </a:cubicBezTo>
                    <a:cubicBezTo>
                      <a:pt x="117" y="0"/>
                      <a:pt x="95" y="3"/>
                      <a:pt x="72" y="16"/>
                    </a:cubicBezTo>
                    <a:cubicBezTo>
                      <a:pt x="31" y="39"/>
                      <a:pt x="0" y="90"/>
                      <a:pt x="0" y="131"/>
                    </a:cubicBezTo>
                    <a:cubicBezTo>
                      <a:pt x="0" y="140"/>
                      <a:pt x="1" y="149"/>
                      <a:pt x="5" y="156"/>
                    </a:cubicBezTo>
                    <a:cubicBezTo>
                      <a:pt x="6" y="160"/>
                      <a:pt x="10" y="162"/>
                      <a:pt x="14" y="162"/>
                    </a:cubicBezTo>
                    <a:cubicBezTo>
                      <a:pt x="15" y="162"/>
                      <a:pt x="17" y="162"/>
                      <a:pt x="18" y="161"/>
                    </a:cubicBezTo>
                    <a:cubicBezTo>
                      <a:pt x="24" y="159"/>
                      <a:pt x="26" y="153"/>
                      <a:pt x="23" y="147"/>
                    </a:cubicBezTo>
                    <a:cubicBezTo>
                      <a:pt x="21" y="143"/>
                      <a:pt x="20" y="137"/>
                      <a:pt x="20" y="131"/>
                    </a:cubicBezTo>
                    <a:cubicBezTo>
                      <a:pt x="20" y="98"/>
                      <a:pt x="49" y="53"/>
                      <a:pt x="82" y="34"/>
                    </a:cubicBezTo>
                    <a:cubicBezTo>
                      <a:pt x="99" y="24"/>
                      <a:pt x="113" y="22"/>
                      <a:pt x="123" y="27"/>
                    </a:cubicBezTo>
                    <a:cubicBezTo>
                      <a:pt x="132" y="33"/>
                      <a:pt x="134" y="44"/>
                      <a:pt x="134" y="53"/>
                    </a:cubicBezTo>
                    <a:cubicBezTo>
                      <a:pt x="134" y="67"/>
                      <a:pt x="129" y="84"/>
                      <a:pt x="120" y="101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49" y="92"/>
                      <a:pt x="155" y="71"/>
                      <a:pt x="155" y="5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149"/>
              <p:cNvSpPr>
                <a:spLocks/>
              </p:cNvSpPr>
              <p:nvPr/>
            </p:nvSpPr>
            <p:spPr bwMode="auto">
              <a:xfrm>
                <a:off x="4459288" y="693738"/>
                <a:ext cx="530225" cy="554038"/>
              </a:xfrm>
              <a:custGeom>
                <a:avLst/>
                <a:gdLst>
                  <a:gd name="T0" fmla="*/ 155 w 155"/>
                  <a:gd name="T1" fmla="*/ 53 h 162"/>
                  <a:gd name="T2" fmla="*/ 134 w 155"/>
                  <a:gd name="T3" fmla="*/ 9 h 162"/>
                  <a:gd name="T4" fmla="*/ 73 w 155"/>
                  <a:gd name="T5" fmla="*/ 15 h 162"/>
                  <a:gd name="T6" fmla="*/ 0 w 155"/>
                  <a:gd name="T7" fmla="*/ 131 h 162"/>
                  <a:gd name="T8" fmla="*/ 5 w 155"/>
                  <a:gd name="T9" fmla="*/ 156 h 162"/>
                  <a:gd name="T10" fmla="*/ 15 w 155"/>
                  <a:gd name="T11" fmla="*/ 162 h 162"/>
                  <a:gd name="T12" fmla="*/ 19 w 155"/>
                  <a:gd name="T13" fmla="*/ 161 h 162"/>
                  <a:gd name="T14" fmla="*/ 24 w 155"/>
                  <a:gd name="T15" fmla="*/ 147 h 162"/>
                  <a:gd name="T16" fmla="*/ 21 w 155"/>
                  <a:gd name="T17" fmla="*/ 131 h 162"/>
                  <a:gd name="T18" fmla="*/ 83 w 155"/>
                  <a:gd name="T19" fmla="*/ 33 h 162"/>
                  <a:gd name="T20" fmla="*/ 124 w 155"/>
                  <a:gd name="T21" fmla="*/ 27 h 162"/>
                  <a:gd name="T22" fmla="*/ 135 w 155"/>
                  <a:gd name="T23" fmla="*/ 53 h 162"/>
                  <a:gd name="T24" fmla="*/ 120 w 155"/>
                  <a:gd name="T25" fmla="*/ 100 h 162"/>
                  <a:gd name="T26" fmla="*/ 138 w 155"/>
                  <a:gd name="T27" fmla="*/ 111 h 162"/>
                  <a:gd name="T28" fmla="*/ 155 w 155"/>
                  <a:gd name="T29" fmla="*/ 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162">
                    <a:moveTo>
                      <a:pt x="155" y="53"/>
                    </a:moveTo>
                    <a:cubicBezTo>
                      <a:pt x="155" y="33"/>
                      <a:pt x="148" y="17"/>
                      <a:pt x="134" y="9"/>
                    </a:cubicBezTo>
                    <a:cubicBezTo>
                      <a:pt x="118" y="0"/>
                      <a:pt x="96" y="2"/>
                      <a:pt x="73" y="15"/>
                    </a:cubicBezTo>
                    <a:cubicBezTo>
                      <a:pt x="32" y="39"/>
                      <a:pt x="0" y="89"/>
                      <a:pt x="0" y="131"/>
                    </a:cubicBezTo>
                    <a:cubicBezTo>
                      <a:pt x="0" y="140"/>
                      <a:pt x="2" y="149"/>
                      <a:pt x="5" y="156"/>
                    </a:cubicBezTo>
                    <a:cubicBezTo>
                      <a:pt x="7" y="160"/>
                      <a:pt x="11" y="162"/>
                      <a:pt x="15" y="162"/>
                    </a:cubicBezTo>
                    <a:cubicBezTo>
                      <a:pt x="16" y="162"/>
                      <a:pt x="18" y="161"/>
                      <a:pt x="19" y="161"/>
                    </a:cubicBezTo>
                    <a:cubicBezTo>
                      <a:pt x="24" y="158"/>
                      <a:pt x="26" y="152"/>
                      <a:pt x="24" y="147"/>
                    </a:cubicBezTo>
                    <a:cubicBezTo>
                      <a:pt x="22" y="143"/>
                      <a:pt x="21" y="137"/>
                      <a:pt x="21" y="131"/>
                    </a:cubicBezTo>
                    <a:cubicBezTo>
                      <a:pt x="21" y="97"/>
                      <a:pt x="49" y="53"/>
                      <a:pt x="83" y="33"/>
                    </a:cubicBezTo>
                    <a:cubicBezTo>
                      <a:pt x="99" y="24"/>
                      <a:pt x="114" y="22"/>
                      <a:pt x="124" y="27"/>
                    </a:cubicBezTo>
                    <a:cubicBezTo>
                      <a:pt x="133" y="32"/>
                      <a:pt x="135" y="44"/>
                      <a:pt x="135" y="53"/>
                    </a:cubicBezTo>
                    <a:cubicBezTo>
                      <a:pt x="135" y="67"/>
                      <a:pt x="130" y="84"/>
                      <a:pt x="120" y="100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49" y="91"/>
                      <a:pt x="155" y="71"/>
                      <a:pt x="155" y="5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260"/>
            <p:cNvGrpSpPr/>
            <p:nvPr/>
          </p:nvGrpSpPr>
          <p:grpSpPr>
            <a:xfrm>
              <a:off x="6533444" y="2286677"/>
              <a:ext cx="891021" cy="2729567"/>
              <a:chOff x="1384301" y="654050"/>
              <a:chExt cx="1952624" cy="5981700"/>
            </a:xfrm>
          </p:grpSpPr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>
                <a:off x="2201863" y="2413000"/>
                <a:ext cx="1044575" cy="603250"/>
              </a:xfrm>
              <a:custGeom>
                <a:avLst/>
                <a:gdLst>
                  <a:gd name="T0" fmla="*/ 311 w 658"/>
                  <a:gd name="T1" fmla="*/ 0 h 380"/>
                  <a:gd name="T2" fmla="*/ 658 w 658"/>
                  <a:gd name="T3" fmla="*/ 201 h 380"/>
                  <a:gd name="T4" fmla="*/ 350 w 658"/>
                  <a:gd name="T5" fmla="*/ 380 h 380"/>
                  <a:gd name="T6" fmla="*/ 0 w 658"/>
                  <a:gd name="T7" fmla="*/ 178 h 380"/>
                  <a:gd name="T8" fmla="*/ 311 w 658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8" h="380">
                    <a:moveTo>
                      <a:pt x="311" y="0"/>
                    </a:moveTo>
                    <a:lnTo>
                      <a:pt x="658" y="201"/>
                    </a:lnTo>
                    <a:lnTo>
                      <a:pt x="350" y="380"/>
                    </a:lnTo>
                    <a:lnTo>
                      <a:pt x="0" y="178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54"/>
              <p:cNvSpPr>
                <a:spLocks noEditPoints="1"/>
              </p:cNvSpPr>
              <p:nvPr/>
            </p:nvSpPr>
            <p:spPr bwMode="auto">
              <a:xfrm>
                <a:off x="2155825" y="2384425"/>
                <a:ext cx="1181100" cy="681038"/>
              </a:xfrm>
              <a:custGeom>
                <a:avLst/>
                <a:gdLst>
                  <a:gd name="T0" fmla="*/ 142 w 328"/>
                  <a:gd name="T1" fmla="*/ 3 h 190"/>
                  <a:gd name="T2" fmla="*/ 157 w 328"/>
                  <a:gd name="T3" fmla="*/ 3 h 190"/>
                  <a:gd name="T4" fmla="*/ 324 w 328"/>
                  <a:gd name="T5" fmla="*/ 100 h 190"/>
                  <a:gd name="T6" fmla="*/ 324 w 328"/>
                  <a:gd name="T7" fmla="*/ 108 h 190"/>
                  <a:gd name="T8" fmla="*/ 186 w 328"/>
                  <a:gd name="T9" fmla="*/ 188 h 190"/>
                  <a:gd name="T10" fmla="*/ 171 w 328"/>
                  <a:gd name="T11" fmla="*/ 188 h 190"/>
                  <a:gd name="T12" fmla="*/ 4 w 328"/>
                  <a:gd name="T13" fmla="*/ 91 h 190"/>
                  <a:gd name="T14" fmla="*/ 4 w 328"/>
                  <a:gd name="T15" fmla="*/ 82 h 190"/>
                  <a:gd name="T16" fmla="*/ 142 w 328"/>
                  <a:gd name="T17" fmla="*/ 3 h 190"/>
                  <a:gd name="T18" fmla="*/ 303 w 328"/>
                  <a:gd name="T19" fmla="*/ 97 h 190"/>
                  <a:gd name="T20" fmla="*/ 150 w 328"/>
                  <a:gd name="T21" fmla="*/ 8 h 190"/>
                  <a:gd name="T22" fmla="*/ 13 w 328"/>
                  <a:gd name="T23" fmla="*/ 87 h 190"/>
                  <a:gd name="T24" fmla="*/ 167 w 328"/>
                  <a:gd name="T25" fmla="*/ 176 h 190"/>
                  <a:gd name="T26" fmla="*/ 303 w 328"/>
                  <a:gd name="T27" fmla="*/ 97 h 190"/>
                  <a:gd name="T28" fmla="*/ 252 w 328"/>
                  <a:gd name="T29" fmla="*/ 145 h 190"/>
                  <a:gd name="T30" fmla="*/ 252 w 328"/>
                  <a:gd name="T31" fmla="*/ 139 h 190"/>
                  <a:gd name="T32" fmla="*/ 241 w 328"/>
                  <a:gd name="T33" fmla="*/ 139 h 190"/>
                  <a:gd name="T34" fmla="*/ 241 w 328"/>
                  <a:gd name="T35" fmla="*/ 145 h 190"/>
                  <a:gd name="T36" fmla="*/ 252 w 328"/>
                  <a:gd name="T37" fmla="*/ 14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8" h="190">
                    <a:moveTo>
                      <a:pt x="142" y="3"/>
                    </a:moveTo>
                    <a:cubicBezTo>
                      <a:pt x="146" y="0"/>
                      <a:pt x="153" y="0"/>
                      <a:pt x="157" y="3"/>
                    </a:cubicBezTo>
                    <a:cubicBezTo>
                      <a:pt x="324" y="100"/>
                      <a:pt x="324" y="100"/>
                      <a:pt x="324" y="100"/>
                    </a:cubicBezTo>
                    <a:cubicBezTo>
                      <a:pt x="328" y="102"/>
                      <a:pt x="328" y="106"/>
                      <a:pt x="324" y="10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2" y="190"/>
                      <a:pt x="175" y="190"/>
                      <a:pt x="171" y="188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0" y="89"/>
                      <a:pt x="0" y="85"/>
                      <a:pt x="4" y="82"/>
                    </a:cubicBezTo>
                    <a:lnTo>
                      <a:pt x="142" y="3"/>
                    </a:lnTo>
                    <a:close/>
                    <a:moveTo>
                      <a:pt x="303" y="97"/>
                    </a:moveTo>
                    <a:cubicBezTo>
                      <a:pt x="150" y="8"/>
                      <a:pt x="150" y="8"/>
                      <a:pt x="150" y="8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67" y="176"/>
                      <a:pt x="167" y="176"/>
                      <a:pt x="167" y="176"/>
                    </a:cubicBezTo>
                    <a:cubicBezTo>
                      <a:pt x="303" y="97"/>
                      <a:pt x="303" y="97"/>
                      <a:pt x="303" y="97"/>
                    </a:cubicBezTo>
                    <a:moveTo>
                      <a:pt x="252" y="145"/>
                    </a:moveTo>
                    <a:cubicBezTo>
                      <a:pt x="255" y="143"/>
                      <a:pt x="255" y="141"/>
                      <a:pt x="252" y="139"/>
                    </a:cubicBezTo>
                    <a:cubicBezTo>
                      <a:pt x="249" y="137"/>
                      <a:pt x="244" y="137"/>
                      <a:pt x="241" y="139"/>
                    </a:cubicBezTo>
                    <a:cubicBezTo>
                      <a:pt x="238" y="141"/>
                      <a:pt x="238" y="143"/>
                      <a:pt x="241" y="145"/>
                    </a:cubicBezTo>
                    <a:cubicBezTo>
                      <a:pt x="244" y="147"/>
                      <a:pt x="249" y="147"/>
                      <a:pt x="252" y="145"/>
                    </a:cubicBezTo>
                  </a:path>
                </a:pathLst>
              </a:custGeom>
              <a:solidFill>
                <a:srgbClr val="F2F4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>
                <a:off x="3013075" y="2874963"/>
                <a:ext cx="60325" cy="36513"/>
              </a:xfrm>
              <a:custGeom>
                <a:avLst/>
                <a:gdLst>
                  <a:gd name="T0" fmla="*/ 3 w 17"/>
                  <a:gd name="T1" fmla="*/ 2 h 10"/>
                  <a:gd name="T2" fmla="*/ 14 w 17"/>
                  <a:gd name="T3" fmla="*/ 2 h 10"/>
                  <a:gd name="T4" fmla="*/ 14 w 17"/>
                  <a:gd name="T5" fmla="*/ 8 h 10"/>
                  <a:gd name="T6" fmla="*/ 3 w 17"/>
                  <a:gd name="T7" fmla="*/ 8 h 10"/>
                  <a:gd name="T8" fmla="*/ 3 w 1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3" y="2"/>
                    </a:moveTo>
                    <a:cubicBezTo>
                      <a:pt x="6" y="0"/>
                      <a:pt x="11" y="0"/>
                      <a:pt x="14" y="2"/>
                    </a:cubicBezTo>
                    <a:cubicBezTo>
                      <a:pt x="17" y="4"/>
                      <a:pt x="17" y="6"/>
                      <a:pt x="14" y="8"/>
                    </a:cubicBezTo>
                    <a:cubicBezTo>
                      <a:pt x="11" y="10"/>
                      <a:pt x="6" y="10"/>
                      <a:pt x="3" y="8"/>
                    </a:cubicBezTo>
                    <a:cubicBezTo>
                      <a:pt x="0" y="6"/>
                      <a:pt x="0" y="4"/>
                      <a:pt x="3" y="2"/>
                    </a:cubicBezTo>
                    <a:close/>
                  </a:path>
                </a:pathLst>
              </a:custGeom>
              <a:solidFill>
                <a:srgbClr val="C3C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>
                <a:off x="2159000" y="2695575"/>
                <a:ext cx="1174750" cy="392113"/>
              </a:xfrm>
              <a:custGeom>
                <a:avLst/>
                <a:gdLst>
                  <a:gd name="T0" fmla="*/ 326 w 326"/>
                  <a:gd name="T1" fmla="*/ 17 h 109"/>
                  <a:gd name="T2" fmla="*/ 323 w 326"/>
                  <a:gd name="T3" fmla="*/ 21 h 109"/>
                  <a:gd name="T4" fmla="*/ 185 w 326"/>
                  <a:gd name="T5" fmla="*/ 101 h 109"/>
                  <a:gd name="T6" fmla="*/ 170 w 326"/>
                  <a:gd name="T7" fmla="*/ 101 h 109"/>
                  <a:gd name="T8" fmla="*/ 3 w 326"/>
                  <a:gd name="T9" fmla="*/ 4 h 109"/>
                  <a:gd name="T10" fmla="*/ 0 w 326"/>
                  <a:gd name="T11" fmla="*/ 0 h 109"/>
                  <a:gd name="T12" fmla="*/ 0 w 326"/>
                  <a:gd name="T13" fmla="*/ 5 h 109"/>
                  <a:gd name="T14" fmla="*/ 3 w 326"/>
                  <a:gd name="T15" fmla="*/ 9 h 109"/>
                  <a:gd name="T16" fmla="*/ 170 w 326"/>
                  <a:gd name="T17" fmla="*/ 106 h 109"/>
                  <a:gd name="T18" fmla="*/ 185 w 326"/>
                  <a:gd name="T19" fmla="*/ 106 h 109"/>
                  <a:gd name="T20" fmla="*/ 323 w 326"/>
                  <a:gd name="T21" fmla="*/ 26 h 109"/>
                  <a:gd name="T22" fmla="*/ 326 w 326"/>
                  <a:gd name="T23" fmla="*/ 22 h 109"/>
                  <a:gd name="T24" fmla="*/ 326 w 326"/>
                  <a:gd name="T25" fmla="*/ 1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6" h="109">
                    <a:moveTo>
                      <a:pt x="326" y="17"/>
                    </a:moveTo>
                    <a:cubicBezTo>
                      <a:pt x="326" y="18"/>
                      <a:pt x="325" y="20"/>
                      <a:pt x="323" y="21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1" y="103"/>
                      <a:pt x="174" y="103"/>
                      <a:pt x="170" y="10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8"/>
                      <a:pt x="3" y="9"/>
                    </a:cubicBezTo>
                    <a:cubicBezTo>
                      <a:pt x="170" y="106"/>
                      <a:pt x="170" y="106"/>
                      <a:pt x="170" y="106"/>
                    </a:cubicBezTo>
                    <a:cubicBezTo>
                      <a:pt x="174" y="109"/>
                      <a:pt x="181" y="109"/>
                      <a:pt x="185" y="106"/>
                    </a:cubicBezTo>
                    <a:cubicBezTo>
                      <a:pt x="323" y="26"/>
                      <a:pt x="323" y="26"/>
                      <a:pt x="323" y="26"/>
                    </a:cubicBezTo>
                    <a:cubicBezTo>
                      <a:pt x="325" y="25"/>
                      <a:pt x="326" y="24"/>
                      <a:pt x="326" y="22"/>
                    </a:cubicBezTo>
                    <a:lnTo>
                      <a:pt x="326" y="17"/>
                    </a:lnTo>
                    <a:close/>
                  </a:path>
                </a:pathLst>
              </a:custGeom>
              <a:solidFill>
                <a:srgbClr val="C3C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57"/>
              <p:cNvSpPr>
                <a:spLocks/>
              </p:cNvSpPr>
              <p:nvPr/>
            </p:nvSpPr>
            <p:spPr bwMode="auto">
              <a:xfrm>
                <a:off x="1709738" y="1163638"/>
                <a:ext cx="852487" cy="692150"/>
              </a:xfrm>
              <a:custGeom>
                <a:avLst/>
                <a:gdLst>
                  <a:gd name="T0" fmla="*/ 7 w 237"/>
                  <a:gd name="T1" fmla="*/ 178 h 193"/>
                  <a:gd name="T2" fmla="*/ 82 w 237"/>
                  <a:gd name="T3" fmla="*/ 172 h 193"/>
                  <a:gd name="T4" fmla="*/ 140 w 237"/>
                  <a:gd name="T5" fmla="*/ 163 h 193"/>
                  <a:gd name="T6" fmla="*/ 138 w 237"/>
                  <a:gd name="T7" fmla="*/ 160 h 193"/>
                  <a:gd name="T8" fmla="*/ 138 w 237"/>
                  <a:gd name="T9" fmla="*/ 151 h 193"/>
                  <a:gd name="T10" fmla="*/ 144 w 237"/>
                  <a:gd name="T11" fmla="*/ 145 h 193"/>
                  <a:gd name="T12" fmla="*/ 152 w 237"/>
                  <a:gd name="T13" fmla="*/ 148 h 193"/>
                  <a:gd name="T14" fmla="*/ 167 w 237"/>
                  <a:gd name="T15" fmla="*/ 153 h 193"/>
                  <a:gd name="T16" fmla="*/ 181 w 237"/>
                  <a:gd name="T17" fmla="*/ 151 h 193"/>
                  <a:gd name="T18" fmla="*/ 194 w 237"/>
                  <a:gd name="T19" fmla="*/ 135 h 193"/>
                  <a:gd name="T20" fmla="*/ 214 w 237"/>
                  <a:gd name="T21" fmla="*/ 94 h 193"/>
                  <a:gd name="T22" fmla="*/ 228 w 237"/>
                  <a:gd name="T23" fmla="*/ 58 h 193"/>
                  <a:gd name="T24" fmla="*/ 237 w 237"/>
                  <a:gd name="T25" fmla="*/ 15 h 193"/>
                  <a:gd name="T26" fmla="*/ 223 w 237"/>
                  <a:gd name="T27" fmla="*/ 5 h 193"/>
                  <a:gd name="T28" fmla="*/ 169 w 237"/>
                  <a:gd name="T29" fmla="*/ 7 h 193"/>
                  <a:gd name="T30" fmla="*/ 122 w 237"/>
                  <a:gd name="T31" fmla="*/ 20 h 193"/>
                  <a:gd name="T32" fmla="*/ 76 w 237"/>
                  <a:gd name="T33" fmla="*/ 55 h 193"/>
                  <a:gd name="T34" fmla="*/ 56 w 237"/>
                  <a:gd name="T35" fmla="*/ 82 h 193"/>
                  <a:gd name="T36" fmla="*/ 7 w 237"/>
                  <a:gd name="T37" fmla="*/ 148 h 193"/>
                  <a:gd name="T38" fmla="*/ 7 w 237"/>
                  <a:gd name="T39" fmla="*/ 17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7" h="193">
                    <a:moveTo>
                      <a:pt x="7" y="178"/>
                    </a:moveTo>
                    <a:cubicBezTo>
                      <a:pt x="16" y="184"/>
                      <a:pt x="45" y="193"/>
                      <a:pt x="82" y="172"/>
                    </a:cubicBezTo>
                    <a:cubicBezTo>
                      <a:pt x="106" y="160"/>
                      <a:pt x="120" y="155"/>
                      <a:pt x="140" y="163"/>
                    </a:cubicBezTo>
                    <a:cubicBezTo>
                      <a:pt x="139" y="162"/>
                      <a:pt x="138" y="161"/>
                      <a:pt x="138" y="160"/>
                    </a:cubicBezTo>
                    <a:cubicBezTo>
                      <a:pt x="136" y="157"/>
                      <a:pt x="137" y="154"/>
                      <a:pt x="138" y="151"/>
                    </a:cubicBezTo>
                    <a:cubicBezTo>
                      <a:pt x="139" y="148"/>
                      <a:pt x="141" y="145"/>
                      <a:pt x="144" y="145"/>
                    </a:cubicBezTo>
                    <a:cubicBezTo>
                      <a:pt x="147" y="144"/>
                      <a:pt x="150" y="146"/>
                      <a:pt x="152" y="148"/>
                    </a:cubicBezTo>
                    <a:cubicBezTo>
                      <a:pt x="157" y="151"/>
                      <a:pt x="162" y="153"/>
                      <a:pt x="167" y="153"/>
                    </a:cubicBezTo>
                    <a:cubicBezTo>
                      <a:pt x="172" y="154"/>
                      <a:pt x="177" y="153"/>
                      <a:pt x="181" y="151"/>
                    </a:cubicBezTo>
                    <a:cubicBezTo>
                      <a:pt x="187" y="147"/>
                      <a:pt x="190" y="141"/>
                      <a:pt x="194" y="135"/>
                    </a:cubicBezTo>
                    <a:cubicBezTo>
                      <a:pt x="200" y="121"/>
                      <a:pt x="207" y="107"/>
                      <a:pt x="214" y="94"/>
                    </a:cubicBezTo>
                    <a:cubicBezTo>
                      <a:pt x="220" y="82"/>
                      <a:pt x="225" y="71"/>
                      <a:pt x="228" y="58"/>
                    </a:cubicBezTo>
                    <a:cubicBezTo>
                      <a:pt x="231" y="43"/>
                      <a:pt x="233" y="30"/>
                      <a:pt x="237" y="15"/>
                    </a:cubicBezTo>
                    <a:cubicBezTo>
                      <a:pt x="234" y="10"/>
                      <a:pt x="229" y="7"/>
                      <a:pt x="223" y="5"/>
                    </a:cubicBezTo>
                    <a:cubicBezTo>
                      <a:pt x="206" y="0"/>
                      <a:pt x="187" y="3"/>
                      <a:pt x="169" y="7"/>
                    </a:cubicBezTo>
                    <a:cubicBezTo>
                      <a:pt x="153" y="10"/>
                      <a:pt x="137" y="13"/>
                      <a:pt x="122" y="20"/>
                    </a:cubicBezTo>
                    <a:cubicBezTo>
                      <a:pt x="105" y="28"/>
                      <a:pt x="90" y="42"/>
                      <a:pt x="76" y="55"/>
                    </a:cubicBezTo>
                    <a:cubicBezTo>
                      <a:pt x="67" y="62"/>
                      <a:pt x="58" y="71"/>
                      <a:pt x="56" y="82"/>
                    </a:cubicBezTo>
                    <a:cubicBezTo>
                      <a:pt x="51" y="110"/>
                      <a:pt x="32" y="135"/>
                      <a:pt x="7" y="148"/>
                    </a:cubicBezTo>
                    <a:cubicBezTo>
                      <a:pt x="1" y="160"/>
                      <a:pt x="0" y="172"/>
                      <a:pt x="7" y="178"/>
                    </a:cubicBez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58"/>
              <p:cNvSpPr>
                <a:spLocks/>
              </p:cNvSpPr>
              <p:nvPr/>
            </p:nvSpPr>
            <p:spPr bwMode="auto">
              <a:xfrm>
                <a:off x="1679575" y="4645025"/>
                <a:ext cx="461962" cy="1608138"/>
              </a:xfrm>
              <a:custGeom>
                <a:avLst/>
                <a:gdLst>
                  <a:gd name="T0" fmla="*/ 122 w 128"/>
                  <a:gd name="T1" fmla="*/ 10 h 448"/>
                  <a:gd name="T2" fmla="*/ 125 w 128"/>
                  <a:gd name="T3" fmla="*/ 49 h 448"/>
                  <a:gd name="T4" fmla="*/ 115 w 128"/>
                  <a:gd name="T5" fmla="*/ 88 h 448"/>
                  <a:gd name="T6" fmla="*/ 109 w 128"/>
                  <a:gd name="T7" fmla="*/ 146 h 448"/>
                  <a:gd name="T8" fmla="*/ 74 w 128"/>
                  <a:gd name="T9" fmla="*/ 389 h 448"/>
                  <a:gd name="T10" fmla="*/ 82 w 128"/>
                  <a:gd name="T11" fmla="*/ 388 h 448"/>
                  <a:gd name="T12" fmla="*/ 90 w 128"/>
                  <a:gd name="T13" fmla="*/ 391 h 448"/>
                  <a:gd name="T14" fmla="*/ 93 w 128"/>
                  <a:gd name="T15" fmla="*/ 400 h 448"/>
                  <a:gd name="T16" fmla="*/ 89 w 128"/>
                  <a:gd name="T17" fmla="*/ 426 h 448"/>
                  <a:gd name="T18" fmla="*/ 70 w 128"/>
                  <a:gd name="T19" fmla="*/ 443 h 448"/>
                  <a:gd name="T20" fmla="*/ 33 w 128"/>
                  <a:gd name="T21" fmla="*/ 447 h 448"/>
                  <a:gd name="T22" fmla="*/ 2 w 128"/>
                  <a:gd name="T23" fmla="*/ 443 h 448"/>
                  <a:gd name="T24" fmla="*/ 24 w 128"/>
                  <a:gd name="T25" fmla="*/ 299 h 448"/>
                  <a:gd name="T26" fmla="*/ 17 w 128"/>
                  <a:gd name="T27" fmla="*/ 110 h 448"/>
                  <a:gd name="T28" fmla="*/ 37 w 128"/>
                  <a:gd name="T29" fmla="*/ 56 h 448"/>
                  <a:gd name="T30" fmla="*/ 35 w 128"/>
                  <a:gd name="T31" fmla="*/ 0 h 448"/>
                  <a:gd name="T32" fmla="*/ 122 w 128"/>
                  <a:gd name="T33" fmla="*/ 1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448">
                    <a:moveTo>
                      <a:pt x="122" y="10"/>
                    </a:moveTo>
                    <a:cubicBezTo>
                      <a:pt x="128" y="22"/>
                      <a:pt x="127" y="36"/>
                      <a:pt x="125" y="49"/>
                    </a:cubicBezTo>
                    <a:cubicBezTo>
                      <a:pt x="122" y="62"/>
                      <a:pt x="117" y="75"/>
                      <a:pt x="115" y="88"/>
                    </a:cubicBezTo>
                    <a:cubicBezTo>
                      <a:pt x="110" y="107"/>
                      <a:pt x="111" y="127"/>
                      <a:pt x="109" y="146"/>
                    </a:cubicBezTo>
                    <a:cubicBezTo>
                      <a:pt x="104" y="228"/>
                      <a:pt x="73" y="307"/>
                      <a:pt x="74" y="389"/>
                    </a:cubicBezTo>
                    <a:cubicBezTo>
                      <a:pt x="77" y="389"/>
                      <a:pt x="79" y="388"/>
                      <a:pt x="82" y="388"/>
                    </a:cubicBezTo>
                    <a:cubicBezTo>
                      <a:pt x="85" y="388"/>
                      <a:pt x="88" y="389"/>
                      <a:pt x="90" y="391"/>
                    </a:cubicBezTo>
                    <a:cubicBezTo>
                      <a:pt x="92" y="393"/>
                      <a:pt x="93" y="397"/>
                      <a:pt x="93" y="400"/>
                    </a:cubicBezTo>
                    <a:cubicBezTo>
                      <a:pt x="95" y="408"/>
                      <a:pt x="93" y="418"/>
                      <a:pt x="89" y="426"/>
                    </a:cubicBezTo>
                    <a:cubicBezTo>
                      <a:pt x="85" y="433"/>
                      <a:pt x="78" y="440"/>
                      <a:pt x="70" y="443"/>
                    </a:cubicBezTo>
                    <a:cubicBezTo>
                      <a:pt x="58" y="448"/>
                      <a:pt x="45" y="448"/>
                      <a:pt x="33" y="447"/>
                    </a:cubicBezTo>
                    <a:cubicBezTo>
                      <a:pt x="23" y="446"/>
                      <a:pt x="12" y="445"/>
                      <a:pt x="2" y="443"/>
                    </a:cubicBezTo>
                    <a:cubicBezTo>
                      <a:pt x="14" y="396"/>
                      <a:pt x="25" y="347"/>
                      <a:pt x="24" y="299"/>
                    </a:cubicBezTo>
                    <a:cubicBezTo>
                      <a:pt x="22" y="235"/>
                      <a:pt x="0" y="171"/>
                      <a:pt x="17" y="110"/>
                    </a:cubicBezTo>
                    <a:cubicBezTo>
                      <a:pt x="23" y="92"/>
                      <a:pt x="31" y="75"/>
                      <a:pt x="37" y="56"/>
                    </a:cubicBezTo>
                    <a:cubicBezTo>
                      <a:pt x="42" y="38"/>
                      <a:pt x="44" y="17"/>
                      <a:pt x="35" y="0"/>
                    </a:cubicBezTo>
                    <a:lnTo>
                      <a:pt x="122" y="10"/>
                    </a:ln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59"/>
              <p:cNvSpPr>
                <a:spLocks/>
              </p:cNvSpPr>
              <p:nvPr/>
            </p:nvSpPr>
            <p:spPr bwMode="auto">
              <a:xfrm>
                <a:off x="1655763" y="5929313"/>
                <a:ext cx="403225" cy="531813"/>
              </a:xfrm>
              <a:custGeom>
                <a:avLst/>
                <a:gdLst>
                  <a:gd name="T0" fmla="*/ 102 w 112"/>
                  <a:gd name="T1" fmla="*/ 4 h 148"/>
                  <a:gd name="T2" fmla="*/ 82 w 112"/>
                  <a:gd name="T3" fmla="*/ 1 h 148"/>
                  <a:gd name="T4" fmla="*/ 81 w 112"/>
                  <a:gd name="T5" fmla="*/ 31 h 148"/>
                  <a:gd name="T6" fmla="*/ 89 w 112"/>
                  <a:gd name="T7" fmla="*/ 30 h 148"/>
                  <a:gd name="T8" fmla="*/ 97 w 112"/>
                  <a:gd name="T9" fmla="*/ 33 h 148"/>
                  <a:gd name="T10" fmla="*/ 100 w 112"/>
                  <a:gd name="T11" fmla="*/ 42 h 148"/>
                  <a:gd name="T12" fmla="*/ 96 w 112"/>
                  <a:gd name="T13" fmla="*/ 68 h 148"/>
                  <a:gd name="T14" fmla="*/ 77 w 112"/>
                  <a:gd name="T15" fmla="*/ 85 h 148"/>
                  <a:gd name="T16" fmla="*/ 40 w 112"/>
                  <a:gd name="T17" fmla="*/ 89 h 148"/>
                  <a:gd name="T18" fmla="*/ 9 w 112"/>
                  <a:gd name="T19" fmla="*/ 85 h 148"/>
                  <a:gd name="T20" fmla="*/ 35 w 112"/>
                  <a:gd name="T21" fmla="*/ 146 h 148"/>
                  <a:gd name="T22" fmla="*/ 84 w 112"/>
                  <a:gd name="T23" fmla="*/ 109 h 148"/>
                  <a:gd name="T24" fmla="*/ 88 w 112"/>
                  <a:gd name="T25" fmla="*/ 95 h 148"/>
                  <a:gd name="T26" fmla="*/ 99 w 112"/>
                  <a:gd name="T27" fmla="*/ 83 h 148"/>
                  <a:gd name="T28" fmla="*/ 110 w 112"/>
                  <a:gd name="T29" fmla="*/ 57 h 148"/>
                  <a:gd name="T30" fmla="*/ 112 w 112"/>
                  <a:gd name="T31" fmla="*/ 28 h 148"/>
                  <a:gd name="T32" fmla="*/ 102 w 112"/>
                  <a:gd name="T33" fmla="*/ 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48">
                    <a:moveTo>
                      <a:pt x="102" y="4"/>
                    </a:moveTo>
                    <a:cubicBezTo>
                      <a:pt x="97" y="0"/>
                      <a:pt x="89" y="0"/>
                      <a:pt x="82" y="1"/>
                    </a:cubicBezTo>
                    <a:cubicBezTo>
                      <a:pt x="81" y="11"/>
                      <a:pt x="81" y="21"/>
                      <a:pt x="81" y="31"/>
                    </a:cubicBezTo>
                    <a:cubicBezTo>
                      <a:pt x="84" y="31"/>
                      <a:pt x="86" y="30"/>
                      <a:pt x="89" y="30"/>
                    </a:cubicBezTo>
                    <a:cubicBezTo>
                      <a:pt x="92" y="30"/>
                      <a:pt x="95" y="31"/>
                      <a:pt x="97" y="33"/>
                    </a:cubicBezTo>
                    <a:cubicBezTo>
                      <a:pt x="99" y="35"/>
                      <a:pt x="100" y="39"/>
                      <a:pt x="100" y="42"/>
                    </a:cubicBezTo>
                    <a:cubicBezTo>
                      <a:pt x="102" y="50"/>
                      <a:pt x="100" y="60"/>
                      <a:pt x="96" y="68"/>
                    </a:cubicBezTo>
                    <a:cubicBezTo>
                      <a:pt x="92" y="75"/>
                      <a:pt x="85" y="82"/>
                      <a:pt x="77" y="85"/>
                    </a:cubicBezTo>
                    <a:cubicBezTo>
                      <a:pt x="65" y="90"/>
                      <a:pt x="52" y="90"/>
                      <a:pt x="40" y="89"/>
                    </a:cubicBezTo>
                    <a:cubicBezTo>
                      <a:pt x="30" y="88"/>
                      <a:pt x="19" y="87"/>
                      <a:pt x="9" y="85"/>
                    </a:cubicBezTo>
                    <a:cubicBezTo>
                      <a:pt x="8" y="92"/>
                      <a:pt x="0" y="146"/>
                      <a:pt x="35" y="146"/>
                    </a:cubicBezTo>
                    <a:cubicBezTo>
                      <a:pt x="35" y="146"/>
                      <a:pt x="75" y="148"/>
                      <a:pt x="84" y="109"/>
                    </a:cubicBezTo>
                    <a:cubicBezTo>
                      <a:pt x="86" y="104"/>
                      <a:pt x="85" y="99"/>
                      <a:pt x="88" y="95"/>
                    </a:cubicBezTo>
                    <a:cubicBezTo>
                      <a:pt x="91" y="90"/>
                      <a:pt x="96" y="87"/>
                      <a:pt x="99" y="83"/>
                    </a:cubicBezTo>
                    <a:cubicBezTo>
                      <a:pt x="105" y="75"/>
                      <a:pt x="108" y="66"/>
                      <a:pt x="110" y="57"/>
                    </a:cubicBezTo>
                    <a:cubicBezTo>
                      <a:pt x="112" y="47"/>
                      <a:pt x="112" y="38"/>
                      <a:pt x="112" y="28"/>
                    </a:cubicBezTo>
                    <a:cubicBezTo>
                      <a:pt x="111" y="19"/>
                      <a:pt x="109" y="9"/>
                      <a:pt x="102" y="4"/>
                    </a:cubicBez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60"/>
              <p:cNvSpPr>
                <a:spLocks/>
              </p:cNvSpPr>
              <p:nvPr/>
            </p:nvSpPr>
            <p:spPr bwMode="auto">
              <a:xfrm>
                <a:off x="1928813" y="6219825"/>
                <a:ext cx="763587" cy="415925"/>
              </a:xfrm>
              <a:custGeom>
                <a:avLst/>
                <a:gdLst>
                  <a:gd name="T0" fmla="*/ 208 w 212"/>
                  <a:gd name="T1" fmla="*/ 3 h 116"/>
                  <a:gd name="T2" fmla="*/ 194 w 212"/>
                  <a:gd name="T3" fmla="*/ 1 h 116"/>
                  <a:gd name="T4" fmla="*/ 167 w 212"/>
                  <a:gd name="T5" fmla="*/ 1 h 116"/>
                  <a:gd name="T6" fmla="*/ 139 w 212"/>
                  <a:gd name="T7" fmla="*/ 5 h 116"/>
                  <a:gd name="T8" fmla="*/ 171 w 212"/>
                  <a:gd name="T9" fmla="*/ 38 h 116"/>
                  <a:gd name="T10" fmla="*/ 116 w 212"/>
                  <a:gd name="T11" fmla="*/ 68 h 116"/>
                  <a:gd name="T12" fmla="*/ 52 w 212"/>
                  <a:gd name="T13" fmla="*/ 64 h 116"/>
                  <a:gd name="T14" fmla="*/ 23 w 212"/>
                  <a:gd name="T15" fmla="*/ 51 h 116"/>
                  <a:gd name="T16" fmla="*/ 13 w 212"/>
                  <a:gd name="T17" fmla="*/ 41 h 116"/>
                  <a:gd name="T18" fmla="*/ 9 w 212"/>
                  <a:gd name="T19" fmla="*/ 52 h 116"/>
                  <a:gd name="T20" fmla="*/ 3 w 212"/>
                  <a:gd name="T21" fmla="*/ 62 h 116"/>
                  <a:gd name="T22" fmla="*/ 0 w 212"/>
                  <a:gd name="T23" fmla="*/ 72 h 116"/>
                  <a:gd name="T24" fmla="*/ 3 w 212"/>
                  <a:gd name="T25" fmla="*/ 95 h 116"/>
                  <a:gd name="T26" fmla="*/ 15 w 212"/>
                  <a:gd name="T27" fmla="*/ 112 h 116"/>
                  <a:gd name="T28" fmla="*/ 37 w 212"/>
                  <a:gd name="T29" fmla="*/ 115 h 116"/>
                  <a:gd name="T30" fmla="*/ 83 w 212"/>
                  <a:gd name="T31" fmla="*/ 100 h 116"/>
                  <a:gd name="T32" fmla="*/ 147 w 212"/>
                  <a:gd name="T33" fmla="*/ 90 h 116"/>
                  <a:gd name="T34" fmla="*/ 194 w 212"/>
                  <a:gd name="T35" fmla="*/ 57 h 116"/>
                  <a:gd name="T36" fmla="*/ 210 w 212"/>
                  <a:gd name="T37" fmla="*/ 12 h 116"/>
                  <a:gd name="T38" fmla="*/ 208 w 212"/>
                  <a:gd name="T39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2" h="116">
                    <a:moveTo>
                      <a:pt x="208" y="3"/>
                    </a:moveTo>
                    <a:cubicBezTo>
                      <a:pt x="204" y="1"/>
                      <a:pt x="199" y="2"/>
                      <a:pt x="194" y="1"/>
                    </a:cubicBezTo>
                    <a:cubicBezTo>
                      <a:pt x="185" y="1"/>
                      <a:pt x="176" y="0"/>
                      <a:pt x="167" y="1"/>
                    </a:cubicBezTo>
                    <a:cubicBezTo>
                      <a:pt x="158" y="2"/>
                      <a:pt x="148" y="4"/>
                      <a:pt x="139" y="5"/>
                    </a:cubicBezTo>
                    <a:cubicBezTo>
                      <a:pt x="152" y="13"/>
                      <a:pt x="163" y="25"/>
                      <a:pt x="171" y="38"/>
                    </a:cubicBezTo>
                    <a:cubicBezTo>
                      <a:pt x="157" y="54"/>
                      <a:pt x="137" y="64"/>
                      <a:pt x="116" y="68"/>
                    </a:cubicBezTo>
                    <a:cubicBezTo>
                      <a:pt x="94" y="72"/>
                      <a:pt x="72" y="70"/>
                      <a:pt x="52" y="64"/>
                    </a:cubicBezTo>
                    <a:cubicBezTo>
                      <a:pt x="41" y="61"/>
                      <a:pt x="31" y="57"/>
                      <a:pt x="23" y="51"/>
                    </a:cubicBezTo>
                    <a:cubicBezTo>
                      <a:pt x="19" y="48"/>
                      <a:pt x="16" y="45"/>
                      <a:pt x="13" y="41"/>
                    </a:cubicBezTo>
                    <a:cubicBezTo>
                      <a:pt x="12" y="45"/>
                      <a:pt x="11" y="48"/>
                      <a:pt x="9" y="52"/>
                    </a:cubicBezTo>
                    <a:cubicBezTo>
                      <a:pt x="7" y="55"/>
                      <a:pt x="5" y="58"/>
                      <a:pt x="3" y="62"/>
                    </a:cubicBezTo>
                    <a:cubicBezTo>
                      <a:pt x="2" y="65"/>
                      <a:pt x="1" y="68"/>
                      <a:pt x="0" y="72"/>
                    </a:cubicBezTo>
                    <a:cubicBezTo>
                      <a:pt x="0" y="80"/>
                      <a:pt x="1" y="88"/>
                      <a:pt x="3" y="95"/>
                    </a:cubicBezTo>
                    <a:cubicBezTo>
                      <a:pt x="6" y="102"/>
                      <a:pt x="9" y="108"/>
                      <a:pt x="15" y="112"/>
                    </a:cubicBezTo>
                    <a:cubicBezTo>
                      <a:pt x="21" y="116"/>
                      <a:pt x="29" y="116"/>
                      <a:pt x="37" y="115"/>
                    </a:cubicBezTo>
                    <a:cubicBezTo>
                      <a:pt x="53" y="112"/>
                      <a:pt x="67" y="104"/>
                      <a:pt x="83" y="100"/>
                    </a:cubicBezTo>
                    <a:cubicBezTo>
                      <a:pt x="104" y="94"/>
                      <a:pt x="127" y="96"/>
                      <a:pt x="147" y="90"/>
                    </a:cubicBezTo>
                    <a:cubicBezTo>
                      <a:pt x="166" y="85"/>
                      <a:pt x="183" y="73"/>
                      <a:pt x="194" y="57"/>
                    </a:cubicBezTo>
                    <a:cubicBezTo>
                      <a:pt x="203" y="44"/>
                      <a:pt x="209" y="28"/>
                      <a:pt x="210" y="12"/>
                    </a:cubicBezTo>
                    <a:cubicBezTo>
                      <a:pt x="211" y="8"/>
                      <a:pt x="212" y="4"/>
                      <a:pt x="208" y="3"/>
                    </a:cubicBez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61"/>
              <p:cNvSpPr>
                <a:spLocks/>
              </p:cNvSpPr>
              <p:nvPr/>
            </p:nvSpPr>
            <p:spPr bwMode="auto">
              <a:xfrm>
                <a:off x="1971675" y="4673600"/>
                <a:ext cx="615950" cy="1804988"/>
              </a:xfrm>
              <a:custGeom>
                <a:avLst/>
                <a:gdLst>
                  <a:gd name="T0" fmla="*/ 11 w 171"/>
                  <a:gd name="T1" fmla="*/ 482 h 503"/>
                  <a:gd name="T2" fmla="*/ 40 w 171"/>
                  <a:gd name="T3" fmla="*/ 495 h 503"/>
                  <a:gd name="T4" fmla="*/ 104 w 171"/>
                  <a:gd name="T5" fmla="*/ 499 h 503"/>
                  <a:gd name="T6" fmla="*/ 159 w 171"/>
                  <a:gd name="T7" fmla="*/ 469 h 503"/>
                  <a:gd name="T8" fmla="*/ 127 w 171"/>
                  <a:gd name="T9" fmla="*/ 436 h 503"/>
                  <a:gd name="T10" fmla="*/ 124 w 171"/>
                  <a:gd name="T11" fmla="*/ 437 h 503"/>
                  <a:gd name="T12" fmla="*/ 107 w 171"/>
                  <a:gd name="T13" fmla="*/ 438 h 503"/>
                  <a:gd name="T14" fmla="*/ 92 w 171"/>
                  <a:gd name="T15" fmla="*/ 436 h 503"/>
                  <a:gd name="T16" fmla="*/ 75 w 171"/>
                  <a:gd name="T17" fmla="*/ 421 h 503"/>
                  <a:gd name="T18" fmla="*/ 73 w 171"/>
                  <a:gd name="T19" fmla="*/ 394 h 503"/>
                  <a:gd name="T20" fmla="*/ 171 w 171"/>
                  <a:gd name="T21" fmla="*/ 1 h 503"/>
                  <a:gd name="T22" fmla="*/ 45 w 171"/>
                  <a:gd name="T23" fmla="*/ 0 h 503"/>
                  <a:gd name="T24" fmla="*/ 43 w 171"/>
                  <a:gd name="T25" fmla="*/ 94 h 503"/>
                  <a:gd name="T26" fmla="*/ 10 w 171"/>
                  <a:gd name="T27" fmla="*/ 183 h 503"/>
                  <a:gd name="T28" fmla="*/ 2 w 171"/>
                  <a:gd name="T29" fmla="*/ 226 h 503"/>
                  <a:gd name="T30" fmla="*/ 1 w 171"/>
                  <a:gd name="T31" fmla="*/ 267 h 503"/>
                  <a:gd name="T32" fmla="*/ 9 w 171"/>
                  <a:gd name="T33" fmla="*/ 358 h 503"/>
                  <a:gd name="T34" fmla="*/ 1 w 171"/>
                  <a:gd name="T35" fmla="*/ 472 h 503"/>
                  <a:gd name="T36" fmla="*/ 11 w 171"/>
                  <a:gd name="T37" fmla="*/ 482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1" h="503">
                    <a:moveTo>
                      <a:pt x="11" y="482"/>
                    </a:moveTo>
                    <a:cubicBezTo>
                      <a:pt x="19" y="488"/>
                      <a:pt x="29" y="492"/>
                      <a:pt x="40" y="495"/>
                    </a:cubicBezTo>
                    <a:cubicBezTo>
                      <a:pt x="60" y="501"/>
                      <a:pt x="82" y="503"/>
                      <a:pt x="104" y="499"/>
                    </a:cubicBezTo>
                    <a:cubicBezTo>
                      <a:pt x="125" y="495"/>
                      <a:pt x="145" y="485"/>
                      <a:pt x="159" y="469"/>
                    </a:cubicBezTo>
                    <a:cubicBezTo>
                      <a:pt x="151" y="456"/>
                      <a:pt x="140" y="444"/>
                      <a:pt x="127" y="436"/>
                    </a:cubicBezTo>
                    <a:cubicBezTo>
                      <a:pt x="126" y="436"/>
                      <a:pt x="125" y="437"/>
                      <a:pt x="124" y="437"/>
                    </a:cubicBezTo>
                    <a:cubicBezTo>
                      <a:pt x="118" y="437"/>
                      <a:pt x="113" y="438"/>
                      <a:pt x="107" y="438"/>
                    </a:cubicBezTo>
                    <a:cubicBezTo>
                      <a:pt x="102" y="438"/>
                      <a:pt x="97" y="436"/>
                      <a:pt x="92" y="436"/>
                    </a:cubicBezTo>
                    <a:cubicBezTo>
                      <a:pt x="84" y="436"/>
                      <a:pt x="77" y="429"/>
                      <a:pt x="75" y="421"/>
                    </a:cubicBezTo>
                    <a:cubicBezTo>
                      <a:pt x="71" y="412"/>
                      <a:pt x="72" y="403"/>
                      <a:pt x="73" y="394"/>
                    </a:cubicBezTo>
                    <a:cubicBezTo>
                      <a:pt x="87" y="259"/>
                      <a:pt x="122" y="127"/>
                      <a:pt x="17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6" y="30"/>
                      <a:pt x="52" y="63"/>
                      <a:pt x="43" y="94"/>
                    </a:cubicBezTo>
                    <a:cubicBezTo>
                      <a:pt x="33" y="124"/>
                      <a:pt x="19" y="153"/>
                      <a:pt x="10" y="183"/>
                    </a:cubicBezTo>
                    <a:cubicBezTo>
                      <a:pt x="6" y="197"/>
                      <a:pt x="4" y="212"/>
                      <a:pt x="2" y="226"/>
                    </a:cubicBezTo>
                    <a:cubicBezTo>
                      <a:pt x="0" y="240"/>
                      <a:pt x="0" y="253"/>
                      <a:pt x="1" y="267"/>
                    </a:cubicBezTo>
                    <a:cubicBezTo>
                      <a:pt x="3" y="298"/>
                      <a:pt x="7" y="328"/>
                      <a:pt x="9" y="358"/>
                    </a:cubicBezTo>
                    <a:cubicBezTo>
                      <a:pt x="11" y="396"/>
                      <a:pt x="11" y="435"/>
                      <a:pt x="1" y="472"/>
                    </a:cubicBezTo>
                    <a:cubicBezTo>
                      <a:pt x="4" y="476"/>
                      <a:pt x="7" y="479"/>
                      <a:pt x="11" y="482"/>
                    </a:cubicBez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1384301" y="1695450"/>
                <a:ext cx="1614487" cy="3097213"/>
              </a:xfrm>
              <a:custGeom>
                <a:avLst/>
                <a:gdLst>
                  <a:gd name="T0" fmla="*/ 446 w 448"/>
                  <a:gd name="T1" fmla="*/ 789 h 863"/>
                  <a:gd name="T2" fmla="*/ 443 w 448"/>
                  <a:gd name="T3" fmla="*/ 792 h 863"/>
                  <a:gd name="T4" fmla="*/ 416 w 448"/>
                  <a:gd name="T5" fmla="*/ 798 h 863"/>
                  <a:gd name="T6" fmla="*/ 390 w 448"/>
                  <a:gd name="T7" fmla="*/ 808 h 863"/>
                  <a:gd name="T8" fmla="*/ 378 w 448"/>
                  <a:gd name="T9" fmla="*/ 822 h 863"/>
                  <a:gd name="T10" fmla="*/ 352 w 448"/>
                  <a:gd name="T11" fmla="*/ 836 h 863"/>
                  <a:gd name="T12" fmla="*/ 334 w 448"/>
                  <a:gd name="T13" fmla="*/ 837 h 863"/>
                  <a:gd name="T14" fmla="*/ 325 w 448"/>
                  <a:gd name="T15" fmla="*/ 836 h 863"/>
                  <a:gd name="T16" fmla="*/ 319 w 448"/>
                  <a:gd name="T17" fmla="*/ 834 h 863"/>
                  <a:gd name="T18" fmla="*/ 290 w 448"/>
                  <a:gd name="T19" fmla="*/ 840 h 863"/>
                  <a:gd name="T20" fmla="*/ 261 w 448"/>
                  <a:gd name="T21" fmla="*/ 859 h 863"/>
                  <a:gd name="T22" fmla="*/ 230 w 448"/>
                  <a:gd name="T23" fmla="*/ 852 h 863"/>
                  <a:gd name="T24" fmla="*/ 225 w 448"/>
                  <a:gd name="T25" fmla="*/ 842 h 863"/>
                  <a:gd name="T26" fmla="*/ 204 w 448"/>
                  <a:gd name="T27" fmla="*/ 841 h 863"/>
                  <a:gd name="T28" fmla="*/ 187 w 448"/>
                  <a:gd name="T29" fmla="*/ 855 h 863"/>
                  <a:gd name="T30" fmla="*/ 166 w 448"/>
                  <a:gd name="T31" fmla="*/ 857 h 863"/>
                  <a:gd name="T32" fmla="*/ 152 w 448"/>
                  <a:gd name="T33" fmla="*/ 841 h 863"/>
                  <a:gd name="T34" fmla="*/ 138 w 448"/>
                  <a:gd name="T35" fmla="*/ 845 h 863"/>
                  <a:gd name="T36" fmla="*/ 122 w 448"/>
                  <a:gd name="T37" fmla="*/ 831 h 863"/>
                  <a:gd name="T38" fmla="*/ 114 w 448"/>
                  <a:gd name="T39" fmla="*/ 833 h 863"/>
                  <a:gd name="T40" fmla="*/ 88 w 448"/>
                  <a:gd name="T41" fmla="*/ 837 h 863"/>
                  <a:gd name="T42" fmla="*/ 59 w 448"/>
                  <a:gd name="T43" fmla="*/ 833 h 863"/>
                  <a:gd name="T44" fmla="*/ 46 w 448"/>
                  <a:gd name="T45" fmla="*/ 810 h 863"/>
                  <a:gd name="T46" fmla="*/ 40 w 448"/>
                  <a:gd name="T47" fmla="*/ 793 h 863"/>
                  <a:gd name="T48" fmla="*/ 38 w 448"/>
                  <a:gd name="T49" fmla="*/ 778 h 863"/>
                  <a:gd name="T50" fmla="*/ 21 w 448"/>
                  <a:gd name="T51" fmla="*/ 786 h 863"/>
                  <a:gd name="T52" fmla="*/ 4 w 448"/>
                  <a:gd name="T53" fmla="*/ 780 h 863"/>
                  <a:gd name="T54" fmla="*/ 3 w 448"/>
                  <a:gd name="T55" fmla="*/ 760 h 863"/>
                  <a:gd name="T56" fmla="*/ 53 w 448"/>
                  <a:gd name="T57" fmla="*/ 478 h 863"/>
                  <a:gd name="T58" fmla="*/ 79 w 448"/>
                  <a:gd name="T59" fmla="*/ 429 h 863"/>
                  <a:gd name="T60" fmla="*/ 91 w 448"/>
                  <a:gd name="T61" fmla="*/ 377 h 863"/>
                  <a:gd name="T62" fmla="*/ 80 w 448"/>
                  <a:gd name="T63" fmla="*/ 343 h 863"/>
                  <a:gd name="T64" fmla="*/ 77 w 448"/>
                  <a:gd name="T65" fmla="*/ 312 h 863"/>
                  <a:gd name="T66" fmla="*/ 74 w 448"/>
                  <a:gd name="T67" fmla="*/ 301 h 863"/>
                  <a:gd name="T68" fmla="*/ 62 w 448"/>
                  <a:gd name="T69" fmla="*/ 281 h 863"/>
                  <a:gd name="T70" fmla="*/ 52 w 448"/>
                  <a:gd name="T71" fmla="*/ 262 h 863"/>
                  <a:gd name="T72" fmla="*/ 32 w 448"/>
                  <a:gd name="T73" fmla="*/ 217 h 863"/>
                  <a:gd name="T74" fmla="*/ 12 w 448"/>
                  <a:gd name="T75" fmla="*/ 123 h 863"/>
                  <a:gd name="T76" fmla="*/ 14 w 448"/>
                  <a:gd name="T77" fmla="*/ 68 h 863"/>
                  <a:gd name="T78" fmla="*/ 44 w 448"/>
                  <a:gd name="T79" fmla="*/ 23 h 863"/>
                  <a:gd name="T80" fmla="*/ 94 w 448"/>
                  <a:gd name="T81" fmla="*/ 2 h 863"/>
                  <a:gd name="T82" fmla="*/ 97 w 448"/>
                  <a:gd name="T83" fmla="*/ 0 h 863"/>
                  <a:gd name="T84" fmla="*/ 97 w 448"/>
                  <a:gd name="T85" fmla="*/ 30 h 863"/>
                  <a:gd name="T86" fmla="*/ 172 w 448"/>
                  <a:gd name="T87" fmla="*/ 24 h 863"/>
                  <a:gd name="T88" fmla="*/ 230 w 448"/>
                  <a:gd name="T89" fmla="*/ 15 h 863"/>
                  <a:gd name="T90" fmla="*/ 299 w 448"/>
                  <a:gd name="T91" fmla="*/ 89 h 863"/>
                  <a:gd name="T92" fmla="*/ 300 w 448"/>
                  <a:gd name="T93" fmla="*/ 89 h 863"/>
                  <a:gd name="T94" fmla="*/ 313 w 448"/>
                  <a:gd name="T95" fmla="*/ 126 h 863"/>
                  <a:gd name="T96" fmla="*/ 318 w 448"/>
                  <a:gd name="T97" fmla="*/ 133 h 863"/>
                  <a:gd name="T98" fmla="*/ 343 w 448"/>
                  <a:gd name="T99" fmla="*/ 167 h 863"/>
                  <a:gd name="T100" fmla="*/ 345 w 448"/>
                  <a:gd name="T101" fmla="*/ 217 h 863"/>
                  <a:gd name="T102" fmla="*/ 345 w 448"/>
                  <a:gd name="T103" fmla="*/ 221 h 863"/>
                  <a:gd name="T104" fmla="*/ 344 w 448"/>
                  <a:gd name="T105" fmla="*/ 327 h 863"/>
                  <a:gd name="T106" fmla="*/ 344 w 448"/>
                  <a:gd name="T107" fmla="*/ 336 h 863"/>
                  <a:gd name="T108" fmla="*/ 360 w 448"/>
                  <a:gd name="T109" fmla="*/ 429 h 863"/>
                  <a:gd name="T110" fmla="*/ 366 w 448"/>
                  <a:gd name="T111" fmla="*/ 447 h 863"/>
                  <a:gd name="T112" fmla="*/ 383 w 448"/>
                  <a:gd name="T113" fmla="*/ 494 h 863"/>
                  <a:gd name="T114" fmla="*/ 409 w 448"/>
                  <a:gd name="T115" fmla="*/ 593 h 863"/>
                  <a:gd name="T116" fmla="*/ 429 w 448"/>
                  <a:gd name="T117" fmla="*/ 696 h 863"/>
                  <a:gd name="T118" fmla="*/ 437 w 448"/>
                  <a:gd name="T119" fmla="*/ 749 h 863"/>
                  <a:gd name="T120" fmla="*/ 441 w 448"/>
                  <a:gd name="T121" fmla="*/ 771 h 863"/>
                  <a:gd name="T122" fmla="*/ 446 w 448"/>
                  <a:gd name="T123" fmla="*/ 789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8" h="863">
                    <a:moveTo>
                      <a:pt x="446" y="789"/>
                    </a:moveTo>
                    <a:cubicBezTo>
                      <a:pt x="446" y="790"/>
                      <a:pt x="444" y="791"/>
                      <a:pt x="443" y="792"/>
                    </a:cubicBezTo>
                    <a:cubicBezTo>
                      <a:pt x="435" y="796"/>
                      <a:pt x="425" y="797"/>
                      <a:pt x="416" y="798"/>
                    </a:cubicBezTo>
                    <a:cubicBezTo>
                      <a:pt x="407" y="799"/>
                      <a:pt x="397" y="801"/>
                      <a:pt x="390" y="808"/>
                    </a:cubicBezTo>
                    <a:cubicBezTo>
                      <a:pt x="385" y="812"/>
                      <a:pt x="382" y="818"/>
                      <a:pt x="378" y="822"/>
                    </a:cubicBezTo>
                    <a:cubicBezTo>
                      <a:pt x="372" y="830"/>
                      <a:pt x="362" y="834"/>
                      <a:pt x="352" y="836"/>
                    </a:cubicBezTo>
                    <a:cubicBezTo>
                      <a:pt x="346" y="838"/>
                      <a:pt x="340" y="838"/>
                      <a:pt x="334" y="837"/>
                    </a:cubicBezTo>
                    <a:cubicBezTo>
                      <a:pt x="331" y="837"/>
                      <a:pt x="328" y="837"/>
                      <a:pt x="325" y="836"/>
                    </a:cubicBezTo>
                    <a:cubicBezTo>
                      <a:pt x="323" y="836"/>
                      <a:pt x="321" y="835"/>
                      <a:pt x="319" y="834"/>
                    </a:cubicBezTo>
                    <a:cubicBezTo>
                      <a:pt x="309" y="831"/>
                      <a:pt x="298" y="835"/>
                      <a:pt x="290" y="840"/>
                    </a:cubicBezTo>
                    <a:cubicBezTo>
                      <a:pt x="280" y="846"/>
                      <a:pt x="272" y="854"/>
                      <a:pt x="261" y="859"/>
                    </a:cubicBezTo>
                    <a:cubicBezTo>
                      <a:pt x="250" y="863"/>
                      <a:pt x="236" y="862"/>
                      <a:pt x="230" y="852"/>
                    </a:cubicBezTo>
                    <a:cubicBezTo>
                      <a:pt x="228" y="849"/>
                      <a:pt x="227" y="844"/>
                      <a:pt x="225" y="842"/>
                    </a:cubicBezTo>
                    <a:cubicBezTo>
                      <a:pt x="220" y="836"/>
                      <a:pt x="211" y="837"/>
                      <a:pt x="204" y="841"/>
                    </a:cubicBezTo>
                    <a:cubicBezTo>
                      <a:pt x="198" y="845"/>
                      <a:pt x="193" y="851"/>
                      <a:pt x="187" y="855"/>
                    </a:cubicBezTo>
                    <a:cubicBezTo>
                      <a:pt x="181" y="859"/>
                      <a:pt x="172" y="861"/>
                      <a:pt x="166" y="857"/>
                    </a:cubicBezTo>
                    <a:cubicBezTo>
                      <a:pt x="161" y="852"/>
                      <a:pt x="159" y="842"/>
                      <a:pt x="152" y="841"/>
                    </a:cubicBezTo>
                    <a:cubicBezTo>
                      <a:pt x="147" y="841"/>
                      <a:pt x="143" y="845"/>
                      <a:pt x="138" y="845"/>
                    </a:cubicBezTo>
                    <a:cubicBezTo>
                      <a:pt x="131" y="844"/>
                      <a:pt x="129" y="833"/>
                      <a:pt x="122" y="831"/>
                    </a:cubicBezTo>
                    <a:cubicBezTo>
                      <a:pt x="119" y="831"/>
                      <a:pt x="117" y="832"/>
                      <a:pt x="114" y="833"/>
                    </a:cubicBezTo>
                    <a:cubicBezTo>
                      <a:pt x="106" y="836"/>
                      <a:pt x="97" y="837"/>
                      <a:pt x="88" y="837"/>
                    </a:cubicBezTo>
                    <a:cubicBezTo>
                      <a:pt x="78" y="837"/>
                      <a:pt x="68" y="837"/>
                      <a:pt x="59" y="833"/>
                    </a:cubicBezTo>
                    <a:cubicBezTo>
                      <a:pt x="50" y="829"/>
                      <a:pt x="42" y="819"/>
                      <a:pt x="46" y="810"/>
                    </a:cubicBezTo>
                    <a:cubicBezTo>
                      <a:pt x="49" y="804"/>
                      <a:pt x="46" y="796"/>
                      <a:pt x="40" y="793"/>
                    </a:cubicBezTo>
                    <a:cubicBezTo>
                      <a:pt x="39" y="788"/>
                      <a:pt x="39" y="783"/>
                      <a:pt x="38" y="778"/>
                    </a:cubicBezTo>
                    <a:cubicBezTo>
                      <a:pt x="33" y="781"/>
                      <a:pt x="27" y="785"/>
                      <a:pt x="21" y="786"/>
                    </a:cubicBezTo>
                    <a:cubicBezTo>
                      <a:pt x="15" y="787"/>
                      <a:pt x="8" y="785"/>
                      <a:pt x="4" y="780"/>
                    </a:cubicBezTo>
                    <a:cubicBezTo>
                      <a:pt x="0" y="774"/>
                      <a:pt x="1" y="767"/>
                      <a:pt x="3" y="760"/>
                    </a:cubicBezTo>
                    <a:cubicBezTo>
                      <a:pt x="23" y="666"/>
                      <a:pt x="26" y="570"/>
                      <a:pt x="53" y="478"/>
                    </a:cubicBezTo>
                    <a:cubicBezTo>
                      <a:pt x="58" y="460"/>
                      <a:pt x="69" y="445"/>
                      <a:pt x="79" y="429"/>
                    </a:cubicBezTo>
                    <a:cubicBezTo>
                      <a:pt x="88" y="413"/>
                      <a:pt x="95" y="395"/>
                      <a:pt x="91" y="377"/>
                    </a:cubicBezTo>
                    <a:cubicBezTo>
                      <a:pt x="89" y="365"/>
                      <a:pt x="82" y="355"/>
                      <a:pt x="80" y="343"/>
                    </a:cubicBezTo>
                    <a:cubicBezTo>
                      <a:pt x="78" y="333"/>
                      <a:pt x="79" y="322"/>
                      <a:pt x="77" y="312"/>
                    </a:cubicBezTo>
                    <a:cubicBezTo>
                      <a:pt x="77" y="308"/>
                      <a:pt x="75" y="305"/>
                      <a:pt x="74" y="301"/>
                    </a:cubicBezTo>
                    <a:cubicBezTo>
                      <a:pt x="71" y="294"/>
                      <a:pt x="66" y="288"/>
                      <a:pt x="62" y="281"/>
                    </a:cubicBezTo>
                    <a:cubicBezTo>
                      <a:pt x="58" y="275"/>
                      <a:pt x="55" y="268"/>
                      <a:pt x="52" y="262"/>
                    </a:cubicBezTo>
                    <a:cubicBezTo>
                      <a:pt x="44" y="247"/>
                      <a:pt x="38" y="232"/>
                      <a:pt x="32" y="217"/>
                    </a:cubicBezTo>
                    <a:cubicBezTo>
                      <a:pt x="21" y="187"/>
                      <a:pt x="14" y="155"/>
                      <a:pt x="12" y="123"/>
                    </a:cubicBezTo>
                    <a:cubicBezTo>
                      <a:pt x="10" y="104"/>
                      <a:pt x="10" y="86"/>
                      <a:pt x="14" y="68"/>
                    </a:cubicBezTo>
                    <a:cubicBezTo>
                      <a:pt x="19" y="50"/>
                      <a:pt x="29" y="34"/>
                      <a:pt x="44" y="23"/>
                    </a:cubicBezTo>
                    <a:cubicBezTo>
                      <a:pt x="59" y="13"/>
                      <a:pt x="77" y="10"/>
                      <a:pt x="94" y="2"/>
                    </a:cubicBezTo>
                    <a:cubicBezTo>
                      <a:pt x="95" y="2"/>
                      <a:pt x="96" y="1"/>
                      <a:pt x="97" y="0"/>
                    </a:cubicBezTo>
                    <a:cubicBezTo>
                      <a:pt x="91" y="12"/>
                      <a:pt x="90" y="24"/>
                      <a:pt x="97" y="30"/>
                    </a:cubicBezTo>
                    <a:cubicBezTo>
                      <a:pt x="106" y="36"/>
                      <a:pt x="135" y="45"/>
                      <a:pt x="172" y="24"/>
                    </a:cubicBezTo>
                    <a:cubicBezTo>
                      <a:pt x="196" y="12"/>
                      <a:pt x="210" y="7"/>
                      <a:pt x="230" y="15"/>
                    </a:cubicBezTo>
                    <a:cubicBezTo>
                      <a:pt x="247" y="44"/>
                      <a:pt x="284" y="58"/>
                      <a:pt x="299" y="89"/>
                    </a:cubicBezTo>
                    <a:cubicBezTo>
                      <a:pt x="299" y="89"/>
                      <a:pt x="299" y="89"/>
                      <a:pt x="300" y="89"/>
                    </a:cubicBezTo>
                    <a:cubicBezTo>
                      <a:pt x="305" y="101"/>
                      <a:pt x="307" y="115"/>
                      <a:pt x="313" y="126"/>
                    </a:cubicBezTo>
                    <a:cubicBezTo>
                      <a:pt x="315" y="129"/>
                      <a:pt x="317" y="131"/>
                      <a:pt x="318" y="133"/>
                    </a:cubicBezTo>
                    <a:cubicBezTo>
                      <a:pt x="327" y="145"/>
                      <a:pt x="338" y="154"/>
                      <a:pt x="343" y="167"/>
                    </a:cubicBezTo>
                    <a:cubicBezTo>
                      <a:pt x="350" y="182"/>
                      <a:pt x="347" y="200"/>
                      <a:pt x="345" y="217"/>
                    </a:cubicBezTo>
                    <a:cubicBezTo>
                      <a:pt x="345" y="218"/>
                      <a:pt x="345" y="219"/>
                      <a:pt x="345" y="221"/>
                    </a:cubicBezTo>
                    <a:cubicBezTo>
                      <a:pt x="341" y="256"/>
                      <a:pt x="340" y="292"/>
                      <a:pt x="344" y="327"/>
                    </a:cubicBezTo>
                    <a:cubicBezTo>
                      <a:pt x="344" y="330"/>
                      <a:pt x="344" y="333"/>
                      <a:pt x="344" y="336"/>
                    </a:cubicBezTo>
                    <a:cubicBezTo>
                      <a:pt x="347" y="367"/>
                      <a:pt x="351" y="399"/>
                      <a:pt x="360" y="429"/>
                    </a:cubicBezTo>
                    <a:cubicBezTo>
                      <a:pt x="361" y="435"/>
                      <a:pt x="363" y="441"/>
                      <a:pt x="366" y="447"/>
                    </a:cubicBezTo>
                    <a:cubicBezTo>
                      <a:pt x="371" y="463"/>
                      <a:pt x="378" y="478"/>
                      <a:pt x="383" y="494"/>
                    </a:cubicBezTo>
                    <a:cubicBezTo>
                      <a:pt x="392" y="527"/>
                      <a:pt x="401" y="560"/>
                      <a:pt x="409" y="593"/>
                    </a:cubicBezTo>
                    <a:cubicBezTo>
                      <a:pt x="417" y="627"/>
                      <a:pt x="423" y="662"/>
                      <a:pt x="429" y="696"/>
                    </a:cubicBezTo>
                    <a:cubicBezTo>
                      <a:pt x="432" y="714"/>
                      <a:pt x="435" y="731"/>
                      <a:pt x="437" y="749"/>
                    </a:cubicBezTo>
                    <a:cubicBezTo>
                      <a:pt x="438" y="756"/>
                      <a:pt x="438" y="764"/>
                      <a:pt x="441" y="771"/>
                    </a:cubicBezTo>
                    <a:cubicBezTo>
                      <a:pt x="443" y="775"/>
                      <a:pt x="448" y="783"/>
                      <a:pt x="446" y="789"/>
                    </a:cubicBezTo>
                    <a:close/>
                  </a:path>
                </a:pathLst>
              </a:custGeom>
              <a:solidFill>
                <a:srgbClr val="84E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1831975" y="654050"/>
                <a:ext cx="788987" cy="825500"/>
              </a:xfrm>
              <a:custGeom>
                <a:avLst/>
                <a:gdLst>
                  <a:gd name="T0" fmla="*/ 171 w 219"/>
                  <a:gd name="T1" fmla="*/ 41 h 230"/>
                  <a:gd name="T2" fmla="*/ 134 w 219"/>
                  <a:gd name="T3" fmla="*/ 12 h 230"/>
                  <a:gd name="T4" fmla="*/ 89 w 219"/>
                  <a:gd name="T5" fmla="*/ 2 h 230"/>
                  <a:gd name="T6" fmla="*/ 37 w 219"/>
                  <a:gd name="T7" fmla="*/ 36 h 230"/>
                  <a:gd name="T8" fmla="*/ 12 w 219"/>
                  <a:gd name="T9" fmla="*/ 94 h 230"/>
                  <a:gd name="T10" fmla="*/ 4 w 219"/>
                  <a:gd name="T11" fmla="*/ 170 h 230"/>
                  <a:gd name="T12" fmla="*/ 16 w 219"/>
                  <a:gd name="T13" fmla="*/ 209 h 230"/>
                  <a:gd name="T14" fmla="*/ 24 w 219"/>
                  <a:gd name="T15" fmla="*/ 220 h 230"/>
                  <a:gd name="T16" fmla="*/ 34 w 219"/>
                  <a:gd name="T17" fmla="*/ 214 h 230"/>
                  <a:gd name="T18" fmla="*/ 65 w 219"/>
                  <a:gd name="T19" fmla="*/ 229 h 230"/>
                  <a:gd name="T20" fmla="*/ 98 w 219"/>
                  <a:gd name="T21" fmla="*/ 213 h 230"/>
                  <a:gd name="T22" fmla="*/ 121 w 219"/>
                  <a:gd name="T23" fmla="*/ 196 h 230"/>
                  <a:gd name="T24" fmla="*/ 143 w 219"/>
                  <a:gd name="T25" fmla="*/ 191 h 230"/>
                  <a:gd name="T26" fmla="*/ 189 w 219"/>
                  <a:gd name="T27" fmla="*/ 173 h 230"/>
                  <a:gd name="T28" fmla="*/ 216 w 219"/>
                  <a:gd name="T29" fmla="*/ 133 h 230"/>
                  <a:gd name="T30" fmla="*/ 205 w 219"/>
                  <a:gd name="T31" fmla="*/ 82 h 230"/>
                  <a:gd name="T32" fmla="*/ 171 w 219"/>
                  <a:gd name="T33" fmla="*/ 4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230">
                    <a:moveTo>
                      <a:pt x="171" y="41"/>
                    </a:moveTo>
                    <a:cubicBezTo>
                      <a:pt x="160" y="30"/>
                      <a:pt x="148" y="20"/>
                      <a:pt x="134" y="12"/>
                    </a:cubicBezTo>
                    <a:cubicBezTo>
                      <a:pt x="121" y="5"/>
                      <a:pt x="105" y="0"/>
                      <a:pt x="89" y="2"/>
                    </a:cubicBezTo>
                    <a:cubicBezTo>
                      <a:pt x="68" y="4"/>
                      <a:pt x="50" y="18"/>
                      <a:pt x="37" y="36"/>
                    </a:cubicBezTo>
                    <a:cubicBezTo>
                      <a:pt x="25" y="53"/>
                      <a:pt x="18" y="74"/>
                      <a:pt x="12" y="94"/>
                    </a:cubicBezTo>
                    <a:cubicBezTo>
                      <a:pt x="5" y="119"/>
                      <a:pt x="0" y="145"/>
                      <a:pt x="4" y="170"/>
                    </a:cubicBezTo>
                    <a:cubicBezTo>
                      <a:pt x="6" y="184"/>
                      <a:pt x="11" y="196"/>
                      <a:pt x="16" y="209"/>
                    </a:cubicBezTo>
                    <a:cubicBezTo>
                      <a:pt x="17" y="213"/>
                      <a:pt x="20" y="218"/>
                      <a:pt x="24" y="220"/>
                    </a:cubicBezTo>
                    <a:cubicBezTo>
                      <a:pt x="28" y="222"/>
                      <a:pt x="35" y="219"/>
                      <a:pt x="34" y="214"/>
                    </a:cubicBezTo>
                    <a:cubicBezTo>
                      <a:pt x="39" y="225"/>
                      <a:pt x="53" y="230"/>
                      <a:pt x="65" y="229"/>
                    </a:cubicBezTo>
                    <a:cubicBezTo>
                      <a:pt x="78" y="228"/>
                      <a:pt x="89" y="221"/>
                      <a:pt x="98" y="213"/>
                    </a:cubicBezTo>
                    <a:cubicBezTo>
                      <a:pt x="105" y="207"/>
                      <a:pt x="112" y="199"/>
                      <a:pt x="121" y="196"/>
                    </a:cubicBezTo>
                    <a:cubicBezTo>
                      <a:pt x="128" y="193"/>
                      <a:pt x="136" y="192"/>
                      <a:pt x="143" y="191"/>
                    </a:cubicBezTo>
                    <a:cubicBezTo>
                      <a:pt x="160" y="188"/>
                      <a:pt x="176" y="183"/>
                      <a:pt x="189" y="173"/>
                    </a:cubicBezTo>
                    <a:cubicBezTo>
                      <a:pt x="202" y="163"/>
                      <a:pt x="213" y="149"/>
                      <a:pt x="216" y="133"/>
                    </a:cubicBezTo>
                    <a:cubicBezTo>
                      <a:pt x="219" y="115"/>
                      <a:pt x="214" y="97"/>
                      <a:pt x="205" y="82"/>
                    </a:cubicBezTo>
                    <a:cubicBezTo>
                      <a:pt x="197" y="66"/>
                      <a:pt x="184" y="53"/>
                      <a:pt x="171" y="4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1562100" y="1192213"/>
                <a:ext cx="392112" cy="538163"/>
              </a:xfrm>
              <a:custGeom>
                <a:avLst/>
                <a:gdLst>
                  <a:gd name="T0" fmla="*/ 16 w 109"/>
                  <a:gd name="T1" fmla="*/ 135 h 150"/>
                  <a:gd name="T2" fmla="*/ 24 w 109"/>
                  <a:gd name="T3" fmla="*/ 150 h 150"/>
                  <a:gd name="T4" fmla="*/ 45 w 109"/>
                  <a:gd name="T5" fmla="*/ 142 h 150"/>
                  <a:gd name="T6" fmla="*/ 48 w 109"/>
                  <a:gd name="T7" fmla="*/ 140 h 150"/>
                  <a:gd name="T8" fmla="*/ 85 w 109"/>
                  <a:gd name="T9" fmla="*/ 106 h 150"/>
                  <a:gd name="T10" fmla="*/ 80 w 109"/>
                  <a:gd name="T11" fmla="*/ 102 h 150"/>
                  <a:gd name="T12" fmla="*/ 70 w 109"/>
                  <a:gd name="T13" fmla="*/ 92 h 150"/>
                  <a:gd name="T14" fmla="*/ 74 w 109"/>
                  <a:gd name="T15" fmla="*/ 73 h 150"/>
                  <a:gd name="T16" fmla="*/ 90 w 109"/>
                  <a:gd name="T17" fmla="*/ 48 h 150"/>
                  <a:gd name="T18" fmla="*/ 102 w 109"/>
                  <a:gd name="T19" fmla="*/ 34 h 150"/>
                  <a:gd name="T20" fmla="*/ 109 w 109"/>
                  <a:gd name="T21" fmla="*/ 16 h 150"/>
                  <a:gd name="T22" fmla="*/ 98 w 109"/>
                  <a:gd name="T23" fmla="*/ 1 h 150"/>
                  <a:gd name="T24" fmla="*/ 82 w 109"/>
                  <a:gd name="T25" fmla="*/ 4 h 150"/>
                  <a:gd name="T26" fmla="*/ 6 w 109"/>
                  <a:gd name="T27" fmla="*/ 91 h 150"/>
                  <a:gd name="T28" fmla="*/ 4 w 109"/>
                  <a:gd name="T29" fmla="*/ 119 h 150"/>
                  <a:gd name="T30" fmla="*/ 16 w 109"/>
                  <a:gd name="T31" fmla="*/ 13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" h="150">
                    <a:moveTo>
                      <a:pt x="16" y="135"/>
                    </a:moveTo>
                    <a:cubicBezTo>
                      <a:pt x="20" y="139"/>
                      <a:pt x="24" y="144"/>
                      <a:pt x="24" y="150"/>
                    </a:cubicBezTo>
                    <a:cubicBezTo>
                      <a:pt x="31" y="148"/>
                      <a:pt x="38" y="145"/>
                      <a:pt x="45" y="142"/>
                    </a:cubicBezTo>
                    <a:cubicBezTo>
                      <a:pt x="46" y="142"/>
                      <a:pt x="47" y="141"/>
                      <a:pt x="48" y="140"/>
                    </a:cubicBezTo>
                    <a:cubicBezTo>
                      <a:pt x="63" y="132"/>
                      <a:pt x="76" y="120"/>
                      <a:pt x="85" y="106"/>
                    </a:cubicBezTo>
                    <a:cubicBezTo>
                      <a:pt x="83" y="105"/>
                      <a:pt x="82" y="103"/>
                      <a:pt x="80" y="102"/>
                    </a:cubicBezTo>
                    <a:cubicBezTo>
                      <a:pt x="76" y="99"/>
                      <a:pt x="72" y="96"/>
                      <a:pt x="70" y="92"/>
                    </a:cubicBezTo>
                    <a:cubicBezTo>
                      <a:pt x="67" y="86"/>
                      <a:pt x="71" y="79"/>
                      <a:pt x="74" y="73"/>
                    </a:cubicBezTo>
                    <a:cubicBezTo>
                      <a:pt x="79" y="64"/>
                      <a:pt x="84" y="56"/>
                      <a:pt x="90" y="48"/>
                    </a:cubicBezTo>
                    <a:cubicBezTo>
                      <a:pt x="94" y="43"/>
                      <a:pt x="99" y="39"/>
                      <a:pt x="102" y="34"/>
                    </a:cubicBezTo>
                    <a:cubicBezTo>
                      <a:pt x="106" y="28"/>
                      <a:pt x="109" y="22"/>
                      <a:pt x="109" y="16"/>
                    </a:cubicBezTo>
                    <a:cubicBezTo>
                      <a:pt x="108" y="9"/>
                      <a:pt x="104" y="3"/>
                      <a:pt x="98" y="1"/>
                    </a:cubicBezTo>
                    <a:cubicBezTo>
                      <a:pt x="93" y="0"/>
                      <a:pt x="87" y="2"/>
                      <a:pt x="82" y="4"/>
                    </a:cubicBezTo>
                    <a:cubicBezTo>
                      <a:pt x="47" y="22"/>
                      <a:pt x="20" y="54"/>
                      <a:pt x="6" y="91"/>
                    </a:cubicBezTo>
                    <a:cubicBezTo>
                      <a:pt x="3" y="100"/>
                      <a:pt x="0" y="110"/>
                      <a:pt x="4" y="119"/>
                    </a:cubicBezTo>
                    <a:cubicBezTo>
                      <a:pt x="6" y="125"/>
                      <a:pt x="12" y="130"/>
                      <a:pt x="16" y="135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65"/>
              <p:cNvSpPr>
                <a:spLocks/>
              </p:cNvSpPr>
              <p:nvPr/>
            </p:nvSpPr>
            <p:spPr bwMode="auto">
              <a:xfrm>
                <a:off x="1866900" y="1149350"/>
                <a:ext cx="144462" cy="161925"/>
              </a:xfrm>
              <a:custGeom>
                <a:avLst/>
                <a:gdLst>
                  <a:gd name="T0" fmla="*/ 37 w 40"/>
                  <a:gd name="T1" fmla="*/ 13 h 45"/>
                  <a:gd name="T2" fmla="*/ 25 w 40"/>
                  <a:gd name="T3" fmla="*/ 2 h 45"/>
                  <a:gd name="T4" fmla="*/ 12 w 40"/>
                  <a:gd name="T5" fmla="*/ 1 h 45"/>
                  <a:gd name="T6" fmla="*/ 1 w 40"/>
                  <a:gd name="T7" fmla="*/ 10 h 45"/>
                  <a:gd name="T8" fmla="*/ 0 w 40"/>
                  <a:gd name="T9" fmla="*/ 15 h 45"/>
                  <a:gd name="T10" fmla="*/ 13 w 40"/>
                  <a:gd name="T11" fmla="*/ 13 h 45"/>
                  <a:gd name="T12" fmla="*/ 24 w 40"/>
                  <a:gd name="T13" fmla="*/ 28 h 45"/>
                  <a:gd name="T14" fmla="*/ 18 w 40"/>
                  <a:gd name="T15" fmla="*/ 45 h 45"/>
                  <a:gd name="T16" fmla="*/ 23 w 40"/>
                  <a:gd name="T17" fmla="*/ 45 h 45"/>
                  <a:gd name="T18" fmla="*/ 32 w 40"/>
                  <a:gd name="T19" fmla="*/ 43 h 45"/>
                  <a:gd name="T20" fmla="*/ 38 w 40"/>
                  <a:gd name="T21" fmla="*/ 32 h 45"/>
                  <a:gd name="T22" fmla="*/ 37 w 40"/>
                  <a:gd name="T23" fmla="*/ 1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45">
                    <a:moveTo>
                      <a:pt x="37" y="13"/>
                    </a:moveTo>
                    <a:cubicBezTo>
                      <a:pt x="35" y="8"/>
                      <a:pt x="30" y="4"/>
                      <a:pt x="25" y="2"/>
                    </a:cubicBezTo>
                    <a:cubicBezTo>
                      <a:pt x="21" y="1"/>
                      <a:pt x="16" y="0"/>
                      <a:pt x="12" y="1"/>
                    </a:cubicBezTo>
                    <a:cubicBezTo>
                      <a:pt x="7" y="3"/>
                      <a:pt x="3" y="6"/>
                      <a:pt x="1" y="10"/>
                    </a:cubicBezTo>
                    <a:cubicBezTo>
                      <a:pt x="0" y="12"/>
                      <a:pt x="0" y="13"/>
                      <a:pt x="0" y="15"/>
                    </a:cubicBezTo>
                    <a:cubicBezTo>
                      <a:pt x="4" y="13"/>
                      <a:pt x="9" y="12"/>
                      <a:pt x="13" y="13"/>
                    </a:cubicBezTo>
                    <a:cubicBezTo>
                      <a:pt x="19" y="15"/>
                      <a:pt x="23" y="21"/>
                      <a:pt x="24" y="28"/>
                    </a:cubicBezTo>
                    <a:cubicBezTo>
                      <a:pt x="24" y="34"/>
                      <a:pt x="21" y="40"/>
                      <a:pt x="18" y="45"/>
                    </a:cubicBezTo>
                    <a:cubicBezTo>
                      <a:pt x="20" y="45"/>
                      <a:pt x="21" y="45"/>
                      <a:pt x="23" y="45"/>
                    </a:cubicBezTo>
                    <a:cubicBezTo>
                      <a:pt x="26" y="45"/>
                      <a:pt x="29" y="45"/>
                      <a:pt x="32" y="43"/>
                    </a:cubicBezTo>
                    <a:cubicBezTo>
                      <a:pt x="35" y="41"/>
                      <a:pt x="37" y="37"/>
                      <a:pt x="38" y="32"/>
                    </a:cubicBezTo>
                    <a:cubicBezTo>
                      <a:pt x="40" y="26"/>
                      <a:pt x="40" y="19"/>
                      <a:pt x="37" y="13"/>
                    </a:cubicBezTo>
                    <a:close/>
                  </a:path>
                </a:pathLst>
              </a:custGeom>
              <a:solidFill>
                <a:srgbClr val="84E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66"/>
              <p:cNvSpPr>
                <a:spLocks/>
              </p:cNvSpPr>
              <p:nvPr/>
            </p:nvSpPr>
            <p:spPr bwMode="auto">
              <a:xfrm>
                <a:off x="1684338" y="3022600"/>
                <a:ext cx="993775" cy="390525"/>
              </a:xfrm>
              <a:custGeom>
                <a:avLst/>
                <a:gdLst>
                  <a:gd name="T0" fmla="*/ 276 w 276"/>
                  <a:gd name="T1" fmla="*/ 55 h 109"/>
                  <a:gd name="T2" fmla="*/ 266 w 276"/>
                  <a:gd name="T3" fmla="*/ 7 h 109"/>
                  <a:gd name="T4" fmla="*/ 6 w 276"/>
                  <a:gd name="T5" fmla="*/ 0 h 109"/>
                  <a:gd name="T6" fmla="*/ 8 w 276"/>
                  <a:gd name="T7" fmla="*/ 7 h 109"/>
                  <a:gd name="T8" fmla="*/ 0 w 276"/>
                  <a:gd name="T9" fmla="*/ 51 h 109"/>
                  <a:gd name="T10" fmla="*/ 276 w 276"/>
                  <a:gd name="T11" fmla="*/ 5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6" h="109">
                    <a:moveTo>
                      <a:pt x="276" y="55"/>
                    </a:moveTo>
                    <a:cubicBezTo>
                      <a:pt x="271" y="39"/>
                      <a:pt x="269" y="23"/>
                      <a:pt x="266" y="7"/>
                    </a:cubicBezTo>
                    <a:cubicBezTo>
                      <a:pt x="130" y="55"/>
                      <a:pt x="75" y="41"/>
                      <a:pt x="6" y="0"/>
                    </a:cubicBezTo>
                    <a:cubicBezTo>
                      <a:pt x="7" y="2"/>
                      <a:pt x="8" y="4"/>
                      <a:pt x="8" y="7"/>
                    </a:cubicBezTo>
                    <a:cubicBezTo>
                      <a:pt x="12" y="22"/>
                      <a:pt x="7" y="37"/>
                      <a:pt x="0" y="51"/>
                    </a:cubicBezTo>
                    <a:cubicBezTo>
                      <a:pt x="71" y="94"/>
                      <a:pt x="127" y="109"/>
                      <a:pt x="276" y="55"/>
                    </a:cubicBez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67"/>
              <p:cNvSpPr>
                <a:spLocks noEditPoints="1"/>
              </p:cNvSpPr>
              <p:nvPr/>
            </p:nvSpPr>
            <p:spPr bwMode="auto">
              <a:xfrm>
                <a:off x="2116138" y="2014538"/>
                <a:ext cx="1041400" cy="1309688"/>
              </a:xfrm>
              <a:custGeom>
                <a:avLst/>
                <a:gdLst>
                  <a:gd name="T0" fmla="*/ 287 w 289"/>
                  <a:gd name="T1" fmla="*/ 273 h 365"/>
                  <a:gd name="T2" fmla="*/ 287 w 289"/>
                  <a:gd name="T3" fmla="*/ 250 h 365"/>
                  <a:gd name="T4" fmla="*/ 281 w 289"/>
                  <a:gd name="T5" fmla="*/ 235 h 365"/>
                  <a:gd name="T6" fmla="*/ 269 w 289"/>
                  <a:gd name="T7" fmla="*/ 231 h 365"/>
                  <a:gd name="T8" fmla="*/ 273 w 289"/>
                  <a:gd name="T9" fmla="*/ 218 h 365"/>
                  <a:gd name="T10" fmla="*/ 268 w 289"/>
                  <a:gd name="T11" fmla="*/ 212 h 365"/>
                  <a:gd name="T12" fmla="*/ 263 w 289"/>
                  <a:gd name="T13" fmla="*/ 216 h 365"/>
                  <a:gd name="T14" fmla="*/ 254 w 289"/>
                  <a:gd name="T15" fmla="*/ 227 h 365"/>
                  <a:gd name="T16" fmla="*/ 246 w 289"/>
                  <a:gd name="T17" fmla="*/ 224 h 365"/>
                  <a:gd name="T18" fmla="*/ 240 w 289"/>
                  <a:gd name="T19" fmla="*/ 222 h 365"/>
                  <a:gd name="T20" fmla="*/ 234 w 289"/>
                  <a:gd name="T21" fmla="*/ 226 h 365"/>
                  <a:gd name="T22" fmla="*/ 236 w 289"/>
                  <a:gd name="T23" fmla="*/ 233 h 365"/>
                  <a:gd name="T24" fmla="*/ 244 w 289"/>
                  <a:gd name="T25" fmla="*/ 235 h 365"/>
                  <a:gd name="T26" fmla="*/ 245 w 289"/>
                  <a:gd name="T27" fmla="*/ 235 h 365"/>
                  <a:gd name="T28" fmla="*/ 227 w 289"/>
                  <a:gd name="T29" fmla="*/ 252 h 365"/>
                  <a:gd name="T30" fmla="*/ 217 w 289"/>
                  <a:gd name="T31" fmla="*/ 292 h 365"/>
                  <a:gd name="T32" fmla="*/ 217 w 289"/>
                  <a:gd name="T33" fmla="*/ 293 h 365"/>
                  <a:gd name="T34" fmla="*/ 202 w 289"/>
                  <a:gd name="T35" fmla="*/ 292 h 365"/>
                  <a:gd name="T36" fmla="*/ 168 w 289"/>
                  <a:gd name="T37" fmla="*/ 287 h 365"/>
                  <a:gd name="T38" fmla="*/ 156 w 289"/>
                  <a:gd name="T39" fmla="*/ 282 h 365"/>
                  <a:gd name="T40" fmla="*/ 151 w 289"/>
                  <a:gd name="T41" fmla="*/ 273 h 365"/>
                  <a:gd name="T42" fmla="*/ 141 w 289"/>
                  <a:gd name="T43" fmla="*/ 247 h 365"/>
                  <a:gd name="T44" fmla="*/ 140 w 289"/>
                  <a:gd name="T45" fmla="*/ 243 h 365"/>
                  <a:gd name="T46" fmla="*/ 115 w 289"/>
                  <a:gd name="T47" fmla="*/ 44 h 365"/>
                  <a:gd name="T48" fmla="*/ 110 w 289"/>
                  <a:gd name="T49" fmla="*/ 37 h 365"/>
                  <a:gd name="T50" fmla="*/ 97 w 289"/>
                  <a:gd name="T51" fmla="*/ 0 h 365"/>
                  <a:gd name="T52" fmla="*/ 7 w 289"/>
                  <a:gd name="T53" fmla="*/ 123 h 365"/>
                  <a:gd name="T54" fmla="*/ 18 w 289"/>
                  <a:gd name="T55" fmla="*/ 139 h 365"/>
                  <a:gd name="T56" fmla="*/ 36 w 289"/>
                  <a:gd name="T57" fmla="*/ 175 h 365"/>
                  <a:gd name="T58" fmla="*/ 48 w 289"/>
                  <a:gd name="T59" fmla="*/ 207 h 365"/>
                  <a:gd name="T60" fmla="*/ 78 w 289"/>
                  <a:gd name="T61" fmla="*/ 283 h 365"/>
                  <a:gd name="T62" fmla="*/ 82 w 289"/>
                  <a:gd name="T63" fmla="*/ 300 h 365"/>
                  <a:gd name="T64" fmla="*/ 86 w 289"/>
                  <a:gd name="T65" fmla="*/ 317 h 365"/>
                  <a:gd name="T66" fmla="*/ 102 w 289"/>
                  <a:gd name="T67" fmla="*/ 347 h 365"/>
                  <a:gd name="T68" fmla="*/ 122 w 289"/>
                  <a:gd name="T69" fmla="*/ 363 h 365"/>
                  <a:gd name="T70" fmla="*/ 147 w 289"/>
                  <a:gd name="T71" fmla="*/ 361 h 365"/>
                  <a:gd name="T72" fmla="*/ 163 w 289"/>
                  <a:gd name="T73" fmla="*/ 358 h 365"/>
                  <a:gd name="T74" fmla="*/ 198 w 289"/>
                  <a:gd name="T75" fmla="*/ 350 h 365"/>
                  <a:gd name="T76" fmla="*/ 243 w 289"/>
                  <a:gd name="T77" fmla="*/ 333 h 365"/>
                  <a:gd name="T78" fmla="*/ 278 w 289"/>
                  <a:gd name="T79" fmla="*/ 306 h 365"/>
                  <a:gd name="T80" fmla="*/ 285 w 289"/>
                  <a:gd name="T81" fmla="*/ 292 h 365"/>
                  <a:gd name="T82" fmla="*/ 287 w 289"/>
                  <a:gd name="T83" fmla="*/ 273 h 365"/>
                  <a:gd name="T84" fmla="*/ 267 w 289"/>
                  <a:gd name="T85" fmla="*/ 254 h 365"/>
                  <a:gd name="T86" fmla="*/ 261 w 289"/>
                  <a:gd name="T87" fmla="*/ 256 h 365"/>
                  <a:gd name="T88" fmla="*/ 253 w 289"/>
                  <a:gd name="T89" fmla="*/ 255 h 365"/>
                  <a:gd name="T90" fmla="*/ 252 w 289"/>
                  <a:gd name="T91" fmla="*/ 250 h 365"/>
                  <a:gd name="T92" fmla="*/ 255 w 289"/>
                  <a:gd name="T93" fmla="*/ 246 h 365"/>
                  <a:gd name="T94" fmla="*/ 259 w 289"/>
                  <a:gd name="T95" fmla="*/ 241 h 365"/>
                  <a:gd name="T96" fmla="*/ 260 w 289"/>
                  <a:gd name="T97" fmla="*/ 241 h 365"/>
                  <a:gd name="T98" fmla="*/ 266 w 289"/>
                  <a:gd name="T99" fmla="*/ 243 h 365"/>
                  <a:gd name="T100" fmla="*/ 269 w 289"/>
                  <a:gd name="T101" fmla="*/ 249 h 365"/>
                  <a:gd name="T102" fmla="*/ 267 w 289"/>
                  <a:gd name="T103" fmla="*/ 25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9" h="365">
                    <a:moveTo>
                      <a:pt x="287" y="273"/>
                    </a:moveTo>
                    <a:cubicBezTo>
                      <a:pt x="285" y="262"/>
                      <a:pt x="287" y="256"/>
                      <a:pt x="287" y="250"/>
                    </a:cubicBezTo>
                    <a:cubicBezTo>
                      <a:pt x="286" y="245"/>
                      <a:pt x="285" y="239"/>
                      <a:pt x="281" y="235"/>
                    </a:cubicBezTo>
                    <a:cubicBezTo>
                      <a:pt x="277" y="232"/>
                      <a:pt x="273" y="231"/>
                      <a:pt x="269" y="231"/>
                    </a:cubicBezTo>
                    <a:cubicBezTo>
                      <a:pt x="271" y="227"/>
                      <a:pt x="273" y="222"/>
                      <a:pt x="273" y="218"/>
                    </a:cubicBezTo>
                    <a:cubicBezTo>
                      <a:pt x="272" y="215"/>
                      <a:pt x="270" y="212"/>
                      <a:pt x="268" y="212"/>
                    </a:cubicBezTo>
                    <a:cubicBezTo>
                      <a:pt x="265" y="212"/>
                      <a:pt x="264" y="214"/>
                      <a:pt x="263" y="216"/>
                    </a:cubicBezTo>
                    <a:cubicBezTo>
                      <a:pt x="260" y="220"/>
                      <a:pt x="257" y="224"/>
                      <a:pt x="254" y="227"/>
                    </a:cubicBezTo>
                    <a:cubicBezTo>
                      <a:pt x="251" y="226"/>
                      <a:pt x="249" y="225"/>
                      <a:pt x="246" y="224"/>
                    </a:cubicBezTo>
                    <a:cubicBezTo>
                      <a:pt x="244" y="224"/>
                      <a:pt x="242" y="223"/>
                      <a:pt x="240" y="222"/>
                    </a:cubicBezTo>
                    <a:cubicBezTo>
                      <a:pt x="237" y="222"/>
                      <a:pt x="235" y="223"/>
                      <a:pt x="234" y="226"/>
                    </a:cubicBezTo>
                    <a:cubicBezTo>
                      <a:pt x="232" y="228"/>
                      <a:pt x="234" y="231"/>
                      <a:pt x="236" y="233"/>
                    </a:cubicBezTo>
                    <a:cubicBezTo>
                      <a:pt x="239" y="234"/>
                      <a:pt x="241" y="234"/>
                      <a:pt x="244" y="235"/>
                    </a:cubicBezTo>
                    <a:cubicBezTo>
                      <a:pt x="245" y="235"/>
                      <a:pt x="245" y="235"/>
                      <a:pt x="245" y="235"/>
                    </a:cubicBezTo>
                    <a:cubicBezTo>
                      <a:pt x="238" y="240"/>
                      <a:pt x="232" y="246"/>
                      <a:pt x="227" y="252"/>
                    </a:cubicBezTo>
                    <a:cubicBezTo>
                      <a:pt x="218" y="263"/>
                      <a:pt x="214" y="278"/>
                      <a:pt x="217" y="292"/>
                    </a:cubicBezTo>
                    <a:cubicBezTo>
                      <a:pt x="217" y="293"/>
                      <a:pt x="217" y="293"/>
                      <a:pt x="217" y="293"/>
                    </a:cubicBezTo>
                    <a:cubicBezTo>
                      <a:pt x="212" y="293"/>
                      <a:pt x="207" y="293"/>
                      <a:pt x="202" y="292"/>
                    </a:cubicBezTo>
                    <a:cubicBezTo>
                      <a:pt x="191" y="292"/>
                      <a:pt x="179" y="290"/>
                      <a:pt x="168" y="287"/>
                    </a:cubicBezTo>
                    <a:cubicBezTo>
                      <a:pt x="164" y="286"/>
                      <a:pt x="159" y="285"/>
                      <a:pt x="156" y="282"/>
                    </a:cubicBezTo>
                    <a:cubicBezTo>
                      <a:pt x="154" y="279"/>
                      <a:pt x="152" y="276"/>
                      <a:pt x="151" y="273"/>
                    </a:cubicBezTo>
                    <a:cubicBezTo>
                      <a:pt x="147" y="264"/>
                      <a:pt x="144" y="256"/>
                      <a:pt x="141" y="247"/>
                    </a:cubicBezTo>
                    <a:cubicBezTo>
                      <a:pt x="141" y="246"/>
                      <a:pt x="141" y="244"/>
                      <a:pt x="140" y="243"/>
                    </a:cubicBezTo>
                    <a:cubicBezTo>
                      <a:pt x="120" y="179"/>
                      <a:pt x="117" y="111"/>
                      <a:pt x="115" y="44"/>
                    </a:cubicBezTo>
                    <a:cubicBezTo>
                      <a:pt x="114" y="42"/>
                      <a:pt x="112" y="40"/>
                      <a:pt x="110" y="37"/>
                    </a:cubicBezTo>
                    <a:cubicBezTo>
                      <a:pt x="104" y="26"/>
                      <a:pt x="102" y="12"/>
                      <a:pt x="97" y="0"/>
                    </a:cubicBezTo>
                    <a:cubicBezTo>
                      <a:pt x="64" y="12"/>
                      <a:pt x="0" y="58"/>
                      <a:pt x="7" y="123"/>
                    </a:cubicBezTo>
                    <a:cubicBezTo>
                      <a:pt x="11" y="128"/>
                      <a:pt x="15" y="133"/>
                      <a:pt x="18" y="139"/>
                    </a:cubicBezTo>
                    <a:cubicBezTo>
                      <a:pt x="26" y="150"/>
                      <a:pt x="31" y="163"/>
                      <a:pt x="36" y="175"/>
                    </a:cubicBezTo>
                    <a:cubicBezTo>
                      <a:pt x="40" y="186"/>
                      <a:pt x="44" y="196"/>
                      <a:pt x="48" y="207"/>
                    </a:cubicBezTo>
                    <a:cubicBezTo>
                      <a:pt x="58" y="232"/>
                      <a:pt x="68" y="258"/>
                      <a:pt x="78" y="283"/>
                    </a:cubicBezTo>
                    <a:cubicBezTo>
                      <a:pt x="80" y="289"/>
                      <a:pt x="81" y="294"/>
                      <a:pt x="82" y="300"/>
                    </a:cubicBezTo>
                    <a:cubicBezTo>
                      <a:pt x="83" y="305"/>
                      <a:pt x="85" y="311"/>
                      <a:pt x="86" y="317"/>
                    </a:cubicBezTo>
                    <a:cubicBezTo>
                      <a:pt x="90" y="328"/>
                      <a:pt x="95" y="338"/>
                      <a:pt x="102" y="347"/>
                    </a:cubicBezTo>
                    <a:cubicBezTo>
                      <a:pt x="108" y="354"/>
                      <a:pt x="114" y="361"/>
                      <a:pt x="122" y="363"/>
                    </a:cubicBezTo>
                    <a:cubicBezTo>
                      <a:pt x="131" y="365"/>
                      <a:pt x="139" y="363"/>
                      <a:pt x="147" y="361"/>
                    </a:cubicBezTo>
                    <a:cubicBezTo>
                      <a:pt x="152" y="360"/>
                      <a:pt x="157" y="359"/>
                      <a:pt x="163" y="358"/>
                    </a:cubicBezTo>
                    <a:cubicBezTo>
                      <a:pt x="174" y="355"/>
                      <a:pt x="186" y="352"/>
                      <a:pt x="198" y="350"/>
                    </a:cubicBezTo>
                    <a:cubicBezTo>
                      <a:pt x="214" y="346"/>
                      <a:pt x="229" y="342"/>
                      <a:pt x="243" y="333"/>
                    </a:cubicBezTo>
                    <a:cubicBezTo>
                      <a:pt x="256" y="328"/>
                      <a:pt x="271" y="316"/>
                      <a:pt x="278" y="306"/>
                    </a:cubicBezTo>
                    <a:cubicBezTo>
                      <a:pt x="284" y="296"/>
                      <a:pt x="283" y="296"/>
                      <a:pt x="285" y="292"/>
                    </a:cubicBezTo>
                    <a:cubicBezTo>
                      <a:pt x="287" y="288"/>
                      <a:pt x="289" y="284"/>
                      <a:pt x="287" y="273"/>
                    </a:cubicBezTo>
                    <a:close/>
                    <a:moveTo>
                      <a:pt x="267" y="254"/>
                    </a:moveTo>
                    <a:cubicBezTo>
                      <a:pt x="265" y="255"/>
                      <a:pt x="263" y="256"/>
                      <a:pt x="261" y="256"/>
                    </a:cubicBezTo>
                    <a:cubicBezTo>
                      <a:pt x="258" y="257"/>
                      <a:pt x="255" y="257"/>
                      <a:pt x="253" y="255"/>
                    </a:cubicBezTo>
                    <a:cubicBezTo>
                      <a:pt x="252" y="254"/>
                      <a:pt x="252" y="252"/>
                      <a:pt x="252" y="250"/>
                    </a:cubicBezTo>
                    <a:cubicBezTo>
                      <a:pt x="253" y="249"/>
                      <a:pt x="254" y="248"/>
                      <a:pt x="255" y="246"/>
                    </a:cubicBezTo>
                    <a:cubicBezTo>
                      <a:pt x="256" y="245"/>
                      <a:pt x="258" y="243"/>
                      <a:pt x="259" y="241"/>
                    </a:cubicBezTo>
                    <a:cubicBezTo>
                      <a:pt x="260" y="241"/>
                      <a:pt x="260" y="241"/>
                      <a:pt x="260" y="241"/>
                    </a:cubicBezTo>
                    <a:cubicBezTo>
                      <a:pt x="262" y="242"/>
                      <a:pt x="264" y="242"/>
                      <a:pt x="266" y="243"/>
                    </a:cubicBezTo>
                    <a:cubicBezTo>
                      <a:pt x="268" y="245"/>
                      <a:pt x="270" y="247"/>
                      <a:pt x="269" y="249"/>
                    </a:cubicBezTo>
                    <a:cubicBezTo>
                      <a:pt x="269" y="251"/>
                      <a:pt x="268" y="253"/>
                      <a:pt x="267" y="254"/>
                    </a:cubicBez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8"/>
              <p:cNvSpPr>
                <a:spLocks/>
              </p:cNvSpPr>
              <p:nvPr/>
            </p:nvSpPr>
            <p:spPr bwMode="auto">
              <a:xfrm>
                <a:off x="1443038" y="2319338"/>
                <a:ext cx="269875" cy="728663"/>
              </a:xfrm>
              <a:custGeom>
                <a:avLst/>
                <a:gdLst>
                  <a:gd name="T0" fmla="*/ 4 w 75"/>
                  <a:gd name="T1" fmla="*/ 134 h 203"/>
                  <a:gd name="T2" fmla="*/ 26 w 75"/>
                  <a:gd name="T3" fmla="*/ 190 h 203"/>
                  <a:gd name="T4" fmla="*/ 56 w 75"/>
                  <a:gd name="T5" fmla="*/ 202 h 203"/>
                  <a:gd name="T6" fmla="*/ 75 w 75"/>
                  <a:gd name="T7" fmla="*/ 203 h 203"/>
                  <a:gd name="T8" fmla="*/ 75 w 75"/>
                  <a:gd name="T9" fmla="*/ 203 h 203"/>
                  <a:gd name="T10" fmla="*/ 64 w 75"/>
                  <a:gd name="T11" fmla="*/ 169 h 203"/>
                  <a:gd name="T12" fmla="*/ 61 w 75"/>
                  <a:gd name="T13" fmla="*/ 138 h 203"/>
                  <a:gd name="T14" fmla="*/ 58 w 75"/>
                  <a:gd name="T15" fmla="*/ 127 h 203"/>
                  <a:gd name="T16" fmla="*/ 46 w 75"/>
                  <a:gd name="T17" fmla="*/ 107 h 203"/>
                  <a:gd name="T18" fmla="*/ 36 w 75"/>
                  <a:gd name="T19" fmla="*/ 88 h 203"/>
                  <a:gd name="T20" fmla="*/ 16 w 75"/>
                  <a:gd name="T21" fmla="*/ 43 h 203"/>
                  <a:gd name="T22" fmla="*/ 4 w 75"/>
                  <a:gd name="T23" fmla="*/ 0 h 203"/>
                  <a:gd name="T24" fmla="*/ 4 w 75"/>
                  <a:gd name="T25" fmla="*/ 13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203">
                    <a:moveTo>
                      <a:pt x="4" y="134"/>
                    </a:moveTo>
                    <a:cubicBezTo>
                      <a:pt x="6" y="154"/>
                      <a:pt x="10" y="177"/>
                      <a:pt x="26" y="190"/>
                    </a:cubicBezTo>
                    <a:cubicBezTo>
                      <a:pt x="35" y="197"/>
                      <a:pt x="45" y="201"/>
                      <a:pt x="56" y="202"/>
                    </a:cubicBezTo>
                    <a:cubicBezTo>
                      <a:pt x="63" y="203"/>
                      <a:pt x="69" y="203"/>
                      <a:pt x="75" y="203"/>
                    </a:cubicBezTo>
                    <a:cubicBezTo>
                      <a:pt x="75" y="203"/>
                      <a:pt x="75" y="203"/>
                      <a:pt x="75" y="203"/>
                    </a:cubicBezTo>
                    <a:cubicBezTo>
                      <a:pt x="73" y="191"/>
                      <a:pt x="66" y="181"/>
                      <a:pt x="64" y="169"/>
                    </a:cubicBezTo>
                    <a:cubicBezTo>
                      <a:pt x="62" y="159"/>
                      <a:pt x="63" y="148"/>
                      <a:pt x="61" y="138"/>
                    </a:cubicBezTo>
                    <a:cubicBezTo>
                      <a:pt x="61" y="134"/>
                      <a:pt x="59" y="131"/>
                      <a:pt x="58" y="127"/>
                    </a:cubicBezTo>
                    <a:cubicBezTo>
                      <a:pt x="55" y="120"/>
                      <a:pt x="50" y="114"/>
                      <a:pt x="46" y="107"/>
                    </a:cubicBezTo>
                    <a:cubicBezTo>
                      <a:pt x="42" y="101"/>
                      <a:pt x="39" y="94"/>
                      <a:pt x="36" y="88"/>
                    </a:cubicBezTo>
                    <a:cubicBezTo>
                      <a:pt x="28" y="73"/>
                      <a:pt x="22" y="58"/>
                      <a:pt x="16" y="43"/>
                    </a:cubicBezTo>
                    <a:cubicBezTo>
                      <a:pt x="11" y="29"/>
                      <a:pt x="7" y="15"/>
                      <a:pt x="4" y="0"/>
                    </a:cubicBezTo>
                    <a:cubicBezTo>
                      <a:pt x="1" y="45"/>
                      <a:pt x="0" y="90"/>
                      <a:pt x="4" y="134"/>
                    </a:cubicBez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69"/>
              <p:cNvSpPr>
                <a:spLocks/>
              </p:cNvSpPr>
              <p:nvPr/>
            </p:nvSpPr>
            <p:spPr bwMode="auto">
              <a:xfrm>
                <a:off x="1647825" y="1695450"/>
                <a:ext cx="590550" cy="211138"/>
              </a:xfrm>
              <a:custGeom>
                <a:avLst/>
                <a:gdLst>
                  <a:gd name="T0" fmla="*/ 5 w 164"/>
                  <a:gd name="T1" fmla="*/ 35 h 59"/>
                  <a:gd name="T2" fmla="*/ 35 w 164"/>
                  <a:gd name="T3" fmla="*/ 56 h 59"/>
                  <a:gd name="T4" fmla="*/ 72 w 164"/>
                  <a:gd name="T5" fmla="*/ 54 h 59"/>
                  <a:gd name="T6" fmla="*/ 107 w 164"/>
                  <a:gd name="T7" fmla="*/ 41 h 59"/>
                  <a:gd name="T8" fmla="*/ 164 w 164"/>
                  <a:gd name="T9" fmla="*/ 25 h 59"/>
                  <a:gd name="T10" fmla="*/ 157 w 164"/>
                  <a:gd name="T11" fmla="*/ 15 h 59"/>
                  <a:gd name="T12" fmla="*/ 99 w 164"/>
                  <a:gd name="T13" fmla="*/ 24 h 59"/>
                  <a:gd name="T14" fmla="*/ 24 w 164"/>
                  <a:gd name="T15" fmla="*/ 30 h 59"/>
                  <a:gd name="T16" fmla="*/ 24 w 164"/>
                  <a:gd name="T17" fmla="*/ 0 h 59"/>
                  <a:gd name="T18" fmla="*/ 21 w 164"/>
                  <a:gd name="T19" fmla="*/ 2 h 59"/>
                  <a:gd name="T20" fmla="*/ 2 w 164"/>
                  <a:gd name="T21" fmla="*/ 9 h 59"/>
                  <a:gd name="T22" fmla="*/ 5 w 164"/>
                  <a:gd name="T23" fmla="*/ 3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59">
                    <a:moveTo>
                      <a:pt x="5" y="35"/>
                    </a:moveTo>
                    <a:cubicBezTo>
                      <a:pt x="12" y="46"/>
                      <a:pt x="23" y="53"/>
                      <a:pt x="35" y="56"/>
                    </a:cubicBezTo>
                    <a:cubicBezTo>
                      <a:pt x="47" y="59"/>
                      <a:pt x="60" y="57"/>
                      <a:pt x="72" y="54"/>
                    </a:cubicBezTo>
                    <a:cubicBezTo>
                      <a:pt x="84" y="51"/>
                      <a:pt x="96" y="46"/>
                      <a:pt x="107" y="41"/>
                    </a:cubicBezTo>
                    <a:cubicBezTo>
                      <a:pt x="125" y="34"/>
                      <a:pt x="144" y="27"/>
                      <a:pt x="164" y="25"/>
                    </a:cubicBezTo>
                    <a:cubicBezTo>
                      <a:pt x="161" y="22"/>
                      <a:pt x="159" y="19"/>
                      <a:pt x="157" y="15"/>
                    </a:cubicBezTo>
                    <a:cubicBezTo>
                      <a:pt x="137" y="7"/>
                      <a:pt x="123" y="12"/>
                      <a:pt x="99" y="24"/>
                    </a:cubicBezTo>
                    <a:cubicBezTo>
                      <a:pt x="62" y="45"/>
                      <a:pt x="33" y="36"/>
                      <a:pt x="24" y="30"/>
                    </a:cubicBezTo>
                    <a:cubicBezTo>
                      <a:pt x="17" y="24"/>
                      <a:pt x="18" y="12"/>
                      <a:pt x="24" y="0"/>
                    </a:cubicBezTo>
                    <a:cubicBezTo>
                      <a:pt x="23" y="1"/>
                      <a:pt x="22" y="2"/>
                      <a:pt x="21" y="2"/>
                    </a:cubicBezTo>
                    <a:cubicBezTo>
                      <a:pt x="15" y="5"/>
                      <a:pt x="9" y="7"/>
                      <a:pt x="2" y="9"/>
                    </a:cubicBezTo>
                    <a:cubicBezTo>
                      <a:pt x="0" y="18"/>
                      <a:pt x="1" y="28"/>
                      <a:pt x="5" y="35"/>
                    </a:cubicBez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70"/>
              <p:cNvSpPr>
                <a:spLocks/>
              </p:cNvSpPr>
              <p:nvPr/>
            </p:nvSpPr>
            <p:spPr bwMode="auto">
              <a:xfrm>
                <a:off x="2098675" y="1971675"/>
                <a:ext cx="366712" cy="484188"/>
              </a:xfrm>
              <a:custGeom>
                <a:avLst/>
                <a:gdLst>
                  <a:gd name="T0" fmla="*/ 102 w 102"/>
                  <a:gd name="T1" fmla="*/ 12 h 135"/>
                  <a:gd name="T2" fmla="*/ 101 w 102"/>
                  <a:gd name="T3" fmla="*/ 12 h 135"/>
                  <a:gd name="T4" fmla="*/ 94 w 102"/>
                  <a:gd name="T5" fmla="*/ 0 h 135"/>
                  <a:gd name="T6" fmla="*/ 29 w 102"/>
                  <a:gd name="T7" fmla="*/ 49 h 135"/>
                  <a:gd name="T8" fmla="*/ 12 w 102"/>
                  <a:gd name="T9" fmla="*/ 135 h 135"/>
                  <a:gd name="T10" fmla="*/ 102 w 102"/>
                  <a:gd name="T11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135">
                    <a:moveTo>
                      <a:pt x="102" y="12"/>
                    </a:moveTo>
                    <a:cubicBezTo>
                      <a:pt x="101" y="12"/>
                      <a:pt x="101" y="12"/>
                      <a:pt x="101" y="12"/>
                    </a:cubicBezTo>
                    <a:cubicBezTo>
                      <a:pt x="99" y="8"/>
                      <a:pt x="97" y="4"/>
                      <a:pt x="94" y="0"/>
                    </a:cubicBezTo>
                    <a:cubicBezTo>
                      <a:pt x="79" y="8"/>
                      <a:pt x="50" y="26"/>
                      <a:pt x="29" y="49"/>
                    </a:cubicBezTo>
                    <a:cubicBezTo>
                      <a:pt x="0" y="83"/>
                      <a:pt x="1" y="115"/>
                      <a:pt x="12" y="135"/>
                    </a:cubicBezTo>
                    <a:cubicBezTo>
                      <a:pt x="5" y="70"/>
                      <a:pt x="69" y="24"/>
                      <a:pt x="102" y="12"/>
                    </a:cubicBez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273"/>
            <p:cNvGrpSpPr/>
            <p:nvPr/>
          </p:nvGrpSpPr>
          <p:grpSpPr>
            <a:xfrm>
              <a:off x="8207939" y="2194932"/>
              <a:ext cx="614042" cy="636659"/>
              <a:chOff x="2619375" y="935038"/>
              <a:chExt cx="5214938" cy="5407026"/>
            </a:xfrm>
          </p:grpSpPr>
          <p:sp>
            <p:nvSpPr>
              <p:cNvPr id="21" name="Freeform 318"/>
              <p:cNvSpPr>
                <a:spLocks/>
              </p:cNvSpPr>
              <p:nvPr/>
            </p:nvSpPr>
            <p:spPr bwMode="auto">
              <a:xfrm>
                <a:off x="2619375" y="1460501"/>
                <a:ext cx="5065713" cy="4881563"/>
              </a:xfrm>
              <a:custGeom>
                <a:avLst/>
                <a:gdLst>
                  <a:gd name="T0" fmla="*/ 3191 w 3191"/>
                  <a:gd name="T1" fmla="*/ 1217 h 3075"/>
                  <a:gd name="T2" fmla="*/ 2131 w 3191"/>
                  <a:gd name="T3" fmla="*/ 3075 h 3075"/>
                  <a:gd name="T4" fmla="*/ 0 w 3191"/>
                  <a:gd name="T5" fmla="*/ 1860 h 3075"/>
                  <a:gd name="T6" fmla="*/ 1062 w 3191"/>
                  <a:gd name="T7" fmla="*/ 0 h 3075"/>
                  <a:gd name="T8" fmla="*/ 3191 w 3191"/>
                  <a:gd name="T9" fmla="*/ 1217 h 3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91" h="3075">
                    <a:moveTo>
                      <a:pt x="3191" y="1217"/>
                    </a:moveTo>
                    <a:lnTo>
                      <a:pt x="2131" y="3075"/>
                    </a:lnTo>
                    <a:lnTo>
                      <a:pt x="0" y="1860"/>
                    </a:lnTo>
                    <a:lnTo>
                      <a:pt x="1062" y="0"/>
                    </a:lnTo>
                    <a:lnTo>
                      <a:pt x="3191" y="1217"/>
                    </a:lnTo>
                    <a:close/>
                  </a:path>
                </a:pathLst>
              </a:custGeom>
              <a:solidFill>
                <a:srgbClr val="FCEE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319"/>
              <p:cNvSpPr>
                <a:spLocks/>
              </p:cNvSpPr>
              <p:nvPr/>
            </p:nvSpPr>
            <p:spPr bwMode="auto">
              <a:xfrm>
                <a:off x="4305300" y="935038"/>
                <a:ext cx="3529013" cy="2457450"/>
              </a:xfrm>
              <a:custGeom>
                <a:avLst/>
                <a:gdLst>
                  <a:gd name="T0" fmla="*/ 2223 w 2223"/>
                  <a:gd name="T1" fmla="*/ 1215 h 1548"/>
                  <a:gd name="T2" fmla="*/ 2129 w 2223"/>
                  <a:gd name="T3" fmla="*/ 1548 h 1548"/>
                  <a:gd name="T4" fmla="*/ 0 w 2223"/>
                  <a:gd name="T5" fmla="*/ 331 h 1548"/>
                  <a:gd name="T6" fmla="*/ 94 w 2223"/>
                  <a:gd name="T7" fmla="*/ 0 h 1548"/>
                  <a:gd name="T8" fmla="*/ 2223 w 2223"/>
                  <a:gd name="T9" fmla="*/ 1215 h 1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3" h="1548">
                    <a:moveTo>
                      <a:pt x="2223" y="1215"/>
                    </a:moveTo>
                    <a:lnTo>
                      <a:pt x="2129" y="1548"/>
                    </a:lnTo>
                    <a:lnTo>
                      <a:pt x="0" y="331"/>
                    </a:lnTo>
                    <a:lnTo>
                      <a:pt x="94" y="0"/>
                    </a:lnTo>
                    <a:lnTo>
                      <a:pt x="2223" y="1215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320"/>
              <p:cNvSpPr>
                <a:spLocks noEditPoints="1"/>
              </p:cNvSpPr>
              <p:nvPr/>
            </p:nvSpPr>
            <p:spPr bwMode="auto">
              <a:xfrm>
                <a:off x="3484563" y="2024063"/>
                <a:ext cx="3603625" cy="3095625"/>
              </a:xfrm>
              <a:custGeom>
                <a:avLst/>
                <a:gdLst>
                  <a:gd name="T0" fmla="*/ 804 w 2270"/>
                  <a:gd name="T1" fmla="*/ 235 h 1950"/>
                  <a:gd name="T2" fmla="*/ 498 w 2270"/>
                  <a:gd name="T3" fmla="*/ 61 h 1950"/>
                  <a:gd name="T4" fmla="*/ 533 w 2270"/>
                  <a:gd name="T5" fmla="*/ 0 h 1950"/>
                  <a:gd name="T6" fmla="*/ 839 w 2270"/>
                  <a:gd name="T7" fmla="*/ 176 h 1950"/>
                  <a:gd name="T8" fmla="*/ 804 w 2270"/>
                  <a:gd name="T9" fmla="*/ 235 h 1950"/>
                  <a:gd name="T10" fmla="*/ 1376 w 2270"/>
                  <a:gd name="T11" fmla="*/ 482 h 1950"/>
                  <a:gd name="T12" fmla="*/ 1035 w 2270"/>
                  <a:gd name="T13" fmla="*/ 288 h 1950"/>
                  <a:gd name="T14" fmla="*/ 1000 w 2270"/>
                  <a:gd name="T15" fmla="*/ 347 h 1950"/>
                  <a:gd name="T16" fmla="*/ 1341 w 2270"/>
                  <a:gd name="T17" fmla="*/ 541 h 1950"/>
                  <a:gd name="T18" fmla="*/ 1376 w 2270"/>
                  <a:gd name="T19" fmla="*/ 482 h 1950"/>
                  <a:gd name="T20" fmla="*/ 2270 w 2270"/>
                  <a:gd name="T21" fmla="*/ 992 h 1950"/>
                  <a:gd name="T22" fmla="*/ 1544 w 2270"/>
                  <a:gd name="T23" fmla="*/ 576 h 1950"/>
                  <a:gd name="T24" fmla="*/ 1509 w 2270"/>
                  <a:gd name="T25" fmla="*/ 637 h 1950"/>
                  <a:gd name="T26" fmla="*/ 2236 w 2270"/>
                  <a:gd name="T27" fmla="*/ 1052 h 1950"/>
                  <a:gd name="T28" fmla="*/ 2270 w 2270"/>
                  <a:gd name="T29" fmla="*/ 992 h 1950"/>
                  <a:gd name="T30" fmla="*/ 870 w 2270"/>
                  <a:gd name="T31" fmla="*/ 784 h 1950"/>
                  <a:gd name="T32" fmla="*/ 284 w 2270"/>
                  <a:gd name="T33" fmla="*/ 449 h 1950"/>
                  <a:gd name="T34" fmla="*/ 249 w 2270"/>
                  <a:gd name="T35" fmla="*/ 511 h 1950"/>
                  <a:gd name="T36" fmla="*/ 837 w 2270"/>
                  <a:gd name="T37" fmla="*/ 843 h 1950"/>
                  <a:gd name="T38" fmla="*/ 870 w 2270"/>
                  <a:gd name="T39" fmla="*/ 784 h 1950"/>
                  <a:gd name="T40" fmla="*/ 2021 w 2270"/>
                  <a:gd name="T41" fmla="*/ 1440 h 1950"/>
                  <a:gd name="T42" fmla="*/ 982 w 2270"/>
                  <a:gd name="T43" fmla="*/ 848 h 1950"/>
                  <a:gd name="T44" fmla="*/ 947 w 2270"/>
                  <a:gd name="T45" fmla="*/ 907 h 1950"/>
                  <a:gd name="T46" fmla="*/ 1987 w 2270"/>
                  <a:gd name="T47" fmla="*/ 1501 h 1950"/>
                  <a:gd name="T48" fmla="*/ 2021 w 2270"/>
                  <a:gd name="T49" fmla="*/ 1440 h 1950"/>
                  <a:gd name="T50" fmla="*/ 225 w 2270"/>
                  <a:gd name="T51" fmla="*/ 1007 h 1950"/>
                  <a:gd name="T52" fmla="*/ 35 w 2270"/>
                  <a:gd name="T53" fmla="*/ 899 h 1950"/>
                  <a:gd name="T54" fmla="*/ 0 w 2270"/>
                  <a:gd name="T55" fmla="*/ 958 h 1950"/>
                  <a:gd name="T56" fmla="*/ 190 w 2270"/>
                  <a:gd name="T57" fmla="*/ 1066 h 1950"/>
                  <a:gd name="T58" fmla="*/ 225 w 2270"/>
                  <a:gd name="T59" fmla="*/ 1007 h 1950"/>
                  <a:gd name="T60" fmla="*/ 900 w 2270"/>
                  <a:gd name="T61" fmla="*/ 1393 h 1950"/>
                  <a:gd name="T62" fmla="*/ 345 w 2270"/>
                  <a:gd name="T63" fmla="*/ 1074 h 1950"/>
                  <a:gd name="T64" fmla="*/ 310 w 2270"/>
                  <a:gd name="T65" fmla="*/ 1135 h 1950"/>
                  <a:gd name="T66" fmla="*/ 866 w 2270"/>
                  <a:gd name="T67" fmla="*/ 1452 h 1950"/>
                  <a:gd name="T68" fmla="*/ 900 w 2270"/>
                  <a:gd name="T69" fmla="*/ 1393 h 1950"/>
                  <a:gd name="T70" fmla="*/ 1772 w 2270"/>
                  <a:gd name="T71" fmla="*/ 1889 h 1950"/>
                  <a:gd name="T72" fmla="*/ 1068 w 2270"/>
                  <a:gd name="T73" fmla="*/ 1489 h 1950"/>
                  <a:gd name="T74" fmla="*/ 1033 w 2270"/>
                  <a:gd name="T75" fmla="*/ 1548 h 1950"/>
                  <a:gd name="T76" fmla="*/ 1737 w 2270"/>
                  <a:gd name="T77" fmla="*/ 1950 h 1950"/>
                  <a:gd name="T78" fmla="*/ 1772 w 2270"/>
                  <a:gd name="T79" fmla="*/ 1889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70" h="1950">
                    <a:moveTo>
                      <a:pt x="804" y="235"/>
                    </a:moveTo>
                    <a:lnTo>
                      <a:pt x="498" y="61"/>
                    </a:lnTo>
                    <a:lnTo>
                      <a:pt x="533" y="0"/>
                    </a:lnTo>
                    <a:lnTo>
                      <a:pt x="839" y="176"/>
                    </a:lnTo>
                    <a:lnTo>
                      <a:pt x="804" y="235"/>
                    </a:lnTo>
                    <a:close/>
                    <a:moveTo>
                      <a:pt x="1376" y="482"/>
                    </a:moveTo>
                    <a:lnTo>
                      <a:pt x="1035" y="288"/>
                    </a:lnTo>
                    <a:lnTo>
                      <a:pt x="1000" y="347"/>
                    </a:lnTo>
                    <a:lnTo>
                      <a:pt x="1341" y="541"/>
                    </a:lnTo>
                    <a:lnTo>
                      <a:pt x="1376" y="482"/>
                    </a:lnTo>
                    <a:close/>
                    <a:moveTo>
                      <a:pt x="2270" y="992"/>
                    </a:moveTo>
                    <a:lnTo>
                      <a:pt x="1544" y="576"/>
                    </a:lnTo>
                    <a:lnTo>
                      <a:pt x="1509" y="637"/>
                    </a:lnTo>
                    <a:lnTo>
                      <a:pt x="2236" y="1052"/>
                    </a:lnTo>
                    <a:lnTo>
                      <a:pt x="2270" y="992"/>
                    </a:lnTo>
                    <a:close/>
                    <a:moveTo>
                      <a:pt x="870" y="784"/>
                    </a:moveTo>
                    <a:lnTo>
                      <a:pt x="284" y="449"/>
                    </a:lnTo>
                    <a:lnTo>
                      <a:pt x="249" y="511"/>
                    </a:lnTo>
                    <a:lnTo>
                      <a:pt x="837" y="843"/>
                    </a:lnTo>
                    <a:lnTo>
                      <a:pt x="870" y="784"/>
                    </a:lnTo>
                    <a:close/>
                    <a:moveTo>
                      <a:pt x="2021" y="1440"/>
                    </a:moveTo>
                    <a:lnTo>
                      <a:pt x="982" y="848"/>
                    </a:lnTo>
                    <a:lnTo>
                      <a:pt x="947" y="907"/>
                    </a:lnTo>
                    <a:lnTo>
                      <a:pt x="1987" y="1501"/>
                    </a:lnTo>
                    <a:lnTo>
                      <a:pt x="2021" y="1440"/>
                    </a:lnTo>
                    <a:close/>
                    <a:moveTo>
                      <a:pt x="225" y="1007"/>
                    </a:moveTo>
                    <a:lnTo>
                      <a:pt x="35" y="899"/>
                    </a:lnTo>
                    <a:lnTo>
                      <a:pt x="0" y="958"/>
                    </a:lnTo>
                    <a:lnTo>
                      <a:pt x="190" y="1066"/>
                    </a:lnTo>
                    <a:lnTo>
                      <a:pt x="225" y="1007"/>
                    </a:lnTo>
                    <a:close/>
                    <a:moveTo>
                      <a:pt x="900" y="1393"/>
                    </a:moveTo>
                    <a:lnTo>
                      <a:pt x="345" y="1074"/>
                    </a:lnTo>
                    <a:lnTo>
                      <a:pt x="310" y="1135"/>
                    </a:lnTo>
                    <a:lnTo>
                      <a:pt x="866" y="1452"/>
                    </a:lnTo>
                    <a:lnTo>
                      <a:pt x="900" y="1393"/>
                    </a:lnTo>
                    <a:close/>
                    <a:moveTo>
                      <a:pt x="1772" y="1889"/>
                    </a:moveTo>
                    <a:lnTo>
                      <a:pt x="1068" y="1489"/>
                    </a:lnTo>
                    <a:lnTo>
                      <a:pt x="1033" y="1548"/>
                    </a:lnTo>
                    <a:lnTo>
                      <a:pt x="1737" y="1950"/>
                    </a:lnTo>
                    <a:lnTo>
                      <a:pt x="1772" y="1889"/>
                    </a:lnTo>
                    <a:close/>
                  </a:path>
                </a:pathLst>
              </a:custGeom>
              <a:solidFill>
                <a:srgbClr val="274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Freeform 324"/>
            <p:cNvSpPr>
              <a:spLocks/>
            </p:cNvSpPr>
            <p:nvPr/>
          </p:nvSpPr>
          <p:spPr bwMode="auto">
            <a:xfrm>
              <a:off x="8930839" y="3189718"/>
              <a:ext cx="352008" cy="311600"/>
            </a:xfrm>
            <a:custGeom>
              <a:avLst/>
              <a:gdLst>
                <a:gd name="T0" fmla="*/ 337 w 357"/>
                <a:gd name="T1" fmla="*/ 4 h 316"/>
                <a:gd name="T2" fmla="*/ 351 w 357"/>
                <a:gd name="T3" fmla="*/ 23 h 316"/>
                <a:gd name="T4" fmla="*/ 339 w 357"/>
                <a:gd name="T5" fmla="*/ 66 h 316"/>
                <a:gd name="T6" fmla="*/ 204 w 357"/>
                <a:gd name="T7" fmla="*/ 154 h 316"/>
                <a:gd name="T8" fmla="*/ 112 w 357"/>
                <a:gd name="T9" fmla="*/ 296 h 316"/>
                <a:gd name="T10" fmla="*/ 86 w 357"/>
                <a:gd name="T11" fmla="*/ 313 h 316"/>
                <a:gd name="T12" fmla="*/ 81 w 357"/>
                <a:gd name="T13" fmla="*/ 310 h 316"/>
                <a:gd name="T14" fmla="*/ 64 w 357"/>
                <a:gd name="T15" fmla="*/ 283 h 316"/>
                <a:gd name="T16" fmla="*/ 6 w 357"/>
                <a:gd name="T17" fmla="*/ 51 h 316"/>
                <a:gd name="T18" fmla="*/ 17 w 357"/>
                <a:gd name="T19" fmla="*/ 8 h 316"/>
                <a:gd name="T20" fmla="*/ 37 w 357"/>
                <a:gd name="T21" fmla="*/ 8 h 316"/>
                <a:gd name="T22" fmla="*/ 51 w 357"/>
                <a:gd name="T23" fmla="*/ 26 h 316"/>
                <a:gd name="T24" fmla="*/ 98 w 357"/>
                <a:gd name="T25" fmla="*/ 191 h 316"/>
                <a:gd name="T26" fmla="*/ 173 w 357"/>
                <a:gd name="T27" fmla="*/ 98 h 316"/>
                <a:gd name="T28" fmla="*/ 318 w 357"/>
                <a:gd name="T29" fmla="*/ 4 h 316"/>
                <a:gd name="T30" fmla="*/ 337 w 357"/>
                <a:gd name="T31" fmla="*/ 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7" h="316">
                  <a:moveTo>
                    <a:pt x="337" y="4"/>
                  </a:moveTo>
                  <a:cubicBezTo>
                    <a:pt x="343" y="8"/>
                    <a:pt x="348" y="15"/>
                    <a:pt x="351" y="23"/>
                  </a:cubicBezTo>
                  <a:cubicBezTo>
                    <a:pt x="357" y="41"/>
                    <a:pt x="352" y="60"/>
                    <a:pt x="339" y="66"/>
                  </a:cubicBezTo>
                  <a:cubicBezTo>
                    <a:pt x="291" y="90"/>
                    <a:pt x="244" y="117"/>
                    <a:pt x="204" y="154"/>
                  </a:cubicBezTo>
                  <a:cubicBezTo>
                    <a:pt x="164" y="191"/>
                    <a:pt x="131" y="239"/>
                    <a:pt x="112" y="296"/>
                  </a:cubicBezTo>
                  <a:cubicBezTo>
                    <a:pt x="108" y="309"/>
                    <a:pt x="97" y="316"/>
                    <a:pt x="86" y="313"/>
                  </a:cubicBezTo>
                  <a:cubicBezTo>
                    <a:pt x="84" y="312"/>
                    <a:pt x="83" y="311"/>
                    <a:pt x="81" y="310"/>
                  </a:cubicBezTo>
                  <a:cubicBezTo>
                    <a:pt x="72" y="306"/>
                    <a:pt x="66" y="295"/>
                    <a:pt x="64" y="283"/>
                  </a:cubicBezTo>
                  <a:cubicBezTo>
                    <a:pt x="53" y="204"/>
                    <a:pt x="34" y="125"/>
                    <a:pt x="6" y="51"/>
                  </a:cubicBezTo>
                  <a:cubicBezTo>
                    <a:pt x="0" y="34"/>
                    <a:pt x="5" y="14"/>
                    <a:pt x="17" y="8"/>
                  </a:cubicBezTo>
                  <a:cubicBezTo>
                    <a:pt x="23" y="4"/>
                    <a:pt x="30" y="5"/>
                    <a:pt x="37" y="8"/>
                  </a:cubicBezTo>
                  <a:cubicBezTo>
                    <a:pt x="42" y="12"/>
                    <a:pt x="48" y="18"/>
                    <a:pt x="51" y="26"/>
                  </a:cubicBezTo>
                  <a:cubicBezTo>
                    <a:pt x="70" y="80"/>
                    <a:pt x="86" y="135"/>
                    <a:pt x="98" y="191"/>
                  </a:cubicBezTo>
                  <a:cubicBezTo>
                    <a:pt x="120" y="155"/>
                    <a:pt x="145" y="124"/>
                    <a:pt x="173" y="98"/>
                  </a:cubicBezTo>
                  <a:cubicBezTo>
                    <a:pt x="218" y="57"/>
                    <a:pt x="268" y="29"/>
                    <a:pt x="318" y="4"/>
                  </a:cubicBezTo>
                  <a:cubicBezTo>
                    <a:pt x="324" y="0"/>
                    <a:pt x="331" y="1"/>
                    <a:pt x="337" y="4"/>
                  </a:cubicBezTo>
                  <a:close/>
                </a:path>
              </a:pathLst>
            </a:custGeom>
            <a:solidFill>
              <a:srgbClr val="FF3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325"/>
            <p:cNvSpPr>
              <a:spLocks/>
            </p:cNvSpPr>
            <p:nvPr/>
          </p:nvSpPr>
          <p:spPr bwMode="auto">
            <a:xfrm>
              <a:off x="8349298" y="3675030"/>
              <a:ext cx="374503" cy="549466"/>
            </a:xfrm>
            <a:custGeom>
              <a:avLst/>
              <a:gdLst>
                <a:gd name="T0" fmla="*/ 243 w 380"/>
                <a:gd name="T1" fmla="*/ 27 h 557"/>
                <a:gd name="T2" fmla="*/ 299 w 380"/>
                <a:gd name="T3" fmla="*/ 77 h 557"/>
                <a:gd name="T4" fmla="*/ 300 w 380"/>
                <a:gd name="T5" fmla="*/ 108 h 557"/>
                <a:gd name="T6" fmla="*/ 283 w 380"/>
                <a:gd name="T7" fmla="*/ 112 h 557"/>
                <a:gd name="T8" fmla="*/ 277 w 380"/>
                <a:gd name="T9" fmla="*/ 107 h 557"/>
                <a:gd name="T10" fmla="*/ 232 w 380"/>
                <a:gd name="T11" fmla="*/ 67 h 557"/>
                <a:gd name="T12" fmla="*/ 140 w 380"/>
                <a:gd name="T13" fmla="*/ 56 h 557"/>
                <a:gd name="T14" fmla="*/ 50 w 380"/>
                <a:gd name="T15" fmla="*/ 169 h 557"/>
                <a:gd name="T16" fmla="*/ 46 w 380"/>
                <a:gd name="T17" fmla="*/ 185 h 557"/>
                <a:gd name="T18" fmla="*/ 75 w 380"/>
                <a:gd name="T19" fmla="*/ 377 h 557"/>
                <a:gd name="T20" fmla="*/ 174 w 380"/>
                <a:gd name="T21" fmla="*/ 485 h 557"/>
                <a:gd name="T22" fmla="*/ 201 w 380"/>
                <a:gd name="T23" fmla="*/ 498 h 557"/>
                <a:gd name="T24" fmla="*/ 278 w 380"/>
                <a:gd name="T25" fmla="*/ 502 h 557"/>
                <a:gd name="T26" fmla="*/ 337 w 380"/>
                <a:gd name="T27" fmla="*/ 424 h 557"/>
                <a:gd name="T28" fmla="*/ 342 w 380"/>
                <a:gd name="T29" fmla="*/ 392 h 557"/>
                <a:gd name="T30" fmla="*/ 305 w 380"/>
                <a:gd name="T31" fmla="*/ 242 h 557"/>
                <a:gd name="T32" fmla="*/ 207 w 380"/>
                <a:gd name="T33" fmla="*/ 146 h 557"/>
                <a:gd name="T34" fmla="*/ 201 w 380"/>
                <a:gd name="T35" fmla="*/ 143 h 557"/>
                <a:gd name="T36" fmla="*/ 169 w 380"/>
                <a:gd name="T37" fmla="*/ 132 h 557"/>
                <a:gd name="T38" fmla="*/ 157 w 380"/>
                <a:gd name="T39" fmla="*/ 137 h 557"/>
                <a:gd name="T40" fmla="*/ 151 w 380"/>
                <a:gd name="T41" fmla="*/ 146 h 557"/>
                <a:gd name="T42" fmla="*/ 130 w 380"/>
                <a:gd name="T43" fmla="*/ 156 h 557"/>
                <a:gd name="T44" fmla="*/ 120 w 380"/>
                <a:gd name="T45" fmla="*/ 127 h 557"/>
                <a:gd name="T46" fmla="*/ 138 w 380"/>
                <a:gd name="T47" fmla="*/ 98 h 557"/>
                <a:gd name="T48" fmla="*/ 164 w 380"/>
                <a:gd name="T49" fmla="*/ 89 h 557"/>
                <a:gd name="T50" fmla="*/ 211 w 380"/>
                <a:gd name="T51" fmla="*/ 103 h 557"/>
                <a:gd name="T52" fmla="*/ 218 w 380"/>
                <a:gd name="T53" fmla="*/ 106 h 557"/>
                <a:gd name="T54" fmla="*/ 330 w 380"/>
                <a:gd name="T55" fmla="*/ 217 h 557"/>
                <a:gd name="T56" fmla="*/ 375 w 380"/>
                <a:gd name="T57" fmla="*/ 401 h 557"/>
                <a:gd name="T58" fmla="*/ 368 w 380"/>
                <a:gd name="T59" fmla="*/ 442 h 557"/>
                <a:gd name="T60" fmla="*/ 291 w 380"/>
                <a:gd name="T61" fmla="*/ 544 h 557"/>
                <a:gd name="T62" fmla="*/ 194 w 380"/>
                <a:gd name="T63" fmla="*/ 540 h 557"/>
                <a:gd name="T64" fmla="*/ 164 w 380"/>
                <a:gd name="T65" fmla="*/ 525 h 557"/>
                <a:gd name="T66" fmla="*/ 48 w 380"/>
                <a:gd name="T67" fmla="*/ 399 h 557"/>
                <a:gd name="T68" fmla="*/ 14 w 380"/>
                <a:gd name="T69" fmla="*/ 171 h 557"/>
                <a:gd name="T70" fmla="*/ 19 w 380"/>
                <a:gd name="T71" fmla="*/ 151 h 557"/>
                <a:gd name="T72" fmla="*/ 129 w 380"/>
                <a:gd name="T73" fmla="*/ 13 h 557"/>
                <a:gd name="T74" fmla="*/ 243 w 380"/>
                <a:gd name="T75" fmla="*/ 2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0" h="557">
                  <a:moveTo>
                    <a:pt x="243" y="27"/>
                  </a:moveTo>
                  <a:cubicBezTo>
                    <a:pt x="263" y="38"/>
                    <a:pt x="283" y="55"/>
                    <a:pt x="299" y="77"/>
                  </a:cubicBezTo>
                  <a:cubicBezTo>
                    <a:pt x="306" y="86"/>
                    <a:pt x="306" y="100"/>
                    <a:pt x="300" y="108"/>
                  </a:cubicBezTo>
                  <a:cubicBezTo>
                    <a:pt x="295" y="114"/>
                    <a:pt x="289" y="116"/>
                    <a:pt x="283" y="112"/>
                  </a:cubicBezTo>
                  <a:cubicBezTo>
                    <a:pt x="280" y="111"/>
                    <a:pt x="278" y="109"/>
                    <a:pt x="277" y="107"/>
                  </a:cubicBezTo>
                  <a:cubicBezTo>
                    <a:pt x="264" y="90"/>
                    <a:pt x="249" y="76"/>
                    <a:pt x="232" y="67"/>
                  </a:cubicBezTo>
                  <a:cubicBezTo>
                    <a:pt x="202" y="49"/>
                    <a:pt x="169" y="45"/>
                    <a:pt x="140" y="56"/>
                  </a:cubicBezTo>
                  <a:cubicBezTo>
                    <a:pt x="98" y="71"/>
                    <a:pt x="64" y="115"/>
                    <a:pt x="50" y="169"/>
                  </a:cubicBezTo>
                  <a:cubicBezTo>
                    <a:pt x="48" y="174"/>
                    <a:pt x="47" y="180"/>
                    <a:pt x="46" y="185"/>
                  </a:cubicBezTo>
                  <a:cubicBezTo>
                    <a:pt x="34" y="247"/>
                    <a:pt x="46" y="320"/>
                    <a:pt x="75" y="377"/>
                  </a:cubicBezTo>
                  <a:cubicBezTo>
                    <a:pt x="99" y="424"/>
                    <a:pt x="135" y="462"/>
                    <a:pt x="174" y="485"/>
                  </a:cubicBezTo>
                  <a:cubicBezTo>
                    <a:pt x="183" y="490"/>
                    <a:pt x="192" y="494"/>
                    <a:pt x="201" y="498"/>
                  </a:cubicBezTo>
                  <a:cubicBezTo>
                    <a:pt x="227" y="508"/>
                    <a:pt x="255" y="512"/>
                    <a:pt x="278" y="502"/>
                  </a:cubicBezTo>
                  <a:cubicBezTo>
                    <a:pt x="305" y="491"/>
                    <a:pt x="327" y="461"/>
                    <a:pt x="337" y="424"/>
                  </a:cubicBezTo>
                  <a:cubicBezTo>
                    <a:pt x="339" y="414"/>
                    <a:pt x="341" y="403"/>
                    <a:pt x="342" y="392"/>
                  </a:cubicBezTo>
                  <a:cubicBezTo>
                    <a:pt x="346" y="341"/>
                    <a:pt x="331" y="286"/>
                    <a:pt x="305" y="242"/>
                  </a:cubicBezTo>
                  <a:cubicBezTo>
                    <a:pt x="280" y="200"/>
                    <a:pt x="245" y="168"/>
                    <a:pt x="207" y="146"/>
                  </a:cubicBezTo>
                  <a:cubicBezTo>
                    <a:pt x="205" y="145"/>
                    <a:pt x="203" y="144"/>
                    <a:pt x="201" y="143"/>
                  </a:cubicBezTo>
                  <a:cubicBezTo>
                    <a:pt x="189" y="136"/>
                    <a:pt x="178" y="132"/>
                    <a:pt x="169" y="132"/>
                  </a:cubicBezTo>
                  <a:cubicBezTo>
                    <a:pt x="165" y="133"/>
                    <a:pt x="160" y="134"/>
                    <a:pt x="157" y="137"/>
                  </a:cubicBezTo>
                  <a:cubicBezTo>
                    <a:pt x="154" y="139"/>
                    <a:pt x="152" y="143"/>
                    <a:pt x="151" y="146"/>
                  </a:cubicBezTo>
                  <a:cubicBezTo>
                    <a:pt x="148" y="157"/>
                    <a:pt x="138" y="161"/>
                    <a:pt x="130" y="156"/>
                  </a:cubicBezTo>
                  <a:cubicBezTo>
                    <a:pt x="121" y="151"/>
                    <a:pt x="117" y="137"/>
                    <a:pt x="120" y="127"/>
                  </a:cubicBezTo>
                  <a:cubicBezTo>
                    <a:pt x="124" y="114"/>
                    <a:pt x="131" y="104"/>
                    <a:pt x="138" y="98"/>
                  </a:cubicBezTo>
                  <a:cubicBezTo>
                    <a:pt x="146" y="92"/>
                    <a:pt x="155" y="89"/>
                    <a:pt x="164" y="89"/>
                  </a:cubicBezTo>
                  <a:cubicBezTo>
                    <a:pt x="182" y="88"/>
                    <a:pt x="198" y="95"/>
                    <a:pt x="211" y="103"/>
                  </a:cubicBezTo>
                  <a:cubicBezTo>
                    <a:pt x="213" y="104"/>
                    <a:pt x="216" y="105"/>
                    <a:pt x="218" y="106"/>
                  </a:cubicBezTo>
                  <a:cubicBezTo>
                    <a:pt x="260" y="131"/>
                    <a:pt x="300" y="167"/>
                    <a:pt x="330" y="217"/>
                  </a:cubicBezTo>
                  <a:cubicBezTo>
                    <a:pt x="361" y="269"/>
                    <a:pt x="380" y="336"/>
                    <a:pt x="375" y="401"/>
                  </a:cubicBezTo>
                  <a:cubicBezTo>
                    <a:pt x="374" y="415"/>
                    <a:pt x="371" y="429"/>
                    <a:pt x="368" y="442"/>
                  </a:cubicBezTo>
                  <a:cubicBezTo>
                    <a:pt x="355" y="489"/>
                    <a:pt x="328" y="529"/>
                    <a:pt x="291" y="544"/>
                  </a:cubicBezTo>
                  <a:cubicBezTo>
                    <a:pt x="259" y="557"/>
                    <a:pt x="225" y="552"/>
                    <a:pt x="194" y="540"/>
                  </a:cubicBezTo>
                  <a:cubicBezTo>
                    <a:pt x="184" y="536"/>
                    <a:pt x="174" y="531"/>
                    <a:pt x="164" y="525"/>
                  </a:cubicBezTo>
                  <a:cubicBezTo>
                    <a:pt x="118" y="499"/>
                    <a:pt x="77" y="455"/>
                    <a:pt x="48" y="399"/>
                  </a:cubicBezTo>
                  <a:cubicBezTo>
                    <a:pt x="14" y="331"/>
                    <a:pt x="0" y="246"/>
                    <a:pt x="14" y="171"/>
                  </a:cubicBezTo>
                  <a:cubicBezTo>
                    <a:pt x="15" y="164"/>
                    <a:pt x="17" y="157"/>
                    <a:pt x="19" y="151"/>
                  </a:cubicBezTo>
                  <a:cubicBezTo>
                    <a:pt x="36" y="85"/>
                    <a:pt x="77" y="32"/>
                    <a:pt x="129" y="13"/>
                  </a:cubicBezTo>
                  <a:cubicBezTo>
                    <a:pt x="165" y="0"/>
                    <a:pt x="206" y="5"/>
                    <a:pt x="243" y="27"/>
                  </a:cubicBezTo>
                  <a:close/>
                </a:path>
              </a:pathLst>
            </a:custGeom>
            <a:solidFill>
              <a:srgbClr val="075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8" name="Group 328"/>
            <p:cNvGrpSpPr/>
            <p:nvPr/>
          </p:nvGrpSpPr>
          <p:grpSpPr>
            <a:xfrm>
              <a:off x="7492815" y="2743147"/>
              <a:ext cx="359090" cy="494061"/>
              <a:chOff x="7492815" y="2743147"/>
              <a:chExt cx="359090" cy="494061"/>
            </a:xfrm>
          </p:grpSpPr>
          <p:sp>
            <p:nvSpPr>
              <p:cNvPr id="19" name="Freeform 326"/>
              <p:cNvSpPr>
                <a:spLocks/>
              </p:cNvSpPr>
              <p:nvPr/>
            </p:nvSpPr>
            <p:spPr bwMode="auto">
              <a:xfrm>
                <a:off x="7556968" y="2743147"/>
                <a:ext cx="239532" cy="494061"/>
              </a:xfrm>
              <a:custGeom>
                <a:avLst/>
                <a:gdLst>
                  <a:gd name="T0" fmla="*/ 36 w 243"/>
                  <a:gd name="T1" fmla="*/ 4 h 501"/>
                  <a:gd name="T2" fmla="*/ 52 w 243"/>
                  <a:gd name="T3" fmla="*/ 27 h 501"/>
                  <a:gd name="T4" fmla="*/ 104 w 243"/>
                  <a:gd name="T5" fmla="*/ 166 h 501"/>
                  <a:gd name="T6" fmla="*/ 172 w 243"/>
                  <a:gd name="T7" fmla="*/ 307 h 501"/>
                  <a:gd name="T8" fmla="*/ 236 w 243"/>
                  <a:gd name="T9" fmla="*/ 452 h 501"/>
                  <a:gd name="T10" fmla="*/ 228 w 243"/>
                  <a:gd name="T11" fmla="*/ 497 h 501"/>
                  <a:gd name="T12" fmla="*/ 206 w 243"/>
                  <a:gd name="T13" fmla="*/ 497 h 501"/>
                  <a:gd name="T14" fmla="*/ 193 w 243"/>
                  <a:gd name="T15" fmla="*/ 482 h 501"/>
                  <a:gd name="T16" fmla="*/ 129 w 243"/>
                  <a:gd name="T17" fmla="*/ 338 h 501"/>
                  <a:gd name="T18" fmla="*/ 62 w 243"/>
                  <a:gd name="T19" fmla="*/ 197 h 501"/>
                  <a:gd name="T20" fmla="*/ 4 w 243"/>
                  <a:gd name="T21" fmla="*/ 42 h 501"/>
                  <a:gd name="T22" fmla="*/ 20 w 243"/>
                  <a:gd name="T23" fmla="*/ 2 h 501"/>
                  <a:gd name="T24" fmla="*/ 36 w 243"/>
                  <a:gd name="T25" fmla="*/ 4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501">
                    <a:moveTo>
                      <a:pt x="36" y="4"/>
                    </a:moveTo>
                    <a:cubicBezTo>
                      <a:pt x="43" y="8"/>
                      <a:pt x="49" y="17"/>
                      <a:pt x="52" y="27"/>
                    </a:cubicBezTo>
                    <a:cubicBezTo>
                      <a:pt x="62" y="71"/>
                      <a:pt x="82" y="119"/>
                      <a:pt x="104" y="166"/>
                    </a:cubicBezTo>
                    <a:cubicBezTo>
                      <a:pt x="126" y="214"/>
                      <a:pt x="150" y="261"/>
                      <a:pt x="172" y="307"/>
                    </a:cubicBezTo>
                    <a:cubicBezTo>
                      <a:pt x="194" y="355"/>
                      <a:pt x="215" y="406"/>
                      <a:pt x="236" y="452"/>
                    </a:cubicBezTo>
                    <a:cubicBezTo>
                      <a:pt x="243" y="469"/>
                      <a:pt x="239" y="489"/>
                      <a:pt x="228" y="497"/>
                    </a:cubicBezTo>
                    <a:cubicBezTo>
                      <a:pt x="221" y="501"/>
                      <a:pt x="213" y="501"/>
                      <a:pt x="206" y="497"/>
                    </a:cubicBezTo>
                    <a:cubicBezTo>
                      <a:pt x="201" y="494"/>
                      <a:pt x="196" y="489"/>
                      <a:pt x="193" y="482"/>
                    </a:cubicBezTo>
                    <a:cubicBezTo>
                      <a:pt x="172" y="435"/>
                      <a:pt x="151" y="384"/>
                      <a:pt x="129" y="338"/>
                    </a:cubicBezTo>
                    <a:cubicBezTo>
                      <a:pt x="109" y="294"/>
                      <a:pt x="85" y="247"/>
                      <a:pt x="62" y="197"/>
                    </a:cubicBezTo>
                    <a:cubicBezTo>
                      <a:pt x="39" y="147"/>
                      <a:pt x="17" y="96"/>
                      <a:pt x="4" y="42"/>
                    </a:cubicBezTo>
                    <a:cubicBezTo>
                      <a:pt x="0" y="24"/>
                      <a:pt x="7" y="6"/>
                      <a:pt x="20" y="2"/>
                    </a:cubicBezTo>
                    <a:cubicBezTo>
                      <a:pt x="25" y="0"/>
                      <a:pt x="31" y="1"/>
                      <a:pt x="36" y="4"/>
                    </a:cubicBezTo>
                    <a:close/>
                  </a:path>
                </a:pathLst>
              </a:custGeom>
              <a:solidFill>
                <a:srgbClr val="FF3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27"/>
              <p:cNvSpPr>
                <a:spLocks/>
              </p:cNvSpPr>
              <p:nvPr/>
            </p:nvSpPr>
            <p:spPr bwMode="auto">
              <a:xfrm>
                <a:off x="7492815" y="2877285"/>
                <a:ext cx="359090" cy="220786"/>
              </a:xfrm>
              <a:custGeom>
                <a:avLst/>
                <a:gdLst>
                  <a:gd name="T0" fmla="*/ 362 w 364"/>
                  <a:gd name="T1" fmla="*/ 42 h 224"/>
                  <a:gd name="T2" fmla="*/ 339 w 364"/>
                  <a:gd name="T3" fmla="*/ 67 h 224"/>
                  <a:gd name="T4" fmla="*/ 332 w 364"/>
                  <a:gd name="T5" fmla="*/ 71 h 224"/>
                  <a:gd name="T6" fmla="*/ 274 w 364"/>
                  <a:gd name="T7" fmla="*/ 98 h 224"/>
                  <a:gd name="T8" fmla="*/ 117 w 364"/>
                  <a:gd name="T9" fmla="*/ 175 h 224"/>
                  <a:gd name="T10" fmla="*/ 64 w 364"/>
                  <a:gd name="T11" fmla="*/ 205 h 224"/>
                  <a:gd name="T12" fmla="*/ 52 w 364"/>
                  <a:gd name="T13" fmla="*/ 215 h 224"/>
                  <a:gd name="T14" fmla="*/ 31 w 364"/>
                  <a:gd name="T15" fmla="*/ 223 h 224"/>
                  <a:gd name="T16" fmla="*/ 19 w 364"/>
                  <a:gd name="T17" fmla="*/ 220 h 224"/>
                  <a:gd name="T18" fmla="*/ 2 w 364"/>
                  <a:gd name="T19" fmla="*/ 192 h 224"/>
                  <a:gd name="T20" fmla="*/ 23 w 364"/>
                  <a:gd name="T21" fmla="*/ 157 h 224"/>
                  <a:gd name="T22" fmla="*/ 26 w 364"/>
                  <a:gd name="T23" fmla="*/ 155 h 224"/>
                  <a:gd name="T24" fmla="*/ 36 w 364"/>
                  <a:gd name="T25" fmla="*/ 147 h 224"/>
                  <a:gd name="T26" fmla="*/ 97 w 364"/>
                  <a:gd name="T27" fmla="*/ 112 h 224"/>
                  <a:gd name="T28" fmla="*/ 253 w 364"/>
                  <a:gd name="T29" fmla="*/ 35 h 224"/>
                  <a:gd name="T30" fmla="*/ 310 w 364"/>
                  <a:gd name="T31" fmla="*/ 9 h 224"/>
                  <a:gd name="T32" fmla="*/ 314 w 364"/>
                  <a:gd name="T33" fmla="*/ 6 h 224"/>
                  <a:gd name="T34" fmla="*/ 326 w 364"/>
                  <a:gd name="T35" fmla="*/ 1 h 224"/>
                  <a:gd name="T36" fmla="*/ 341 w 364"/>
                  <a:gd name="T37" fmla="*/ 1 h 224"/>
                  <a:gd name="T38" fmla="*/ 345 w 364"/>
                  <a:gd name="T39" fmla="*/ 3 h 224"/>
                  <a:gd name="T40" fmla="*/ 362 w 364"/>
                  <a:gd name="T41" fmla="*/ 4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4" h="224">
                    <a:moveTo>
                      <a:pt x="362" y="42"/>
                    </a:moveTo>
                    <a:cubicBezTo>
                      <a:pt x="360" y="57"/>
                      <a:pt x="350" y="67"/>
                      <a:pt x="339" y="67"/>
                    </a:cubicBezTo>
                    <a:cubicBezTo>
                      <a:pt x="338" y="68"/>
                      <a:pt x="335" y="69"/>
                      <a:pt x="332" y="71"/>
                    </a:cubicBezTo>
                    <a:cubicBezTo>
                      <a:pt x="312" y="82"/>
                      <a:pt x="292" y="90"/>
                      <a:pt x="274" y="98"/>
                    </a:cubicBezTo>
                    <a:cubicBezTo>
                      <a:pt x="222" y="123"/>
                      <a:pt x="171" y="151"/>
                      <a:pt x="117" y="175"/>
                    </a:cubicBezTo>
                    <a:cubicBezTo>
                      <a:pt x="98" y="184"/>
                      <a:pt x="80" y="193"/>
                      <a:pt x="64" y="205"/>
                    </a:cubicBezTo>
                    <a:cubicBezTo>
                      <a:pt x="62" y="208"/>
                      <a:pt x="57" y="211"/>
                      <a:pt x="52" y="215"/>
                    </a:cubicBezTo>
                    <a:cubicBezTo>
                      <a:pt x="47" y="218"/>
                      <a:pt x="40" y="222"/>
                      <a:pt x="31" y="223"/>
                    </a:cubicBezTo>
                    <a:cubicBezTo>
                      <a:pt x="26" y="224"/>
                      <a:pt x="22" y="223"/>
                      <a:pt x="19" y="220"/>
                    </a:cubicBezTo>
                    <a:cubicBezTo>
                      <a:pt x="10" y="215"/>
                      <a:pt x="3" y="205"/>
                      <a:pt x="2" y="192"/>
                    </a:cubicBezTo>
                    <a:cubicBezTo>
                      <a:pt x="0" y="174"/>
                      <a:pt x="9" y="158"/>
                      <a:pt x="23" y="157"/>
                    </a:cubicBezTo>
                    <a:cubicBezTo>
                      <a:pt x="24" y="156"/>
                      <a:pt x="25" y="156"/>
                      <a:pt x="26" y="155"/>
                    </a:cubicBezTo>
                    <a:cubicBezTo>
                      <a:pt x="29" y="153"/>
                      <a:pt x="32" y="150"/>
                      <a:pt x="36" y="147"/>
                    </a:cubicBezTo>
                    <a:cubicBezTo>
                      <a:pt x="56" y="132"/>
                      <a:pt x="77" y="121"/>
                      <a:pt x="97" y="112"/>
                    </a:cubicBezTo>
                    <a:cubicBezTo>
                      <a:pt x="149" y="89"/>
                      <a:pt x="200" y="61"/>
                      <a:pt x="253" y="35"/>
                    </a:cubicBezTo>
                    <a:cubicBezTo>
                      <a:pt x="273" y="26"/>
                      <a:pt x="292" y="18"/>
                      <a:pt x="310" y="9"/>
                    </a:cubicBezTo>
                    <a:cubicBezTo>
                      <a:pt x="310" y="9"/>
                      <a:pt x="312" y="8"/>
                      <a:pt x="314" y="6"/>
                    </a:cubicBezTo>
                    <a:cubicBezTo>
                      <a:pt x="317" y="4"/>
                      <a:pt x="321" y="2"/>
                      <a:pt x="326" y="1"/>
                    </a:cubicBezTo>
                    <a:cubicBezTo>
                      <a:pt x="330" y="0"/>
                      <a:pt x="335" y="0"/>
                      <a:pt x="341" y="1"/>
                    </a:cubicBezTo>
                    <a:cubicBezTo>
                      <a:pt x="342" y="2"/>
                      <a:pt x="344" y="2"/>
                      <a:pt x="345" y="3"/>
                    </a:cubicBezTo>
                    <a:cubicBezTo>
                      <a:pt x="357" y="10"/>
                      <a:pt x="364" y="26"/>
                      <a:pt x="362" y="42"/>
                    </a:cubicBezTo>
                    <a:close/>
                  </a:path>
                </a:pathLst>
              </a:custGeom>
              <a:solidFill>
                <a:srgbClr val="FF3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75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8;p6"/>
          <p:cNvSpPr txBox="1"/>
          <p:nvPr/>
        </p:nvSpPr>
        <p:spPr>
          <a:xfrm>
            <a:off x="643625" y="4300426"/>
            <a:ext cx="3473131" cy="155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CALENDARIO DE PAGOS DESCUENTOS PREVISIONALES, </a:t>
            </a:r>
            <a:r>
              <a:rPr lang="pt-BR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IMPUESTOS Y DOCUMENTOS VARIOS</a:t>
            </a:r>
            <a:endParaRPr lang="pt-BR" sz="280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159CB85-88DA-4725-A424-2A0C632F2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376" y="1122531"/>
            <a:ext cx="4897989" cy="5828082"/>
          </a:xfrm>
          <a:prstGeom prst="rect">
            <a:avLst/>
          </a:prstGeom>
        </p:spPr>
      </p:pic>
      <p:grpSp>
        <p:nvGrpSpPr>
          <p:cNvPr id="4" name="Agrupar 10"/>
          <p:cNvGrpSpPr/>
          <p:nvPr/>
        </p:nvGrpSpPr>
        <p:grpSpPr>
          <a:xfrm>
            <a:off x="1187262" y="1555613"/>
            <a:ext cx="2205186" cy="2307516"/>
            <a:chOff x="6533444" y="632556"/>
            <a:chExt cx="4499021" cy="4707794"/>
          </a:xfrm>
        </p:grpSpPr>
        <p:grpSp>
          <p:nvGrpSpPr>
            <p:cNvPr id="5" name="Group 32"/>
            <p:cNvGrpSpPr/>
            <p:nvPr/>
          </p:nvGrpSpPr>
          <p:grpSpPr>
            <a:xfrm>
              <a:off x="6671508" y="632556"/>
              <a:ext cx="4360957" cy="4707794"/>
              <a:chOff x="3132138" y="635000"/>
              <a:chExt cx="5429250" cy="5861051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4183063" y="788988"/>
                <a:ext cx="4333875" cy="4522788"/>
              </a:xfrm>
              <a:custGeom>
                <a:avLst/>
                <a:gdLst>
                  <a:gd name="T0" fmla="*/ 2730 w 2730"/>
                  <a:gd name="T1" fmla="*/ 2849 h 2849"/>
                  <a:gd name="T2" fmla="*/ 648 w 2730"/>
                  <a:gd name="T3" fmla="*/ 1640 h 2849"/>
                  <a:gd name="T4" fmla="*/ 0 w 2730"/>
                  <a:gd name="T5" fmla="*/ 0 h 2849"/>
                  <a:gd name="T6" fmla="*/ 2084 w 2730"/>
                  <a:gd name="T7" fmla="*/ 1211 h 2849"/>
                  <a:gd name="T8" fmla="*/ 2730 w 2730"/>
                  <a:gd name="T9" fmla="*/ 2849 h 2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0" h="2849">
                    <a:moveTo>
                      <a:pt x="2730" y="2849"/>
                    </a:moveTo>
                    <a:lnTo>
                      <a:pt x="648" y="1640"/>
                    </a:lnTo>
                    <a:lnTo>
                      <a:pt x="0" y="0"/>
                    </a:lnTo>
                    <a:lnTo>
                      <a:pt x="2084" y="1211"/>
                    </a:lnTo>
                    <a:lnTo>
                      <a:pt x="2730" y="2849"/>
                    </a:lnTo>
                    <a:close/>
                  </a:path>
                </a:pathLst>
              </a:custGeom>
              <a:solidFill>
                <a:srgbClr val="DAD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3132138" y="635000"/>
                <a:ext cx="4359275" cy="5861050"/>
              </a:xfrm>
              <a:custGeom>
                <a:avLst/>
                <a:gdLst>
                  <a:gd name="T0" fmla="*/ 2082 w 2746"/>
                  <a:gd name="T1" fmla="*/ 3692 h 3692"/>
                  <a:gd name="T2" fmla="*/ 0 w 2746"/>
                  <a:gd name="T3" fmla="*/ 2481 h 3692"/>
                  <a:gd name="T4" fmla="*/ 662 w 2746"/>
                  <a:gd name="T5" fmla="*/ 0 h 3692"/>
                  <a:gd name="T6" fmla="*/ 2746 w 2746"/>
                  <a:gd name="T7" fmla="*/ 1211 h 3692"/>
                  <a:gd name="T8" fmla="*/ 2082 w 2746"/>
                  <a:gd name="T9" fmla="*/ 3692 h 3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6" h="3692">
                    <a:moveTo>
                      <a:pt x="2082" y="3692"/>
                    </a:moveTo>
                    <a:lnTo>
                      <a:pt x="0" y="2481"/>
                    </a:lnTo>
                    <a:lnTo>
                      <a:pt x="662" y="0"/>
                    </a:lnTo>
                    <a:lnTo>
                      <a:pt x="2746" y="1211"/>
                    </a:lnTo>
                    <a:lnTo>
                      <a:pt x="2082" y="3692"/>
                    </a:lnTo>
                    <a:close/>
                  </a:path>
                </a:pathLst>
              </a:custGeom>
              <a:solidFill>
                <a:srgbClr val="F2F4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6437313" y="2557463"/>
                <a:ext cx="2124075" cy="3938588"/>
              </a:xfrm>
              <a:custGeom>
                <a:avLst/>
                <a:gdLst>
                  <a:gd name="T0" fmla="*/ 664 w 1338"/>
                  <a:gd name="T1" fmla="*/ 0 h 2481"/>
                  <a:gd name="T2" fmla="*/ 1338 w 1338"/>
                  <a:gd name="T3" fmla="*/ 1710 h 2481"/>
                  <a:gd name="T4" fmla="*/ 1310 w 1338"/>
                  <a:gd name="T5" fmla="*/ 1735 h 2481"/>
                  <a:gd name="T6" fmla="*/ 664 w 1338"/>
                  <a:gd name="T7" fmla="*/ 97 h 2481"/>
                  <a:gd name="T8" fmla="*/ 28 w 1338"/>
                  <a:gd name="T9" fmla="*/ 2477 h 2481"/>
                  <a:gd name="T10" fmla="*/ 0 w 1338"/>
                  <a:gd name="T11" fmla="*/ 2481 h 2481"/>
                  <a:gd name="T12" fmla="*/ 664 w 1338"/>
                  <a:gd name="T13" fmla="*/ 0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8" h="2481">
                    <a:moveTo>
                      <a:pt x="664" y="0"/>
                    </a:moveTo>
                    <a:lnTo>
                      <a:pt x="1338" y="1710"/>
                    </a:lnTo>
                    <a:lnTo>
                      <a:pt x="1310" y="1735"/>
                    </a:lnTo>
                    <a:lnTo>
                      <a:pt x="664" y="97"/>
                    </a:lnTo>
                    <a:lnTo>
                      <a:pt x="28" y="2477"/>
                    </a:lnTo>
                    <a:lnTo>
                      <a:pt x="0" y="2481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E4E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6437313" y="3163888"/>
                <a:ext cx="933450" cy="3332163"/>
              </a:xfrm>
              <a:custGeom>
                <a:avLst/>
                <a:gdLst>
                  <a:gd name="T0" fmla="*/ 0 w 588"/>
                  <a:gd name="T1" fmla="*/ 2099 h 2099"/>
                  <a:gd name="T2" fmla="*/ 28 w 588"/>
                  <a:gd name="T3" fmla="*/ 2095 h 2099"/>
                  <a:gd name="T4" fmla="*/ 588 w 588"/>
                  <a:gd name="T5" fmla="*/ 0 h 2099"/>
                  <a:gd name="T6" fmla="*/ 556 w 588"/>
                  <a:gd name="T7" fmla="*/ 17 h 2099"/>
                  <a:gd name="T8" fmla="*/ 0 w 588"/>
                  <a:gd name="T9" fmla="*/ 2099 h 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8" h="2099">
                    <a:moveTo>
                      <a:pt x="0" y="2099"/>
                    </a:moveTo>
                    <a:lnTo>
                      <a:pt x="28" y="2095"/>
                    </a:lnTo>
                    <a:lnTo>
                      <a:pt x="588" y="0"/>
                    </a:lnTo>
                    <a:lnTo>
                      <a:pt x="556" y="17"/>
                    </a:lnTo>
                    <a:lnTo>
                      <a:pt x="0" y="2099"/>
                    </a:lnTo>
                    <a:close/>
                  </a:path>
                </a:pathLst>
              </a:custGeom>
              <a:solidFill>
                <a:srgbClr val="E4E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7319963" y="2557463"/>
                <a:ext cx="341313" cy="633413"/>
              </a:xfrm>
              <a:custGeom>
                <a:avLst/>
                <a:gdLst>
                  <a:gd name="T0" fmla="*/ 108 w 215"/>
                  <a:gd name="T1" fmla="*/ 0 h 399"/>
                  <a:gd name="T2" fmla="*/ 0 w 215"/>
                  <a:gd name="T3" fmla="*/ 399 h 399"/>
                  <a:gd name="T4" fmla="*/ 32 w 215"/>
                  <a:gd name="T5" fmla="*/ 382 h 399"/>
                  <a:gd name="T6" fmla="*/ 108 w 215"/>
                  <a:gd name="T7" fmla="*/ 97 h 399"/>
                  <a:gd name="T8" fmla="*/ 185 w 215"/>
                  <a:gd name="T9" fmla="*/ 294 h 399"/>
                  <a:gd name="T10" fmla="*/ 215 w 215"/>
                  <a:gd name="T11" fmla="*/ 276 h 399"/>
                  <a:gd name="T12" fmla="*/ 108 w 215"/>
                  <a:gd name="T13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399">
                    <a:moveTo>
                      <a:pt x="108" y="0"/>
                    </a:moveTo>
                    <a:lnTo>
                      <a:pt x="0" y="399"/>
                    </a:lnTo>
                    <a:lnTo>
                      <a:pt x="32" y="382"/>
                    </a:lnTo>
                    <a:lnTo>
                      <a:pt x="108" y="97"/>
                    </a:lnTo>
                    <a:lnTo>
                      <a:pt x="185" y="294"/>
                    </a:lnTo>
                    <a:lnTo>
                      <a:pt x="215" y="27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548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3402013" y="3940175"/>
                <a:ext cx="534988" cy="736600"/>
              </a:xfrm>
              <a:custGeom>
                <a:avLst/>
                <a:gdLst>
                  <a:gd name="T0" fmla="*/ 337 w 337"/>
                  <a:gd name="T1" fmla="*/ 145 h 464"/>
                  <a:gd name="T2" fmla="*/ 250 w 337"/>
                  <a:gd name="T3" fmla="*/ 464 h 464"/>
                  <a:gd name="T4" fmla="*/ 0 w 337"/>
                  <a:gd name="T5" fmla="*/ 319 h 464"/>
                  <a:gd name="T6" fmla="*/ 87 w 337"/>
                  <a:gd name="T7" fmla="*/ 0 h 464"/>
                  <a:gd name="T8" fmla="*/ 337 w 337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464">
                    <a:moveTo>
                      <a:pt x="337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7" y="0"/>
                    </a:lnTo>
                    <a:lnTo>
                      <a:pt x="337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3543301" y="3416300"/>
                <a:ext cx="533400" cy="736600"/>
              </a:xfrm>
              <a:custGeom>
                <a:avLst/>
                <a:gdLst>
                  <a:gd name="T0" fmla="*/ 336 w 336"/>
                  <a:gd name="T1" fmla="*/ 145 h 464"/>
                  <a:gd name="T2" fmla="*/ 250 w 336"/>
                  <a:gd name="T3" fmla="*/ 464 h 464"/>
                  <a:gd name="T4" fmla="*/ 0 w 336"/>
                  <a:gd name="T5" fmla="*/ 319 h 464"/>
                  <a:gd name="T6" fmla="*/ 86 w 336"/>
                  <a:gd name="T7" fmla="*/ 0 h 464"/>
                  <a:gd name="T8" fmla="*/ 336 w 336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4">
                    <a:moveTo>
                      <a:pt x="336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3813176" y="4179888"/>
                <a:ext cx="533400" cy="735013"/>
              </a:xfrm>
              <a:custGeom>
                <a:avLst/>
                <a:gdLst>
                  <a:gd name="T0" fmla="*/ 336 w 336"/>
                  <a:gd name="T1" fmla="*/ 142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2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3952876" y="3652838"/>
                <a:ext cx="534988" cy="736600"/>
              </a:xfrm>
              <a:custGeom>
                <a:avLst/>
                <a:gdLst>
                  <a:gd name="T0" fmla="*/ 337 w 337"/>
                  <a:gd name="T1" fmla="*/ 145 h 464"/>
                  <a:gd name="T2" fmla="*/ 250 w 337"/>
                  <a:gd name="T3" fmla="*/ 464 h 464"/>
                  <a:gd name="T4" fmla="*/ 0 w 337"/>
                  <a:gd name="T5" fmla="*/ 319 h 464"/>
                  <a:gd name="T6" fmla="*/ 87 w 337"/>
                  <a:gd name="T7" fmla="*/ 0 h 464"/>
                  <a:gd name="T8" fmla="*/ 337 w 337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464">
                    <a:moveTo>
                      <a:pt x="337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7" y="0"/>
                    </a:lnTo>
                    <a:lnTo>
                      <a:pt x="337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4224338" y="4416425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4094163" y="3128963"/>
                <a:ext cx="533400" cy="736600"/>
              </a:xfrm>
              <a:custGeom>
                <a:avLst/>
                <a:gdLst>
                  <a:gd name="T0" fmla="*/ 336 w 336"/>
                  <a:gd name="T1" fmla="*/ 145 h 464"/>
                  <a:gd name="T2" fmla="*/ 250 w 336"/>
                  <a:gd name="T3" fmla="*/ 464 h 464"/>
                  <a:gd name="T4" fmla="*/ 0 w 336"/>
                  <a:gd name="T5" fmla="*/ 319 h 464"/>
                  <a:gd name="T6" fmla="*/ 86 w 336"/>
                  <a:gd name="T7" fmla="*/ 0 h 464"/>
                  <a:gd name="T8" fmla="*/ 336 w 336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4">
                    <a:moveTo>
                      <a:pt x="336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3963988" y="1846263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4364038" y="3892550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4233863" y="2606675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4633913" y="4651375"/>
                <a:ext cx="530225" cy="736600"/>
              </a:xfrm>
              <a:custGeom>
                <a:avLst/>
                <a:gdLst>
                  <a:gd name="T0" fmla="*/ 334 w 334"/>
                  <a:gd name="T1" fmla="*/ 145 h 464"/>
                  <a:gd name="T2" fmla="*/ 250 w 334"/>
                  <a:gd name="T3" fmla="*/ 464 h 464"/>
                  <a:gd name="T4" fmla="*/ 0 w 334"/>
                  <a:gd name="T5" fmla="*/ 319 h 464"/>
                  <a:gd name="T6" fmla="*/ 84 w 334"/>
                  <a:gd name="T7" fmla="*/ 0 h 464"/>
                  <a:gd name="T8" fmla="*/ 334 w 334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4">
                    <a:moveTo>
                      <a:pt x="334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4" y="0"/>
                    </a:lnTo>
                    <a:lnTo>
                      <a:pt x="33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4373563" y="2082800"/>
                <a:ext cx="534988" cy="735013"/>
              </a:xfrm>
              <a:custGeom>
                <a:avLst/>
                <a:gdLst>
                  <a:gd name="T0" fmla="*/ 337 w 337"/>
                  <a:gd name="T1" fmla="*/ 144 h 463"/>
                  <a:gd name="T2" fmla="*/ 250 w 337"/>
                  <a:gd name="T3" fmla="*/ 463 h 463"/>
                  <a:gd name="T4" fmla="*/ 0 w 337"/>
                  <a:gd name="T5" fmla="*/ 319 h 463"/>
                  <a:gd name="T6" fmla="*/ 87 w 337"/>
                  <a:gd name="T7" fmla="*/ 0 h 463"/>
                  <a:gd name="T8" fmla="*/ 337 w 337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463">
                    <a:moveTo>
                      <a:pt x="337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7" y="0"/>
                    </a:lnTo>
                    <a:lnTo>
                      <a:pt x="337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4775201" y="4129088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5045076" y="4887913"/>
                <a:ext cx="530225" cy="736600"/>
              </a:xfrm>
              <a:custGeom>
                <a:avLst/>
                <a:gdLst>
                  <a:gd name="T0" fmla="*/ 334 w 334"/>
                  <a:gd name="T1" fmla="*/ 145 h 464"/>
                  <a:gd name="T2" fmla="*/ 250 w 334"/>
                  <a:gd name="T3" fmla="*/ 464 h 464"/>
                  <a:gd name="T4" fmla="*/ 0 w 334"/>
                  <a:gd name="T5" fmla="*/ 319 h 464"/>
                  <a:gd name="T6" fmla="*/ 84 w 334"/>
                  <a:gd name="T7" fmla="*/ 0 h 464"/>
                  <a:gd name="T8" fmla="*/ 334 w 334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4">
                    <a:moveTo>
                      <a:pt x="334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4" y="0"/>
                    </a:lnTo>
                    <a:lnTo>
                      <a:pt x="33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914901" y="3605213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84726" y="2319338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184776" y="4364038"/>
                <a:ext cx="530225" cy="736600"/>
              </a:xfrm>
              <a:custGeom>
                <a:avLst/>
                <a:gdLst>
                  <a:gd name="T0" fmla="*/ 334 w 334"/>
                  <a:gd name="T1" fmla="*/ 145 h 464"/>
                  <a:gd name="T2" fmla="*/ 250 w 334"/>
                  <a:gd name="T3" fmla="*/ 464 h 464"/>
                  <a:gd name="T4" fmla="*/ 0 w 334"/>
                  <a:gd name="T5" fmla="*/ 319 h 464"/>
                  <a:gd name="T6" fmla="*/ 84 w 334"/>
                  <a:gd name="T7" fmla="*/ 0 h 464"/>
                  <a:gd name="T8" fmla="*/ 334 w 334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4">
                    <a:moveTo>
                      <a:pt x="334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4" y="0"/>
                    </a:lnTo>
                    <a:lnTo>
                      <a:pt x="33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5054601" y="3081338"/>
                <a:ext cx="533400" cy="736600"/>
              </a:xfrm>
              <a:custGeom>
                <a:avLst/>
                <a:gdLst>
                  <a:gd name="T0" fmla="*/ 336 w 336"/>
                  <a:gd name="T1" fmla="*/ 145 h 464"/>
                  <a:gd name="T2" fmla="*/ 250 w 336"/>
                  <a:gd name="T3" fmla="*/ 464 h 464"/>
                  <a:gd name="T4" fmla="*/ 0 w 336"/>
                  <a:gd name="T5" fmla="*/ 319 h 464"/>
                  <a:gd name="T6" fmla="*/ 86 w 336"/>
                  <a:gd name="T7" fmla="*/ 0 h 464"/>
                  <a:gd name="T8" fmla="*/ 336 w 336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4">
                    <a:moveTo>
                      <a:pt x="336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5451476" y="5124450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21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21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5324476" y="3841750"/>
                <a:ext cx="534988" cy="735013"/>
              </a:xfrm>
              <a:custGeom>
                <a:avLst/>
                <a:gdLst>
                  <a:gd name="T0" fmla="*/ 337 w 337"/>
                  <a:gd name="T1" fmla="*/ 144 h 463"/>
                  <a:gd name="T2" fmla="*/ 250 w 337"/>
                  <a:gd name="T3" fmla="*/ 463 h 463"/>
                  <a:gd name="T4" fmla="*/ 0 w 337"/>
                  <a:gd name="T5" fmla="*/ 319 h 463"/>
                  <a:gd name="T6" fmla="*/ 87 w 337"/>
                  <a:gd name="T7" fmla="*/ 0 h 463"/>
                  <a:gd name="T8" fmla="*/ 337 w 337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463">
                    <a:moveTo>
                      <a:pt x="337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7" y="0"/>
                    </a:lnTo>
                    <a:lnTo>
                      <a:pt x="337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5595938" y="4600575"/>
                <a:ext cx="530225" cy="736600"/>
              </a:xfrm>
              <a:custGeom>
                <a:avLst/>
                <a:gdLst>
                  <a:gd name="T0" fmla="*/ 334 w 334"/>
                  <a:gd name="T1" fmla="*/ 145 h 464"/>
                  <a:gd name="T2" fmla="*/ 250 w 334"/>
                  <a:gd name="T3" fmla="*/ 464 h 464"/>
                  <a:gd name="T4" fmla="*/ 0 w 334"/>
                  <a:gd name="T5" fmla="*/ 319 h 464"/>
                  <a:gd name="T6" fmla="*/ 84 w 334"/>
                  <a:gd name="T7" fmla="*/ 0 h 464"/>
                  <a:gd name="T8" fmla="*/ 334 w 334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4">
                    <a:moveTo>
                      <a:pt x="334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4" y="0"/>
                    </a:lnTo>
                    <a:lnTo>
                      <a:pt x="33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5465763" y="3317875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5862638" y="5364163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6146801" y="4313238"/>
                <a:ext cx="530225" cy="735013"/>
              </a:xfrm>
              <a:custGeom>
                <a:avLst/>
                <a:gdLst>
                  <a:gd name="T0" fmla="*/ 334 w 334"/>
                  <a:gd name="T1" fmla="*/ 145 h 463"/>
                  <a:gd name="T2" fmla="*/ 250 w 334"/>
                  <a:gd name="T3" fmla="*/ 463 h 463"/>
                  <a:gd name="T4" fmla="*/ 0 w 334"/>
                  <a:gd name="T5" fmla="*/ 319 h 463"/>
                  <a:gd name="T6" fmla="*/ 84 w 334"/>
                  <a:gd name="T7" fmla="*/ 0 h 463"/>
                  <a:gd name="T8" fmla="*/ 334 w 334"/>
                  <a:gd name="T9" fmla="*/ 145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3">
                    <a:moveTo>
                      <a:pt x="334" y="145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4" y="0"/>
                    </a:lnTo>
                    <a:lnTo>
                      <a:pt x="33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6286501" y="3789363"/>
                <a:ext cx="530225" cy="736600"/>
              </a:xfrm>
              <a:custGeom>
                <a:avLst/>
                <a:gdLst>
                  <a:gd name="T0" fmla="*/ 334 w 334"/>
                  <a:gd name="T1" fmla="*/ 145 h 464"/>
                  <a:gd name="T2" fmla="*/ 250 w 334"/>
                  <a:gd name="T3" fmla="*/ 464 h 464"/>
                  <a:gd name="T4" fmla="*/ 0 w 334"/>
                  <a:gd name="T5" fmla="*/ 319 h 464"/>
                  <a:gd name="T6" fmla="*/ 84 w 334"/>
                  <a:gd name="T7" fmla="*/ 0 h 464"/>
                  <a:gd name="T8" fmla="*/ 334 w 334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4">
                    <a:moveTo>
                      <a:pt x="334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4" y="0"/>
                    </a:lnTo>
                    <a:lnTo>
                      <a:pt x="33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6426201" y="3267075"/>
                <a:ext cx="534988" cy="735013"/>
              </a:xfrm>
              <a:custGeom>
                <a:avLst/>
                <a:gdLst>
                  <a:gd name="T0" fmla="*/ 337 w 337"/>
                  <a:gd name="T1" fmla="*/ 144 h 463"/>
                  <a:gd name="T2" fmla="*/ 250 w 337"/>
                  <a:gd name="T3" fmla="*/ 463 h 463"/>
                  <a:gd name="T4" fmla="*/ 0 w 337"/>
                  <a:gd name="T5" fmla="*/ 319 h 463"/>
                  <a:gd name="T6" fmla="*/ 87 w 337"/>
                  <a:gd name="T7" fmla="*/ 0 h 463"/>
                  <a:gd name="T8" fmla="*/ 337 w 337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463">
                    <a:moveTo>
                      <a:pt x="337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7" y="0"/>
                    </a:lnTo>
                    <a:lnTo>
                      <a:pt x="337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3683001" y="2894013"/>
                <a:ext cx="533400" cy="735013"/>
              </a:xfrm>
              <a:custGeom>
                <a:avLst/>
                <a:gdLst>
                  <a:gd name="T0" fmla="*/ 86 w 336"/>
                  <a:gd name="T1" fmla="*/ 0 h 463"/>
                  <a:gd name="T2" fmla="*/ 0 w 336"/>
                  <a:gd name="T3" fmla="*/ 319 h 463"/>
                  <a:gd name="T4" fmla="*/ 250 w 336"/>
                  <a:gd name="T5" fmla="*/ 463 h 463"/>
                  <a:gd name="T6" fmla="*/ 336 w 336"/>
                  <a:gd name="T7" fmla="*/ 144 h 463"/>
                  <a:gd name="T8" fmla="*/ 86 w 336"/>
                  <a:gd name="T9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86" y="0"/>
                    </a:moveTo>
                    <a:lnTo>
                      <a:pt x="0" y="319"/>
                    </a:lnTo>
                    <a:lnTo>
                      <a:pt x="250" y="463"/>
                    </a:lnTo>
                    <a:lnTo>
                      <a:pt x="336" y="144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3822701" y="2370138"/>
                <a:ext cx="534988" cy="735013"/>
              </a:xfrm>
              <a:custGeom>
                <a:avLst/>
                <a:gdLst>
                  <a:gd name="T0" fmla="*/ 337 w 337"/>
                  <a:gd name="T1" fmla="*/ 144 h 463"/>
                  <a:gd name="T2" fmla="*/ 250 w 337"/>
                  <a:gd name="T3" fmla="*/ 463 h 463"/>
                  <a:gd name="T4" fmla="*/ 0 w 337"/>
                  <a:gd name="T5" fmla="*/ 319 h 463"/>
                  <a:gd name="T6" fmla="*/ 87 w 337"/>
                  <a:gd name="T7" fmla="*/ 0 h 463"/>
                  <a:gd name="T8" fmla="*/ 337 w 337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463">
                    <a:moveTo>
                      <a:pt x="337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7" y="0"/>
                    </a:lnTo>
                    <a:lnTo>
                      <a:pt x="337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503738" y="3365500"/>
                <a:ext cx="533400" cy="739775"/>
              </a:xfrm>
              <a:custGeom>
                <a:avLst/>
                <a:gdLst>
                  <a:gd name="T0" fmla="*/ 336 w 336"/>
                  <a:gd name="T1" fmla="*/ 144 h 466"/>
                  <a:gd name="T2" fmla="*/ 250 w 336"/>
                  <a:gd name="T3" fmla="*/ 466 h 466"/>
                  <a:gd name="T4" fmla="*/ 0 w 336"/>
                  <a:gd name="T5" fmla="*/ 321 h 466"/>
                  <a:gd name="T6" fmla="*/ 86 w 336"/>
                  <a:gd name="T7" fmla="*/ 0 h 466"/>
                  <a:gd name="T8" fmla="*/ 336 w 336"/>
                  <a:gd name="T9" fmla="*/ 14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6">
                    <a:moveTo>
                      <a:pt x="336" y="144"/>
                    </a:moveTo>
                    <a:lnTo>
                      <a:pt x="250" y="466"/>
                    </a:lnTo>
                    <a:lnTo>
                      <a:pt x="0" y="321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45026" y="2841625"/>
                <a:ext cx="533400" cy="736600"/>
              </a:xfrm>
              <a:custGeom>
                <a:avLst/>
                <a:gdLst>
                  <a:gd name="T0" fmla="*/ 336 w 336"/>
                  <a:gd name="T1" fmla="*/ 145 h 464"/>
                  <a:gd name="T2" fmla="*/ 250 w 336"/>
                  <a:gd name="T3" fmla="*/ 464 h 464"/>
                  <a:gd name="T4" fmla="*/ 0 w 336"/>
                  <a:gd name="T5" fmla="*/ 319 h 464"/>
                  <a:gd name="T6" fmla="*/ 86 w 336"/>
                  <a:gd name="T7" fmla="*/ 0 h 464"/>
                  <a:gd name="T8" fmla="*/ 336 w 336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4">
                    <a:moveTo>
                      <a:pt x="336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95888" y="2554288"/>
                <a:ext cx="533400" cy="736600"/>
              </a:xfrm>
              <a:custGeom>
                <a:avLst/>
                <a:gdLst>
                  <a:gd name="T0" fmla="*/ 336 w 336"/>
                  <a:gd name="T1" fmla="*/ 145 h 464"/>
                  <a:gd name="T2" fmla="*/ 250 w 336"/>
                  <a:gd name="T3" fmla="*/ 464 h 464"/>
                  <a:gd name="T4" fmla="*/ 0 w 336"/>
                  <a:gd name="T5" fmla="*/ 321 h 464"/>
                  <a:gd name="T6" fmla="*/ 86 w 336"/>
                  <a:gd name="T7" fmla="*/ 0 h 464"/>
                  <a:gd name="T8" fmla="*/ 336 w 336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4">
                    <a:moveTo>
                      <a:pt x="336" y="145"/>
                    </a:moveTo>
                    <a:lnTo>
                      <a:pt x="250" y="464"/>
                    </a:lnTo>
                    <a:lnTo>
                      <a:pt x="0" y="321"/>
                    </a:lnTo>
                    <a:lnTo>
                      <a:pt x="86" y="0"/>
                    </a:lnTo>
                    <a:lnTo>
                      <a:pt x="336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735638" y="4076700"/>
                <a:ext cx="530225" cy="736600"/>
              </a:xfrm>
              <a:custGeom>
                <a:avLst/>
                <a:gdLst>
                  <a:gd name="T0" fmla="*/ 334 w 334"/>
                  <a:gd name="T1" fmla="*/ 145 h 464"/>
                  <a:gd name="T2" fmla="*/ 250 w 334"/>
                  <a:gd name="T3" fmla="*/ 464 h 464"/>
                  <a:gd name="T4" fmla="*/ 0 w 334"/>
                  <a:gd name="T5" fmla="*/ 319 h 464"/>
                  <a:gd name="T6" fmla="*/ 84 w 334"/>
                  <a:gd name="T7" fmla="*/ 0 h 464"/>
                  <a:gd name="T8" fmla="*/ 334 w 334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4">
                    <a:moveTo>
                      <a:pt x="334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4" y="0"/>
                    </a:lnTo>
                    <a:lnTo>
                      <a:pt x="33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605463" y="2794000"/>
                <a:ext cx="533400" cy="736600"/>
              </a:xfrm>
              <a:custGeom>
                <a:avLst/>
                <a:gdLst>
                  <a:gd name="T0" fmla="*/ 336 w 336"/>
                  <a:gd name="T1" fmla="*/ 145 h 464"/>
                  <a:gd name="T2" fmla="*/ 250 w 336"/>
                  <a:gd name="T3" fmla="*/ 464 h 464"/>
                  <a:gd name="T4" fmla="*/ 0 w 336"/>
                  <a:gd name="T5" fmla="*/ 319 h 464"/>
                  <a:gd name="T6" fmla="*/ 86 w 336"/>
                  <a:gd name="T7" fmla="*/ 0 h 464"/>
                  <a:gd name="T8" fmla="*/ 336 w 336"/>
                  <a:gd name="T9" fmla="*/ 1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4">
                    <a:moveTo>
                      <a:pt x="336" y="145"/>
                    </a:moveTo>
                    <a:lnTo>
                      <a:pt x="250" y="464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005513" y="4837113"/>
                <a:ext cx="530225" cy="738188"/>
              </a:xfrm>
              <a:custGeom>
                <a:avLst/>
                <a:gdLst>
                  <a:gd name="T0" fmla="*/ 334 w 334"/>
                  <a:gd name="T1" fmla="*/ 144 h 465"/>
                  <a:gd name="T2" fmla="*/ 248 w 334"/>
                  <a:gd name="T3" fmla="*/ 465 h 465"/>
                  <a:gd name="T4" fmla="*/ 0 w 334"/>
                  <a:gd name="T5" fmla="*/ 321 h 465"/>
                  <a:gd name="T6" fmla="*/ 84 w 334"/>
                  <a:gd name="T7" fmla="*/ 0 h 465"/>
                  <a:gd name="T8" fmla="*/ 334 w 334"/>
                  <a:gd name="T9" fmla="*/ 14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465">
                    <a:moveTo>
                      <a:pt x="334" y="144"/>
                    </a:moveTo>
                    <a:lnTo>
                      <a:pt x="248" y="465"/>
                    </a:lnTo>
                    <a:lnTo>
                      <a:pt x="0" y="321"/>
                    </a:lnTo>
                    <a:lnTo>
                      <a:pt x="84" y="0"/>
                    </a:lnTo>
                    <a:lnTo>
                      <a:pt x="334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5875338" y="3554413"/>
                <a:ext cx="534988" cy="735013"/>
              </a:xfrm>
              <a:custGeom>
                <a:avLst/>
                <a:gdLst>
                  <a:gd name="T0" fmla="*/ 337 w 337"/>
                  <a:gd name="T1" fmla="*/ 144 h 463"/>
                  <a:gd name="T2" fmla="*/ 250 w 337"/>
                  <a:gd name="T3" fmla="*/ 463 h 463"/>
                  <a:gd name="T4" fmla="*/ 0 w 337"/>
                  <a:gd name="T5" fmla="*/ 319 h 463"/>
                  <a:gd name="T6" fmla="*/ 87 w 337"/>
                  <a:gd name="T7" fmla="*/ 0 h 463"/>
                  <a:gd name="T8" fmla="*/ 337 w 337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463">
                    <a:moveTo>
                      <a:pt x="337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7" y="0"/>
                    </a:lnTo>
                    <a:lnTo>
                      <a:pt x="337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016626" y="3030538"/>
                <a:ext cx="533400" cy="735013"/>
              </a:xfrm>
              <a:custGeom>
                <a:avLst/>
                <a:gdLst>
                  <a:gd name="T0" fmla="*/ 336 w 336"/>
                  <a:gd name="T1" fmla="*/ 144 h 463"/>
                  <a:gd name="T2" fmla="*/ 250 w 336"/>
                  <a:gd name="T3" fmla="*/ 463 h 463"/>
                  <a:gd name="T4" fmla="*/ 0 w 336"/>
                  <a:gd name="T5" fmla="*/ 319 h 463"/>
                  <a:gd name="T6" fmla="*/ 86 w 336"/>
                  <a:gd name="T7" fmla="*/ 0 h 463"/>
                  <a:gd name="T8" fmla="*/ 336 w 336"/>
                  <a:gd name="T9" fmla="*/ 14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63">
                    <a:moveTo>
                      <a:pt x="336" y="144"/>
                    </a:moveTo>
                    <a:lnTo>
                      <a:pt x="250" y="463"/>
                    </a:lnTo>
                    <a:lnTo>
                      <a:pt x="0" y="319"/>
                    </a:lnTo>
                    <a:lnTo>
                      <a:pt x="86" y="0"/>
                    </a:lnTo>
                    <a:lnTo>
                      <a:pt x="336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3"/>
              <p:cNvSpPr>
                <a:spLocks noEditPoints="1"/>
              </p:cNvSpPr>
              <p:nvPr/>
            </p:nvSpPr>
            <p:spPr bwMode="auto">
              <a:xfrm>
                <a:off x="4189413" y="1722438"/>
                <a:ext cx="287338" cy="203200"/>
              </a:xfrm>
              <a:custGeom>
                <a:avLst/>
                <a:gdLst>
                  <a:gd name="T0" fmla="*/ 30 w 84"/>
                  <a:gd name="T1" fmla="*/ 24 h 59"/>
                  <a:gd name="T2" fmla="*/ 22 w 84"/>
                  <a:gd name="T3" fmla="*/ 29 h 59"/>
                  <a:gd name="T4" fmla="*/ 18 w 84"/>
                  <a:gd name="T5" fmla="*/ 17 h 59"/>
                  <a:gd name="T6" fmla="*/ 26 w 84"/>
                  <a:gd name="T7" fmla="*/ 12 h 59"/>
                  <a:gd name="T8" fmla="*/ 23 w 84"/>
                  <a:gd name="T9" fmla="*/ 26 h 59"/>
                  <a:gd name="T10" fmla="*/ 25 w 84"/>
                  <a:gd name="T11" fmla="*/ 15 h 59"/>
                  <a:gd name="T12" fmla="*/ 21 w 84"/>
                  <a:gd name="T13" fmla="*/ 19 h 59"/>
                  <a:gd name="T14" fmla="*/ 23 w 84"/>
                  <a:gd name="T15" fmla="*/ 26 h 59"/>
                  <a:gd name="T16" fmla="*/ 7 w 84"/>
                  <a:gd name="T17" fmla="*/ 16 h 59"/>
                  <a:gd name="T18" fmla="*/ 4 w 84"/>
                  <a:gd name="T19" fmla="*/ 0 h 59"/>
                  <a:gd name="T20" fmla="*/ 2 w 84"/>
                  <a:gd name="T21" fmla="*/ 17 h 59"/>
                  <a:gd name="T22" fmla="*/ 5 w 84"/>
                  <a:gd name="T23" fmla="*/ 4 h 59"/>
                  <a:gd name="T24" fmla="*/ 5 w 84"/>
                  <a:gd name="T25" fmla="*/ 19 h 59"/>
                  <a:gd name="T26" fmla="*/ 14 w 84"/>
                  <a:gd name="T27" fmla="*/ 9 h 59"/>
                  <a:gd name="T28" fmla="*/ 13 w 84"/>
                  <a:gd name="T29" fmla="*/ 13 h 59"/>
                  <a:gd name="T30" fmla="*/ 11 w 84"/>
                  <a:gd name="T31" fmla="*/ 22 h 59"/>
                  <a:gd name="T32" fmla="*/ 18 w 84"/>
                  <a:gd name="T33" fmla="*/ 7 h 59"/>
                  <a:gd name="T34" fmla="*/ 81 w 84"/>
                  <a:gd name="T35" fmla="*/ 44 h 59"/>
                  <a:gd name="T36" fmla="*/ 76 w 84"/>
                  <a:gd name="T37" fmla="*/ 41 h 59"/>
                  <a:gd name="T38" fmla="*/ 74 w 84"/>
                  <a:gd name="T39" fmla="*/ 52 h 59"/>
                  <a:gd name="T40" fmla="*/ 75 w 84"/>
                  <a:gd name="T41" fmla="*/ 59 h 59"/>
                  <a:gd name="T42" fmla="*/ 84 w 84"/>
                  <a:gd name="T43" fmla="*/ 46 h 59"/>
                  <a:gd name="T44" fmla="*/ 68 w 84"/>
                  <a:gd name="T45" fmla="*/ 37 h 59"/>
                  <a:gd name="T46" fmla="*/ 66 w 84"/>
                  <a:gd name="T47" fmla="*/ 54 h 59"/>
                  <a:gd name="T48" fmla="*/ 61 w 84"/>
                  <a:gd name="T49" fmla="*/ 47 h 59"/>
                  <a:gd name="T50" fmla="*/ 56 w 84"/>
                  <a:gd name="T51" fmla="*/ 48 h 59"/>
                  <a:gd name="T52" fmla="*/ 68 w 84"/>
                  <a:gd name="T53" fmla="*/ 37 h 59"/>
                  <a:gd name="T54" fmla="*/ 66 w 84"/>
                  <a:gd name="T55" fmla="*/ 46 h 59"/>
                  <a:gd name="T56" fmla="*/ 66 w 84"/>
                  <a:gd name="T57" fmla="*/ 38 h 59"/>
                  <a:gd name="T58" fmla="*/ 57 w 84"/>
                  <a:gd name="T59" fmla="*/ 33 h 59"/>
                  <a:gd name="T60" fmla="*/ 54 w 84"/>
                  <a:gd name="T61" fmla="*/ 45 h 59"/>
                  <a:gd name="T62" fmla="*/ 45 w 84"/>
                  <a:gd name="T63" fmla="*/ 42 h 59"/>
                  <a:gd name="T64" fmla="*/ 53 w 84"/>
                  <a:gd name="T65" fmla="*/ 28 h 59"/>
                  <a:gd name="T66" fmla="*/ 49 w 84"/>
                  <a:gd name="T67" fmla="*/ 41 h 59"/>
                  <a:gd name="T68" fmla="*/ 52 w 84"/>
                  <a:gd name="T69" fmla="*/ 31 h 59"/>
                  <a:gd name="T70" fmla="*/ 48 w 84"/>
                  <a:gd name="T71" fmla="*/ 40 h 59"/>
                  <a:gd name="T72" fmla="*/ 44 w 84"/>
                  <a:gd name="T73" fmla="*/ 22 h 59"/>
                  <a:gd name="T74" fmla="*/ 40 w 84"/>
                  <a:gd name="T75" fmla="*/ 35 h 59"/>
                  <a:gd name="T76" fmla="*/ 38 w 84"/>
                  <a:gd name="T77" fmla="*/ 19 h 59"/>
                  <a:gd name="T78" fmla="*/ 30 w 84"/>
                  <a:gd name="T79" fmla="*/ 33 h 59"/>
                  <a:gd name="T80" fmla="*/ 35 w 84"/>
                  <a:gd name="T81" fmla="*/ 27 h 59"/>
                  <a:gd name="T82" fmla="*/ 36 w 84"/>
                  <a:gd name="T83" fmla="*/ 23 h 59"/>
                  <a:gd name="T84" fmla="*/ 42 w 84"/>
                  <a:gd name="T85" fmla="*/ 40 h 59"/>
                  <a:gd name="T86" fmla="*/ 44 w 84"/>
                  <a:gd name="T87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4" h="59">
                    <a:moveTo>
                      <a:pt x="30" y="17"/>
                    </a:moveTo>
                    <a:cubicBezTo>
                      <a:pt x="31" y="19"/>
                      <a:pt x="31" y="21"/>
                      <a:pt x="30" y="24"/>
                    </a:cubicBezTo>
                    <a:cubicBezTo>
                      <a:pt x="29" y="26"/>
                      <a:pt x="28" y="28"/>
                      <a:pt x="27" y="29"/>
                    </a:cubicBezTo>
                    <a:cubicBezTo>
                      <a:pt x="25" y="30"/>
                      <a:pt x="24" y="30"/>
                      <a:pt x="22" y="29"/>
                    </a:cubicBezTo>
                    <a:cubicBezTo>
                      <a:pt x="20" y="28"/>
                      <a:pt x="19" y="26"/>
                      <a:pt x="18" y="24"/>
                    </a:cubicBezTo>
                    <a:cubicBezTo>
                      <a:pt x="17" y="22"/>
                      <a:pt x="17" y="20"/>
                      <a:pt x="18" y="17"/>
                    </a:cubicBezTo>
                    <a:cubicBezTo>
                      <a:pt x="19" y="14"/>
                      <a:pt x="20" y="12"/>
                      <a:pt x="21" y="12"/>
                    </a:cubicBezTo>
                    <a:cubicBezTo>
                      <a:pt x="23" y="11"/>
                      <a:pt x="24" y="11"/>
                      <a:pt x="26" y="12"/>
                    </a:cubicBezTo>
                    <a:cubicBezTo>
                      <a:pt x="28" y="13"/>
                      <a:pt x="29" y="15"/>
                      <a:pt x="30" y="17"/>
                    </a:cubicBezTo>
                    <a:close/>
                    <a:moveTo>
                      <a:pt x="23" y="26"/>
                    </a:moveTo>
                    <a:cubicBezTo>
                      <a:pt x="25" y="27"/>
                      <a:pt x="26" y="26"/>
                      <a:pt x="27" y="22"/>
                    </a:cubicBezTo>
                    <a:cubicBezTo>
                      <a:pt x="28" y="19"/>
                      <a:pt x="28" y="16"/>
                      <a:pt x="25" y="15"/>
                    </a:cubicBezTo>
                    <a:cubicBezTo>
                      <a:pt x="24" y="14"/>
                      <a:pt x="23" y="14"/>
                      <a:pt x="23" y="15"/>
                    </a:cubicBezTo>
                    <a:cubicBezTo>
                      <a:pt x="22" y="15"/>
                      <a:pt x="21" y="17"/>
                      <a:pt x="21" y="19"/>
                    </a:cubicBezTo>
                    <a:cubicBezTo>
                      <a:pt x="20" y="20"/>
                      <a:pt x="20" y="22"/>
                      <a:pt x="21" y="23"/>
                    </a:cubicBezTo>
                    <a:cubicBezTo>
                      <a:pt x="21" y="24"/>
                      <a:pt x="21" y="25"/>
                      <a:pt x="23" y="26"/>
                    </a:cubicBezTo>
                    <a:moveTo>
                      <a:pt x="14" y="5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7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1"/>
                      <a:pt x="13" y="13"/>
                      <a:pt x="13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7"/>
                      <a:pt x="18" y="7"/>
                      <a:pt x="18" y="7"/>
                    </a:cubicBezTo>
                    <a:lnTo>
                      <a:pt x="14" y="5"/>
                    </a:lnTo>
                    <a:close/>
                    <a:moveTo>
                      <a:pt x="81" y="44"/>
                    </a:moveTo>
                    <a:cubicBezTo>
                      <a:pt x="77" y="49"/>
                      <a:pt x="77" y="49"/>
                      <a:pt x="77" y="49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84" y="46"/>
                      <a:pt x="84" y="46"/>
                      <a:pt x="84" y="46"/>
                    </a:cubicBezTo>
                    <a:lnTo>
                      <a:pt x="81" y="44"/>
                    </a:lnTo>
                    <a:close/>
                    <a:moveTo>
                      <a:pt x="68" y="37"/>
                    </a:moveTo>
                    <a:cubicBezTo>
                      <a:pt x="69" y="55"/>
                      <a:pt x="69" y="55"/>
                      <a:pt x="69" y="55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65" y="35"/>
                      <a:pt x="65" y="35"/>
                      <a:pt x="65" y="35"/>
                    </a:cubicBezTo>
                    <a:lnTo>
                      <a:pt x="68" y="37"/>
                    </a:lnTo>
                    <a:close/>
                    <a:moveTo>
                      <a:pt x="63" y="44"/>
                    </a:move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2"/>
                      <a:pt x="66" y="40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6" y="39"/>
                      <a:pt x="65" y="41"/>
                      <a:pt x="63" y="44"/>
                    </a:cubicBezTo>
                    <a:moveTo>
                      <a:pt x="57" y="33"/>
                    </a:moveTo>
                    <a:cubicBezTo>
                      <a:pt x="58" y="35"/>
                      <a:pt x="58" y="37"/>
                      <a:pt x="58" y="40"/>
                    </a:cubicBezTo>
                    <a:cubicBezTo>
                      <a:pt x="57" y="42"/>
                      <a:pt x="56" y="44"/>
                      <a:pt x="54" y="45"/>
                    </a:cubicBezTo>
                    <a:cubicBezTo>
                      <a:pt x="53" y="45"/>
                      <a:pt x="51" y="45"/>
                      <a:pt x="48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5" y="29"/>
                      <a:pt x="57" y="31"/>
                      <a:pt x="57" y="33"/>
                    </a:cubicBezTo>
                    <a:close/>
                    <a:moveTo>
                      <a:pt x="49" y="41"/>
                    </a:moveTo>
                    <a:cubicBezTo>
                      <a:pt x="52" y="43"/>
                      <a:pt x="54" y="42"/>
                      <a:pt x="55" y="38"/>
                    </a:cubicBezTo>
                    <a:cubicBezTo>
                      <a:pt x="56" y="35"/>
                      <a:pt x="55" y="32"/>
                      <a:pt x="52" y="31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41"/>
                      <a:pt x="49" y="41"/>
                      <a:pt x="49" y="41"/>
                    </a:cubicBezTo>
                    <a:moveTo>
                      <a:pt x="44" y="22"/>
                    </a:moveTo>
                    <a:cubicBezTo>
                      <a:pt x="42" y="30"/>
                      <a:pt x="42" y="30"/>
                      <a:pt x="42" y="30"/>
                    </a:cubicBezTo>
                    <a:cubicBezTo>
                      <a:pt x="41" y="31"/>
                      <a:pt x="41" y="32"/>
                      <a:pt x="40" y="3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6"/>
                      <a:pt x="36" y="25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6" y="24"/>
                      <a:pt x="46" y="24"/>
                      <a:pt x="46" y="24"/>
                    </a:cubicBezTo>
                    <a:lnTo>
                      <a:pt x="44" y="22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4610101" y="1958975"/>
                <a:ext cx="34925" cy="65088"/>
              </a:xfrm>
              <a:custGeom>
                <a:avLst/>
                <a:gdLst>
                  <a:gd name="T0" fmla="*/ 22 w 22"/>
                  <a:gd name="T1" fmla="*/ 11 h 41"/>
                  <a:gd name="T2" fmla="*/ 19 w 22"/>
                  <a:gd name="T3" fmla="*/ 17 h 41"/>
                  <a:gd name="T4" fmla="*/ 13 w 22"/>
                  <a:gd name="T5" fmla="*/ 13 h 41"/>
                  <a:gd name="T6" fmla="*/ 4 w 22"/>
                  <a:gd name="T7" fmla="*/ 41 h 41"/>
                  <a:gd name="T8" fmla="*/ 0 w 22"/>
                  <a:gd name="T9" fmla="*/ 39 h 41"/>
                  <a:gd name="T10" fmla="*/ 7 w 22"/>
                  <a:gd name="T11" fmla="*/ 9 h 41"/>
                  <a:gd name="T12" fmla="*/ 0 w 22"/>
                  <a:gd name="T13" fmla="*/ 5 h 41"/>
                  <a:gd name="T14" fmla="*/ 2 w 22"/>
                  <a:gd name="T15" fmla="*/ 0 h 41"/>
                  <a:gd name="T16" fmla="*/ 22 w 22"/>
                  <a:gd name="T17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41">
                    <a:moveTo>
                      <a:pt x="22" y="11"/>
                    </a:moveTo>
                    <a:lnTo>
                      <a:pt x="19" y="17"/>
                    </a:lnTo>
                    <a:lnTo>
                      <a:pt x="13" y="13"/>
                    </a:lnTo>
                    <a:lnTo>
                      <a:pt x="4" y="41"/>
                    </a:lnTo>
                    <a:lnTo>
                      <a:pt x="0" y="39"/>
                    </a:lnTo>
                    <a:lnTo>
                      <a:pt x="7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4713288" y="2030413"/>
                <a:ext cx="44450" cy="61913"/>
              </a:xfrm>
              <a:custGeom>
                <a:avLst/>
                <a:gdLst>
                  <a:gd name="T0" fmla="*/ 9 w 13"/>
                  <a:gd name="T1" fmla="*/ 1 h 18"/>
                  <a:gd name="T2" fmla="*/ 11 w 13"/>
                  <a:gd name="T3" fmla="*/ 2 h 18"/>
                  <a:gd name="T4" fmla="*/ 13 w 13"/>
                  <a:gd name="T5" fmla="*/ 4 h 18"/>
                  <a:gd name="T6" fmla="*/ 11 w 13"/>
                  <a:gd name="T7" fmla="*/ 6 h 18"/>
                  <a:gd name="T8" fmla="*/ 9 w 13"/>
                  <a:gd name="T9" fmla="*/ 4 h 18"/>
                  <a:gd name="T10" fmla="*/ 8 w 13"/>
                  <a:gd name="T11" fmla="*/ 3 h 18"/>
                  <a:gd name="T12" fmla="*/ 7 w 13"/>
                  <a:gd name="T13" fmla="*/ 3 h 18"/>
                  <a:gd name="T14" fmla="*/ 6 w 13"/>
                  <a:gd name="T15" fmla="*/ 4 h 18"/>
                  <a:gd name="T16" fmla="*/ 6 w 13"/>
                  <a:gd name="T17" fmla="*/ 5 h 18"/>
                  <a:gd name="T18" fmla="*/ 7 w 13"/>
                  <a:gd name="T19" fmla="*/ 6 h 18"/>
                  <a:gd name="T20" fmla="*/ 8 w 13"/>
                  <a:gd name="T21" fmla="*/ 8 h 18"/>
                  <a:gd name="T22" fmla="*/ 10 w 13"/>
                  <a:gd name="T23" fmla="*/ 12 h 18"/>
                  <a:gd name="T24" fmla="*/ 10 w 13"/>
                  <a:gd name="T25" fmla="*/ 15 h 18"/>
                  <a:gd name="T26" fmla="*/ 8 w 13"/>
                  <a:gd name="T27" fmla="*/ 17 h 18"/>
                  <a:gd name="T28" fmla="*/ 4 w 13"/>
                  <a:gd name="T29" fmla="*/ 17 h 18"/>
                  <a:gd name="T30" fmla="*/ 0 w 13"/>
                  <a:gd name="T31" fmla="*/ 14 h 18"/>
                  <a:gd name="T32" fmla="*/ 1 w 13"/>
                  <a:gd name="T33" fmla="*/ 10 h 18"/>
                  <a:gd name="T34" fmla="*/ 3 w 13"/>
                  <a:gd name="T35" fmla="*/ 13 h 18"/>
                  <a:gd name="T36" fmla="*/ 5 w 13"/>
                  <a:gd name="T37" fmla="*/ 14 h 18"/>
                  <a:gd name="T38" fmla="*/ 6 w 13"/>
                  <a:gd name="T39" fmla="*/ 14 h 18"/>
                  <a:gd name="T40" fmla="*/ 7 w 13"/>
                  <a:gd name="T41" fmla="*/ 13 h 18"/>
                  <a:gd name="T42" fmla="*/ 7 w 13"/>
                  <a:gd name="T43" fmla="*/ 12 h 18"/>
                  <a:gd name="T44" fmla="*/ 7 w 13"/>
                  <a:gd name="T45" fmla="*/ 11 h 18"/>
                  <a:gd name="T46" fmla="*/ 5 w 13"/>
                  <a:gd name="T47" fmla="*/ 9 h 18"/>
                  <a:gd name="T48" fmla="*/ 4 w 13"/>
                  <a:gd name="T49" fmla="*/ 7 h 18"/>
                  <a:gd name="T50" fmla="*/ 3 w 13"/>
                  <a:gd name="T51" fmla="*/ 5 h 18"/>
                  <a:gd name="T52" fmla="*/ 4 w 13"/>
                  <a:gd name="T53" fmla="*/ 3 h 18"/>
                  <a:gd name="T54" fmla="*/ 6 w 13"/>
                  <a:gd name="T55" fmla="*/ 0 h 18"/>
                  <a:gd name="T56" fmla="*/ 9 w 13"/>
                  <a:gd name="T5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" h="18">
                    <a:moveTo>
                      <a:pt x="9" y="1"/>
                    </a:moveTo>
                    <a:cubicBezTo>
                      <a:pt x="10" y="1"/>
                      <a:pt x="10" y="1"/>
                      <a:pt x="11" y="2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5"/>
                      <a:pt x="10" y="5"/>
                      <a:pt x="9" y="4"/>
                    </a:cubicBezTo>
                    <a:cubicBezTo>
                      <a:pt x="9" y="4"/>
                      <a:pt x="9" y="4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8" y="8"/>
                    </a:cubicBezTo>
                    <a:cubicBezTo>
                      <a:pt x="9" y="9"/>
                      <a:pt x="10" y="11"/>
                      <a:pt x="10" y="12"/>
                    </a:cubicBezTo>
                    <a:cubicBezTo>
                      <a:pt x="10" y="13"/>
                      <a:pt x="10" y="14"/>
                      <a:pt x="10" y="15"/>
                    </a:cubicBezTo>
                    <a:cubicBezTo>
                      <a:pt x="9" y="16"/>
                      <a:pt x="9" y="17"/>
                      <a:pt x="8" y="17"/>
                    </a:cubicBezTo>
                    <a:cubicBezTo>
                      <a:pt x="7" y="18"/>
                      <a:pt x="5" y="17"/>
                      <a:pt x="4" y="17"/>
                    </a:cubicBezTo>
                    <a:cubicBezTo>
                      <a:pt x="2" y="16"/>
                      <a:pt x="1" y="15"/>
                      <a:pt x="0" y="14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3" y="12"/>
                      <a:pt x="3" y="13"/>
                    </a:cubicBezTo>
                    <a:cubicBezTo>
                      <a:pt x="4" y="13"/>
                      <a:pt x="4" y="14"/>
                      <a:pt x="5" y="14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6" y="10"/>
                      <a:pt x="5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6"/>
              <p:cNvSpPr>
                <a:spLocks noEditPoints="1"/>
              </p:cNvSpPr>
              <p:nvPr/>
            </p:nvSpPr>
            <p:spPr bwMode="auto">
              <a:xfrm>
                <a:off x="4749801" y="2044700"/>
                <a:ext cx="44450" cy="68263"/>
              </a:xfrm>
              <a:custGeom>
                <a:avLst/>
                <a:gdLst>
                  <a:gd name="T0" fmla="*/ 12 w 13"/>
                  <a:gd name="T1" fmla="*/ 7 h 20"/>
                  <a:gd name="T2" fmla="*/ 12 w 13"/>
                  <a:gd name="T3" fmla="*/ 14 h 20"/>
                  <a:gd name="T4" fmla="*/ 9 w 13"/>
                  <a:gd name="T5" fmla="*/ 19 h 20"/>
                  <a:gd name="T6" fmla="*/ 3 w 13"/>
                  <a:gd name="T7" fmla="*/ 18 h 20"/>
                  <a:gd name="T8" fmla="*/ 0 w 13"/>
                  <a:gd name="T9" fmla="*/ 16 h 20"/>
                  <a:gd name="T10" fmla="*/ 4 w 13"/>
                  <a:gd name="T11" fmla="*/ 0 h 20"/>
                  <a:gd name="T12" fmla="*/ 8 w 13"/>
                  <a:gd name="T13" fmla="*/ 3 h 20"/>
                  <a:gd name="T14" fmla="*/ 12 w 13"/>
                  <a:gd name="T15" fmla="*/ 7 h 20"/>
                  <a:gd name="T16" fmla="*/ 4 w 13"/>
                  <a:gd name="T17" fmla="*/ 16 h 20"/>
                  <a:gd name="T18" fmla="*/ 10 w 13"/>
                  <a:gd name="T19" fmla="*/ 13 h 20"/>
                  <a:gd name="T20" fmla="*/ 7 w 13"/>
                  <a:gd name="T21" fmla="*/ 5 h 20"/>
                  <a:gd name="T22" fmla="*/ 6 w 13"/>
                  <a:gd name="T23" fmla="*/ 5 h 20"/>
                  <a:gd name="T24" fmla="*/ 3 w 13"/>
                  <a:gd name="T25" fmla="*/ 15 h 20"/>
                  <a:gd name="T26" fmla="*/ 4 w 13"/>
                  <a:gd name="T2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0">
                    <a:moveTo>
                      <a:pt x="12" y="7"/>
                    </a:moveTo>
                    <a:cubicBezTo>
                      <a:pt x="13" y="9"/>
                      <a:pt x="13" y="12"/>
                      <a:pt x="12" y="14"/>
                    </a:cubicBezTo>
                    <a:cubicBezTo>
                      <a:pt x="12" y="17"/>
                      <a:pt x="11" y="19"/>
                      <a:pt x="9" y="19"/>
                    </a:cubicBezTo>
                    <a:cubicBezTo>
                      <a:pt x="7" y="20"/>
                      <a:pt x="6" y="20"/>
                      <a:pt x="3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4"/>
                      <a:pt x="12" y="5"/>
                      <a:pt x="12" y="7"/>
                    </a:cubicBezTo>
                    <a:close/>
                    <a:moveTo>
                      <a:pt x="4" y="16"/>
                    </a:moveTo>
                    <a:cubicBezTo>
                      <a:pt x="7" y="17"/>
                      <a:pt x="9" y="16"/>
                      <a:pt x="10" y="13"/>
                    </a:cubicBezTo>
                    <a:cubicBezTo>
                      <a:pt x="11" y="9"/>
                      <a:pt x="10" y="7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6"/>
                      <a:pt x="4" y="16"/>
                      <a:pt x="4" y="16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77"/>
              <p:cNvSpPr>
                <a:spLocks noEditPoints="1"/>
              </p:cNvSpPr>
              <p:nvPr/>
            </p:nvSpPr>
            <p:spPr bwMode="auto">
              <a:xfrm>
                <a:off x="4787901" y="2074863"/>
                <a:ext cx="41275" cy="73025"/>
              </a:xfrm>
              <a:custGeom>
                <a:avLst/>
                <a:gdLst>
                  <a:gd name="T0" fmla="*/ 12 w 12"/>
                  <a:gd name="T1" fmla="*/ 2 h 21"/>
                  <a:gd name="T2" fmla="*/ 12 w 12"/>
                  <a:gd name="T3" fmla="*/ 21 h 21"/>
                  <a:gd name="T4" fmla="*/ 10 w 12"/>
                  <a:gd name="T5" fmla="*/ 19 h 21"/>
                  <a:gd name="T6" fmla="*/ 10 w 12"/>
                  <a:gd name="T7" fmla="*/ 15 h 21"/>
                  <a:gd name="T8" fmla="*/ 5 w 12"/>
                  <a:gd name="T9" fmla="*/ 12 h 21"/>
                  <a:gd name="T10" fmla="*/ 3 w 12"/>
                  <a:gd name="T11" fmla="*/ 16 h 21"/>
                  <a:gd name="T12" fmla="*/ 0 w 12"/>
                  <a:gd name="T13" fmla="*/ 14 h 21"/>
                  <a:gd name="T14" fmla="*/ 9 w 12"/>
                  <a:gd name="T15" fmla="*/ 0 h 21"/>
                  <a:gd name="T16" fmla="*/ 12 w 12"/>
                  <a:gd name="T17" fmla="*/ 2 h 21"/>
                  <a:gd name="T18" fmla="*/ 7 w 12"/>
                  <a:gd name="T19" fmla="*/ 10 h 21"/>
                  <a:gd name="T20" fmla="*/ 10 w 12"/>
                  <a:gd name="T21" fmla="*/ 12 h 21"/>
                  <a:gd name="T22" fmla="*/ 10 w 12"/>
                  <a:gd name="T23" fmla="*/ 5 h 21"/>
                  <a:gd name="T24" fmla="*/ 10 w 12"/>
                  <a:gd name="T25" fmla="*/ 4 h 21"/>
                  <a:gd name="T26" fmla="*/ 7 w 12"/>
                  <a:gd name="T27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21">
                    <a:moveTo>
                      <a:pt x="12" y="2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2" y="2"/>
                    </a:lnTo>
                    <a:close/>
                    <a:moveTo>
                      <a:pt x="7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8"/>
                      <a:pt x="10" y="6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8" y="7"/>
                      <a:pt x="7" y="10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4681538" y="2006600"/>
                <a:ext cx="41275" cy="68263"/>
              </a:xfrm>
              <a:custGeom>
                <a:avLst/>
                <a:gdLst>
                  <a:gd name="T0" fmla="*/ 26 w 26"/>
                  <a:gd name="T1" fmla="*/ 9 h 43"/>
                  <a:gd name="T2" fmla="*/ 24 w 26"/>
                  <a:gd name="T3" fmla="*/ 15 h 43"/>
                  <a:gd name="T4" fmla="*/ 13 w 26"/>
                  <a:gd name="T5" fmla="*/ 9 h 43"/>
                  <a:gd name="T6" fmla="*/ 11 w 26"/>
                  <a:gd name="T7" fmla="*/ 18 h 43"/>
                  <a:gd name="T8" fmla="*/ 22 w 26"/>
                  <a:gd name="T9" fmla="*/ 22 h 43"/>
                  <a:gd name="T10" fmla="*/ 20 w 26"/>
                  <a:gd name="T11" fmla="*/ 28 h 43"/>
                  <a:gd name="T12" fmla="*/ 11 w 26"/>
                  <a:gd name="T13" fmla="*/ 24 h 43"/>
                  <a:gd name="T14" fmla="*/ 9 w 26"/>
                  <a:gd name="T15" fmla="*/ 33 h 43"/>
                  <a:gd name="T16" fmla="*/ 18 w 26"/>
                  <a:gd name="T17" fmla="*/ 37 h 43"/>
                  <a:gd name="T18" fmla="*/ 15 w 26"/>
                  <a:gd name="T19" fmla="*/ 43 h 43"/>
                  <a:gd name="T20" fmla="*/ 0 w 26"/>
                  <a:gd name="T21" fmla="*/ 35 h 43"/>
                  <a:gd name="T22" fmla="*/ 9 w 26"/>
                  <a:gd name="T23" fmla="*/ 0 h 43"/>
                  <a:gd name="T24" fmla="*/ 26 w 26"/>
                  <a:gd name="T25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43">
                    <a:moveTo>
                      <a:pt x="26" y="9"/>
                    </a:moveTo>
                    <a:lnTo>
                      <a:pt x="24" y="15"/>
                    </a:lnTo>
                    <a:lnTo>
                      <a:pt x="13" y="9"/>
                    </a:lnTo>
                    <a:lnTo>
                      <a:pt x="11" y="18"/>
                    </a:lnTo>
                    <a:lnTo>
                      <a:pt x="22" y="22"/>
                    </a:lnTo>
                    <a:lnTo>
                      <a:pt x="20" y="28"/>
                    </a:lnTo>
                    <a:lnTo>
                      <a:pt x="11" y="24"/>
                    </a:lnTo>
                    <a:lnTo>
                      <a:pt x="9" y="33"/>
                    </a:lnTo>
                    <a:lnTo>
                      <a:pt x="18" y="37"/>
                    </a:lnTo>
                    <a:lnTo>
                      <a:pt x="15" y="43"/>
                    </a:lnTo>
                    <a:lnTo>
                      <a:pt x="0" y="35"/>
                    </a:lnTo>
                    <a:lnTo>
                      <a:pt x="9" y="0"/>
                    </a:ln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4640263" y="1979613"/>
                <a:ext cx="44450" cy="68263"/>
              </a:xfrm>
              <a:custGeom>
                <a:avLst/>
                <a:gdLst>
                  <a:gd name="T0" fmla="*/ 13 w 13"/>
                  <a:gd name="T1" fmla="*/ 6 h 20"/>
                  <a:gd name="T2" fmla="*/ 11 w 13"/>
                  <a:gd name="T3" fmla="*/ 17 h 20"/>
                  <a:gd name="T4" fmla="*/ 9 w 13"/>
                  <a:gd name="T5" fmla="*/ 19 h 20"/>
                  <a:gd name="T6" fmla="*/ 7 w 13"/>
                  <a:gd name="T7" fmla="*/ 20 h 20"/>
                  <a:gd name="T8" fmla="*/ 4 w 13"/>
                  <a:gd name="T9" fmla="*/ 19 h 20"/>
                  <a:gd name="T10" fmla="*/ 0 w 13"/>
                  <a:gd name="T11" fmla="*/ 16 h 20"/>
                  <a:gd name="T12" fmla="*/ 0 w 13"/>
                  <a:gd name="T13" fmla="*/ 11 h 20"/>
                  <a:gd name="T14" fmla="*/ 3 w 13"/>
                  <a:gd name="T15" fmla="*/ 0 h 20"/>
                  <a:gd name="T16" fmla="*/ 6 w 13"/>
                  <a:gd name="T17" fmla="*/ 2 h 20"/>
                  <a:gd name="T18" fmla="*/ 3 w 13"/>
                  <a:gd name="T19" fmla="*/ 12 h 20"/>
                  <a:gd name="T20" fmla="*/ 3 w 13"/>
                  <a:gd name="T21" fmla="*/ 15 h 20"/>
                  <a:gd name="T22" fmla="*/ 5 w 13"/>
                  <a:gd name="T23" fmla="*/ 17 h 20"/>
                  <a:gd name="T24" fmla="*/ 7 w 13"/>
                  <a:gd name="T25" fmla="*/ 17 h 20"/>
                  <a:gd name="T26" fmla="*/ 8 w 13"/>
                  <a:gd name="T27" fmla="*/ 14 h 20"/>
                  <a:gd name="T28" fmla="*/ 11 w 13"/>
                  <a:gd name="T29" fmla="*/ 5 h 20"/>
                  <a:gd name="T30" fmla="*/ 13 w 13"/>
                  <a:gd name="T3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0">
                    <a:moveTo>
                      <a:pt x="13" y="6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8"/>
                      <a:pt x="10" y="19"/>
                      <a:pt x="9" y="19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6" y="20"/>
                      <a:pt x="5" y="20"/>
                      <a:pt x="4" y="19"/>
                    </a:cubicBezTo>
                    <a:cubicBezTo>
                      <a:pt x="2" y="19"/>
                      <a:pt x="1" y="17"/>
                      <a:pt x="0" y="16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3" y="15"/>
                      <a:pt x="4" y="16"/>
                      <a:pt x="5" y="17"/>
                    </a:cubicBezTo>
                    <a:cubicBezTo>
                      <a:pt x="5" y="17"/>
                      <a:pt x="6" y="17"/>
                      <a:pt x="7" y="17"/>
                    </a:cubicBezTo>
                    <a:cubicBezTo>
                      <a:pt x="7" y="16"/>
                      <a:pt x="8" y="16"/>
                      <a:pt x="8" y="14"/>
                    </a:cubicBezTo>
                    <a:cubicBezTo>
                      <a:pt x="11" y="5"/>
                      <a:pt x="11" y="5"/>
                      <a:pt x="11" y="5"/>
                    </a:cubicBez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4846638" y="2092325"/>
                <a:ext cx="36513" cy="68263"/>
              </a:xfrm>
              <a:custGeom>
                <a:avLst/>
                <a:gdLst>
                  <a:gd name="T0" fmla="*/ 23 w 23"/>
                  <a:gd name="T1" fmla="*/ 13 h 43"/>
                  <a:gd name="T2" fmla="*/ 8 w 23"/>
                  <a:gd name="T3" fmla="*/ 30 h 43"/>
                  <a:gd name="T4" fmla="*/ 4 w 23"/>
                  <a:gd name="T5" fmla="*/ 43 h 43"/>
                  <a:gd name="T6" fmla="*/ 0 w 23"/>
                  <a:gd name="T7" fmla="*/ 41 h 43"/>
                  <a:gd name="T8" fmla="*/ 2 w 23"/>
                  <a:gd name="T9" fmla="*/ 26 h 43"/>
                  <a:gd name="T10" fmla="*/ 0 w 23"/>
                  <a:gd name="T11" fmla="*/ 0 h 43"/>
                  <a:gd name="T12" fmla="*/ 6 w 23"/>
                  <a:gd name="T13" fmla="*/ 5 h 43"/>
                  <a:gd name="T14" fmla="*/ 8 w 23"/>
                  <a:gd name="T15" fmla="*/ 22 h 43"/>
                  <a:gd name="T16" fmla="*/ 17 w 23"/>
                  <a:gd name="T17" fmla="*/ 11 h 43"/>
                  <a:gd name="T18" fmla="*/ 23 w 23"/>
                  <a:gd name="T19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43">
                    <a:moveTo>
                      <a:pt x="23" y="13"/>
                    </a:moveTo>
                    <a:lnTo>
                      <a:pt x="8" y="30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2" y="2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8" y="22"/>
                    </a:lnTo>
                    <a:lnTo>
                      <a:pt x="17" y="11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81"/>
              <p:cNvSpPr>
                <a:spLocks noEditPoints="1"/>
              </p:cNvSpPr>
              <p:nvPr/>
            </p:nvSpPr>
            <p:spPr bwMode="auto">
              <a:xfrm>
                <a:off x="4965701" y="2165350"/>
                <a:ext cx="379413" cy="261938"/>
              </a:xfrm>
              <a:custGeom>
                <a:avLst/>
                <a:gdLst>
                  <a:gd name="T0" fmla="*/ 7 w 111"/>
                  <a:gd name="T1" fmla="*/ 22 h 77"/>
                  <a:gd name="T2" fmla="*/ 8 w 111"/>
                  <a:gd name="T3" fmla="*/ 9 h 77"/>
                  <a:gd name="T4" fmla="*/ 3 w 111"/>
                  <a:gd name="T5" fmla="*/ 19 h 77"/>
                  <a:gd name="T6" fmla="*/ 3 w 111"/>
                  <a:gd name="T7" fmla="*/ 1 h 77"/>
                  <a:gd name="T8" fmla="*/ 3 w 111"/>
                  <a:gd name="T9" fmla="*/ 14 h 77"/>
                  <a:gd name="T10" fmla="*/ 11 w 111"/>
                  <a:gd name="T11" fmla="*/ 5 h 77"/>
                  <a:gd name="T12" fmla="*/ 9 w 111"/>
                  <a:gd name="T13" fmla="*/ 20 h 77"/>
                  <a:gd name="T14" fmla="*/ 15 w 111"/>
                  <a:gd name="T15" fmla="*/ 8 h 77"/>
                  <a:gd name="T16" fmla="*/ 15 w 111"/>
                  <a:gd name="T17" fmla="*/ 27 h 77"/>
                  <a:gd name="T18" fmla="*/ 19 w 111"/>
                  <a:gd name="T19" fmla="*/ 25 h 77"/>
                  <a:gd name="T20" fmla="*/ 25 w 111"/>
                  <a:gd name="T21" fmla="*/ 21 h 77"/>
                  <a:gd name="T22" fmla="*/ 26 w 111"/>
                  <a:gd name="T23" fmla="*/ 17 h 77"/>
                  <a:gd name="T24" fmla="*/ 33 w 111"/>
                  <a:gd name="T25" fmla="*/ 18 h 77"/>
                  <a:gd name="T26" fmla="*/ 29 w 111"/>
                  <a:gd name="T27" fmla="*/ 34 h 77"/>
                  <a:gd name="T28" fmla="*/ 38 w 111"/>
                  <a:gd name="T29" fmla="*/ 23 h 77"/>
                  <a:gd name="T30" fmla="*/ 28 w 111"/>
                  <a:gd name="T31" fmla="*/ 31 h 77"/>
                  <a:gd name="T32" fmla="*/ 35 w 111"/>
                  <a:gd name="T33" fmla="*/ 29 h 77"/>
                  <a:gd name="T34" fmla="*/ 52 w 111"/>
                  <a:gd name="T35" fmla="*/ 48 h 77"/>
                  <a:gd name="T36" fmla="*/ 56 w 111"/>
                  <a:gd name="T37" fmla="*/ 47 h 77"/>
                  <a:gd name="T38" fmla="*/ 62 w 111"/>
                  <a:gd name="T39" fmla="*/ 42 h 77"/>
                  <a:gd name="T40" fmla="*/ 63 w 111"/>
                  <a:gd name="T41" fmla="*/ 39 h 77"/>
                  <a:gd name="T42" fmla="*/ 51 w 111"/>
                  <a:gd name="T43" fmla="*/ 29 h 77"/>
                  <a:gd name="T44" fmla="*/ 48 w 111"/>
                  <a:gd name="T45" fmla="*/ 41 h 77"/>
                  <a:gd name="T46" fmla="*/ 38 w 111"/>
                  <a:gd name="T47" fmla="*/ 40 h 77"/>
                  <a:gd name="T48" fmla="*/ 44 w 111"/>
                  <a:gd name="T49" fmla="*/ 29 h 77"/>
                  <a:gd name="T50" fmla="*/ 49 w 111"/>
                  <a:gd name="T51" fmla="*/ 46 h 77"/>
                  <a:gd name="T52" fmla="*/ 67 w 111"/>
                  <a:gd name="T53" fmla="*/ 39 h 77"/>
                  <a:gd name="T54" fmla="*/ 65 w 111"/>
                  <a:gd name="T55" fmla="*/ 46 h 77"/>
                  <a:gd name="T56" fmla="*/ 68 w 111"/>
                  <a:gd name="T57" fmla="*/ 51 h 77"/>
                  <a:gd name="T58" fmla="*/ 66 w 111"/>
                  <a:gd name="T59" fmla="*/ 53 h 77"/>
                  <a:gd name="T60" fmla="*/ 62 w 111"/>
                  <a:gd name="T61" fmla="*/ 53 h 77"/>
                  <a:gd name="T62" fmla="*/ 71 w 111"/>
                  <a:gd name="T63" fmla="*/ 54 h 77"/>
                  <a:gd name="T64" fmla="*/ 68 w 111"/>
                  <a:gd name="T65" fmla="*/ 45 h 77"/>
                  <a:gd name="T66" fmla="*/ 68 w 111"/>
                  <a:gd name="T67" fmla="*/ 42 h 77"/>
                  <a:gd name="T68" fmla="*/ 72 w 111"/>
                  <a:gd name="T69" fmla="*/ 45 h 77"/>
                  <a:gd name="T70" fmla="*/ 70 w 111"/>
                  <a:gd name="T71" fmla="*/ 40 h 77"/>
                  <a:gd name="T72" fmla="*/ 84 w 111"/>
                  <a:gd name="T73" fmla="*/ 66 h 77"/>
                  <a:gd name="T74" fmla="*/ 93 w 111"/>
                  <a:gd name="T75" fmla="*/ 67 h 77"/>
                  <a:gd name="T76" fmla="*/ 96 w 111"/>
                  <a:gd name="T77" fmla="*/ 54 h 77"/>
                  <a:gd name="T78" fmla="*/ 93 w 111"/>
                  <a:gd name="T79" fmla="*/ 56 h 77"/>
                  <a:gd name="T80" fmla="*/ 90 w 111"/>
                  <a:gd name="T81" fmla="*/ 62 h 77"/>
                  <a:gd name="T82" fmla="*/ 72 w 111"/>
                  <a:gd name="T83" fmla="*/ 60 h 77"/>
                  <a:gd name="T84" fmla="*/ 85 w 111"/>
                  <a:gd name="T85" fmla="*/ 57 h 77"/>
                  <a:gd name="T86" fmla="*/ 77 w 111"/>
                  <a:gd name="T87" fmla="*/ 59 h 77"/>
                  <a:gd name="T88" fmla="*/ 80 w 111"/>
                  <a:gd name="T89" fmla="*/ 49 h 77"/>
                  <a:gd name="T90" fmla="*/ 108 w 111"/>
                  <a:gd name="T91" fmla="*/ 62 h 77"/>
                  <a:gd name="T92" fmla="*/ 100 w 111"/>
                  <a:gd name="T93" fmla="*/ 57 h 77"/>
                  <a:gd name="T94" fmla="*/ 103 w 111"/>
                  <a:gd name="T95" fmla="*/ 77 h 77"/>
                  <a:gd name="T96" fmla="*/ 108 w 111"/>
                  <a:gd name="T97" fmla="*/ 6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77">
                    <a:moveTo>
                      <a:pt x="18" y="10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1"/>
                    </a:cubicBezTo>
                    <a:cubicBezTo>
                      <a:pt x="8" y="10"/>
                      <a:pt x="8" y="9"/>
                      <a:pt x="8" y="9"/>
                    </a:cubicBezTo>
                    <a:cubicBezTo>
                      <a:pt x="8" y="9"/>
                      <a:pt x="8" y="9"/>
                      <a:pt x="7" y="10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4"/>
                      <a:pt x="2" y="16"/>
                    </a:cubicBezTo>
                    <a:cubicBezTo>
                      <a:pt x="2" y="15"/>
                      <a:pt x="2" y="15"/>
                      <a:pt x="3" y="14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1" y="17"/>
                      <a:pt x="11" y="16"/>
                      <a:pt x="11" y="16"/>
                    </a:cubicBezTo>
                    <a:cubicBezTo>
                      <a:pt x="15" y="8"/>
                      <a:pt x="15" y="8"/>
                      <a:pt x="15" y="8"/>
                    </a:cubicBezTo>
                    <a:lnTo>
                      <a:pt x="18" y="10"/>
                    </a:lnTo>
                    <a:close/>
                    <a:moveTo>
                      <a:pt x="19" y="10"/>
                    </a:moveTo>
                    <a:cubicBezTo>
                      <a:pt x="15" y="27"/>
                      <a:pt x="15" y="27"/>
                      <a:pt x="15" y="27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5"/>
                      <a:pt x="27" y="15"/>
                      <a:pt x="27" y="15"/>
                    </a:cubicBezTo>
                    <a:lnTo>
                      <a:pt x="19" y="10"/>
                    </a:lnTo>
                    <a:close/>
                    <a:moveTo>
                      <a:pt x="33" y="18"/>
                    </a:moveTo>
                    <a:cubicBezTo>
                      <a:pt x="29" y="16"/>
                      <a:pt x="29" y="16"/>
                      <a:pt x="29" y="16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6"/>
                      <a:pt x="33" y="36"/>
                      <a:pt x="34" y="35"/>
                    </a:cubicBezTo>
                    <a:cubicBezTo>
                      <a:pt x="36" y="34"/>
                      <a:pt x="37" y="33"/>
                      <a:pt x="38" y="30"/>
                    </a:cubicBezTo>
                    <a:cubicBezTo>
                      <a:pt x="38" y="28"/>
                      <a:pt x="38" y="25"/>
                      <a:pt x="38" y="23"/>
                    </a:cubicBezTo>
                    <a:cubicBezTo>
                      <a:pt x="37" y="21"/>
                      <a:pt x="35" y="20"/>
                      <a:pt x="33" y="18"/>
                    </a:cubicBezTo>
                    <a:close/>
                    <a:moveTo>
                      <a:pt x="30" y="32"/>
                    </a:move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5" y="23"/>
                      <a:pt x="36" y="25"/>
                      <a:pt x="35" y="29"/>
                    </a:cubicBezTo>
                    <a:cubicBezTo>
                      <a:pt x="34" y="32"/>
                      <a:pt x="32" y="33"/>
                      <a:pt x="30" y="32"/>
                    </a:cubicBezTo>
                    <a:moveTo>
                      <a:pt x="57" y="32"/>
                    </a:moveTo>
                    <a:cubicBezTo>
                      <a:pt x="52" y="48"/>
                      <a:pt x="52" y="48"/>
                      <a:pt x="52" y="48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6"/>
                      <a:pt x="64" y="36"/>
                      <a:pt x="64" y="36"/>
                    </a:cubicBezTo>
                    <a:lnTo>
                      <a:pt x="57" y="32"/>
                    </a:lnTo>
                    <a:close/>
                    <a:moveTo>
                      <a:pt x="51" y="29"/>
                    </a:move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49" y="39"/>
                      <a:pt x="48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1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4" y="30"/>
                      <a:pt x="54" y="30"/>
                      <a:pt x="54" y="30"/>
                    </a:cubicBezTo>
                    <a:lnTo>
                      <a:pt x="51" y="29"/>
                    </a:lnTo>
                    <a:close/>
                    <a:moveTo>
                      <a:pt x="67" y="39"/>
                    </a:moveTo>
                    <a:cubicBezTo>
                      <a:pt x="66" y="39"/>
                      <a:pt x="65" y="40"/>
                      <a:pt x="65" y="42"/>
                    </a:cubicBezTo>
                    <a:cubicBezTo>
                      <a:pt x="65" y="43"/>
                      <a:pt x="65" y="43"/>
                      <a:pt x="65" y="44"/>
                    </a:cubicBezTo>
                    <a:cubicBezTo>
                      <a:pt x="65" y="45"/>
                      <a:pt x="65" y="45"/>
                      <a:pt x="65" y="46"/>
                    </a:cubicBezTo>
                    <a:cubicBezTo>
                      <a:pt x="66" y="47"/>
                      <a:pt x="66" y="47"/>
                      <a:pt x="67" y="48"/>
                    </a:cubicBezTo>
                    <a:cubicBezTo>
                      <a:pt x="67" y="49"/>
                      <a:pt x="68" y="50"/>
                      <a:pt x="68" y="50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7" y="53"/>
                      <a:pt x="67" y="53"/>
                      <a:pt x="66" y="53"/>
                    </a:cubicBezTo>
                    <a:cubicBezTo>
                      <a:pt x="66" y="53"/>
                      <a:pt x="65" y="52"/>
                      <a:pt x="65" y="52"/>
                    </a:cubicBezTo>
                    <a:cubicBezTo>
                      <a:pt x="64" y="51"/>
                      <a:pt x="63" y="50"/>
                      <a:pt x="63" y="50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4" y="55"/>
                      <a:pt x="65" y="56"/>
                    </a:cubicBezTo>
                    <a:cubicBezTo>
                      <a:pt x="67" y="57"/>
                      <a:pt x="68" y="57"/>
                      <a:pt x="69" y="56"/>
                    </a:cubicBezTo>
                    <a:cubicBezTo>
                      <a:pt x="70" y="56"/>
                      <a:pt x="71" y="55"/>
                      <a:pt x="71" y="54"/>
                    </a:cubicBezTo>
                    <a:cubicBezTo>
                      <a:pt x="71" y="53"/>
                      <a:pt x="71" y="52"/>
                      <a:pt x="71" y="51"/>
                    </a:cubicBezTo>
                    <a:cubicBezTo>
                      <a:pt x="71" y="50"/>
                      <a:pt x="70" y="49"/>
                      <a:pt x="69" y="47"/>
                    </a:cubicBezTo>
                    <a:cubicBezTo>
                      <a:pt x="69" y="46"/>
                      <a:pt x="68" y="45"/>
                      <a:pt x="68" y="45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8" y="43"/>
                      <a:pt x="68" y="42"/>
                      <a:pt x="68" y="42"/>
                    </a:cubicBezTo>
                    <a:cubicBezTo>
                      <a:pt x="69" y="42"/>
                      <a:pt x="69" y="42"/>
                      <a:pt x="70" y="42"/>
                    </a:cubicBezTo>
                    <a:cubicBezTo>
                      <a:pt x="70" y="43"/>
                      <a:pt x="70" y="43"/>
                      <a:pt x="71" y="43"/>
                    </a:cubicBezTo>
                    <a:cubicBezTo>
                      <a:pt x="71" y="44"/>
                      <a:pt x="72" y="44"/>
                      <a:pt x="72" y="45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3" y="42"/>
                      <a:pt x="73" y="42"/>
                      <a:pt x="72" y="41"/>
                    </a:cubicBezTo>
                    <a:cubicBezTo>
                      <a:pt x="72" y="40"/>
                      <a:pt x="71" y="40"/>
                      <a:pt x="70" y="40"/>
                    </a:cubicBezTo>
                    <a:cubicBezTo>
                      <a:pt x="69" y="39"/>
                      <a:pt x="68" y="39"/>
                      <a:pt x="67" y="39"/>
                    </a:cubicBezTo>
                    <a:close/>
                    <a:moveTo>
                      <a:pt x="92" y="53"/>
                    </a:moveTo>
                    <a:cubicBezTo>
                      <a:pt x="84" y="66"/>
                      <a:pt x="84" y="66"/>
                      <a:pt x="84" y="66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8" y="65"/>
                      <a:pt x="88" y="65"/>
                      <a:pt x="88" y="65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54"/>
                      <a:pt x="96" y="54"/>
                      <a:pt x="96" y="54"/>
                    </a:cubicBezTo>
                    <a:lnTo>
                      <a:pt x="92" y="53"/>
                    </a:lnTo>
                    <a:close/>
                    <a:moveTo>
                      <a:pt x="90" y="62"/>
                    </a:moveTo>
                    <a:cubicBezTo>
                      <a:pt x="92" y="59"/>
                      <a:pt x="93" y="57"/>
                      <a:pt x="93" y="56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60"/>
                      <a:pt x="93" y="64"/>
                    </a:cubicBezTo>
                    <a:cubicBezTo>
                      <a:pt x="90" y="62"/>
                      <a:pt x="90" y="62"/>
                      <a:pt x="90" y="62"/>
                    </a:cubicBezTo>
                    <a:moveTo>
                      <a:pt x="80" y="46"/>
                    </a:moveTo>
                    <a:cubicBezTo>
                      <a:pt x="76" y="43"/>
                      <a:pt x="76" y="43"/>
                      <a:pt x="76" y="43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8" y="63"/>
                      <a:pt x="80" y="63"/>
                      <a:pt x="81" y="62"/>
                    </a:cubicBezTo>
                    <a:cubicBezTo>
                      <a:pt x="83" y="62"/>
                      <a:pt x="84" y="60"/>
                      <a:pt x="85" y="57"/>
                    </a:cubicBezTo>
                    <a:cubicBezTo>
                      <a:pt x="85" y="55"/>
                      <a:pt x="85" y="53"/>
                      <a:pt x="85" y="51"/>
                    </a:cubicBezTo>
                    <a:cubicBezTo>
                      <a:pt x="84" y="48"/>
                      <a:pt x="82" y="47"/>
                      <a:pt x="80" y="46"/>
                    </a:cubicBezTo>
                    <a:close/>
                    <a:moveTo>
                      <a:pt x="77" y="59"/>
                    </a:moveTo>
                    <a:cubicBezTo>
                      <a:pt x="76" y="58"/>
                      <a:pt x="76" y="58"/>
                      <a:pt x="76" y="5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2" y="50"/>
                      <a:pt x="83" y="52"/>
                      <a:pt x="82" y="56"/>
                    </a:cubicBezTo>
                    <a:cubicBezTo>
                      <a:pt x="81" y="59"/>
                      <a:pt x="79" y="60"/>
                      <a:pt x="77" y="59"/>
                    </a:cubicBezTo>
                    <a:moveTo>
                      <a:pt x="108" y="62"/>
                    </a:moveTo>
                    <a:cubicBezTo>
                      <a:pt x="104" y="67"/>
                      <a:pt x="104" y="67"/>
                      <a:pt x="104" y="67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0" y="57"/>
                      <a:pt x="100" y="57"/>
                      <a:pt x="100" y="57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4" y="71"/>
                      <a:pt x="104" y="71"/>
                      <a:pt x="104" y="71"/>
                    </a:cubicBezTo>
                    <a:cubicBezTo>
                      <a:pt x="111" y="63"/>
                      <a:pt x="111" y="63"/>
                      <a:pt x="111" y="63"/>
                    </a:cubicBezTo>
                    <a:lnTo>
                      <a:pt x="108" y="62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2"/>
              <p:cNvSpPr>
                <a:spLocks noEditPoints="1"/>
              </p:cNvSpPr>
              <p:nvPr/>
            </p:nvSpPr>
            <p:spPr bwMode="auto">
              <a:xfrm>
                <a:off x="5403851" y="2417763"/>
                <a:ext cx="325438" cy="233363"/>
              </a:xfrm>
              <a:custGeom>
                <a:avLst/>
                <a:gdLst>
                  <a:gd name="T0" fmla="*/ 10 w 95"/>
                  <a:gd name="T1" fmla="*/ 8 h 68"/>
                  <a:gd name="T2" fmla="*/ 3 w 95"/>
                  <a:gd name="T3" fmla="*/ 19 h 68"/>
                  <a:gd name="T4" fmla="*/ 3 w 95"/>
                  <a:gd name="T5" fmla="*/ 4 h 68"/>
                  <a:gd name="T6" fmla="*/ 1 w 95"/>
                  <a:gd name="T7" fmla="*/ 0 h 68"/>
                  <a:gd name="T8" fmla="*/ 20 w 95"/>
                  <a:gd name="T9" fmla="*/ 11 h 68"/>
                  <a:gd name="T10" fmla="*/ 13 w 95"/>
                  <a:gd name="T11" fmla="*/ 14 h 68"/>
                  <a:gd name="T12" fmla="*/ 12 w 95"/>
                  <a:gd name="T13" fmla="*/ 6 h 68"/>
                  <a:gd name="T14" fmla="*/ 11 w 95"/>
                  <a:gd name="T15" fmla="*/ 24 h 68"/>
                  <a:gd name="T16" fmla="*/ 17 w 95"/>
                  <a:gd name="T17" fmla="*/ 20 h 68"/>
                  <a:gd name="T18" fmla="*/ 18 w 95"/>
                  <a:gd name="T19" fmla="*/ 28 h 68"/>
                  <a:gd name="T20" fmla="*/ 20 w 95"/>
                  <a:gd name="T21" fmla="*/ 11 h 68"/>
                  <a:gd name="T22" fmla="*/ 31 w 95"/>
                  <a:gd name="T23" fmla="*/ 28 h 68"/>
                  <a:gd name="T24" fmla="*/ 27 w 95"/>
                  <a:gd name="T25" fmla="*/ 30 h 68"/>
                  <a:gd name="T26" fmla="*/ 26 w 95"/>
                  <a:gd name="T27" fmla="*/ 25 h 68"/>
                  <a:gd name="T28" fmla="*/ 26 w 95"/>
                  <a:gd name="T29" fmla="*/ 14 h 68"/>
                  <a:gd name="T30" fmla="*/ 23 w 95"/>
                  <a:gd name="T31" fmla="*/ 30 h 68"/>
                  <a:gd name="T32" fmla="*/ 29 w 95"/>
                  <a:gd name="T33" fmla="*/ 34 h 68"/>
                  <a:gd name="T34" fmla="*/ 33 w 95"/>
                  <a:gd name="T35" fmla="*/ 30 h 68"/>
                  <a:gd name="T36" fmla="*/ 33 w 95"/>
                  <a:gd name="T37" fmla="*/ 18 h 68"/>
                  <a:gd name="T38" fmla="*/ 47 w 95"/>
                  <a:gd name="T39" fmla="*/ 32 h 68"/>
                  <a:gd name="T40" fmla="*/ 43 w 95"/>
                  <a:gd name="T41" fmla="*/ 24 h 68"/>
                  <a:gd name="T42" fmla="*/ 35 w 95"/>
                  <a:gd name="T43" fmla="*/ 38 h 68"/>
                  <a:gd name="T44" fmla="*/ 39 w 95"/>
                  <a:gd name="T45" fmla="*/ 33 h 68"/>
                  <a:gd name="T46" fmla="*/ 42 w 95"/>
                  <a:gd name="T47" fmla="*/ 42 h 68"/>
                  <a:gd name="T48" fmla="*/ 43 w 95"/>
                  <a:gd name="T49" fmla="*/ 35 h 68"/>
                  <a:gd name="T50" fmla="*/ 43 w 95"/>
                  <a:gd name="T51" fmla="*/ 31 h 68"/>
                  <a:gd name="T52" fmla="*/ 40 w 95"/>
                  <a:gd name="T53" fmla="*/ 30 h 68"/>
                  <a:gd name="T54" fmla="*/ 42 w 95"/>
                  <a:gd name="T55" fmla="*/ 27 h 68"/>
                  <a:gd name="T56" fmla="*/ 44 w 95"/>
                  <a:gd name="T57" fmla="*/ 30 h 68"/>
                  <a:gd name="T58" fmla="*/ 51 w 95"/>
                  <a:gd name="T59" fmla="*/ 30 h 68"/>
                  <a:gd name="T60" fmla="*/ 49 w 95"/>
                  <a:gd name="T61" fmla="*/ 35 h 68"/>
                  <a:gd name="T62" fmla="*/ 51 w 95"/>
                  <a:gd name="T63" fmla="*/ 39 h 68"/>
                  <a:gd name="T64" fmla="*/ 52 w 95"/>
                  <a:gd name="T65" fmla="*/ 42 h 68"/>
                  <a:gd name="T66" fmla="*/ 52 w 95"/>
                  <a:gd name="T67" fmla="*/ 44 h 68"/>
                  <a:gd name="T68" fmla="*/ 49 w 95"/>
                  <a:gd name="T69" fmla="*/ 43 h 68"/>
                  <a:gd name="T70" fmla="*/ 46 w 95"/>
                  <a:gd name="T71" fmla="*/ 43 h 68"/>
                  <a:gd name="T72" fmla="*/ 53 w 95"/>
                  <a:gd name="T73" fmla="*/ 47 h 68"/>
                  <a:gd name="T74" fmla="*/ 55 w 95"/>
                  <a:gd name="T75" fmla="*/ 41 h 68"/>
                  <a:gd name="T76" fmla="*/ 52 w 95"/>
                  <a:gd name="T77" fmla="*/ 36 h 68"/>
                  <a:gd name="T78" fmla="*/ 52 w 95"/>
                  <a:gd name="T79" fmla="*/ 34 h 68"/>
                  <a:gd name="T80" fmla="*/ 54 w 95"/>
                  <a:gd name="T81" fmla="*/ 33 h 68"/>
                  <a:gd name="T82" fmla="*/ 56 w 95"/>
                  <a:gd name="T83" fmla="*/ 36 h 68"/>
                  <a:gd name="T84" fmla="*/ 56 w 95"/>
                  <a:gd name="T85" fmla="*/ 32 h 68"/>
                  <a:gd name="T86" fmla="*/ 51 w 95"/>
                  <a:gd name="T87" fmla="*/ 30 h 68"/>
                  <a:gd name="T88" fmla="*/ 88 w 95"/>
                  <a:gd name="T89" fmla="*/ 58 h 68"/>
                  <a:gd name="T90" fmla="*/ 84 w 95"/>
                  <a:gd name="T91" fmla="*/ 48 h 68"/>
                  <a:gd name="T92" fmla="*/ 84 w 95"/>
                  <a:gd name="T93" fmla="*/ 66 h 68"/>
                  <a:gd name="T94" fmla="*/ 88 w 95"/>
                  <a:gd name="T95" fmla="*/ 62 h 68"/>
                  <a:gd name="T96" fmla="*/ 92 w 95"/>
                  <a:gd name="T97" fmla="*/ 53 h 68"/>
                  <a:gd name="T98" fmla="*/ 68 w 95"/>
                  <a:gd name="T99" fmla="*/ 57 h 68"/>
                  <a:gd name="T100" fmla="*/ 73 w 95"/>
                  <a:gd name="T101" fmla="*/ 55 h 68"/>
                  <a:gd name="T102" fmla="*/ 77 w 95"/>
                  <a:gd name="T103" fmla="*/ 62 h 68"/>
                  <a:gd name="T104" fmla="*/ 80 w 95"/>
                  <a:gd name="T105" fmla="*/ 45 h 68"/>
                  <a:gd name="T106" fmla="*/ 74 w 95"/>
                  <a:gd name="T107" fmla="*/ 53 h 68"/>
                  <a:gd name="T108" fmla="*/ 77 w 95"/>
                  <a:gd name="T109" fmla="*/ 48 h 68"/>
                  <a:gd name="T110" fmla="*/ 74 w 95"/>
                  <a:gd name="T111" fmla="*/ 53 h 68"/>
                  <a:gd name="T112" fmla="*/ 61 w 95"/>
                  <a:gd name="T113" fmla="*/ 34 h 68"/>
                  <a:gd name="T114" fmla="*/ 60 w 95"/>
                  <a:gd name="T115" fmla="*/ 52 h 68"/>
                  <a:gd name="T116" fmla="*/ 69 w 95"/>
                  <a:gd name="T117" fmla="*/ 48 h 68"/>
                  <a:gd name="T118" fmla="*/ 65 w 95"/>
                  <a:gd name="T119" fmla="*/ 36 h 68"/>
                  <a:gd name="T120" fmla="*/ 60 w 95"/>
                  <a:gd name="T121" fmla="*/ 49 h 68"/>
                  <a:gd name="T122" fmla="*/ 64 w 95"/>
                  <a:gd name="T123" fmla="*/ 39 h 68"/>
                  <a:gd name="T124" fmla="*/ 61 w 95"/>
                  <a:gd name="T125" fmla="*/ 5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5" h="68">
                    <a:moveTo>
                      <a:pt x="10" y="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0" y="5"/>
                    </a:lnTo>
                    <a:close/>
                    <a:moveTo>
                      <a:pt x="20" y="11"/>
                    </a:moveTo>
                    <a:cubicBezTo>
                      <a:pt x="18" y="17"/>
                      <a:pt x="18" y="17"/>
                      <a:pt x="18" y="17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23" y="12"/>
                      <a:pt x="23" y="12"/>
                      <a:pt x="23" y="12"/>
                    </a:cubicBezTo>
                    <a:lnTo>
                      <a:pt x="20" y="11"/>
                    </a:lnTo>
                    <a:close/>
                    <a:moveTo>
                      <a:pt x="33" y="18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0" y="30"/>
                      <a:pt x="29" y="31"/>
                    </a:cubicBezTo>
                    <a:cubicBezTo>
                      <a:pt x="29" y="31"/>
                      <a:pt x="28" y="31"/>
                      <a:pt x="27" y="30"/>
                    </a:cubicBezTo>
                    <a:cubicBezTo>
                      <a:pt x="26" y="30"/>
                      <a:pt x="26" y="29"/>
                      <a:pt x="26" y="28"/>
                    </a:cubicBezTo>
                    <a:cubicBezTo>
                      <a:pt x="25" y="28"/>
                      <a:pt x="25" y="27"/>
                      <a:pt x="26" y="2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8"/>
                      <a:pt x="23" y="30"/>
                    </a:cubicBezTo>
                    <a:cubicBezTo>
                      <a:pt x="24" y="31"/>
                      <a:pt x="25" y="32"/>
                      <a:pt x="26" y="33"/>
                    </a:cubicBezTo>
                    <a:cubicBezTo>
                      <a:pt x="28" y="34"/>
                      <a:pt x="28" y="34"/>
                      <a:pt x="29" y="34"/>
                    </a:cubicBezTo>
                    <a:cubicBezTo>
                      <a:pt x="30" y="34"/>
                      <a:pt x="31" y="34"/>
                      <a:pt x="32" y="33"/>
                    </a:cubicBezTo>
                    <a:cubicBezTo>
                      <a:pt x="32" y="33"/>
                      <a:pt x="33" y="32"/>
                      <a:pt x="33" y="30"/>
                    </a:cubicBezTo>
                    <a:cubicBezTo>
                      <a:pt x="36" y="20"/>
                      <a:pt x="36" y="20"/>
                      <a:pt x="36" y="20"/>
                    </a:cubicBezTo>
                    <a:lnTo>
                      <a:pt x="33" y="18"/>
                    </a:lnTo>
                    <a:close/>
                    <a:moveTo>
                      <a:pt x="45" y="34"/>
                    </a:moveTo>
                    <a:cubicBezTo>
                      <a:pt x="46" y="33"/>
                      <a:pt x="46" y="33"/>
                      <a:pt x="47" y="32"/>
                    </a:cubicBezTo>
                    <a:cubicBezTo>
                      <a:pt x="47" y="30"/>
                      <a:pt x="47" y="29"/>
                      <a:pt x="46" y="27"/>
                    </a:cubicBezTo>
                    <a:cubicBezTo>
                      <a:pt x="46" y="26"/>
                      <a:pt x="45" y="25"/>
                      <a:pt x="43" y="24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2"/>
                      <a:pt x="44" y="39"/>
                      <a:pt x="43" y="35"/>
                    </a:cubicBezTo>
                    <a:cubicBezTo>
                      <a:pt x="44" y="35"/>
                      <a:pt x="45" y="34"/>
                      <a:pt x="45" y="34"/>
                    </a:cubicBezTo>
                    <a:close/>
                    <a:moveTo>
                      <a:pt x="43" y="31"/>
                    </a:moveTo>
                    <a:cubicBezTo>
                      <a:pt x="42" y="32"/>
                      <a:pt x="42" y="31"/>
                      <a:pt x="41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3" y="27"/>
                      <a:pt x="43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4" y="31"/>
                      <a:pt x="43" y="31"/>
                      <a:pt x="43" y="31"/>
                    </a:cubicBezTo>
                    <a:moveTo>
                      <a:pt x="51" y="30"/>
                    </a:moveTo>
                    <a:cubicBezTo>
                      <a:pt x="50" y="30"/>
                      <a:pt x="49" y="31"/>
                      <a:pt x="49" y="32"/>
                    </a:cubicBezTo>
                    <a:cubicBezTo>
                      <a:pt x="49" y="33"/>
                      <a:pt x="49" y="34"/>
                      <a:pt x="49" y="35"/>
                    </a:cubicBezTo>
                    <a:cubicBezTo>
                      <a:pt x="49" y="35"/>
                      <a:pt x="49" y="36"/>
                      <a:pt x="49" y="37"/>
                    </a:cubicBezTo>
                    <a:cubicBezTo>
                      <a:pt x="50" y="37"/>
                      <a:pt x="50" y="38"/>
                      <a:pt x="51" y="39"/>
                    </a:cubicBezTo>
                    <a:cubicBezTo>
                      <a:pt x="51" y="40"/>
                      <a:pt x="52" y="41"/>
                      <a:pt x="52" y="41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1" y="44"/>
                      <a:pt x="51" y="44"/>
                      <a:pt x="50" y="44"/>
                    </a:cubicBezTo>
                    <a:cubicBezTo>
                      <a:pt x="50" y="43"/>
                      <a:pt x="49" y="43"/>
                      <a:pt x="49" y="43"/>
                    </a:cubicBezTo>
                    <a:cubicBezTo>
                      <a:pt x="48" y="42"/>
                      <a:pt x="48" y="41"/>
                      <a:pt x="47" y="40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5"/>
                      <a:pt x="48" y="46"/>
                      <a:pt x="49" y="46"/>
                    </a:cubicBezTo>
                    <a:cubicBezTo>
                      <a:pt x="51" y="47"/>
                      <a:pt x="52" y="48"/>
                      <a:pt x="53" y="47"/>
                    </a:cubicBezTo>
                    <a:cubicBezTo>
                      <a:pt x="54" y="47"/>
                      <a:pt x="55" y="46"/>
                      <a:pt x="55" y="44"/>
                    </a:cubicBezTo>
                    <a:cubicBezTo>
                      <a:pt x="55" y="43"/>
                      <a:pt x="55" y="42"/>
                      <a:pt x="55" y="41"/>
                    </a:cubicBezTo>
                    <a:cubicBezTo>
                      <a:pt x="55" y="40"/>
                      <a:pt x="54" y="39"/>
                      <a:pt x="53" y="38"/>
                    </a:cubicBezTo>
                    <a:cubicBezTo>
                      <a:pt x="53" y="37"/>
                      <a:pt x="52" y="36"/>
                      <a:pt x="52" y="36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3" y="33"/>
                      <a:pt x="53" y="33"/>
                      <a:pt x="54" y="33"/>
                    </a:cubicBezTo>
                    <a:cubicBezTo>
                      <a:pt x="54" y="33"/>
                      <a:pt x="55" y="34"/>
                      <a:pt x="55" y="34"/>
                    </a:cubicBezTo>
                    <a:cubicBezTo>
                      <a:pt x="55" y="35"/>
                      <a:pt x="56" y="35"/>
                      <a:pt x="56" y="36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7" y="33"/>
                      <a:pt x="57" y="32"/>
                      <a:pt x="56" y="32"/>
                    </a:cubicBezTo>
                    <a:cubicBezTo>
                      <a:pt x="56" y="31"/>
                      <a:pt x="55" y="31"/>
                      <a:pt x="55" y="30"/>
                    </a:cubicBezTo>
                    <a:cubicBezTo>
                      <a:pt x="53" y="30"/>
                      <a:pt x="52" y="29"/>
                      <a:pt x="51" y="30"/>
                    </a:cubicBezTo>
                    <a:close/>
                    <a:moveTo>
                      <a:pt x="92" y="53"/>
                    </a:moveTo>
                    <a:cubicBezTo>
                      <a:pt x="88" y="58"/>
                      <a:pt x="88" y="58"/>
                      <a:pt x="88" y="58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95" y="54"/>
                      <a:pt x="95" y="54"/>
                      <a:pt x="95" y="54"/>
                    </a:cubicBezTo>
                    <a:lnTo>
                      <a:pt x="92" y="53"/>
                    </a:lnTo>
                    <a:close/>
                    <a:moveTo>
                      <a:pt x="77" y="43"/>
                    </a:moveTo>
                    <a:cubicBezTo>
                      <a:pt x="68" y="57"/>
                      <a:pt x="68" y="57"/>
                      <a:pt x="68" y="57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0" y="45"/>
                      <a:pt x="80" y="45"/>
                      <a:pt x="80" y="45"/>
                    </a:cubicBezTo>
                    <a:lnTo>
                      <a:pt x="77" y="43"/>
                    </a:lnTo>
                    <a:close/>
                    <a:moveTo>
                      <a:pt x="74" y="53"/>
                    </a:moveTo>
                    <a:cubicBezTo>
                      <a:pt x="76" y="50"/>
                      <a:pt x="77" y="48"/>
                      <a:pt x="78" y="47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7" y="48"/>
                      <a:pt x="77" y="51"/>
                      <a:pt x="77" y="55"/>
                    </a:cubicBezTo>
                    <a:cubicBezTo>
                      <a:pt x="74" y="53"/>
                      <a:pt x="74" y="53"/>
                      <a:pt x="74" y="53"/>
                    </a:cubicBezTo>
                    <a:moveTo>
                      <a:pt x="65" y="36"/>
                    </a:moveTo>
                    <a:cubicBezTo>
                      <a:pt x="61" y="34"/>
                      <a:pt x="61" y="34"/>
                      <a:pt x="61" y="34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2" y="54"/>
                      <a:pt x="64" y="54"/>
                      <a:pt x="65" y="53"/>
                    </a:cubicBezTo>
                    <a:cubicBezTo>
                      <a:pt x="67" y="52"/>
                      <a:pt x="68" y="51"/>
                      <a:pt x="69" y="48"/>
                    </a:cubicBezTo>
                    <a:cubicBezTo>
                      <a:pt x="70" y="46"/>
                      <a:pt x="70" y="43"/>
                      <a:pt x="69" y="41"/>
                    </a:cubicBezTo>
                    <a:cubicBezTo>
                      <a:pt x="68" y="39"/>
                      <a:pt x="67" y="38"/>
                      <a:pt x="65" y="36"/>
                    </a:cubicBezTo>
                    <a:close/>
                    <a:moveTo>
                      <a:pt x="61" y="50"/>
                    </a:moveTo>
                    <a:cubicBezTo>
                      <a:pt x="60" y="49"/>
                      <a:pt x="60" y="49"/>
                      <a:pt x="60" y="49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6" y="41"/>
                      <a:pt x="67" y="43"/>
                      <a:pt x="66" y="47"/>
                    </a:cubicBezTo>
                    <a:cubicBezTo>
                      <a:pt x="65" y="50"/>
                      <a:pt x="63" y="51"/>
                      <a:pt x="61" y="50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3"/>
              <p:cNvSpPr>
                <a:spLocks noEditPoints="1"/>
              </p:cNvSpPr>
              <p:nvPr/>
            </p:nvSpPr>
            <p:spPr bwMode="auto">
              <a:xfrm>
                <a:off x="5859463" y="2687638"/>
                <a:ext cx="228600" cy="168275"/>
              </a:xfrm>
              <a:custGeom>
                <a:avLst/>
                <a:gdLst>
                  <a:gd name="T0" fmla="*/ 60 w 67"/>
                  <a:gd name="T1" fmla="*/ 43 h 49"/>
                  <a:gd name="T2" fmla="*/ 55 w 67"/>
                  <a:gd name="T3" fmla="*/ 48 h 49"/>
                  <a:gd name="T4" fmla="*/ 55 w 67"/>
                  <a:gd name="T5" fmla="*/ 29 h 49"/>
                  <a:gd name="T6" fmla="*/ 59 w 67"/>
                  <a:gd name="T7" fmla="*/ 39 h 49"/>
                  <a:gd name="T8" fmla="*/ 67 w 67"/>
                  <a:gd name="T9" fmla="*/ 35 h 49"/>
                  <a:gd name="T10" fmla="*/ 39 w 67"/>
                  <a:gd name="T11" fmla="*/ 38 h 49"/>
                  <a:gd name="T12" fmla="*/ 44 w 67"/>
                  <a:gd name="T13" fmla="*/ 36 h 49"/>
                  <a:gd name="T14" fmla="*/ 48 w 67"/>
                  <a:gd name="T15" fmla="*/ 43 h 49"/>
                  <a:gd name="T16" fmla="*/ 51 w 67"/>
                  <a:gd name="T17" fmla="*/ 26 h 49"/>
                  <a:gd name="T18" fmla="*/ 45 w 67"/>
                  <a:gd name="T19" fmla="*/ 34 h 49"/>
                  <a:gd name="T20" fmla="*/ 49 w 67"/>
                  <a:gd name="T21" fmla="*/ 29 h 49"/>
                  <a:gd name="T22" fmla="*/ 45 w 67"/>
                  <a:gd name="T23" fmla="*/ 34 h 49"/>
                  <a:gd name="T24" fmla="*/ 32 w 67"/>
                  <a:gd name="T25" fmla="*/ 15 h 49"/>
                  <a:gd name="T26" fmla="*/ 31 w 67"/>
                  <a:gd name="T27" fmla="*/ 33 h 49"/>
                  <a:gd name="T28" fmla="*/ 40 w 67"/>
                  <a:gd name="T29" fmla="*/ 29 h 49"/>
                  <a:gd name="T30" fmla="*/ 36 w 67"/>
                  <a:gd name="T31" fmla="*/ 18 h 49"/>
                  <a:gd name="T32" fmla="*/ 31 w 67"/>
                  <a:gd name="T33" fmla="*/ 30 h 49"/>
                  <a:gd name="T34" fmla="*/ 35 w 67"/>
                  <a:gd name="T35" fmla="*/ 20 h 49"/>
                  <a:gd name="T36" fmla="*/ 32 w 67"/>
                  <a:gd name="T37" fmla="*/ 31 h 49"/>
                  <a:gd name="T38" fmla="*/ 22 w 67"/>
                  <a:gd name="T39" fmla="*/ 28 h 49"/>
                  <a:gd name="T40" fmla="*/ 29 w 67"/>
                  <a:gd name="T41" fmla="*/ 13 h 49"/>
                  <a:gd name="T42" fmla="*/ 20 w 67"/>
                  <a:gd name="T43" fmla="*/ 17 h 49"/>
                  <a:gd name="T44" fmla="*/ 21 w 67"/>
                  <a:gd name="T45" fmla="*/ 11 h 49"/>
                  <a:gd name="T46" fmla="*/ 14 w 67"/>
                  <a:gd name="T47" fmla="*/ 5 h 49"/>
                  <a:gd name="T48" fmla="*/ 13 w 67"/>
                  <a:gd name="T49" fmla="*/ 23 h 49"/>
                  <a:gd name="T50" fmla="*/ 16 w 67"/>
                  <a:gd name="T51" fmla="*/ 17 h 49"/>
                  <a:gd name="T52" fmla="*/ 20 w 67"/>
                  <a:gd name="T53" fmla="*/ 27 h 49"/>
                  <a:gd name="T54" fmla="*/ 20 w 67"/>
                  <a:gd name="T55" fmla="*/ 17 h 49"/>
                  <a:gd name="T56" fmla="*/ 16 w 67"/>
                  <a:gd name="T57" fmla="*/ 14 h 49"/>
                  <a:gd name="T58" fmla="*/ 16 w 67"/>
                  <a:gd name="T59" fmla="*/ 10 h 49"/>
                  <a:gd name="T60" fmla="*/ 19 w 67"/>
                  <a:gd name="T61" fmla="*/ 12 h 49"/>
                  <a:gd name="T62" fmla="*/ 18 w 67"/>
                  <a:gd name="T63" fmla="*/ 15 h 49"/>
                  <a:gd name="T64" fmla="*/ 0 w 67"/>
                  <a:gd name="T65" fmla="*/ 16 h 49"/>
                  <a:gd name="T66" fmla="*/ 5 w 67"/>
                  <a:gd name="T67" fmla="*/ 11 h 49"/>
                  <a:gd name="T68" fmla="*/ 10 w 67"/>
                  <a:gd name="T69" fmla="*/ 11 h 49"/>
                  <a:gd name="T70" fmla="*/ 6 w 67"/>
                  <a:gd name="T71" fmla="*/ 4 h 49"/>
                  <a:gd name="T72" fmla="*/ 12 w 67"/>
                  <a:gd name="T73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49">
                    <a:moveTo>
                      <a:pt x="67" y="35"/>
                    </a:moveTo>
                    <a:cubicBezTo>
                      <a:pt x="60" y="43"/>
                      <a:pt x="60" y="43"/>
                      <a:pt x="60" y="43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4" y="34"/>
                      <a:pt x="64" y="34"/>
                      <a:pt x="64" y="34"/>
                    </a:cubicBezTo>
                    <a:lnTo>
                      <a:pt x="67" y="35"/>
                    </a:lnTo>
                    <a:close/>
                    <a:moveTo>
                      <a:pt x="48" y="24"/>
                    </a:moveTo>
                    <a:cubicBezTo>
                      <a:pt x="39" y="38"/>
                      <a:pt x="39" y="38"/>
                      <a:pt x="39" y="38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26"/>
                      <a:pt x="51" y="26"/>
                      <a:pt x="51" y="26"/>
                    </a:cubicBezTo>
                    <a:lnTo>
                      <a:pt x="48" y="24"/>
                    </a:lnTo>
                    <a:close/>
                    <a:moveTo>
                      <a:pt x="45" y="34"/>
                    </a:moveTo>
                    <a:cubicBezTo>
                      <a:pt x="47" y="31"/>
                      <a:pt x="48" y="29"/>
                      <a:pt x="49" y="28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30"/>
                      <a:pt x="49" y="32"/>
                      <a:pt x="49" y="36"/>
                    </a:cubicBezTo>
                    <a:cubicBezTo>
                      <a:pt x="45" y="34"/>
                      <a:pt x="45" y="34"/>
                      <a:pt x="45" y="34"/>
                    </a:cubicBezTo>
                    <a:moveTo>
                      <a:pt x="36" y="18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3" y="35"/>
                      <a:pt x="35" y="35"/>
                      <a:pt x="37" y="34"/>
                    </a:cubicBezTo>
                    <a:cubicBezTo>
                      <a:pt x="38" y="34"/>
                      <a:pt x="39" y="32"/>
                      <a:pt x="40" y="29"/>
                    </a:cubicBezTo>
                    <a:cubicBezTo>
                      <a:pt x="41" y="27"/>
                      <a:pt x="41" y="24"/>
                      <a:pt x="40" y="22"/>
                    </a:cubicBezTo>
                    <a:cubicBezTo>
                      <a:pt x="39" y="20"/>
                      <a:pt x="38" y="19"/>
                      <a:pt x="36" y="18"/>
                    </a:cubicBezTo>
                    <a:close/>
                    <a:moveTo>
                      <a:pt x="32" y="31"/>
                    </a:moveTo>
                    <a:cubicBezTo>
                      <a:pt x="31" y="30"/>
                      <a:pt x="31" y="30"/>
                      <a:pt x="31" y="3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8" y="22"/>
                      <a:pt x="38" y="24"/>
                      <a:pt x="37" y="28"/>
                    </a:cubicBezTo>
                    <a:cubicBezTo>
                      <a:pt x="36" y="31"/>
                      <a:pt x="35" y="32"/>
                      <a:pt x="32" y="31"/>
                    </a:cubicBezTo>
                    <a:moveTo>
                      <a:pt x="26" y="12"/>
                    </a:move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13"/>
                      <a:pt x="29" y="13"/>
                      <a:pt x="29" y="13"/>
                    </a:cubicBezTo>
                    <a:lnTo>
                      <a:pt x="26" y="12"/>
                    </a:lnTo>
                    <a:close/>
                    <a:moveTo>
                      <a:pt x="20" y="17"/>
                    </a:moveTo>
                    <a:cubicBezTo>
                      <a:pt x="21" y="17"/>
                      <a:pt x="21" y="16"/>
                      <a:pt x="22" y="15"/>
                    </a:cubicBezTo>
                    <a:cubicBezTo>
                      <a:pt x="22" y="13"/>
                      <a:pt x="22" y="12"/>
                      <a:pt x="21" y="11"/>
                    </a:cubicBezTo>
                    <a:cubicBezTo>
                      <a:pt x="21" y="9"/>
                      <a:pt x="20" y="8"/>
                      <a:pt x="18" y="7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6"/>
                      <a:pt x="19" y="23"/>
                      <a:pt x="18" y="18"/>
                    </a:cubicBezTo>
                    <a:cubicBezTo>
                      <a:pt x="19" y="18"/>
                      <a:pt x="20" y="18"/>
                      <a:pt x="20" y="17"/>
                    </a:cubicBezTo>
                    <a:close/>
                    <a:moveTo>
                      <a:pt x="18" y="15"/>
                    </a:moveTo>
                    <a:cubicBezTo>
                      <a:pt x="17" y="15"/>
                      <a:pt x="17" y="15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1"/>
                      <a:pt x="18" y="11"/>
                      <a:pt x="19" y="12"/>
                    </a:cubicBezTo>
                    <a:cubicBezTo>
                      <a:pt x="19" y="12"/>
                      <a:pt x="19" y="13"/>
                      <a:pt x="19" y="14"/>
                    </a:cubicBezTo>
                    <a:cubicBezTo>
                      <a:pt x="19" y="14"/>
                      <a:pt x="18" y="15"/>
                      <a:pt x="18" y="15"/>
                    </a:cubicBezTo>
                    <a:moveTo>
                      <a:pt x="5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4"/>
                      <a:pt x="12" y="4"/>
                      <a:pt x="12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4"/>
              <p:cNvSpPr>
                <a:spLocks noEditPoints="1"/>
              </p:cNvSpPr>
              <p:nvPr/>
            </p:nvSpPr>
            <p:spPr bwMode="auto">
              <a:xfrm>
                <a:off x="6218238" y="2897188"/>
                <a:ext cx="328613" cy="225425"/>
              </a:xfrm>
              <a:custGeom>
                <a:avLst/>
                <a:gdLst>
                  <a:gd name="T0" fmla="*/ 44 w 96"/>
                  <a:gd name="T1" fmla="*/ 34 h 66"/>
                  <a:gd name="T2" fmla="*/ 40 w 96"/>
                  <a:gd name="T3" fmla="*/ 38 h 66"/>
                  <a:gd name="T4" fmla="*/ 34 w 96"/>
                  <a:gd name="T5" fmla="*/ 33 h 66"/>
                  <a:gd name="T6" fmla="*/ 37 w 96"/>
                  <a:gd name="T7" fmla="*/ 18 h 66"/>
                  <a:gd name="T8" fmla="*/ 37 w 96"/>
                  <a:gd name="T9" fmla="*/ 29 h 66"/>
                  <a:gd name="T10" fmla="*/ 38 w 96"/>
                  <a:gd name="T11" fmla="*/ 34 h 66"/>
                  <a:gd name="T12" fmla="*/ 42 w 96"/>
                  <a:gd name="T13" fmla="*/ 32 h 66"/>
                  <a:gd name="T14" fmla="*/ 47 w 96"/>
                  <a:gd name="T15" fmla="*/ 24 h 66"/>
                  <a:gd name="T16" fmla="*/ 24 w 96"/>
                  <a:gd name="T17" fmla="*/ 14 h 66"/>
                  <a:gd name="T18" fmla="*/ 24 w 96"/>
                  <a:gd name="T19" fmla="*/ 29 h 66"/>
                  <a:gd name="T20" fmla="*/ 30 w 96"/>
                  <a:gd name="T21" fmla="*/ 17 h 66"/>
                  <a:gd name="T22" fmla="*/ 35 w 96"/>
                  <a:gd name="T23" fmla="*/ 17 h 66"/>
                  <a:gd name="T24" fmla="*/ 17 w 96"/>
                  <a:gd name="T25" fmla="*/ 6 h 66"/>
                  <a:gd name="T26" fmla="*/ 11 w 96"/>
                  <a:gd name="T27" fmla="*/ 22 h 66"/>
                  <a:gd name="T28" fmla="*/ 18 w 96"/>
                  <a:gd name="T29" fmla="*/ 21 h 66"/>
                  <a:gd name="T30" fmla="*/ 20 w 96"/>
                  <a:gd name="T31" fmla="*/ 27 h 66"/>
                  <a:gd name="T32" fmla="*/ 17 w 96"/>
                  <a:gd name="T33" fmla="*/ 6 h 66"/>
                  <a:gd name="T34" fmla="*/ 18 w 96"/>
                  <a:gd name="T35" fmla="*/ 10 h 66"/>
                  <a:gd name="T36" fmla="*/ 18 w 96"/>
                  <a:gd name="T37" fmla="*/ 18 h 66"/>
                  <a:gd name="T38" fmla="*/ 5 w 96"/>
                  <a:gd name="T39" fmla="*/ 0 h 66"/>
                  <a:gd name="T40" fmla="*/ 2 w 96"/>
                  <a:gd name="T41" fmla="*/ 5 h 66"/>
                  <a:gd name="T42" fmla="*/ 4 w 96"/>
                  <a:gd name="T43" fmla="*/ 10 h 66"/>
                  <a:gd name="T44" fmla="*/ 6 w 96"/>
                  <a:gd name="T45" fmla="*/ 13 h 66"/>
                  <a:gd name="T46" fmla="*/ 5 w 96"/>
                  <a:gd name="T47" fmla="*/ 15 h 66"/>
                  <a:gd name="T48" fmla="*/ 2 w 96"/>
                  <a:gd name="T49" fmla="*/ 13 h 66"/>
                  <a:gd name="T50" fmla="*/ 0 w 96"/>
                  <a:gd name="T51" fmla="*/ 14 h 66"/>
                  <a:gd name="T52" fmla="*/ 7 w 96"/>
                  <a:gd name="T53" fmla="*/ 18 h 66"/>
                  <a:gd name="T54" fmla="*/ 9 w 96"/>
                  <a:gd name="T55" fmla="*/ 12 h 66"/>
                  <a:gd name="T56" fmla="*/ 6 w 96"/>
                  <a:gd name="T57" fmla="*/ 6 h 66"/>
                  <a:gd name="T58" fmla="*/ 5 w 96"/>
                  <a:gd name="T59" fmla="*/ 5 h 66"/>
                  <a:gd name="T60" fmla="*/ 7 w 96"/>
                  <a:gd name="T61" fmla="*/ 4 h 66"/>
                  <a:gd name="T62" fmla="*/ 10 w 96"/>
                  <a:gd name="T63" fmla="*/ 6 h 66"/>
                  <a:gd name="T64" fmla="*/ 10 w 96"/>
                  <a:gd name="T65" fmla="*/ 2 h 66"/>
                  <a:gd name="T66" fmla="*/ 5 w 96"/>
                  <a:gd name="T67" fmla="*/ 0 h 66"/>
                  <a:gd name="T68" fmla="*/ 89 w 96"/>
                  <a:gd name="T69" fmla="*/ 56 h 66"/>
                  <a:gd name="T70" fmla="*/ 85 w 96"/>
                  <a:gd name="T71" fmla="*/ 46 h 66"/>
                  <a:gd name="T72" fmla="*/ 85 w 96"/>
                  <a:gd name="T73" fmla="*/ 64 h 66"/>
                  <a:gd name="T74" fmla="*/ 90 w 96"/>
                  <a:gd name="T75" fmla="*/ 60 h 66"/>
                  <a:gd name="T76" fmla="*/ 94 w 96"/>
                  <a:gd name="T77" fmla="*/ 51 h 66"/>
                  <a:gd name="T78" fmla="*/ 69 w 96"/>
                  <a:gd name="T79" fmla="*/ 55 h 66"/>
                  <a:gd name="T80" fmla="*/ 74 w 96"/>
                  <a:gd name="T81" fmla="*/ 53 h 66"/>
                  <a:gd name="T82" fmla="*/ 78 w 96"/>
                  <a:gd name="T83" fmla="*/ 60 h 66"/>
                  <a:gd name="T84" fmla="*/ 81 w 96"/>
                  <a:gd name="T85" fmla="*/ 43 h 66"/>
                  <a:gd name="T86" fmla="*/ 75 w 96"/>
                  <a:gd name="T87" fmla="*/ 51 h 66"/>
                  <a:gd name="T88" fmla="*/ 79 w 96"/>
                  <a:gd name="T89" fmla="*/ 46 h 66"/>
                  <a:gd name="T90" fmla="*/ 75 w 96"/>
                  <a:gd name="T91" fmla="*/ 51 h 66"/>
                  <a:gd name="T92" fmla="*/ 62 w 96"/>
                  <a:gd name="T93" fmla="*/ 32 h 66"/>
                  <a:gd name="T94" fmla="*/ 61 w 96"/>
                  <a:gd name="T95" fmla="*/ 50 h 66"/>
                  <a:gd name="T96" fmla="*/ 70 w 96"/>
                  <a:gd name="T97" fmla="*/ 46 h 66"/>
                  <a:gd name="T98" fmla="*/ 66 w 96"/>
                  <a:gd name="T99" fmla="*/ 34 h 66"/>
                  <a:gd name="T100" fmla="*/ 61 w 96"/>
                  <a:gd name="T101" fmla="*/ 47 h 66"/>
                  <a:gd name="T102" fmla="*/ 65 w 96"/>
                  <a:gd name="T103" fmla="*/ 37 h 66"/>
                  <a:gd name="T104" fmla="*/ 62 w 96"/>
                  <a:gd name="T105" fmla="*/ 48 h 66"/>
                  <a:gd name="T106" fmla="*/ 57 w 96"/>
                  <a:gd name="T107" fmla="*/ 35 h 66"/>
                  <a:gd name="T108" fmla="*/ 54 w 96"/>
                  <a:gd name="T109" fmla="*/ 28 h 66"/>
                  <a:gd name="T110" fmla="*/ 46 w 96"/>
                  <a:gd name="T111" fmla="*/ 42 h 66"/>
                  <a:gd name="T112" fmla="*/ 50 w 96"/>
                  <a:gd name="T113" fmla="*/ 37 h 66"/>
                  <a:gd name="T114" fmla="*/ 53 w 96"/>
                  <a:gd name="T115" fmla="*/ 46 h 66"/>
                  <a:gd name="T116" fmla="*/ 54 w 96"/>
                  <a:gd name="T117" fmla="*/ 38 h 66"/>
                  <a:gd name="T118" fmla="*/ 54 w 96"/>
                  <a:gd name="T119" fmla="*/ 35 h 66"/>
                  <a:gd name="T120" fmla="*/ 51 w 96"/>
                  <a:gd name="T121" fmla="*/ 34 h 66"/>
                  <a:gd name="T122" fmla="*/ 53 w 96"/>
                  <a:gd name="T123" fmla="*/ 30 h 66"/>
                  <a:gd name="T124" fmla="*/ 55 w 96"/>
                  <a:gd name="T125" fmla="*/ 3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6" h="66">
                    <a:moveTo>
                      <a:pt x="47" y="24"/>
                    </a:moveTo>
                    <a:cubicBezTo>
                      <a:pt x="44" y="34"/>
                      <a:pt x="44" y="34"/>
                      <a:pt x="44" y="34"/>
                    </a:cubicBezTo>
                    <a:cubicBezTo>
                      <a:pt x="44" y="35"/>
                      <a:pt x="43" y="36"/>
                      <a:pt x="43" y="37"/>
                    </a:cubicBezTo>
                    <a:cubicBezTo>
                      <a:pt x="42" y="37"/>
                      <a:pt x="41" y="38"/>
                      <a:pt x="40" y="38"/>
                    </a:cubicBezTo>
                    <a:cubicBezTo>
                      <a:pt x="39" y="38"/>
                      <a:pt x="38" y="38"/>
                      <a:pt x="37" y="37"/>
                    </a:cubicBezTo>
                    <a:cubicBezTo>
                      <a:pt x="36" y="36"/>
                      <a:pt x="35" y="35"/>
                      <a:pt x="34" y="33"/>
                    </a:cubicBezTo>
                    <a:cubicBezTo>
                      <a:pt x="33" y="32"/>
                      <a:pt x="33" y="30"/>
                      <a:pt x="34" y="2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6" y="30"/>
                      <a:pt x="36" y="31"/>
                      <a:pt x="36" y="32"/>
                    </a:cubicBezTo>
                    <a:cubicBezTo>
                      <a:pt x="37" y="33"/>
                      <a:pt x="37" y="34"/>
                      <a:pt x="38" y="34"/>
                    </a:cubicBezTo>
                    <a:cubicBezTo>
                      <a:pt x="39" y="35"/>
                      <a:pt x="40" y="35"/>
                      <a:pt x="40" y="34"/>
                    </a:cubicBezTo>
                    <a:cubicBezTo>
                      <a:pt x="41" y="34"/>
                      <a:pt x="41" y="33"/>
                      <a:pt x="42" y="32"/>
                    </a:cubicBezTo>
                    <a:cubicBezTo>
                      <a:pt x="44" y="22"/>
                      <a:pt x="44" y="22"/>
                      <a:pt x="44" y="22"/>
                    </a:cubicBezTo>
                    <a:lnTo>
                      <a:pt x="47" y="24"/>
                    </a:lnTo>
                    <a:close/>
                    <a:moveTo>
                      <a:pt x="25" y="11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7"/>
                      <a:pt x="35" y="17"/>
                      <a:pt x="35" y="17"/>
                    </a:cubicBezTo>
                    <a:lnTo>
                      <a:pt x="25" y="11"/>
                    </a:lnTo>
                    <a:close/>
                    <a:moveTo>
                      <a:pt x="17" y="6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7" y="6"/>
                    </a:lnTo>
                    <a:close/>
                    <a:moveTo>
                      <a:pt x="15" y="16"/>
                    </a:moveTo>
                    <a:cubicBezTo>
                      <a:pt x="16" y="13"/>
                      <a:pt x="18" y="11"/>
                      <a:pt x="18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4"/>
                      <a:pt x="18" y="18"/>
                    </a:cubicBezTo>
                    <a:cubicBezTo>
                      <a:pt x="15" y="16"/>
                      <a:pt x="15" y="16"/>
                      <a:pt x="15" y="16"/>
                    </a:cubicBezTo>
                    <a:moveTo>
                      <a:pt x="5" y="0"/>
                    </a:moveTo>
                    <a:cubicBezTo>
                      <a:pt x="4" y="1"/>
                      <a:pt x="3" y="2"/>
                      <a:pt x="3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3" y="8"/>
                      <a:pt x="4" y="9"/>
                      <a:pt x="4" y="10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5"/>
                      <a:pt x="5" y="15"/>
                    </a:cubicBezTo>
                    <a:cubicBezTo>
                      <a:pt x="5" y="15"/>
                      <a:pt x="4" y="15"/>
                      <a:pt x="4" y="14"/>
                    </a:cubicBez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1" y="12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2" y="16"/>
                      <a:pt x="3" y="17"/>
                    </a:cubicBezTo>
                    <a:cubicBezTo>
                      <a:pt x="4" y="18"/>
                      <a:pt x="6" y="18"/>
                      <a:pt x="7" y="18"/>
                    </a:cubicBezTo>
                    <a:cubicBezTo>
                      <a:pt x="8" y="17"/>
                      <a:pt x="8" y="17"/>
                      <a:pt x="9" y="15"/>
                    </a:cubicBezTo>
                    <a:cubicBezTo>
                      <a:pt x="9" y="14"/>
                      <a:pt x="9" y="13"/>
                      <a:pt x="9" y="12"/>
                    </a:cubicBezTo>
                    <a:cubicBezTo>
                      <a:pt x="9" y="11"/>
                      <a:pt x="8" y="10"/>
                      <a:pt x="7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8" y="4"/>
                      <a:pt x="8" y="4"/>
                      <a:pt x="9" y="5"/>
                    </a:cubicBezTo>
                    <a:cubicBezTo>
                      <a:pt x="9" y="5"/>
                      <a:pt x="9" y="6"/>
                      <a:pt x="10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3"/>
                      <a:pt x="10" y="2"/>
                    </a:cubicBezTo>
                    <a:cubicBezTo>
                      <a:pt x="9" y="2"/>
                      <a:pt x="9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lose/>
                    <a:moveTo>
                      <a:pt x="94" y="51"/>
                    </a:moveTo>
                    <a:cubicBezTo>
                      <a:pt x="89" y="56"/>
                      <a:pt x="89" y="56"/>
                      <a:pt x="89" y="56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7" y="58"/>
                      <a:pt x="87" y="58"/>
                      <a:pt x="87" y="58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6" y="52"/>
                      <a:pt x="96" y="52"/>
                      <a:pt x="96" y="52"/>
                    </a:cubicBezTo>
                    <a:lnTo>
                      <a:pt x="94" y="51"/>
                    </a:lnTo>
                    <a:close/>
                    <a:moveTo>
                      <a:pt x="78" y="41"/>
                    </a:moveTo>
                    <a:cubicBezTo>
                      <a:pt x="69" y="55"/>
                      <a:pt x="69" y="55"/>
                      <a:pt x="69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1" y="43"/>
                      <a:pt x="81" y="43"/>
                      <a:pt x="81" y="43"/>
                    </a:cubicBezTo>
                    <a:lnTo>
                      <a:pt x="78" y="41"/>
                    </a:lnTo>
                    <a:close/>
                    <a:moveTo>
                      <a:pt x="75" y="51"/>
                    </a:moveTo>
                    <a:cubicBezTo>
                      <a:pt x="77" y="48"/>
                      <a:pt x="78" y="46"/>
                      <a:pt x="79" y="45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79" y="47"/>
                      <a:pt x="78" y="49"/>
                      <a:pt x="78" y="53"/>
                    </a:cubicBezTo>
                    <a:cubicBezTo>
                      <a:pt x="75" y="51"/>
                      <a:pt x="75" y="51"/>
                      <a:pt x="75" y="51"/>
                    </a:cubicBezTo>
                    <a:moveTo>
                      <a:pt x="66" y="34"/>
                    </a:moveTo>
                    <a:cubicBezTo>
                      <a:pt x="62" y="32"/>
                      <a:pt x="62" y="32"/>
                      <a:pt x="62" y="32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3" y="52"/>
                      <a:pt x="65" y="52"/>
                      <a:pt x="67" y="51"/>
                    </a:cubicBezTo>
                    <a:cubicBezTo>
                      <a:pt x="68" y="50"/>
                      <a:pt x="69" y="49"/>
                      <a:pt x="70" y="46"/>
                    </a:cubicBezTo>
                    <a:cubicBezTo>
                      <a:pt x="71" y="44"/>
                      <a:pt x="71" y="41"/>
                      <a:pt x="70" y="39"/>
                    </a:cubicBezTo>
                    <a:cubicBezTo>
                      <a:pt x="69" y="37"/>
                      <a:pt x="68" y="36"/>
                      <a:pt x="66" y="34"/>
                    </a:cubicBezTo>
                    <a:close/>
                    <a:moveTo>
                      <a:pt x="62" y="48"/>
                    </a:moveTo>
                    <a:cubicBezTo>
                      <a:pt x="61" y="47"/>
                      <a:pt x="61" y="47"/>
                      <a:pt x="61" y="4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7" y="39"/>
                      <a:pt x="68" y="41"/>
                      <a:pt x="67" y="45"/>
                    </a:cubicBezTo>
                    <a:cubicBezTo>
                      <a:pt x="66" y="48"/>
                      <a:pt x="64" y="49"/>
                      <a:pt x="62" y="48"/>
                    </a:cubicBezTo>
                    <a:moveTo>
                      <a:pt x="56" y="37"/>
                    </a:moveTo>
                    <a:cubicBezTo>
                      <a:pt x="57" y="37"/>
                      <a:pt x="57" y="36"/>
                      <a:pt x="57" y="35"/>
                    </a:cubicBezTo>
                    <a:cubicBezTo>
                      <a:pt x="58" y="34"/>
                      <a:pt x="58" y="32"/>
                      <a:pt x="57" y="31"/>
                    </a:cubicBezTo>
                    <a:cubicBezTo>
                      <a:pt x="57" y="30"/>
                      <a:pt x="55" y="29"/>
                      <a:pt x="54" y="28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6"/>
                      <a:pt x="55" y="43"/>
                      <a:pt x="54" y="38"/>
                    </a:cubicBezTo>
                    <a:cubicBezTo>
                      <a:pt x="55" y="38"/>
                      <a:pt x="56" y="38"/>
                      <a:pt x="56" y="37"/>
                    </a:cubicBezTo>
                    <a:close/>
                    <a:moveTo>
                      <a:pt x="54" y="35"/>
                    </a:moveTo>
                    <a:cubicBezTo>
                      <a:pt x="53" y="35"/>
                      <a:pt x="52" y="35"/>
                      <a:pt x="52" y="35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4" y="31"/>
                      <a:pt x="54" y="31"/>
                      <a:pt x="54" y="32"/>
                    </a:cubicBezTo>
                    <a:cubicBezTo>
                      <a:pt x="55" y="32"/>
                      <a:pt x="55" y="33"/>
                      <a:pt x="55" y="34"/>
                    </a:cubicBezTo>
                    <a:cubicBezTo>
                      <a:pt x="54" y="35"/>
                      <a:pt x="54" y="35"/>
                      <a:pt x="54" y="35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5"/>
              <p:cNvSpPr>
                <a:spLocks noEditPoints="1"/>
              </p:cNvSpPr>
              <p:nvPr/>
            </p:nvSpPr>
            <p:spPr bwMode="auto">
              <a:xfrm>
                <a:off x="6659563" y="3152775"/>
                <a:ext cx="263525" cy="185738"/>
              </a:xfrm>
              <a:custGeom>
                <a:avLst/>
                <a:gdLst>
                  <a:gd name="T0" fmla="*/ 51 w 77"/>
                  <a:gd name="T1" fmla="*/ 35 h 54"/>
                  <a:gd name="T2" fmla="*/ 42 w 77"/>
                  <a:gd name="T3" fmla="*/ 39 h 54"/>
                  <a:gd name="T4" fmla="*/ 43 w 77"/>
                  <a:gd name="T5" fmla="*/ 21 h 54"/>
                  <a:gd name="T6" fmla="*/ 51 w 77"/>
                  <a:gd name="T7" fmla="*/ 28 h 54"/>
                  <a:gd name="T8" fmla="*/ 48 w 77"/>
                  <a:gd name="T9" fmla="*/ 33 h 54"/>
                  <a:gd name="T10" fmla="*/ 45 w 77"/>
                  <a:gd name="T11" fmla="*/ 25 h 54"/>
                  <a:gd name="T12" fmla="*/ 43 w 77"/>
                  <a:gd name="T13" fmla="*/ 36 h 54"/>
                  <a:gd name="T14" fmla="*/ 35 w 77"/>
                  <a:gd name="T15" fmla="*/ 25 h 54"/>
                  <a:gd name="T16" fmla="*/ 34 w 77"/>
                  <a:gd name="T17" fmla="*/ 30 h 54"/>
                  <a:gd name="T18" fmla="*/ 28 w 77"/>
                  <a:gd name="T19" fmla="*/ 12 h 54"/>
                  <a:gd name="T20" fmla="*/ 26 w 77"/>
                  <a:gd name="T21" fmla="*/ 30 h 54"/>
                  <a:gd name="T22" fmla="*/ 29 w 77"/>
                  <a:gd name="T23" fmla="*/ 18 h 54"/>
                  <a:gd name="T24" fmla="*/ 32 w 77"/>
                  <a:gd name="T25" fmla="*/ 33 h 54"/>
                  <a:gd name="T26" fmla="*/ 40 w 77"/>
                  <a:gd name="T27" fmla="*/ 19 h 54"/>
                  <a:gd name="T28" fmla="*/ 23 w 77"/>
                  <a:gd name="T29" fmla="*/ 9 h 54"/>
                  <a:gd name="T30" fmla="*/ 19 w 77"/>
                  <a:gd name="T31" fmla="*/ 21 h 54"/>
                  <a:gd name="T32" fmla="*/ 15 w 77"/>
                  <a:gd name="T33" fmla="*/ 19 h 54"/>
                  <a:gd name="T34" fmla="*/ 17 w 77"/>
                  <a:gd name="T35" fmla="*/ 6 h 54"/>
                  <a:gd name="T36" fmla="*/ 12 w 77"/>
                  <a:gd name="T37" fmla="*/ 15 h 54"/>
                  <a:gd name="T38" fmla="*/ 16 w 77"/>
                  <a:gd name="T39" fmla="*/ 24 h 54"/>
                  <a:gd name="T40" fmla="*/ 21 w 77"/>
                  <a:gd name="T41" fmla="*/ 24 h 54"/>
                  <a:gd name="T42" fmla="*/ 25 w 77"/>
                  <a:gd name="T43" fmla="*/ 11 h 54"/>
                  <a:gd name="T44" fmla="*/ 5 w 77"/>
                  <a:gd name="T45" fmla="*/ 0 h 54"/>
                  <a:gd name="T46" fmla="*/ 3 w 77"/>
                  <a:gd name="T47" fmla="*/ 5 h 54"/>
                  <a:gd name="T48" fmla="*/ 5 w 77"/>
                  <a:gd name="T49" fmla="*/ 10 h 54"/>
                  <a:gd name="T50" fmla="*/ 7 w 77"/>
                  <a:gd name="T51" fmla="*/ 13 h 54"/>
                  <a:gd name="T52" fmla="*/ 6 w 77"/>
                  <a:gd name="T53" fmla="*/ 15 h 54"/>
                  <a:gd name="T54" fmla="*/ 3 w 77"/>
                  <a:gd name="T55" fmla="*/ 13 h 54"/>
                  <a:gd name="T56" fmla="*/ 0 w 77"/>
                  <a:gd name="T57" fmla="*/ 14 h 54"/>
                  <a:gd name="T58" fmla="*/ 7 w 77"/>
                  <a:gd name="T59" fmla="*/ 18 h 54"/>
                  <a:gd name="T60" fmla="*/ 10 w 77"/>
                  <a:gd name="T61" fmla="*/ 12 h 54"/>
                  <a:gd name="T62" fmla="*/ 6 w 77"/>
                  <a:gd name="T63" fmla="*/ 6 h 54"/>
                  <a:gd name="T64" fmla="*/ 6 w 77"/>
                  <a:gd name="T65" fmla="*/ 4 h 54"/>
                  <a:gd name="T66" fmla="*/ 8 w 77"/>
                  <a:gd name="T67" fmla="*/ 4 h 54"/>
                  <a:gd name="T68" fmla="*/ 11 w 77"/>
                  <a:gd name="T69" fmla="*/ 6 h 54"/>
                  <a:gd name="T70" fmla="*/ 11 w 77"/>
                  <a:gd name="T71" fmla="*/ 2 h 54"/>
                  <a:gd name="T72" fmla="*/ 5 w 77"/>
                  <a:gd name="T73" fmla="*/ 0 h 54"/>
                  <a:gd name="T74" fmla="*/ 70 w 77"/>
                  <a:gd name="T75" fmla="*/ 44 h 54"/>
                  <a:gd name="T76" fmla="*/ 66 w 77"/>
                  <a:gd name="T77" fmla="*/ 34 h 54"/>
                  <a:gd name="T78" fmla="*/ 66 w 77"/>
                  <a:gd name="T79" fmla="*/ 53 h 54"/>
                  <a:gd name="T80" fmla="*/ 71 w 77"/>
                  <a:gd name="T81" fmla="*/ 48 h 54"/>
                  <a:gd name="T82" fmla="*/ 75 w 77"/>
                  <a:gd name="T83" fmla="*/ 39 h 54"/>
                  <a:gd name="T84" fmla="*/ 62 w 77"/>
                  <a:gd name="T85" fmla="*/ 51 h 54"/>
                  <a:gd name="T86" fmla="*/ 59 w 77"/>
                  <a:gd name="T87" fmla="*/ 44 h 54"/>
                  <a:gd name="T88" fmla="*/ 53 w 77"/>
                  <a:gd name="T89" fmla="*/ 45 h 54"/>
                  <a:gd name="T90" fmla="*/ 59 w 77"/>
                  <a:gd name="T91" fmla="*/ 30 h 54"/>
                  <a:gd name="T92" fmla="*/ 56 w 77"/>
                  <a:gd name="T93" fmla="*/ 39 h 54"/>
                  <a:gd name="T94" fmla="*/ 60 w 77"/>
                  <a:gd name="T95" fmla="*/ 35 h 54"/>
                  <a:gd name="T96" fmla="*/ 56 w 77"/>
                  <a:gd name="T97" fmla="*/ 3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7" h="54">
                    <a:moveTo>
                      <a:pt x="51" y="28"/>
                    </a:moveTo>
                    <a:cubicBezTo>
                      <a:pt x="52" y="30"/>
                      <a:pt x="52" y="32"/>
                      <a:pt x="51" y="35"/>
                    </a:cubicBezTo>
                    <a:cubicBezTo>
                      <a:pt x="50" y="37"/>
                      <a:pt x="49" y="39"/>
                      <a:pt x="48" y="40"/>
                    </a:cubicBezTo>
                    <a:cubicBezTo>
                      <a:pt x="46" y="40"/>
                      <a:pt x="44" y="40"/>
                      <a:pt x="42" y="39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9" y="24"/>
                      <a:pt x="50" y="26"/>
                      <a:pt x="51" y="28"/>
                    </a:cubicBezTo>
                    <a:close/>
                    <a:moveTo>
                      <a:pt x="43" y="36"/>
                    </a:moveTo>
                    <a:cubicBezTo>
                      <a:pt x="46" y="38"/>
                      <a:pt x="47" y="37"/>
                      <a:pt x="48" y="33"/>
                    </a:cubicBezTo>
                    <a:cubicBezTo>
                      <a:pt x="49" y="30"/>
                      <a:pt x="48" y="27"/>
                      <a:pt x="46" y="26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3" y="36"/>
                      <a:pt x="43" y="36"/>
                      <a:pt x="43" y="36"/>
                    </a:cubicBezTo>
                    <a:moveTo>
                      <a:pt x="37" y="17"/>
                    </a:move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4" y="27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1"/>
                      <a:pt x="29" y="20"/>
                      <a:pt x="29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40" y="19"/>
                      <a:pt x="40" y="19"/>
                      <a:pt x="40" y="19"/>
                    </a:cubicBezTo>
                    <a:lnTo>
                      <a:pt x="37" y="17"/>
                    </a:lnTo>
                    <a:close/>
                    <a:moveTo>
                      <a:pt x="23" y="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1"/>
                      <a:pt x="19" y="21"/>
                    </a:cubicBezTo>
                    <a:cubicBezTo>
                      <a:pt x="18" y="22"/>
                      <a:pt x="17" y="22"/>
                      <a:pt x="16" y="21"/>
                    </a:cubicBezTo>
                    <a:cubicBezTo>
                      <a:pt x="16" y="21"/>
                      <a:pt x="15" y="20"/>
                      <a:pt x="15" y="19"/>
                    </a:cubicBezTo>
                    <a:cubicBezTo>
                      <a:pt x="14" y="18"/>
                      <a:pt x="15" y="17"/>
                      <a:pt x="15" y="1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2" y="19"/>
                      <a:pt x="12" y="20"/>
                    </a:cubicBezTo>
                    <a:cubicBezTo>
                      <a:pt x="13" y="22"/>
                      <a:pt x="14" y="23"/>
                      <a:pt x="16" y="24"/>
                    </a:cubicBezTo>
                    <a:cubicBezTo>
                      <a:pt x="17" y="25"/>
                      <a:pt x="18" y="25"/>
                      <a:pt x="19" y="25"/>
                    </a:cubicBezTo>
                    <a:cubicBezTo>
                      <a:pt x="20" y="25"/>
                      <a:pt x="20" y="24"/>
                      <a:pt x="21" y="24"/>
                    </a:cubicBezTo>
                    <a:cubicBezTo>
                      <a:pt x="22" y="23"/>
                      <a:pt x="22" y="22"/>
                      <a:pt x="22" y="21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23" y="9"/>
                    </a:lnTo>
                    <a:close/>
                    <a:moveTo>
                      <a:pt x="5" y="0"/>
                    </a:move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6"/>
                      <a:pt x="3" y="7"/>
                      <a:pt x="4" y="7"/>
                    </a:cubicBezTo>
                    <a:cubicBezTo>
                      <a:pt x="4" y="8"/>
                      <a:pt x="4" y="9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6" y="15"/>
                      <a:pt x="5" y="15"/>
                      <a:pt x="5" y="14"/>
                    </a:cubicBezTo>
                    <a:cubicBezTo>
                      <a:pt x="4" y="14"/>
                      <a:pt x="4" y="14"/>
                      <a:pt x="3" y="13"/>
                    </a:cubicBezTo>
                    <a:cubicBezTo>
                      <a:pt x="2" y="13"/>
                      <a:pt x="2" y="12"/>
                      <a:pt x="1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5"/>
                      <a:pt x="2" y="16"/>
                      <a:pt x="4" y="17"/>
                    </a:cubicBezTo>
                    <a:cubicBezTo>
                      <a:pt x="5" y="18"/>
                      <a:pt x="6" y="18"/>
                      <a:pt x="7" y="18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9" y="11"/>
                      <a:pt x="9" y="10"/>
                      <a:pt x="8" y="8"/>
                    </a:cubicBezTo>
                    <a:cubicBezTo>
                      <a:pt x="7" y="7"/>
                      <a:pt x="7" y="7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8" y="3"/>
                      <a:pt x="8" y="4"/>
                    </a:cubicBezTo>
                    <a:cubicBezTo>
                      <a:pt x="8" y="4"/>
                      <a:pt x="9" y="4"/>
                      <a:pt x="9" y="5"/>
                    </a:cubicBezTo>
                    <a:cubicBezTo>
                      <a:pt x="10" y="5"/>
                      <a:pt x="10" y="6"/>
                      <a:pt x="11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8" y="0"/>
                      <a:pt x="6" y="0"/>
                      <a:pt x="5" y="0"/>
                    </a:cubicBezTo>
                    <a:close/>
                    <a:moveTo>
                      <a:pt x="75" y="39"/>
                    </a:moveTo>
                    <a:cubicBezTo>
                      <a:pt x="70" y="44"/>
                      <a:pt x="70" y="44"/>
                      <a:pt x="70" y="44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7" y="41"/>
                      <a:pt x="77" y="41"/>
                      <a:pt x="77" y="41"/>
                    </a:cubicBezTo>
                    <a:lnTo>
                      <a:pt x="75" y="39"/>
                    </a:lnTo>
                    <a:close/>
                    <a:moveTo>
                      <a:pt x="62" y="32"/>
                    </a:moveTo>
                    <a:cubicBezTo>
                      <a:pt x="62" y="51"/>
                      <a:pt x="62" y="51"/>
                      <a:pt x="62" y="51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9" y="30"/>
                      <a:pt x="59" y="30"/>
                      <a:pt x="59" y="30"/>
                    </a:cubicBezTo>
                    <a:lnTo>
                      <a:pt x="62" y="32"/>
                    </a:lnTo>
                    <a:close/>
                    <a:moveTo>
                      <a:pt x="56" y="39"/>
                    </a:move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37"/>
                      <a:pt x="60" y="35"/>
                      <a:pt x="60" y="35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9" y="34"/>
                      <a:pt x="58" y="36"/>
                      <a:pt x="56" y="39"/>
                    </a:cubicBezTo>
                  </a:path>
                </a:pathLst>
              </a:cu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5065713" y="2838450"/>
                <a:ext cx="77788" cy="133350"/>
              </a:xfrm>
              <a:custGeom>
                <a:avLst/>
                <a:gdLst>
                  <a:gd name="T0" fmla="*/ 17 w 23"/>
                  <a:gd name="T1" fmla="*/ 2 h 39"/>
                  <a:gd name="T2" fmla="*/ 21 w 23"/>
                  <a:gd name="T3" fmla="*/ 5 h 39"/>
                  <a:gd name="T4" fmla="*/ 23 w 23"/>
                  <a:gd name="T5" fmla="*/ 10 h 39"/>
                  <a:gd name="T6" fmla="*/ 23 w 23"/>
                  <a:gd name="T7" fmla="*/ 15 h 39"/>
                  <a:gd name="T8" fmla="*/ 21 w 23"/>
                  <a:gd name="T9" fmla="*/ 18 h 39"/>
                  <a:gd name="T10" fmla="*/ 18 w 23"/>
                  <a:gd name="T11" fmla="*/ 21 h 39"/>
                  <a:gd name="T12" fmla="*/ 12 w 23"/>
                  <a:gd name="T13" fmla="*/ 25 h 39"/>
                  <a:gd name="T14" fmla="*/ 8 w 23"/>
                  <a:gd name="T15" fmla="*/ 27 h 39"/>
                  <a:gd name="T16" fmla="*/ 8 w 23"/>
                  <a:gd name="T17" fmla="*/ 27 h 39"/>
                  <a:gd name="T18" fmla="*/ 19 w 23"/>
                  <a:gd name="T19" fmla="*/ 33 h 39"/>
                  <a:gd name="T20" fmla="*/ 17 w 23"/>
                  <a:gd name="T21" fmla="*/ 39 h 39"/>
                  <a:gd name="T22" fmla="*/ 0 w 23"/>
                  <a:gd name="T23" fmla="*/ 29 h 39"/>
                  <a:gd name="T24" fmla="*/ 1 w 23"/>
                  <a:gd name="T25" fmla="*/ 24 h 39"/>
                  <a:gd name="T26" fmla="*/ 9 w 23"/>
                  <a:gd name="T27" fmla="*/ 20 h 39"/>
                  <a:gd name="T28" fmla="*/ 14 w 23"/>
                  <a:gd name="T29" fmla="*/ 17 h 39"/>
                  <a:gd name="T30" fmla="*/ 16 w 23"/>
                  <a:gd name="T31" fmla="*/ 15 h 39"/>
                  <a:gd name="T32" fmla="*/ 17 w 23"/>
                  <a:gd name="T33" fmla="*/ 13 h 39"/>
                  <a:gd name="T34" fmla="*/ 17 w 23"/>
                  <a:gd name="T35" fmla="*/ 9 h 39"/>
                  <a:gd name="T36" fmla="*/ 15 w 23"/>
                  <a:gd name="T37" fmla="*/ 7 h 39"/>
                  <a:gd name="T38" fmla="*/ 12 w 23"/>
                  <a:gd name="T39" fmla="*/ 6 h 39"/>
                  <a:gd name="T40" fmla="*/ 9 w 23"/>
                  <a:gd name="T41" fmla="*/ 7 h 39"/>
                  <a:gd name="T42" fmla="*/ 7 w 23"/>
                  <a:gd name="T43" fmla="*/ 1 h 39"/>
                  <a:gd name="T44" fmla="*/ 11 w 23"/>
                  <a:gd name="T45" fmla="*/ 0 h 39"/>
                  <a:gd name="T46" fmla="*/ 14 w 23"/>
                  <a:gd name="T47" fmla="*/ 0 h 39"/>
                  <a:gd name="T48" fmla="*/ 17 w 23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39">
                    <a:moveTo>
                      <a:pt x="17" y="2"/>
                    </a:moveTo>
                    <a:cubicBezTo>
                      <a:pt x="19" y="2"/>
                      <a:pt x="20" y="4"/>
                      <a:pt x="21" y="5"/>
                    </a:cubicBezTo>
                    <a:cubicBezTo>
                      <a:pt x="22" y="6"/>
                      <a:pt x="23" y="8"/>
                      <a:pt x="23" y="10"/>
                    </a:cubicBezTo>
                    <a:cubicBezTo>
                      <a:pt x="23" y="11"/>
                      <a:pt x="23" y="13"/>
                      <a:pt x="23" y="15"/>
                    </a:cubicBezTo>
                    <a:cubicBezTo>
                      <a:pt x="22" y="16"/>
                      <a:pt x="22" y="17"/>
                      <a:pt x="21" y="18"/>
                    </a:cubicBezTo>
                    <a:cubicBezTo>
                      <a:pt x="20" y="20"/>
                      <a:pt x="19" y="21"/>
                      <a:pt x="18" y="21"/>
                    </a:cubicBezTo>
                    <a:cubicBezTo>
                      <a:pt x="17" y="22"/>
                      <a:pt x="15" y="23"/>
                      <a:pt x="12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2" y="18"/>
                      <a:pt x="14" y="17"/>
                      <a:pt x="14" y="17"/>
                    </a:cubicBezTo>
                    <a:cubicBezTo>
                      <a:pt x="15" y="16"/>
                      <a:pt x="16" y="15"/>
                      <a:pt x="16" y="15"/>
                    </a:cubicBezTo>
                    <a:cubicBezTo>
                      <a:pt x="17" y="14"/>
                      <a:pt x="17" y="13"/>
                      <a:pt x="17" y="13"/>
                    </a:cubicBezTo>
                    <a:cubicBezTo>
                      <a:pt x="18" y="11"/>
                      <a:pt x="18" y="10"/>
                      <a:pt x="17" y="9"/>
                    </a:cubicBezTo>
                    <a:cubicBezTo>
                      <a:pt x="17" y="8"/>
                      <a:pt x="16" y="8"/>
                      <a:pt x="15" y="7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6" y="1"/>
                      <a:pt x="17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4689476" y="2613025"/>
                <a:ext cx="47625" cy="119063"/>
              </a:xfrm>
              <a:custGeom>
                <a:avLst/>
                <a:gdLst>
                  <a:gd name="T0" fmla="*/ 14 w 14"/>
                  <a:gd name="T1" fmla="*/ 3 h 35"/>
                  <a:gd name="T2" fmla="*/ 6 w 14"/>
                  <a:gd name="T3" fmla="*/ 35 h 35"/>
                  <a:gd name="T4" fmla="*/ 1 w 14"/>
                  <a:gd name="T5" fmla="*/ 32 h 35"/>
                  <a:gd name="T6" fmla="*/ 6 w 14"/>
                  <a:gd name="T7" fmla="*/ 13 h 35"/>
                  <a:gd name="T8" fmla="*/ 6 w 14"/>
                  <a:gd name="T9" fmla="*/ 10 h 35"/>
                  <a:gd name="T10" fmla="*/ 7 w 14"/>
                  <a:gd name="T11" fmla="*/ 7 h 35"/>
                  <a:gd name="T12" fmla="*/ 5 w 14"/>
                  <a:gd name="T13" fmla="*/ 8 h 35"/>
                  <a:gd name="T14" fmla="*/ 1 w 14"/>
                  <a:gd name="T15" fmla="*/ 9 h 35"/>
                  <a:gd name="T16" fmla="*/ 0 w 14"/>
                  <a:gd name="T17" fmla="*/ 4 h 35"/>
                  <a:gd name="T18" fmla="*/ 10 w 14"/>
                  <a:gd name="T19" fmla="*/ 0 h 35"/>
                  <a:gd name="T20" fmla="*/ 14 w 14"/>
                  <a:gd name="T2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5">
                    <a:moveTo>
                      <a:pt x="14" y="3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5483226" y="3074988"/>
                <a:ext cx="77788" cy="127000"/>
              </a:xfrm>
              <a:custGeom>
                <a:avLst/>
                <a:gdLst>
                  <a:gd name="T0" fmla="*/ 16 w 23"/>
                  <a:gd name="T1" fmla="*/ 2 h 37"/>
                  <a:gd name="T2" fmla="*/ 22 w 23"/>
                  <a:gd name="T3" fmla="*/ 8 h 37"/>
                  <a:gd name="T4" fmla="*/ 22 w 23"/>
                  <a:gd name="T5" fmla="*/ 15 h 37"/>
                  <a:gd name="T6" fmla="*/ 20 w 23"/>
                  <a:gd name="T7" fmla="*/ 19 h 37"/>
                  <a:gd name="T8" fmla="*/ 15 w 23"/>
                  <a:gd name="T9" fmla="*/ 19 h 37"/>
                  <a:gd name="T10" fmla="*/ 15 w 23"/>
                  <a:gd name="T11" fmla="*/ 20 h 37"/>
                  <a:gd name="T12" fmla="*/ 19 w 23"/>
                  <a:gd name="T13" fmla="*/ 25 h 37"/>
                  <a:gd name="T14" fmla="*/ 19 w 23"/>
                  <a:gd name="T15" fmla="*/ 30 h 37"/>
                  <a:gd name="T16" fmla="*/ 14 w 23"/>
                  <a:gd name="T17" fmla="*/ 36 h 37"/>
                  <a:gd name="T18" fmla="*/ 6 w 23"/>
                  <a:gd name="T19" fmla="*/ 34 h 37"/>
                  <a:gd name="T20" fmla="*/ 0 w 23"/>
                  <a:gd name="T21" fmla="*/ 29 h 37"/>
                  <a:gd name="T22" fmla="*/ 1 w 23"/>
                  <a:gd name="T23" fmla="*/ 23 h 37"/>
                  <a:gd name="T24" fmla="*/ 4 w 23"/>
                  <a:gd name="T25" fmla="*/ 26 h 37"/>
                  <a:gd name="T26" fmla="*/ 7 w 23"/>
                  <a:gd name="T27" fmla="*/ 29 h 37"/>
                  <a:gd name="T28" fmla="*/ 11 w 23"/>
                  <a:gd name="T29" fmla="*/ 30 h 37"/>
                  <a:gd name="T30" fmla="*/ 14 w 23"/>
                  <a:gd name="T31" fmla="*/ 27 h 37"/>
                  <a:gd name="T32" fmla="*/ 13 w 23"/>
                  <a:gd name="T33" fmla="*/ 23 h 37"/>
                  <a:gd name="T34" fmla="*/ 9 w 23"/>
                  <a:gd name="T35" fmla="*/ 19 h 37"/>
                  <a:gd name="T36" fmla="*/ 7 w 23"/>
                  <a:gd name="T37" fmla="*/ 18 h 37"/>
                  <a:gd name="T38" fmla="*/ 8 w 23"/>
                  <a:gd name="T39" fmla="*/ 13 h 37"/>
                  <a:gd name="T40" fmla="*/ 10 w 23"/>
                  <a:gd name="T41" fmla="*/ 14 h 37"/>
                  <a:gd name="T42" fmla="*/ 15 w 23"/>
                  <a:gd name="T43" fmla="*/ 16 h 37"/>
                  <a:gd name="T44" fmla="*/ 17 w 23"/>
                  <a:gd name="T45" fmla="*/ 13 h 37"/>
                  <a:gd name="T46" fmla="*/ 14 w 23"/>
                  <a:gd name="T47" fmla="*/ 8 h 37"/>
                  <a:gd name="T48" fmla="*/ 12 w 23"/>
                  <a:gd name="T49" fmla="*/ 7 h 37"/>
                  <a:gd name="T50" fmla="*/ 8 w 23"/>
                  <a:gd name="T51" fmla="*/ 7 h 37"/>
                  <a:gd name="T52" fmla="*/ 7 w 23"/>
                  <a:gd name="T53" fmla="*/ 1 h 37"/>
                  <a:gd name="T54" fmla="*/ 16 w 23"/>
                  <a:gd name="T5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37">
                    <a:moveTo>
                      <a:pt x="16" y="2"/>
                    </a:moveTo>
                    <a:cubicBezTo>
                      <a:pt x="19" y="4"/>
                      <a:pt x="20" y="6"/>
                      <a:pt x="22" y="8"/>
                    </a:cubicBezTo>
                    <a:cubicBezTo>
                      <a:pt x="23" y="10"/>
                      <a:pt x="23" y="12"/>
                      <a:pt x="22" y="15"/>
                    </a:cubicBezTo>
                    <a:cubicBezTo>
                      <a:pt x="22" y="17"/>
                      <a:pt x="21" y="18"/>
                      <a:pt x="20" y="19"/>
                    </a:cubicBezTo>
                    <a:cubicBezTo>
                      <a:pt x="18" y="20"/>
                      <a:pt x="17" y="20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7" y="21"/>
                      <a:pt x="18" y="23"/>
                      <a:pt x="19" y="25"/>
                    </a:cubicBezTo>
                    <a:cubicBezTo>
                      <a:pt x="19" y="26"/>
                      <a:pt x="20" y="28"/>
                      <a:pt x="19" y="30"/>
                    </a:cubicBezTo>
                    <a:cubicBezTo>
                      <a:pt x="18" y="34"/>
                      <a:pt x="17" y="35"/>
                      <a:pt x="14" y="36"/>
                    </a:cubicBezTo>
                    <a:cubicBezTo>
                      <a:pt x="12" y="37"/>
                      <a:pt x="10" y="36"/>
                      <a:pt x="6" y="34"/>
                    </a:cubicBezTo>
                    <a:cubicBezTo>
                      <a:pt x="4" y="33"/>
                      <a:pt x="1" y="31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4"/>
                      <a:pt x="3" y="25"/>
                      <a:pt x="4" y="26"/>
                    </a:cubicBezTo>
                    <a:cubicBezTo>
                      <a:pt x="5" y="27"/>
                      <a:pt x="6" y="28"/>
                      <a:pt x="7" y="29"/>
                    </a:cubicBezTo>
                    <a:cubicBezTo>
                      <a:pt x="9" y="30"/>
                      <a:pt x="10" y="30"/>
                      <a:pt x="11" y="30"/>
                    </a:cubicBezTo>
                    <a:cubicBezTo>
                      <a:pt x="12" y="30"/>
                      <a:pt x="13" y="29"/>
                      <a:pt x="14" y="27"/>
                    </a:cubicBezTo>
                    <a:cubicBezTo>
                      <a:pt x="14" y="25"/>
                      <a:pt x="14" y="24"/>
                      <a:pt x="13" y="23"/>
                    </a:cubicBezTo>
                    <a:cubicBezTo>
                      <a:pt x="12" y="22"/>
                      <a:pt x="11" y="21"/>
                      <a:pt x="9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2" y="15"/>
                      <a:pt x="13" y="16"/>
                      <a:pt x="15" y="16"/>
                    </a:cubicBezTo>
                    <a:cubicBezTo>
                      <a:pt x="16" y="16"/>
                      <a:pt x="16" y="15"/>
                      <a:pt x="17" y="13"/>
                    </a:cubicBezTo>
                    <a:cubicBezTo>
                      <a:pt x="17" y="11"/>
                      <a:pt x="17" y="9"/>
                      <a:pt x="14" y="8"/>
                    </a:cubicBezTo>
                    <a:cubicBezTo>
                      <a:pt x="13" y="7"/>
                      <a:pt x="12" y="7"/>
                      <a:pt x="12" y="7"/>
                    </a:cubicBezTo>
                    <a:cubicBezTo>
                      <a:pt x="11" y="6"/>
                      <a:pt x="10" y="6"/>
                      <a:pt x="8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0" y="0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89"/>
              <p:cNvSpPr>
                <a:spLocks noEditPoints="1"/>
              </p:cNvSpPr>
              <p:nvPr/>
            </p:nvSpPr>
            <p:spPr bwMode="auto">
              <a:xfrm>
                <a:off x="5872163" y="3311525"/>
                <a:ext cx="76200" cy="119063"/>
              </a:xfrm>
              <a:custGeom>
                <a:avLst/>
                <a:gdLst>
                  <a:gd name="T0" fmla="*/ 17 w 22"/>
                  <a:gd name="T1" fmla="*/ 23 h 35"/>
                  <a:gd name="T2" fmla="*/ 20 w 22"/>
                  <a:gd name="T3" fmla="*/ 25 h 35"/>
                  <a:gd name="T4" fmla="*/ 19 w 22"/>
                  <a:gd name="T5" fmla="*/ 30 h 35"/>
                  <a:gd name="T6" fmla="*/ 16 w 22"/>
                  <a:gd name="T7" fmla="*/ 28 h 35"/>
                  <a:gd name="T8" fmla="*/ 14 w 22"/>
                  <a:gd name="T9" fmla="*/ 35 h 35"/>
                  <a:gd name="T10" fmla="*/ 9 w 22"/>
                  <a:gd name="T11" fmla="*/ 32 h 35"/>
                  <a:gd name="T12" fmla="*/ 10 w 22"/>
                  <a:gd name="T13" fmla="*/ 26 h 35"/>
                  <a:gd name="T14" fmla="*/ 0 w 22"/>
                  <a:gd name="T15" fmla="*/ 19 h 35"/>
                  <a:gd name="T16" fmla="*/ 1 w 22"/>
                  <a:gd name="T17" fmla="*/ 15 h 35"/>
                  <a:gd name="T18" fmla="*/ 17 w 22"/>
                  <a:gd name="T19" fmla="*/ 0 h 35"/>
                  <a:gd name="T20" fmla="*/ 22 w 22"/>
                  <a:gd name="T21" fmla="*/ 3 h 35"/>
                  <a:gd name="T22" fmla="*/ 17 w 22"/>
                  <a:gd name="T23" fmla="*/ 23 h 35"/>
                  <a:gd name="T24" fmla="*/ 14 w 22"/>
                  <a:gd name="T25" fmla="*/ 11 h 35"/>
                  <a:gd name="T26" fmla="*/ 15 w 22"/>
                  <a:gd name="T27" fmla="*/ 8 h 35"/>
                  <a:gd name="T28" fmla="*/ 15 w 22"/>
                  <a:gd name="T29" fmla="*/ 8 h 35"/>
                  <a:gd name="T30" fmla="*/ 13 w 22"/>
                  <a:gd name="T31" fmla="*/ 11 h 35"/>
                  <a:gd name="T32" fmla="*/ 6 w 22"/>
                  <a:gd name="T33" fmla="*/ 17 h 35"/>
                  <a:gd name="T34" fmla="*/ 12 w 22"/>
                  <a:gd name="T35" fmla="*/ 20 h 35"/>
                  <a:gd name="T36" fmla="*/ 13 w 22"/>
                  <a:gd name="T37" fmla="*/ 15 h 35"/>
                  <a:gd name="T38" fmla="*/ 14 w 22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35">
                    <a:moveTo>
                      <a:pt x="17" y="23"/>
                    </a:move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3"/>
                      <a:pt x="22" y="3"/>
                      <a:pt x="22" y="3"/>
                    </a:cubicBezTo>
                    <a:lnTo>
                      <a:pt x="17" y="23"/>
                    </a:lnTo>
                    <a:close/>
                    <a:moveTo>
                      <a:pt x="14" y="11"/>
                    </a:moveTo>
                    <a:cubicBezTo>
                      <a:pt x="15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4"/>
                      <a:pt x="14" y="13"/>
                      <a:pt x="14" y="11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6297613" y="3540125"/>
                <a:ext cx="77788" cy="130175"/>
              </a:xfrm>
              <a:custGeom>
                <a:avLst/>
                <a:gdLst>
                  <a:gd name="T0" fmla="*/ 23 w 23"/>
                  <a:gd name="T1" fmla="*/ 8 h 38"/>
                  <a:gd name="T2" fmla="*/ 21 w 23"/>
                  <a:gd name="T3" fmla="*/ 14 h 38"/>
                  <a:gd name="T4" fmla="*/ 13 w 23"/>
                  <a:gd name="T5" fmla="*/ 9 h 38"/>
                  <a:gd name="T6" fmla="*/ 10 w 23"/>
                  <a:gd name="T7" fmla="*/ 15 h 38"/>
                  <a:gd name="T8" fmla="*/ 11 w 23"/>
                  <a:gd name="T9" fmla="*/ 15 h 38"/>
                  <a:gd name="T10" fmla="*/ 14 w 23"/>
                  <a:gd name="T11" fmla="*/ 16 h 38"/>
                  <a:gd name="T12" fmla="*/ 19 w 23"/>
                  <a:gd name="T13" fmla="*/ 22 h 38"/>
                  <a:gd name="T14" fmla="*/ 19 w 23"/>
                  <a:gd name="T15" fmla="*/ 30 h 38"/>
                  <a:gd name="T16" fmla="*/ 14 w 23"/>
                  <a:gd name="T17" fmla="*/ 37 h 38"/>
                  <a:gd name="T18" fmla="*/ 6 w 23"/>
                  <a:gd name="T19" fmla="*/ 36 h 38"/>
                  <a:gd name="T20" fmla="*/ 0 w 23"/>
                  <a:gd name="T21" fmla="*/ 30 h 38"/>
                  <a:gd name="T22" fmla="*/ 1 w 23"/>
                  <a:gd name="T23" fmla="*/ 24 h 38"/>
                  <a:gd name="T24" fmla="*/ 4 w 23"/>
                  <a:gd name="T25" fmla="*/ 28 h 38"/>
                  <a:gd name="T26" fmla="*/ 7 w 23"/>
                  <a:gd name="T27" fmla="*/ 30 h 38"/>
                  <a:gd name="T28" fmla="*/ 13 w 23"/>
                  <a:gd name="T29" fmla="*/ 28 h 38"/>
                  <a:gd name="T30" fmla="*/ 10 w 23"/>
                  <a:gd name="T31" fmla="*/ 20 h 38"/>
                  <a:gd name="T32" fmla="*/ 8 w 23"/>
                  <a:gd name="T33" fmla="*/ 19 h 38"/>
                  <a:gd name="T34" fmla="*/ 6 w 23"/>
                  <a:gd name="T35" fmla="*/ 19 h 38"/>
                  <a:gd name="T36" fmla="*/ 4 w 23"/>
                  <a:gd name="T37" fmla="*/ 16 h 38"/>
                  <a:gd name="T38" fmla="*/ 9 w 23"/>
                  <a:gd name="T39" fmla="*/ 0 h 38"/>
                  <a:gd name="T40" fmla="*/ 23 w 23"/>
                  <a:gd name="T4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38">
                    <a:moveTo>
                      <a:pt x="23" y="8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3" y="16"/>
                      <a:pt x="14" y="16"/>
                    </a:cubicBezTo>
                    <a:cubicBezTo>
                      <a:pt x="16" y="17"/>
                      <a:pt x="18" y="19"/>
                      <a:pt x="19" y="22"/>
                    </a:cubicBezTo>
                    <a:cubicBezTo>
                      <a:pt x="20" y="25"/>
                      <a:pt x="20" y="27"/>
                      <a:pt x="19" y="30"/>
                    </a:cubicBezTo>
                    <a:cubicBezTo>
                      <a:pt x="18" y="34"/>
                      <a:pt x="16" y="36"/>
                      <a:pt x="14" y="37"/>
                    </a:cubicBezTo>
                    <a:cubicBezTo>
                      <a:pt x="12" y="38"/>
                      <a:pt x="9" y="37"/>
                      <a:pt x="6" y="36"/>
                    </a:cubicBezTo>
                    <a:cubicBezTo>
                      <a:pt x="3" y="34"/>
                      <a:pt x="1" y="32"/>
                      <a:pt x="0" y="3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5"/>
                      <a:pt x="3" y="27"/>
                      <a:pt x="4" y="28"/>
                    </a:cubicBezTo>
                    <a:cubicBezTo>
                      <a:pt x="5" y="29"/>
                      <a:pt x="6" y="29"/>
                      <a:pt x="7" y="30"/>
                    </a:cubicBezTo>
                    <a:cubicBezTo>
                      <a:pt x="11" y="32"/>
                      <a:pt x="13" y="31"/>
                      <a:pt x="13" y="28"/>
                    </a:cubicBezTo>
                    <a:cubicBezTo>
                      <a:pt x="14" y="25"/>
                      <a:pt x="13" y="22"/>
                      <a:pt x="10" y="20"/>
                    </a:cubicBezTo>
                    <a:cubicBezTo>
                      <a:pt x="9" y="20"/>
                      <a:pt x="8" y="19"/>
                      <a:pt x="8" y="19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1"/>
              <p:cNvSpPr>
                <a:spLocks noEditPoints="1"/>
              </p:cNvSpPr>
              <p:nvPr/>
            </p:nvSpPr>
            <p:spPr bwMode="auto">
              <a:xfrm>
                <a:off x="6713538" y="3789363"/>
                <a:ext cx="76200" cy="120650"/>
              </a:xfrm>
              <a:custGeom>
                <a:avLst/>
                <a:gdLst>
                  <a:gd name="T0" fmla="*/ 18 w 22"/>
                  <a:gd name="T1" fmla="*/ 19 h 35"/>
                  <a:gd name="T2" fmla="*/ 18 w 22"/>
                  <a:gd name="T3" fmla="*/ 27 h 35"/>
                  <a:gd name="T4" fmla="*/ 14 w 22"/>
                  <a:gd name="T5" fmla="*/ 34 h 35"/>
                  <a:gd name="T6" fmla="*/ 7 w 22"/>
                  <a:gd name="T7" fmla="*/ 33 h 35"/>
                  <a:gd name="T8" fmla="*/ 2 w 22"/>
                  <a:gd name="T9" fmla="*/ 29 h 35"/>
                  <a:gd name="T10" fmla="*/ 0 w 22"/>
                  <a:gd name="T11" fmla="*/ 22 h 35"/>
                  <a:gd name="T12" fmla="*/ 1 w 22"/>
                  <a:gd name="T13" fmla="*/ 14 h 35"/>
                  <a:gd name="T14" fmla="*/ 8 w 22"/>
                  <a:gd name="T15" fmla="*/ 2 h 35"/>
                  <a:gd name="T16" fmla="*/ 19 w 22"/>
                  <a:gd name="T17" fmla="*/ 3 h 35"/>
                  <a:gd name="T18" fmla="*/ 22 w 22"/>
                  <a:gd name="T19" fmla="*/ 5 h 35"/>
                  <a:gd name="T20" fmla="*/ 21 w 22"/>
                  <a:gd name="T21" fmla="*/ 10 h 35"/>
                  <a:gd name="T22" fmla="*/ 18 w 22"/>
                  <a:gd name="T23" fmla="*/ 8 h 35"/>
                  <a:gd name="T24" fmla="*/ 13 w 22"/>
                  <a:gd name="T25" fmla="*/ 7 h 35"/>
                  <a:gd name="T26" fmla="*/ 10 w 22"/>
                  <a:gd name="T27" fmla="*/ 8 h 35"/>
                  <a:gd name="T28" fmla="*/ 7 w 22"/>
                  <a:gd name="T29" fmla="*/ 14 h 35"/>
                  <a:gd name="T30" fmla="*/ 7 w 22"/>
                  <a:gd name="T31" fmla="*/ 14 h 35"/>
                  <a:gd name="T32" fmla="*/ 14 w 22"/>
                  <a:gd name="T33" fmla="*/ 13 h 35"/>
                  <a:gd name="T34" fmla="*/ 18 w 22"/>
                  <a:gd name="T35" fmla="*/ 19 h 35"/>
                  <a:gd name="T36" fmla="*/ 11 w 22"/>
                  <a:gd name="T37" fmla="*/ 28 h 35"/>
                  <a:gd name="T38" fmla="*/ 13 w 22"/>
                  <a:gd name="T39" fmla="*/ 24 h 35"/>
                  <a:gd name="T40" fmla="*/ 13 w 22"/>
                  <a:gd name="T41" fmla="*/ 20 h 35"/>
                  <a:gd name="T42" fmla="*/ 11 w 22"/>
                  <a:gd name="T43" fmla="*/ 18 h 35"/>
                  <a:gd name="T44" fmla="*/ 8 w 22"/>
                  <a:gd name="T45" fmla="*/ 17 h 35"/>
                  <a:gd name="T46" fmla="*/ 6 w 22"/>
                  <a:gd name="T47" fmla="*/ 20 h 35"/>
                  <a:gd name="T48" fmla="*/ 6 w 22"/>
                  <a:gd name="T49" fmla="*/ 25 h 35"/>
                  <a:gd name="T50" fmla="*/ 8 w 22"/>
                  <a:gd name="T51" fmla="*/ 28 h 35"/>
                  <a:gd name="T52" fmla="*/ 11 w 22"/>
                  <a:gd name="T53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35">
                    <a:moveTo>
                      <a:pt x="18" y="19"/>
                    </a:moveTo>
                    <a:cubicBezTo>
                      <a:pt x="19" y="21"/>
                      <a:pt x="19" y="24"/>
                      <a:pt x="18" y="27"/>
                    </a:cubicBezTo>
                    <a:cubicBezTo>
                      <a:pt x="17" y="31"/>
                      <a:pt x="16" y="33"/>
                      <a:pt x="14" y="34"/>
                    </a:cubicBezTo>
                    <a:cubicBezTo>
                      <a:pt x="12" y="35"/>
                      <a:pt x="9" y="35"/>
                      <a:pt x="7" y="33"/>
                    </a:cubicBezTo>
                    <a:cubicBezTo>
                      <a:pt x="5" y="32"/>
                      <a:pt x="3" y="31"/>
                      <a:pt x="2" y="29"/>
                    </a:cubicBezTo>
                    <a:cubicBezTo>
                      <a:pt x="1" y="27"/>
                      <a:pt x="1" y="25"/>
                      <a:pt x="0" y="22"/>
                    </a:cubicBezTo>
                    <a:cubicBezTo>
                      <a:pt x="0" y="20"/>
                      <a:pt x="1" y="17"/>
                      <a:pt x="1" y="14"/>
                    </a:cubicBezTo>
                    <a:cubicBezTo>
                      <a:pt x="3" y="8"/>
                      <a:pt x="5" y="4"/>
                      <a:pt x="8" y="2"/>
                    </a:cubicBezTo>
                    <a:cubicBezTo>
                      <a:pt x="11" y="0"/>
                      <a:pt x="15" y="0"/>
                      <a:pt x="19" y="3"/>
                    </a:cubicBezTo>
                    <a:cubicBezTo>
                      <a:pt x="20" y="4"/>
                      <a:pt x="21" y="4"/>
                      <a:pt x="22" y="5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12" y="7"/>
                      <a:pt x="11" y="7"/>
                      <a:pt x="10" y="8"/>
                    </a:cubicBezTo>
                    <a:cubicBezTo>
                      <a:pt x="9" y="9"/>
                      <a:pt x="8" y="11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2"/>
                      <a:pt x="11" y="12"/>
                      <a:pt x="14" y="13"/>
                    </a:cubicBezTo>
                    <a:cubicBezTo>
                      <a:pt x="16" y="14"/>
                      <a:pt x="17" y="16"/>
                      <a:pt x="18" y="19"/>
                    </a:cubicBezTo>
                    <a:close/>
                    <a:moveTo>
                      <a:pt x="11" y="28"/>
                    </a:moveTo>
                    <a:cubicBezTo>
                      <a:pt x="12" y="27"/>
                      <a:pt x="13" y="26"/>
                      <a:pt x="13" y="24"/>
                    </a:cubicBezTo>
                    <a:cubicBezTo>
                      <a:pt x="13" y="23"/>
                      <a:pt x="13" y="22"/>
                      <a:pt x="13" y="20"/>
                    </a:cubicBezTo>
                    <a:cubicBezTo>
                      <a:pt x="13" y="19"/>
                      <a:pt x="12" y="18"/>
                      <a:pt x="11" y="18"/>
                    </a:cubicBezTo>
                    <a:cubicBezTo>
                      <a:pt x="10" y="17"/>
                      <a:pt x="9" y="17"/>
                      <a:pt x="8" y="17"/>
                    </a:cubicBezTo>
                    <a:cubicBezTo>
                      <a:pt x="7" y="18"/>
                      <a:pt x="6" y="19"/>
                      <a:pt x="6" y="20"/>
                    </a:cubicBezTo>
                    <a:cubicBezTo>
                      <a:pt x="5" y="21"/>
                      <a:pt x="5" y="23"/>
                      <a:pt x="6" y="25"/>
                    </a:cubicBezTo>
                    <a:cubicBezTo>
                      <a:pt x="6" y="26"/>
                      <a:pt x="7" y="27"/>
                      <a:pt x="8" y="28"/>
                    </a:cubicBezTo>
                    <a:cubicBezTo>
                      <a:pt x="9" y="29"/>
                      <a:pt x="10" y="29"/>
                      <a:pt x="11" y="2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4130676" y="2873375"/>
                <a:ext cx="82550" cy="125413"/>
              </a:xfrm>
              <a:custGeom>
                <a:avLst/>
                <a:gdLst>
                  <a:gd name="T0" fmla="*/ 52 w 52"/>
                  <a:gd name="T1" fmla="*/ 21 h 79"/>
                  <a:gd name="T2" fmla="*/ 50 w 52"/>
                  <a:gd name="T3" fmla="*/ 32 h 79"/>
                  <a:gd name="T4" fmla="*/ 13 w 52"/>
                  <a:gd name="T5" fmla="*/ 79 h 79"/>
                  <a:gd name="T6" fmla="*/ 0 w 52"/>
                  <a:gd name="T7" fmla="*/ 73 h 79"/>
                  <a:gd name="T8" fmla="*/ 37 w 52"/>
                  <a:gd name="T9" fmla="*/ 28 h 79"/>
                  <a:gd name="T10" fmla="*/ 9 w 52"/>
                  <a:gd name="T11" fmla="*/ 13 h 79"/>
                  <a:gd name="T12" fmla="*/ 13 w 52"/>
                  <a:gd name="T13" fmla="*/ 0 h 79"/>
                  <a:gd name="T14" fmla="*/ 52 w 52"/>
                  <a:gd name="T15" fmla="*/ 2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79">
                    <a:moveTo>
                      <a:pt x="52" y="21"/>
                    </a:moveTo>
                    <a:lnTo>
                      <a:pt x="50" y="32"/>
                    </a:lnTo>
                    <a:lnTo>
                      <a:pt x="13" y="79"/>
                    </a:lnTo>
                    <a:lnTo>
                      <a:pt x="0" y="73"/>
                    </a:lnTo>
                    <a:lnTo>
                      <a:pt x="37" y="28"/>
                    </a:lnTo>
                    <a:lnTo>
                      <a:pt x="9" y="13"/>
                    </a:lnTo>
                    <a:lnTo>
                      <a:pt x="13" y="0"/>
                    </a:lnTo>
                    <a:lnTo>
                      <a:pt x="52" y="21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3"/>
              <p:cNvSpPr>
                <a:spLocks noEditPoints="1"/>
              </p:cNvSpPr>
              <p:nvPr/>
            </p:nvSpPr>
            <p:spPr bwMode="auto">
              <a:xfrm>
                <a:off x="4532313" y="3116263"/>
                <a:ext cx="74613" cy="122238"/>
              </a:xfrm>
              <a:custGeom>
                <a:avLst/>
                <a:gdLst>
                  <a:gd name="T0" fmla="*/ 18 w 22"/>
                  <a:gd name="T1" fmla="*/ 25 h 36"/>
                  <a:gd name="T2" fmla="*/ 18 w 22"/>
                  <a:gd name="T3" fmla="*/ 31 h 36"/>
                  <a:gd name="T4" fmla="*/ 14 w 22"/>
                  <a:gd name="T5" fmla="*/ 36 h 36"/>
                  <a:gd name="T6" fmla="*/ 7 w 22"/>
                  <a:gd name="T7" fmla="*/ 34 h 36"/>
                  <a:gd name="T8" fmla="*/ 1 w 22"/>
                  <a:gd name="T9" fmla="*/ 28 h 36"/>
                  <a:gd name="T10" fmla="*/ 0 w 22"/>
                  <a:gd name="T11" fmla="*/ 21 h 36"/>
                  <a:gd name="T12" fmla="*/ 3 w 22"/>
                  <a:gd name="T13" fmla="*/ 17 h 36"/>
                  <a:gd name="T14" fmla="*/ 7 w 22"/>
                  <a:gd name="T15" fmla="*/ 15 h 36"/>
                  <a:gd name="T16" fmla="*/ 5 w 22"/>
                  <a:gd name="T17" fmla="*/ 10 h 36"/>
                  <a:gd name="T18" fmla="*/ 5 w 22"/>
                  <a:gd name="T19" fmla="*/ 5 h 36"/>
                  <a:gd name="T20" fmla="*/ 9 w 22"/>
                  <a:gd name="T21" fmla="*/ 1 h 36"/>
                  <a:gd name="T22" fmla="*/ 15 w 22"/>
                  <a:gd name="T23" fmla="*/ 2 h 36"/>
                  <a:gd name="T24" fmla="*/ 21 w 22"/>
                  <a:gd name="T25" fmla="*/ 7 h 36"/>
                  <a:gd name="T26" fmla="*/ 21 w 22"/>
                  <a:gd name="T27" fmla="*/ 14 h 36"/>
                  <a:gd name="T28" fmla="*/ 19 w 22"/>
                  <a:gd name="T29" fmla="*/ 18 h 36"/>
                  <a:gd name="T30" fmla="*/ 15 w 22"/>
                  <a:gd name="T31" fmla="*/ 19 h 36"/>
                  <a:gd name="T32" fmla="*/ 18 w 22"/>
                  <a:gd name="T33" fmla="*/ 25 h 36"/>
                  <a:gd name="T34" fmla="*/ 11 w 22"/>
                  <a:gd name="T35" fmla="*/ 30 h 36"/>
                  <a:gd name="T36" fmla="*/ 13 w 22"/>
                  <a:gd name="T37" fmla="*/ 28 h 36"/>
                  <a:gd name="T38" fmla="*/ 13 w 22"/>
                  <a:gd name="T39" fmla="*/ 24 h 36"/>
                  <a:gd name="T40" fmla="*/ 10 w 22"/>
                  <a:gd name="T41" fmla="*/ 20 h 36"/>
                  <a:gd name="T42" fmla="*/ 5 w 22"/>
                  <a:gd name="T43" fmla="*/ 23 h 36"/>
                  <a:gd name="T44" fmla="*/ 5 w 22"/>
                  <a:gd name="T45" fmla="*/ 27 h 36"/>
                  <a:gd name="T46" fmla="*/ 8 w 22"/>
                  <a:gd name="T47" fmla="*/ 29 h 36"/>
                  <a:gd name="T48" fmla="*/ 11 w 22"/>
                  <a:gd name="T49" fmla="*/ 30 h 36"/>
                  <a:gd name="T50" fmla="*/ 12 w 22"/>
                  <a:gd name="T51" fmla="*/ 6 h 36"/>
                  <a:gd name="T52" fmla="*/ 10 w 22"/>
                  <a:gd name="T53" fmla="*/ 8 h 36"/>
                  <a:gd name="T54" fmla="*/ 10 w 22"/>
                  <a:gd name="T55" fmla="*/ 11 h 36"/>
                  <a:gd name="T56" fmla="*/ 12 w 22"/>
                  <a:gd name="T57" fmla="*/ 14 h 36"/>
                  <a:gd name="T58" fmla="*/ 15 w 22"/>
                  <a:gd name="T59" fmla="*/ 14 h 36"/>
                  <a:gd name="T60" fmla="*/ 16 w 22"/>
                  <a:gd name="T61" fmla="*/ 12 h 36"/>
                  <a:gd name="T62" fmla="*/ 16 w 22"/>
                  <a:gd name="T63" fmla="*/ 9 h 36"/>
                  <a:gd name="T64" fmla="*/ 14 w 22"/>
                  <a:gd name="T65" fmla="*/ 7 h 36"/>
                  <a:gd name="T66" fmla="*/ 12 w 22"/>
                  <a:gd name="T6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" h="36">
                    <a:moveTo>
                      <a:pt x="18" y="25"/>
                    </a:moveTo>
                    <a:cubicBezTo>
                      <a:pt x="18" y="27"/>
                      <a:pt x="18" y="29"/>
                      <a:pt x="18" y="31"/>
                    </a:cubicBezTo>
                    <a:cubicBezTo>
                      <a:pt x="17" y="33"/>
                      <a:pt x="16" y="35"/>
                      <a:pt x="14" y="36"/>
                    </a:cubicBezTo>
                    <a:cubicBezTo>
                      <a:pt x="12" y="36"/>
                      <a:pt x="9" y="36"/>
                      <a:pt x="7" y="34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6"/>
                      <a:pt x="0" y="24"/>
                      <a:pt x="0" y="21"/>
                    </a:cubicBezTo>
                    <a:cubicBezTo>
                      <a:pt x="1" y="19"/>
                      <a:pt x="2" y="18"/>
                      <a:pt x="3" y="17"/>
                    </a:cubicBezTo>
                    <a:cubicBezTo>
                      <a:pt x="4" y="16"/>
                      <a:pt x="5" y="15"/>
                      <a:pt x="7" y="15"/>
                    </a:cubicBezTo>
                    <a:cubicBezTo>
                      <a:pt x="6" y="13"/>
                      <a:pt x="6" y="11"/>
                      <a:pt x="5" y="10"/>
                    </a:cubicBezTo>
                    <a:cubicBezTo>
                      <a:pt x="5" y="8"/>
                      <a:pt x="5" y="6"/>
                      <a:pt x="5" y="5"/>
                    </a:cubicBezTo>
                    <a:cubicBezTo>
                      <a:pt x="6" y="2"/>
                      <a:pt x="7" y="1"/>
                      <a:pt x="9" y="1"/>
                    </a:cubicBezTo>
                    <a:cubicBezTo>
                      <a:pt x="11" y="0"/>
                      <a:pt x="13" y="0"/>
                      <a:pt x="15" y="2"/>
                    </a:cubicBezTo>
                    <a:cubicBezTo>
                      <a:pt x="18" y="3"/>
                      <a:pt x="20" y="5"/>
                      <a:pt x="21" y="7"/>
                    </a:cubicBezTo>
                    <a:cubicBezTo>
                      <a:pt x="22" y="9"/>
                      <a:pt x="22" y="12"/>
                      <a:pt x="21" y="14"/>
                    </a:cubicBezTo>
                    <a:cubicBezTo>
                      <a:pt x="21" y="16"/>
                      <a:pt x="20" y="17"/>
                      <a:pt x="19" y="18"/>
                    </a:cubicBezTo>
                    <a:cubicBezTo>
                      <a:pt x="18" y="19"/>
                      <a:pt x="17" y="19"/>
                      <a:pt x="15" y="19"/>
                    </a:cubicBezTo>
                    <a:cubicBezTo>
                      <a:pt x="16" y="22"/>
                      <a:pt x="17" y="24"/>
                      <a:pt x="18" y="25"/>
                    </a:cubicBezTo>
                    <a:close/>
                    <a:moveTo>
                      <a:pt x="11" y="30"/>
                    </a:move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7"/>
                      <a:pt x="13" y="26"/>
                      <a:pt x="13" y="24"/>
                    </a:cubicBezTo>
                    <a:cubicBezTo>
                      <a:pt x="12" y="23"/>
                      <a:pt x="11" y="22"/>
                      <a:pt x="10" y="20"/>
                    </a:cubicBezTo>
                    <a:cubicBezTo>
                      <a:pt x="7" y="20"/>
                      <a:pt x="6" y="21"/>
                      <a:pt x="5" y="23"/>
                    </a:cubicBezTo>
                    <a:cubicBezTo>
                      <a:pt x="5" y="24"/>
                      <a:pt x="5" y="26"/>
                      <a:pt x="5" y="27"/>
                    </a:cubicBezTo>
                    <a:cubicBezTo>
                      <a:pt x="6" y="28"/>
                      <a:pt x="7" y="29"/>
                      <a:pt x="8" y="29"/>
                    </a:cubicBezTo>
                    <a:cubicBezTo>
                      <a:pt x="9" y="30"/>
                      <a:pt x="10" y="30"/>
                      <a:pt x="11" y="30"/>
                    </a:cubicBezTo>
                    <a:moveTo>
                      <a:pt x="12" y="6"/>
                    </a:moveTo>
                    <a:cubicBezTo>
                      <a:pt x="11" y="7"/>
                      <a:pt x="11" y="7"/>
                      <a:pt x="10" y="8"/>
                    </a:cubicBezTo>
                    <a:cubicBezTo>
                      <a:pt x="10" y="9"/>
                      <a:pt x="10" y="10"/>
                      <a:pt x="10" y="11"/>
                    </a:cubicBezTo>
                    <a:cubicBezTo>
                      <a:pt x="11" y="12"/>
                      <a:pt x="11" y="13"/>
                      <a:pt x="12" y="14"/>
                    </a:cubicBezTo>
                    <a:cubicBezTo>
                      <a:pt x="13" y="14"/>
                      <a:pt x="14" y="14"/>
                      <a:pt x="15" y="14"/>
                    </a:cubicBezTo>
                    <a:cubicBezTo>
                      <a:pt x="16" y="13"/>
                      <a:pt x="16" y="13"/>
                      <a:pt x="16" y="12"/>
                    </a:cubicBezTo>
                    <a:cubicBezTo>
                      <a:pt x="17" y="11"/>
                      <a:pt x="16" y="10"/>
                      <a:pt x="16" y="9"/>
                    </a:cubicBezTo>
                    <a:cubicBezTo>
                      <a:pt x="16" y="8"/>
                      <a:pt x="15" y="7"/>
                      <a:pt x="14" y="7"/>
                    </a:cubicBezTo>
                    <a:cubicBezTo>
                      <a:pt x="13" y="6"/>
                      <a:pt x="12" y="6"/>
                      <a:pt x="12" y="6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4932363" y="3348038"/>
                <a:ext cx="74613" cy="120650"/>
              </a:xfrm>
              <a:custGeom>
                <a:avLst/>
                <a:gdLst>
                  <a:gd name="T0" fmla="*/ 22 w 22"/>
                  <a:gd name="T1" fmla="*/ 12 h 35"/>
                  <a:gd name="T2" fmla="*/ 21 w 22"/>
                  <a:gd name="T3" fmla="*/ 21 h 35"/>
                  <a:gd name="T4" fmla="*/ 14 w 22"/>
                  <a:gd name="T5" fmla="*/ 33 h 35"/>
                  <a:gd name="T6" fmla="*/ 3 w 22"/>
                  <a:gd name="T7" fmla="*/ 32 h 35"/>
                  <a:gd name="T8" fmla="*/ 0 w 22"/>
                  <a:gd name="T9" fmla="*/ 30 h 35"/>
                  <a:gd name="T10" fmla="*/ 2 w 22"/>
                  <a:gd name="T11" fmla="*/ 24 h 35"/>
                  <a:gd name="T12" fmla="*/ 5 w 22"/>
                  <a:gd name="T13" fmla="*/ 27 h 35"/>
                  <a:gd name="T14" fmla="*/ 9 w 22"/>
                  <a:gd name="T15" fmla="*/ 28 h 35"/>
                  <a:gd name="T16" fmla="*/ 13 w 22"/>
                  <a:gd name="T17" fmla="*/ 27 h 35"/>
                  <a:gd name="T18" fmla="*/ 15 w 22"/>
                  <a:gd name="T19" fmla="*/ 21 h 35"/>
                  <a:gd name="T20" fmla="*/ 15 w 22"/>
                  <a:gd name="T21" fmla="*/ 21 h 35"/>
                  <a:gd name="T22" fmla="*/ 12 w 22"/>
                  <a:gd name="T23" fmla="*/ 23 h 35"/>
                  <a:gd name="T24" fmla="*/ 8 w 22"/>
                  <a:gd name="T25" fmla="*/ 22 h 35"/>
                  <a:gd name="T26" fmla="*/ 4 w 22"/>
                  <a:gd name="T27" fmla="*/ 16 h 35"/>
                  <a:gd name="T28" fmla="*/ 4 w 22"/>
                  <a:gd name="T29" fmla="*/ 8 h 35"/>
                  <a:gd name="T30" fmla="*/ 9 w 22"/>
                  <a:gd name="T31" fmla="*/ 1 h 35"/>
                  <a:gd name="T32" fmla="*/ 16 w 22"/>
                  <a:gd name="T33" fmla="*/ 1 h 35"/>
                  <a:gd name="T34" fmla="*/ 20 w 22"/>
                  <a:gd name="T35" fmla="*/ 6 h 35"/>
                  <a:gd name="T36" fmla="*/ 22 w 22"/>
                  <a:gd name="T37" fmla="*/ 12 h 35"/>
                  <a:gd name="T38" fmla="*/ 14 w 22"/>
                  <a:gd name="T39" fmla="*/ 18 h 35"/>
                  <a:gd name="T40" fmla="*/ 16 w 22"/>
                  <a:gd name="T41" fmla="*/ 15 h 35"/>
                  <a:gd name="T42" fmla="*/ 16 w 22"/>
                  <a:gd name="T43" fmla="*/ 10 h 35"/>
                  <a:gd name="T44" fmla="*/ 14 w 22"/>
                  <a:gd name="T45" fmla="*/ 7 h 35"/>
                  <a:gd name="T46" fmla="*/ 11 w 22"/>
                  <a:gd name="T47" fmla="*/ 7 h 35"/>
                  <a:gd name="T48" fmla="*/ 9 w 22"/>
                  <a:gd name="T49" fmla="*/ 10 h 35"/>
                  <a:gd name="T50" fmla="*/ 9 w 22"/>
                  <a:gd name="T51" fmla="*/ 15 h 35"/>
                  <a:gd name="T52" fmla="*/ 11 w 22"/>
                  <a:gd name="T53" fmla="*/ 17 h 35"/>
                  <a:gd name="T54" fmla="*/ 14 w 22"/>
                  <a:gd name="T5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" h="35">
                    <a:moveTo>
                      <a:pt x="22" y="12"/>
                    </a:moveTo>
                    <a:cubicBezTo>
                      <a:pt x="22" y="15"/>
                      <a:pt x="22" y="18"/>
                      <a:pt x="21" y="21"/>
                    </a:cubicBezTo>
                    <a:cubicBezTo>
                      <a:pt x="19" y="27"/>
                      <a:pt x="17" y="31"/>
                      <a:pt x="14" y="33"/>
                    </a:cubicBezTo>
                    <a:cubicBezTo>
                      <a:pt x="11" y="35"/>
                      <a:pt x="8" y="34"/>
                      <a:pt x="3" y="32"/>
                    </a:cubicBezTo>
                    <a:cubicBezTo>
                      <a:pt x="2" y="31"/>
                      <a:pt x="1" y="30"/>
                      <a:pt x="0" y="30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3" y="26"/>
                      <a:pt x="5" y="27"/>
                    </a:cubicBezTo>
                    <a:cubicBezTo>
                      <a:pt x="6" y="28"/>
                      <a:pt x="8" y="28"/>
                      <a:pt x="9" y="28"/>
                    </a:cubicBezTo>
                    <a:cubicBezTo>
                      <a:pt x="10" y="28"/>
                      <a:pt x="12" y="28"/>
                      <a:pt x="13" y="27"/>
                    </a:cubicBezTo>
                    <a:cubicBezTo>
                      <a:pt x="14" y="25"/>
                      <a:pt x="14" y="24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2"/>
                      <a:pt x="13" y="23"/>
                      <a:pt x="12" y="23"/>
                    </a:cubicBezTo>
                    <a:cubicBezTo>
                      <a:pt x="11" y="23"/>
                      <a:pt x="10" y="22"/>
                      <a:pt x="8" y="22"/>
                    </a:cubicBezTo>
                    <a:cubicBezTo>
                      <a:pt x="6" y="20"/>
                      <a:pt x="5" y="19"/>
                      <a:pt x="4" y="16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5" y="4"/>
                      <a:pt x="7" y="2"/>
                      <a:pt x="9" y="1"/>
                    </a:cubicBezTo>
                    <a:cubicBezTo>
                      <a:pt x="11" y="0"/>
                      <a:pt x="13" y="0"/>
                      <a:pt x="16" y="1"/>
                    </a:cubicBezTo>
                    <a:cubicBezTo>
                      <a:pt x="17" y="2"/>
                      <a:pt x="19" y="4"/>
                      <a:pt x="20" y="6"/>
                    </a:cubicBezTo>
                    <a:cubicBezTo>
                      <a:pt x="21" y="8"/>
                      <a:pt x="22" y="10"/>
                      <a:pt x="22" y="12"/>
                    </a:cubicBezTo>
                    <a:close/>
                    <a:moveTo>
                      <a:pt x="14" y="18"/>
                    </a:moveTo>
                    <a:cubicBezTo>
                      <a:pt x="15" y="17"/>
                      <a:pt x="16" y="16"/>
                      <a:pt x="16" y="15"/>
                    </a:cubicBezTo>
                    <a:cubicBezTo>
                      <a:pt x="17" y="13"/>
                      <a:pt x="17" y="12"/>
                      <a:pt x="16" y="10"/>
                    </a:cubicBezTo>
                    <a:cubicBezTo>
                      <a:pt x="16" y="9"/>
                      <a:pt x="15" y="8"/>
                      <a:pt x="14" y="7"/>
                    </a:cubicBezTo>
                    <a:cubicBezTo>
                      <a:pt x="13" y="6"/>
                      <a:pt x="12" y="6"/>
                      <a:pt x="11" y="7"/>
                    </a:cubicBezTo>
                    <a:cubicBezTo>
                      <a:pt x="10" y="7"/>
                      <a:pt x="10" y="9"/>
                      <a:pt x="9" y="10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9" y="16"/>
                      <a:pt x="10" y="17"/>
                      <a:pt x="11" y="17"/>
                    </a:cubicBezTo>
                    <a:cubicBezTo>
                      <a:pt x="12" y="18"/>
                      <a:pt x="13" y="18"/>
                      <a:pt x="14" y="1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5"/>
              <p:cNvSpPr>
                <a:spLocks noEditPoints="1"/>
              </p:cNvSpPr>
              <p:nvPr/>
            </p:nvSpPr>
            <p:spPr bwMode="auto">
              <a:xfrm>
                <a:off x="5356226" y="3590925"/>
                <a:ext cx="71438" cy="123825"/>
              </a:xfrm>
              <a:custGeom>
                <a:avLst/>
                <a:gdLst>
                  <a:gd name="T0" fmla="*/ 21 w 21"/>
                  <a:gd name="T1" fmla="*/ 10 h 36"/>
                  <a:gd name="T2" fmla="*/ 20 w 21"/>
                  <a:gd name="T3" fmla="*/ 23 h 36"/>
                  <a:gd name="T4" fmla="*/ 14 w 21"/>
                  <a:gd name="T5" fmla="*/ 34 h 36"/>
                  <a:gd name="T6" fmla="*/ 6 w 21"/>
                  <a:gd name="T7" fmla="*/ 34 h 36"/>
                  <a:gd name="T8" fmla="*/ 1 w 21"/>
                  <a:gd name="T9" fmla="*/ 27 h 36"/>
                  <a:gd name="T10" fmla="*/ 2 w 21"/>
                  <a:gd name="T11" fmla="*/ 13 h 36"/>
                  <a:gd name="T12" fmla="*/ 8 w 21"/>
                  <a:gd name="T13" fmla="*/ 2 h 36"/>
                  <a:gd name="T14" fmla="*/ 15 w 21"/>
                  <a:gd name="T15" fmla="*/ 2 h 36"/>
                  <a:gd name="T16" fmla="*/ 21 w 21"/>
                  <a:gd name="T17" fmla="*/ 10 h 36"/>
                  <a:gd name="T18" fmla="*/ 11 w 21"/>
                  <a:gd name="T19" fmla="*/ 28 h 36"/>
                  <a:gd name="T20" fmla="*/ 14 w 21"/>
                  <a:gd name="T21" fmla="*/ 20 h 36"/>
                  <a:gd name="T22" fmla="*/ 16 w 21"/>
                  <a:gd name="T23" fmla="*/ 11 h 36"/>
                  <a:gd name="T24" fmla="*/ 14 w 21"/>
                  <a:gd name="T25" fmla="*/ 7 h 36"/>
                  <a:gd name="T26" fmla="*/ 10 w 21"/>
                  <a:gd name="T27" fmla="*/ 8 h 36"/>
                  <a:gd name="T28" fmla="*/ 7 w 21"/>
                  <a:gd name="T29" fmla="*/ 16 h 36"/>
                  <a:gd name="T30" fmla="*/ 6 w 21"/>
                  <a:gd name="T31" fmla="*/ 25 h 36"/>
                  <a:gd name="T32" fmla="*/ 8 w 21"/>
                  <a:gd name="T33" fmla="*/ 29 h 36"/>
                  <a:gd name="T34" fmla="*/ 11 w 21"/>
                  <a:gd name="T35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36">
                    <a:moveTo>
                      <a:pt x="21" y="10"/>
                    </a:moveTo>
                    <a:cubicBezTo>
                      <a:pt x="21" y="13"/>
                      <a:pt x="21" y="18"/>
                      <a:pt x="20" y="23"/>
                    </a:cubicBezTo>
                    <a:cubicBezTo>
                      <a:pt x="18" y="29"/>
                      <a:pt x="16" y="32"/>
                      <a:pt x="14" y="34"/>
                    </a:cubicBezTo>
                    <a:cubicBezTo>
                      <a:pt x="12" y="36"/>
                      <a:pt x="9" y="36"/>
                      <a:pt x="6" y="34"/>
                    </a:cubicBezTo>
                    <a:cubicBezTo>
                      <a:pt x="4" y="33"/>
                      <a:pt x="2" y="30"/>
                      <a:pt x="1" y="27"/>
                    </a:cubicBezTo>
                    <a:cubicBezTo>
                      <a:pt x="0" y="23"/>
                      <a:pt x="1" y="18"/>
                      <a:pt x="2" y="13"/>
                    </a:cubicBezTo>
                    <a:cubicBezTo>
                      <a:pt x="4" y="7"/>
                      <a:pt x="6" y="4"/>
                      <a:pt x="8" y="2"/>
                    </a:cubicBezTo>
                    <a:cubicBezTo>
                      <a:pt x="10" y="0"/>
                      <a:pt x="12" y="0"/>
                      <a:pt x="15" y="2"/>
                    </a:cubicBezTo>
                    <a:cubicBezTo>
                      <a:pt x="18" y="3"/>
                      <a:pt x="20" y="6"/>
                      <a:pt x="21" y="10"/>
                    </a:cubicBezTo>
                    <a:close/>
                    <a:moveTo>
                      <a:pt x="11" y="28"/>
                    </a:moveTo>
                    <a:cubicBezTo>
                      <a:pt x="12" y="27"/>
                      <a:pt x="13" y="24"/>
                      <a:pt x="14" y="20"/>
                    </a:cubicBezTo>
                    <a:cubicBezTo>
                      <a:pt x="15" y="16"/>
                      <a:pt x="16" y="13"/>
                      <a:pt x="16" y="11"/>
                    </a:cubicBezTo>
                    <a:cubicBezTo>
                      <a:pt x="16" y="9"/>
                      <a:pt x="15" y="8"/>
                      <a:pt x="14" y="7"/>
                    </a:cubicBezTo>
                    <a:cubicBezTo>
                      <a:pt x="13" y="6"/>
                      <a:pt x="11" y="7"/>
                      <a:pt x="10" y="8"/>
                    </a:cubicBezTo>
                    <a:cubicBezTo>
                      <a:pt x="9" y="9"/>
                      <a:pt x="8" y="12"/>
                      <a:pt x="7" y="16"/>
                    </a:cubicBezTo>
                    <a:cubicBezTo>
                      <a:pt x="6" y="20"/>
                      <a:pt x="6" y="23"/>
                      <a:pt x="6" y="25"/>
                    </a:cubicBezTo>
                    <a:cubicBezTo>
                      <a:pt x="6" y="27"/>
                      <a:pt x="7" y="28"/>
                      <a:pt x="8" y="29"/>
                    </a:cubicBezTo>
                    <a:cubicBezTo>
                      <a:pt x="9" y="30"/>
                      <a:pt x="10" y="29"/>
                      <a:pt x="11" y="2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5305426" y="3560763"/>
                <a:ext cx="50800" cy="115888"/>
              </a:xfrm>
              <a:custGeom>
                <a:avLst/>
                <a:gdLst>
                  <a:gd name="T0" fmla="*/ 15 w 15"/>
                  <a:gd name="T1" fmla="*/ 2 h 34"/>
                  <a:gd name="T2" fmla="*/ 6 w 15"/>
                  <a:gd name="T3" fmla="*/ 34 h 34"/>
                  <a:gd name="T4" fmla="*/ 1 w 15"/>
                  <a:gd name="T5" fmla="*/ 31 h 34"/>
                  <a:gd name="T6" fmla="*/ 6 w 15"/>
                  <a:gd name="T7" fmla="*/ 13 h 34"/>
                  <a:gd name="T8" fmla="*/ 7 w 15"/>
                  <a:gd name="T9" fmla="*/ 10 h 34"/>
                  <a:gd name="T10" fmla="*/ 8 w 15"/>
                  <a:gd name="T11" fmla="*/ 6 h 34"/>
                  <a:gd name="T12" fmla="*/ 5 w 15"/>
                  <a:gd name="T13" fmla="*/ 8 h 34"/>
                  <a:gd name="T14" fmla="*/ 2 w 15"/>
                  <a:gd name="T15" fmla="*/ 9 h 34"/>
                  <a:gd name="T16" fmla="*/ 0 w 15"/>
                  <a:gd name="T17" fmla="*/ 3 h 34"/>
                  <a:gd name="T18" fmla="*/ 10 w 15"/>
                  <a:gd name="T19" fmla="*/ 0 h 34"/>
                  <a:gd name="T20" fmla="*/ 15 w 15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4">
                    <a:moveTo>
                      <a:pt x="15" y="2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7"/>
                      <a:pt x="5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6156326" y="4056063"/>
                <a:ext cx="82550" cy="133350"/>
              </a:xfrm>
              <a:custGeom>
                <a:avLst/>
                <a:gdLst>
                  <a:gd name="T0" fmla="*/ 18 w 24"/>
                  <a:gd name="T1" fmla="*/ 2 h 39"/>
                  <a:gd name="T2" fmla="*/ 21 w 24"/>
                  <a:gd name="T3" fmla="*/ 6 h 39"/>
                  <a:gd name="T4" fmla="*/ 23 w 24"/>
                  <a:gd name="T5" fmla="*/ 10 h 39"/>
                  <a:gd name="T6" fmla="*/ 23 w 24"/>
                  <a:gd name="T7" fmla="*/ 15 h 39"/>
                  <a:gd name="T8" fmla="*/ 21 w 24"/>
                  <a:gd name="T9" fmla="*/ 19 h 39"/>
                  <a:gd name="T10" fmla="*/ 19 w 24"/>
                  <a:gd name="T11" fmla="*/ 22 h 39"/>
                  <a:gd name="T12" fmla="*/ 13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4 h 39"/>
                  <a:gd name="T20" fmla="*/ 18 w 24"/>
                  <a:gd name="T21" fmla="*/ 39 h 39"/>
                  <a:gd name="T22" fmla="*/ 0 w 24"/>
                  <a:gd name="T23" fmla="*/ 29 h 39"/>
                  <a:gd name="T24" fmla="*/ 1 w 24"/>
                  <a:gd name="T25" fmla="*/ 25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3 h 39"/>
                  <a:gd name="T34" fmla="*/ 18 w 24"/>
                  <a:gd name="T35" fmla="*/ 10 h 39"/>
                  <a:gd name="T36" fmla="*/ 16 w 24"/>
                  <a:gd name="T37" fmla="*/ 8 h 39"/>
                  <a:gd name="T38" fmla="*/ 13 w 24"/>
                  <a:gd name="T39" fmla="*/ 7 h 39"/>
                  <a:gd name="T40" fmla="*/ 9 w 24"/>
                  <a:gd name="T41" fmla="*/ 8 h 39"/>
                  <a:gd name="T42" fmla="*/ 7 w 24"/>
                  <a:gd name="T43" fmla="*/ 2 h 39"/>
                  <a:gd name="T44" fmla="*/ 11 w 24"/>
                  <a:gd name="T45" fmla="*/ 0 h 39"/>
                  <a:gd name="T46" fmla="*/ 14 w 24"/>
                  <a:gd name="T47" fmla="*/ 1 h 39"/>
                  <a:gd name="T48" fmla="*/ 18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8" y="2"/>
                    </a:moveTo>
                    <a:cubicBezTo>
                      <a:pt x="19" y="3"/>
                      <a:pt x="20" y="4"/>
                      <a:pt x="21" y="6"/>
                    </a:cubicBezTo>
                    <a:cubicBezTo>
                      <a:pt x="22" y="7"/>
                      <a:pt x="23" y="9"/>
                      <a:pt x="23" y="10"/>
                    </a:cubicBezTo>
                    <a:cubicBezTo>
                      <a:pt x="24" y="12"/>
                      <a:pt x="24" y="14"/>
                      <a:pt x="23" y="15"/>
                    </a:cubicBezTo>
                    <a:cubicBezTo>
                      <a:pt x="23" y="17"/>
                      <a:pt x="22" y="18"/>
                      <a:pt x="21" y="19"/>
                    </a:cubicBezTo>
                    <a:cubicBezTo>
                      <a:pt x="21" y="20"/>
                      <a:pt x="20" y="21"/>
                      <a:pt x="19" y="22"/>
                    </a:cubicBezTo>
                    <a:cubicBezTo>
                      <a:pt x="17" y="23"/>
                      <a:pt x="15" y="24"/>
                      <a:pt x="13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9"/>
                      <a:pt x="14" y="18"/>
                      <a:pt x="15" y="17"/>
                    </a:cubicBezTo>
                    <a:cubicBezTo>
                      <a:pt x="16" y="17"/>
                      <a:pt x="16" y="16"/>
                      <a:pt x="17" y="15"/>
                    </a:cubicBezTo>
                    <a:cubicBezTo>
                      <a:pt x="17" y="15"/>
                      <a:pt x="18" y="14"/>
                      <a:pt x="18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7" y="9"/>
                      <a:pt x="17" y="8"/>
                      <a:pt x="16" y="8"/>
                    </a:cubicBezTo>
                    <a:cubicBezTo>
                      <a:pt x="15" y="7"/>
                      <a:pt x="14" y="7"/>
                      <a:pt x="13" y="7"/>
                    </a:cubicBezTo>
                    <a:cubicBezTo>
                      <a:pt x="12" y="7"/>
                      <a:pt x="10" y="7"/>
                      <a:pt x="9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1"/>
                      <a:pt x="10" y="1"/>
                      <a:pt x="11" y="0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5" y="1"/>
                      <a:pt x="16" y="1"/>
                      <a:pt x="18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6111876" y="4025900"/>
                <a:ext cx="50800" cy="115888"/>
              </a:xfrm>
              <a:custGeom>
                <a:avLst/>
                <a:gdLst>
                  <a:gd name="T0" fmla="*/ 15 w 15"/>
                  <a:gd name="T1" fmla="*/ 3 h 34"/>
                  <a:gd name="T2" fmla="*/ 6 w 15"/>
                  <a:gd name="T3" fmla="*/ 34 h 34"/>
                  <a:gd name="T4" fmla="*/ 1 w 15"/>
                  <a:gd name="T5" fmla="*/ 31 h 34"/>
                  <a:gd name="T6" fmla="*/ 6 w 15"/>
                  <a:gd name="T7" fmla="*/ 13 h 34"/>
                  <a:gd name="T8" fmla="*/ 7 w 15"/>
                  <a:gd name="T9" fmla="*/ 10 h 34"/>
                  <a:gd name="T10" fmla="*/ 8 w 15"/>
                  <a:gd name="T11" fmla="*/ 7 h 34"/>
                  <a:gd name="T12" fmla="*/ 5 w 15"/>
                  <a:gd name="T13" fmla="*/ 8 h 34"/>
                  <a:gd name="T14" fmla="*/ 2 w 15"/>
                  <a:gd name="T15" fmla="*/ 9 h 34"/>
                  <a:gd name="T16" fmla="*/ 0 w 15"/>
                  <a:gd name="T17" fmla="*/ 4 h 34"/>
                  <a:gd name="T18" fmla="*/ 10 w 15"/>
                  <a:gd name="T19" fmla="*/ 0 h 34"/>
                  <a:gd name="T20" fmla="*/ 15 w 15"/>
                  <a:gd name="T21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4">
                    <a:moveTo>
                      <a:pt x="15" y="3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6526213" y="4265613"/>
                <a:ext cx="50800" cy="115888"/>
              </a:xfrm>
              <a:custGeom>
                <a:avLst/>
                <a:gdLst>
                  <a:gd name="T0" fmla="*/ 15 w 15"/>
                  <a:gd name="T1" fmla="*/ 2 h 34"/>
                  <a:gd name="T2" fmla="*/ 6 w 15"/>
                  <a:gd name="T3" fmla="*/ 34 h 34"/>
                  <a:gd name="T4" fmla="*/ 1 w 15"/>
                  <a:gd name="T5" fmla="*/ 31 h 34"/>
                  <a:gd name="T6" fmla="*/ 6 w 15"/>
                  <a:gd name="T7" fmla="*/ 13 h 34"/>
                  <a:gd name="T8" fmla="*/ 7 w 15"/>
                  <a:gd name="T9" fmla="*/ 10 h 34"/>
                  <a:gd name="T10" fmla="*/ 7 w 15"/>
                  <a:gd name="T11" fmla="*/ 6 h 34"/>
                  <a:gd name="T12" fmla="*/ 5 w 15"/>
                  <a:gd name="T13" fmla="*/ 8 h 34"/>
                  <a:gd name="T14" fmla="*/ 1 w 15"/>
                  <a:gd name="T15" fmla="*/ 9 h 34"/>
                  <a:gd name="T16" fmla="*/ 0 w 15"/>
                  <a:gd name="T17" fmla="*/ 3 h 34"/>
                  <a:gd name="T18" fmla="*/ 10 w 15"/>
                  <a:gd name="T19" fmla="*/ 0 h 34"/>
                  <a:gd name="T20" fmla="*/ 15 w 15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4">
                    <a:moveTo>
                      <a:pt x="15" y="2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6" y="7"/>
                      <a:pt x="5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6570663" y="4292600"/>
                <a:ext cx="82550" cy="127000"/>
              </a:xfrm>
              <a:custGeom>
                <a:avLst/>
                <a:gdLst>
                  <a:gd name="T0" fmla="*/ 17 w 24"/>
                  <a:gd name="T1" fmla="*/ 2 h 37"/>
                  <a:gd name="T2" fmla="*/ 22 w 24"/>
                  <a:gd name="T3" fmla="*/ 8 h 37"/>
                  <a:gd name="T4" fmla="*/ 23 w 24"/>
                  <a:gd name="T5" fmla="*/ 15 h 37"/>
                  <a:gd name="T6" fmla="*/ 20 w 24"/>
                  <a:gd name="T7" fmla="*/ 19 h 37"/>
                  <a:gd name="T8" fmla="*/ 15 w 24"/>
                  <a:gd name="T9" fmla="*/ 20 h 37"/>
                  <a:gd name="T10" fmla="*/ 15 w 24"/>
                  <a:gd name="T11" fmla="*/ 20 h 37"/>
                  <a:gd name="T12" fmla="*/ 19 w 24"/>
                  <a:gd name="T13" fmla="*/ 25 h 37"/>
                  <a:gd name="T14" fmla="*/ 19 w 24"/>
                  <a:gd name="T15" fmla="*/ 31 h 37"/>
                  <a:gd name="T16" fmla="*/ 15 w 24"/>
                  <a:gd name="T17" fmla="*/ 36 h 37"/>
                  <a:gd name="T18" fmla="*/ 7 w 24"/>
                  <a:gd name="T19" fmla="*/ 35 h 37"/>
                  <a:gd name="T20" fmla="*/ 0 w 24"/>
                  <a:gd name="T21" fmla="*/ 29 h 37"/>
                  <a:gd name="T22" fmla="*/ 2 w 24"/>
                  <a:gd name="T23" fmla="*/ 23 h 37"/>
                  <a:gd name="T24" fmla="*/ 4 w 24"/>
                  <a:gd name="T25" fmla="*/ 26 h 37"/>
                  <a:gd name="T26" fmla="*/ 8 w 24"/>
                  <a:gd name="T27" fmla="*/ 29 h 37"/>
                  <a:gd name="T28" fmla="*/ 12 w 24"/>
                  <a:gd name="T29" fmla="*/ 30 h 37"/>
                  <a:gd name="T30" fmla="*/ 14 w 24"/>
                  <a:gd name="T31" fmla="*/ 27 h 37"/>
                  <a:gd name="T32" fmla="*/ 13 w 24"/>
                  <a:gd name="T33" fmla="*/ 23 h 37"/>
                  <a:gd name="T34" fmla="*/ 9 w 24"/>
                  <a:gd name="T35" fmla="*/ 19 h 37"/>
                  <a:gd name="T36" fmla="*/ 7 w 24"/>
                  <a:gd name="T37" fmla="*/ 18 h 37"/>
                  <a:gd name="T38" fmla="*/ 9 w 24"/>
                  <a:gd name="T39" fmla="*/ 13 h 37"/>
                  <a:gd name="T40" fmla="*/ 11 w 24"/>
                  <a:gd name="T41" fmla="*/ 14 h 37"/>
                  <a:gd name="T42" fmla="*/ 15 w 24"/>
                  <a:gd name="T43" fmla="*/ 16 h 37"/>
                  <a:gd name="T44" fmla="*/ 17 w 24"/>
                  <a:gd name="T45" fmla="*/ 13 h 37"/>
                  <a:gd name="T46" fmla="*/ 15 w 24"/>
                  <a:gd name="T47" fmla="*/ 8 h 37"/>
                  <a:gd name="T48" fmla="*/ 12 w 24"/>
                  <a:gd name="T49" fmla="*/ 7 h 37"/>
                  <a:gd name="T50" fmla="*/ 9 w 24"/>
                  <a:gd name="T51" fmla="*/ 7 h 37"/>
                  <a:gd name="T52" fmla="*/ 8 w 24"/>
                  <a:gd name="T53" fmla="*/ 1 h 37"/>
                  <a:gd name="T54" fmla="*/ 17 w 24"/>
                  <a:gd name="T5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" h="37">
                    <a:moveTo>
                      <a:pt x="17" y="2"/>
                    </a:moveTo>
                    <a:cubicBezTo>
                      <a:pt x="19" y="4"/>
                      <a:pt x="21" y="6"/>
                      <a:pt x="22" y="8"/>
                    </a:cubicBezTo>
                    <a:cubicBezTo>
                      <a:pt x="23" y="10"/>
                      <a:pt x="24" y="12"/>
                      <a:pt x="23" y="15"/>
                    </a:cubicBezTo>
                    <a:cubicBezTo>
                      <a:pt x="22" y="17"/>
                      <a:pt x="21" y="18"/>
                      <a:pt x="20" y="19"/>
                    </a:cubicBezTo>
                    <a:cubicBezTo>
                      <a:pt x="19" y="20"/>
                      <a:pt x="17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7" y="21"/>
                      <a:pt x="19" y="23"/>
                      <a:pt x="19" y="25"/>
                    </a:cubicBezTo>
                    <a:cubicBezTo>
                      <a:pt x="20" y="27"/>
                      <a:pt x="20" y="29"/>
                      <a:pt x="19" y="31"/>
                    </a:cubicBezTo>
                    <a:cubicBezTo>
                      <a:pt x="19" y="34"/>
                      <a:pt x="17" y="36"/>
                      <a:pt x="15" y="36"/>
                    </a:cubicBezTo>
                    <a:cubicBezTo>
                      <a:pt x="13" y="37"/>
                      <a:pt x="10" y="36"/>
                      <a:pt x="7" y="35"/>
                    </a:cubicBezTo>
                    <a:cubicBezTo>
                      <a:pt x="4" y="33"/>
                      <a:pt x="2" y="31"/>
                      <a:pt x="0" y="29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4"/>
                      <a:pt x="3" y="25"/>
                      <a:pt x="4" y="26"/>
                    </a:cubicBezTo>
                    <a:cubicBezTo>
                      <a:pt x="5" y="27"/>
                      <a:pt x="7" y="28"/>
                      <a:pt x="8" y="29"/>
                    </a:cubicBezTo>
                    <a:cubicBezTo>
                      <a:pt x="9" y="30"/>
                      <a:pt x="11" y="30"/>
                      <a:pt x="12" y="30"/>
                    </a:cubicBezTo>
                    <a:cubicBezTo>
                      <a:pt x="13" y="30"/>
                      <a:pt x="14" y="29"/>
                      <a:pt x="14" y="27"/>
                    </a:cubicBezTo>
                    <a:cubicBezTo>
                      <a:pt x="15" y="26"/>
                      <a:pt x="14" y="24"/>
                      <a:pt x="13" y="23"/>
                    </a:cubicBezTo>
                    <a:cubicBezTo>
                      <a:pt x="13" y="22"/>
                      <a:pt x="11" y="21"/>
                      <a:pt x="9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5"/>
                      <a:pt x="14" y="16"/>
                      <a:pt x="15" y="16"/>
                    </a:cubicBezTo>
                    <a:cubicBezTo>
                      <a:pt x="16" y="16"/>
                      <a:pt x="17" y="15"/>
                      <a:pt x="17" y="13"/>
                    </a:cubicBezTo>
                    <a:cubicBezTo>
                      <a:pt x="18" y="11"/>
                      <a:pt x="17" y="9"/>
                      <a:pt x="15" y="8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3" y="1"/>
                      <a:pt x="17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4394201" y="3622675"/>
                <a:ext cx="79375" cy="125413"/>
              </a:xfrm>
              <a:custGeom>
                <a:avLst/>
                <a:gdLst>
                  <a:gd name="T0" fmla="*/ 23 w 23"/>
                  <a:gd name="T1" fmla="*/ 8 h 37"/>
                  <a:gd name="T2" fmla="*/ 21 w 23"/>
                  <a:gd name="T3" fmla="*/ 13 h 37"/>
                  <a:gd name="T4" fmla="*/ 13 w 23"/>
                  <a:gd name="T5" fmla="*/ 8 h 37"/>
                  <a:gd name="T6" fmla="*/ 10 w 23"/>
                  <a:gd name="T7" fmla="*/ 14 h 37"/>
                  <a:gd name="T8" fmla="*/ 11 w 23"/>
                  <a:gd name="T9" fmla="*/ 14 h 37"/>
                  <a:gd name="T10" fmla="*/ 14 w 23"/>
                  <a:gd name="T11" fmla="*/ 16 h 37"/>
                  <a:gd name="T12" fmla="*/ 19 w 23"/>
                  <a:gd name="T13" fmla="*/ 21 h 37"/>
                  <a:gd name="T14" fmla="*/ 19 w 23"/>
                  <a:gd name="T15" fmla="*/ 30 h 37"/>
                  <a:gd name="T16" fmla="*/ 14 w 23"/>
                  <a:gd name="T17" fmla="*/ 36 h 37"/>
                  <a:gd name="T18" fmla="*/ 6 w 23"/>
                  <a:gd name="T19" fmla="*/ 35 h 37"/>
                  <a:gd name="T20" fmla="*/ 0 w 23"/>
                  <a:gd name="T21" fmla="*/ 30 h 37"/>
                  <a:gd name="T22" fmla="*/ 1 w 23"/>
                  <a:gd name="T23" fmla="*/ 24 h 37"/>
                  <a:gd name="T24" fmla="*/ 4 w 23"/>
                  <a:gd name="T25" fmla="*/ 27 h 37"/>
                  <a:gd name="T26" fmla="*/ 7 w 23"/>
                  <a:gd name="T27" fmla="*/ 30 h 37"/>
                  <a:gd name="T28" fmla="*/ 14 w 23"/>
                  <a:gd name="T29" fmla="*/ 27 h 37"/>
                  <a:gd name="T30" fmla="*/ 10 w 23"/>
                  <a:gd name="T31" fmla="*/ 20 h 37"/>
                  <a:gd name="T32" fmla="*/ 8 w 23"/>
                  <a:gd name="T33" fmla="*/ 19 h 37"/>
                  <a:gd name="T34" fmla="*/ 6 w 23"/>
                  <a:gd name="T35" fmla="*/ 18 h 37"/>
                  <a:gd name="T36" fmla="*/ 4 w 23"/>
                  <a:gd name="T37" fmla="*/ 15 h 37"/>
                  <a:gd name="T38" fmla="*/ 9 w 23"/>
                  <a:gd name="T39" fmla="*/ 0 h 37"/>
                  <a:gd name="T40" fmla="*/ 23 w 23"/>
                  <a:gd name="T41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37">
                    <a:moveTo>
                      <a:pt x="23" y="8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5"/>
                      <a:pt x="13" y="15"/>
                      <a:pt x="14" y="16"/>
                    </a:cubicBezTo>
                    <a:cubicBezTo>
                      <a:pt x="16" y="17"/>
                      <a:pt x="18" y="19"/>
                      <a:pt x="19" y="21"/>
                    </a:cubicBezTo>
                    <a:cubicBezTo>
                      <a:pt x="20" y="24"/>
                      <a:pt x="20" y="27"/>
                      <a:pt x="19" y="30"/>
                    </a:cubicBezTo>
                    <a:cubicBezTo>
                      <a:pt x="18" y="33"/>
                      <a:pt x="16" y="36"/>
                      <a:pt x="14" y="36"/>
                    </a:cubicBezTo>
                    <a:cubicBezTo>
                      <a:pt x="12" y="37"/>
                      <a:pt x="9" y="37"/>
                      <a:pt x="6" y="35"/>
                    </a:cubicBezTo>
                    <a:cubicBezTo>
                      <a:pt x="3" y="34"/>
                      <a:pt x="1" y="32"/>
                      <a:pt x="0" y="3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5"/>
                      <a:pt x="3" y="26"/>
                      <a:pt x="4" y="27"/>
                    </a:cubicBezTo>
                    <a:cubicBezTo>
                      <a:pt x="5" y="28"/>
                      <a:pt x="6" y="29"/>
                      <a:pt x="7" y="30"/>
                    </a:cubicBezTo>
                    <a:cubicBezTo>
                      <a:pt x="11" y="31"/>
                      <a:pt x="13" y="31"/>
                      <a:pt x="14" y="27"/>
                    </a:cubicBezTo>
                    <a:cubicBezTo>
                      <a:pt x="14" y="24"/>
                      <a:pt x="13" y="21"/>
                      <a:pt x="10" y="20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7" y="18"/>
                      <a:pt x="6" y="18"/>
                      <a:pt x="6" y="18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4346576" y="3594100"/>
                <a:ext cx="50800" cy="120650"/>
              </a:xfrm>
              <a:custGeom>
                <a:avLst/>
                <a:gdLst>
                  <a:gd name="T0" fmla="*/ 15 w 15"/>
                  <a:gd name="T1" fmla="*/ 3 h 35"/>
                  <a:gd name="T2" fmla="*/ 6 w 15"/>
                  <a:gd name="T3" fmla="*/ 35 h 35"/>
                  <a:gd name="T4" fmla="*/ 1 w 15"/>
                  <a:gd name="T5" fmla="*/ 32 h 35"/>
                  <a:gd name="T6" fmla="*/ 6 w 15"/>
                  <a:gd name="T7" fmla="*/ 13 h 35"/>
                  <a:gd name="T8" fmla="*/ 7 w 15"/>
                  <a:gd name="T9" fmla="*/ 10 h 35"/>
                  <a:gd name="T10" fmla="*/ 8 w 15"/>
                  <a:gd name="T11" fmla="*/ 7 h 35"/>
                  <a:gd name="T12" fmla="*/ 5 w 15"/>
                  <a:gd name="T13" fmla="*/ 8 h 35"/>
                  <a:gd name="T14" fmla="*/ 2 w 15"/>
                  <a:gd name="T15" fmla="*/ 9 h 35"/>
                  <a:gd name="T16" fmla="*/ 0 w 15"/>
                  <a:gd name="T17" fmla="*/ 4 h 35"/>
                  <a:gd name="T18" fmla="*/ 11 w 15"/>
                  <a:gd name="T19" fmla="*/ 0 h 35"/>
                  <a:gd name="T20" fmla="*/ 15 w 15"/>
                  <a:gd name="T2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5">
                    <a:moveTo>
                      <a:pt x="15" y="3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03"/>
              <p:cNvSpPr>
                <a:spLocks noEditPoints="1"/>
              </p:cNvSpPr>
              <p:nvPr/>
            </p:nvSpPr>
            <p:spPr bwMode="auto">
              <a:xfrm>
                <a:off x="4799013" y="3862388"/>
                <a:ext cx="74613" cy="119063"/>
              </a:xfrm>
              <a:custGeom>
                <a:avLst/>
                <a:gdLst>
                  <a:gd name="T0" fmla="*/ 18 w 22"/>
                  <a:gd name="T1" fmla="*/ 19 h 35"/>
                  <a:gd name="T2" fmla="*/ 18 w 22"/>
                  <a:gd name="T3" fmla="*/ 27 h 35"/>
                  <a:gd name="T4" fmla="*/ 13 w 22"/>
                  <a:gd name="T5" fmla="*/ 34 h 35"/>
                  <a:gd name="T6" fmla="*/ 6 w 22"/>
                  <a:gd name="T7" fmla="*/ 33 h 35"/>
                  <a:gd name="T8" fmla="*/ 2 w 22"/>
                  <a:gd name="T9" fmla="*/ 29 h 35"/>
                  <a:gd name="T10" fmla="*/ 0 w 22"/>
                  <a:gd name="T11" fmla="*/ 22 h 35"/>
                  <a:gd name="T12" fmla="*/ 1 w 22"/>
                  <a:gd name="T13" fmla="*/ 14 h 35"/>
                  <a:gd name="T14" fmla="*/ 8 w 22"/>
                  <a:gd name="T15" fmla="*/ 2 h 35"/>
                  <a:gd name="T16" fmla="*/ 18 w 22"/>
                  <a:gd name="T17" fmla="*/ 3 h 35"/>
                  <a:gd name="T18" fmla="*/ 22 w 22"/>
                  <a:gd name="T19" fmla="*/ 5 h 35"/>
                  <a:gd name="T20" fmla="*/ 20 w 22"/>
                  <a:gd name="T21" fmla="*/ 10 h 35"/>
                  <a:gd name="T22" fmla="*/ 17 w 22"/>
                  <a:gd name="T23" fmla="*/ 8 h 35"/>
                  <a:gd name="T24" fmla="*/ 13 w 22"/>
                  <a:gd name="T25" fmla="*/ 7 h 35"/>
                  <a:gd name="T26" fmla="*/ 9 w 22"/>
                  <a:gd name="T27" fmla="*/ 8 h 35"/>
                  <a:gd name="T28" fmla="*/ 7 w 22"/>
                  <a:gd name="T29" fmla="*/ 13 h 35"/>
                  <a:gd name="T30" fmla="*/ 7 w 22"/>
                  <a:gd name="T31" fmla="*/ 14 h 35"/>
                  <a:gd name="T32" fmla="*/ 13 w 22"/>
                  <a:gd name="T33" fmla="*/ 13 h 35"/>
                  <a:gd name="T34" fmla="*/ 18 w 22"/>
                  <a:gd name="T35" fmla="*/ 19 h 35"/>
                  <a:gd name="T36" fmla="*/ 11 w 22"/>
                  <a:gd name="T37" fmla="*/ 28 h 35"/>
                  <a:gd name="T38" fmla="*/ 13 w 22"/>
                  <a:gd name="T39" fmla="*/ 24 h 35"/>
                  <a:gd name="T40" fmla="*/ 13 w 22"/>
                  <a:gd name="T41" fmla="*/ 20 h 35"/>
                  <a:gd name="T42" fmla="*/ 11 w 22"/>
                  <a:gd name="T43" fmla="*/ 17 h 35"/>
                  <a:gd name="T44" fmla="*/ 7 w 22"/>
                  <a:gd name="T45" fmla="*/ 17 h 35"/>
                  <a:gd name="T46" fmla="*/ 5 w 22"/>
                  <a:gd name="T47" fmla="*/ 20 h 35"/>
                  <a:gd name="T48" fmla="*/ 5 w 22"/>
                  <a:gd name="T49" fmla="*/ 25 h 35"/>
                  <a:gd name="T50" fmla="*/ 8 w 22"/>
                  <a:gd name="T51" fmla="*/ 28 h 35"/>
                  <a:gd name="T52" fmla="*/ 11 w 22"/>
                  <a:gd name="T53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35">
                    <a:moveTo>
                      <a:pt x="18" y="19"/>
                    </a:moveTo>
                    <a:cubicBezTo>
                      <a:pt x="19" y="21"/>
                      <a:pt x="18" y="24"/>
                      <a:pt x="18" y="27"/>
                    </a:cubicBezTo>
                    <a:cubicBezTo>
                      <a:pt x="17" y="31"/>
                      <a:pt x="15" y="33"/>
                      <a:pt x="13" y="34"/>
                    </a:cubicBezTo>
                    <a:cubicBezTo>
                      <a:pt x="11" y="35"/>
                      <a:pt x="9" y="35"/>
                      <a:pt x="6" y="33"/>
                    </a:cubicBezTo>
                    <a:cubicBezTo>
                      <a:pt x="4" y="32"/>
                      <a:pt x="3" y="31"/>
                      <a:pt x="2" y="29"/>
                    </a:cubicBezTo>
                    <a:cubicBezTo>
                      <a:pt x="1" y="27"/>
                      <a:pt x="0" y="25"/>
                      <a:pt x="0" y="22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3" y="8"/>
                      <a:pt x="5" y="4"/>
                      <a:pt x="8" y="2"/>
                    </a:cubicBezTo>
                    <a:cubicBezTo>
                      <a:pt x="11" y="0"/>
                      <a:pt x="14" y="0"/>
                      <a:pt x="18" y="3"/>
                    </a:cubicBezTo>
                    <a:cubicBezTo>
                      <a:pt x="20" y="4"/>
                      <a:pt x="21" y="4"/>
                      <a:pt x="22" y="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9"/>
                      <a:pt x="18" y="9"/>
                      <a:pt x="17" y="8"/>
                    </a:cubicBezTo>
                    <a:cubicBezTo>
                      <a:pt x="15" y="7"/>
                      <a:pt x="14" y="7"/>
                      <a:pt x="13" y="7"/>
                    </a:cubicBezTo>
                    <a:cubicBezTo>
                      <a:pt x="11" y="7"/>
                      <a:pt x="10" y="7"/>
                      <a:pt x="9" y="8"/>
                    </a:cubicBezTo>
                    <a:cubicBezTo>
                      <a:pt x="8" y="9"/>
                      <a:pt x="7" y="11"/>
                      <a:pt x="7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2"/>
                      <a:pt x="11" y="12"/>
                      <a:pt x="13" y="13"/>
                    </a:cubicBezTo>
                    <a:cubicBezTo>
                      <a:pt x="15" y="14"/>
                      <a:pt x="17" y="16"/>
                      <a:pt x="18" y="19"/>
                    </a:cubicBezTo>
                    <a:close/>
                    <a:moveTo>
                      <a:pt x="11" y="28"/>
                    </a:moveTo>
                    <a:cubicBezTo>
                      <a:pt x="11" y="27"/>
                      <a:pt x="12" y="26"/>
                      <a:pt x="13" y="24"/>
                    </a:cubicBezTo>
                    <a:cubicBezTo>
                      <a:pt x="13" y="23"/>
                      <a:pt x="13" y="21"/>
                      <a:pt x="13" y="20"/>
                    </a:cubicBezTo>
                    <a:cubicBezTo>
                      <a:pt x="12" y="19"/>
                      <a:pt x="12" y="18"/>
                      <a:pt x="11" y="17"/>
                    </a:cubicBezTo>
                    <a:cubicBezTo>
                      <a:pt x="9" y="17"/>
                      <a:pt x="8" y="17"/>
                      <a:pt x="7" y="17"/>
                    </a:cubicBezTo>
                    <a:cubicBezTo>
                      <a:pt x="6" y="18"/>
                      <a:pt x="6" y="18"/>
                      <a:pt x="5" y="20"/>
                    </a:cubicBezTo>
                    <a:cubicBezTo>
                      <a:pt x="5" y="21"/>
                      <a:pt x="5" y="23"/>
                      <a:pt x="5" y="25"/>
                    </a:cubicBezTo>
                    <a:cubicBezTo>
                      <a:pt x="6" y="26"/>
                      <a:pt x="6" y="27"/>
                      <a:pt x="8" y="28"/>
                    </a:cubicBezTo>
                    <a:cubicBezTo>
                      <a:pt x="9" y="29"/>
                      <a:pt x="10" y="29"/>
                      <a:pt x="11" y="2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4746626" y="3824288"/>
                <a:ext cx="47625" cy="119063"/>
              </a:xfrm>
              <a:custGeom>
                <a:avLst/>
                <a:gdLst>
                  <a:gd name="T0" fmla="*/ 14 w 14"/>
                  <a:gd name="T1" fmla="*/ 3 h 35"/>
                  <a:gd name="T2" fmla="*/ 6 w 14"/>
                  <a:gd name="T3" fmla="*/ 35 h 35"/>
                  <a:gd name="T4" fmla="*/ 0 w 14"/>
                  <a:gd name="T5" fmla="*/ 32 h 35"/>
                  <a:gd name="T6" fmla="*/ 5 w 14"/>
                  <a:gd name="T7" fmla="*/ 13 h 35"/>
                  <a:gd name="T8" fmla="*/ 6 w 14"/>
                  <a:gd name="T9" fmla="*/ 10 h 35"/>
                  <a:gd name="T10" fmla="*/ 7 w 14"/>
                  <a:gd name="T11" fmla="*/ 7 h 35"/>
                  <a:gd name="T12" fmla="*/ 5 w 14"/>
                  <a:gd name="T13" fmla="*/ 8 h 35"/>
                  <a:gd name="T14" fmla="*/ 1 w 14"/>
                  <a:gd name="T15" fmla="*/ 10 h 35"/>
                  <a:gd name="T16" fmla="*/ 0 w 14"/>
                  <a:gd name="T17" fmla="*/ 4 h 35"/>
                  <a:gd name="T18" fmla="*/ 10 w 14"/>
                  <a:gd name="T19" fmla="*/ 0 h 35"/>
                  <a:gd name="T20" fmla="*/ 14 w 14"/>
                  <a:gd name="T2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5">
                    <a:moveTo>
                      <a:pt x="14" y="3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5160963" y="4067175"/>
                <a:ext cx="50800" cy="115888"/>
              </a:xfrm>
              <a:custGeom>
                <a:avLst/>
                <a:gdLst>
                  <a:gd name="T0" fmla="*/ 15 w 15"/>
                  <a:gd name="T1" fmla="*/ 2 h 34"/>
                  <a:gd name="T2" fmla="*/ 6 w 15"/>
                  <a:gd name="T3" fmla="*/ 34 h 34"/>
                  <a:gd name="T4" fmla="*/ 1 w 15"/>
                  <a:gd name="T5" fmla="*/ 31 h 34"/>
                  <a:gd name="T6" fmla="*/ 6 w 15"/>
                  <a:gd name="T7" fmla="*/ 13 h 34"/>
                  <a:gd name="T8" fmla="*/ 7 w 15"/>
                  <a:gd name="T9" fmla="*/ 10 h 34"/>
                  <a:gd name="T10" fmla="*/ 8 w 15"/>
                  <a:gd name="T11" fmla="*/ 6 h 34"/>
                  <a:gd name="T12" fmla="*/ 5 w 15"/>
                  <a:gd name="T13" fmla="*/ 8 h 34"/>
                  <a:gd name="T14" fmla="*/ 2 w 15"/>
                  <a:gd name="T15" fmla="*/ 9 h 34"/>
                  <a:gd name="T16" fmla="*/ 0 w 15"/>
                  <a:gd name="T17" fmla="*/ 3 h 34"/>
                  <a:gd name="T18" fmla="*/ 11 w 15"/>
                  <a:gd name="T19" fmla="*/ 0 h 34"/>
                  <a:gd name="T20" fmla="*/ 15 w 15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4">
                    <a:moveTo>
                      <a:pt x="15" y="2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7"/>
                      <a:pt x="5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5216526" y="4087813"/>
                <a:ext cx="77788" cy="127000"/>
              </a:xfrm>
              <a:custGeom>
                <a:avLst/>
                <a:gdLst>
                  <a:gd name="T0" fmla="*/ 49 w 49"/>
                  <a:gd name="T1" fmla="*/ 21 h 80"/>
                  <a:gd name="T2" fmla="*/ 47 w 49"/>
                  <a:gd name="T3" fmla="*/ 32 h 80"/>
                  <a:gd name="T4" fmla="*/ 10 w 49"/>
                  <a:gd name="T5" fmla="*/ 80 h 80"/>
                  <a:gd name="T6" fmla="*/ 0 w 49"/>
                  <a:gd name="T7" fmla="*/ 71 h 80"/>
                  <a:gd name="T8" fmla="*/ 34 w 49"/>
                  <a:gd name="T9" fmla="*/ 28 h 80"/>
                  <a:gd name="T10" fmla="*/ 8 w 49"/>
                  <a:gd name="T11" fmla="*/ 13 h 80"/>
                  <a:gd name="T12" fmla="*/ 10 w 49"/>
                  <a:gd name="T13" fmla="*/ 0 h 80"/>
                  <a:gd name="T14" fmla="*/ 49 w 49"/>
                  <a:gd name="T15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80">
                    <a:moveTo>
                      <a:pt x="49" y="21"/>
                    </a:moveTo>
                    <a:lnTo>
                      <a:pt x="47" y="32"/>
                    </a:lnTo>
                    <a:lnTo>
                      <a:pt x="10" y="80"/>
                    </a:lnTo>
                    <a:lnTo>
                      <a:pt x="0" y="71"/>
                    </a:lnTo>
                    <a:lnTo>
                      <a:pt x="34" y="28"/>
                    </a:lnTo>
                    <a:lnTo>
                      <a:pt x="8" y="13"/>
                    </a:lnTo>
                    <a:lnTo>
                      <a:pt x="10" y="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5584826" y="4310063"/>
                <a:ext cx="52388" cy="119063"/>
              </a:xfrm>
              <a:custGeom>
                <a:avLst/>
                <a:gdLst>
                  <a:gd name="T0" fmla="*/ 15 w 15"/>
                  <a:gd name="T1" fmla="*/ 3 h 35"/>
                  <a:gd name="T2" fmla="*/ 6 w 15"/>
                  <a:gd name="T3" fmla="*/ 35 h 35"/>
                  <a:gd name="T4" fmla="*/ 1 w 15"/>
                  <a:gd name="T5" fmla="*/ 32 h 35"/>
                  <a:gd name="T6" fmla="*/ 6 w 15"/>
                  <a:gd name="T7" fmla="*/ 13 h 35"/>
                  <a:gd name="T8" fmla="*/ 7 w 15"/>
                  <a:gd name="T9" fmla="*/ 10 h 35"/>
                  <a:gd name="T10" fmla="*/ 8 w 15"/>
                  <a:gd name="T11" fmla="*/ 7 h 35"/>
                  <a:gd name="T12" fmla="*/ 5 w 15"/>
                  <a:gd name="T13" fmla="*/ 8 h 35"/>
                  <a:gd name="T14" fmla="*/ 2 w 15"/>
                  <a:gd name="T15" fmla="*/ 9 h 35"/>
                  <a:gd name="T16" fmla="*/ 0 w 15"/>
                  <a:gd name="T17" fmla="*/ 4 h 35"/>
                  <a:gd name="T18" fmla="*/ 11 w 15"/>
                  <a:gd name="T19" fmla="*/ 0 h 35"/>
                  <a:gd name="T20" fmla="*/ 15 w 15"/>
                  <a:gd name="T2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5">
                    <a:moveTo>
                      <a:pt x="15" y="3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>
                <a:off x="5637213" y="4343400"/>
                <a:ext cx="74613" cy="123825"/>
              </a:xfrm>
              <a:custGeom>
                <a:avLst/>
                <a:gdLst>
                  <a:gd name="T0" fmla="*/ 18 w 22"/>
                  <a:gd name="T1" fmla="*/ 25 h 36"/>
                  <a:gd name="T2" fmla="*/ 18 w 22"/>
                  <a:gd name="T3" fmla="*/ 30 h 36"/>
                  <a:gd name="T4" fmla="*/ 14 w 22"/>
                  <a:gd name="T5" fmla="*/ 35 h 36"/>
                  <a:gd name="T6" fmla="*/ 7 w 22"/>
                  <a:gd name="T7" fmla="*/ 34 h 36"/>
                  <a:gd name="T8" fmla="*/ 1 w 22"/>
                  <a:gd name="T9" fmla="*/ 28 h 36"/>
                  <a:gd name="T10" fmla="*/ 0 w 22"/>
                  <a:gd name="T11" fmla="*/ 21 h 36"/>
                  <a:gd name="T12" fmla="*/ 3 w 22"/>
                  <a:gd name="T13" fmla="*/ 16 h 36"/>
                  <a:gd name="T14" fmla="*/ 7 w 22"/>
                  <a:gd name="T15" fmla="*/ 15 h 36"/>
                  <a:gd name="T16" fmla="*/ 5 w 22"/>
                  <a:gd name="T17" fmla="*/ 9 h 36"/>
                  <a:gd name="T18" fmla="*/ 5 w 22"/>
                  <a:gd name="T19" fmla="*/ 4 h 36"/>
                  <a:gd name="T20" fmla="*/ 9 w 22"/>
                  <a:gd name="T21" fmla="*/ 0 h 36"/>
                  <a:gd name="T22" fmla="*/ 15 w 22"/>
                  <a:gd name="T23" fmla="*/ 1 h 36"/>
                  <a:gd name="T24" fmla="*/ 21 w 22"/>
                  <a:gd name="T25" fmla="*/ 7 h 36"/>
                  <a:gd name="T26" fmla="*/ 21 w 22"/>
                  <a:gd name="T27" fmla="*/ 14 h 36"/>
                  <a:gd name="T28" fmla="*/ 19 w 22"/>
                  <a:gd name="T29" fmla="*/ 17 h 36"/>
                  <a:gd name="T30" fmla="*/ 15 w 22"/>
                  <a:gd name="T31" fmla="*/ 19 h 36"/>
                  <a:gd name="T32" fmla="*/ 18 w 22"/>
                  <a:gd name="T33" fmla="*/ 25 h 36"/>
                  <a:gd name="T34" fmla="*/ 11 w 22"/>
                  <a:gd name="T35" fmla="*/ 30 h 36"/>
                  <a:gd name="T36" fmla="*/ 13 w 22"/>
                  <a:gd name="T37" fmla="*/ 27 h 36"/>
                  <a:gd name="T38" fmla="*/ 13 w 22"/>
                  <a:gd name="T39" fmla="*/ 24 h 36"/>
                  <a:gd name="T40" fmla="*/ 10 w 22"/>
                  <a:gd name="T41" fmla="*/ 20 h 36"/>
                  <a:gd name="T42" fmla="*/ 5 w 22"/>
                  <a:gd name="T43" fmla="*/ 23 h 36"/>
                  <a:gd name="T44" fmla="*/ 5 w 22"/>
                  <a:gd name="T45" fmla="*/ 26 h 36"/>
                  <a:gd name="T46" fmla="*/ 8 w 22"/>
                  <a:gd name="T47" fmla="*/ 29 h 36"/>
                  <a:gd name="T48" fmla="*/ 11 w 22"/>
                  <a:gd name="T49" fmla="*/ 30 h 36"/>
                  <a:gd name="T50" fmla="*/ 12 w 22"/>
                  <a:gd name="T51" fmla="*/ 6 h 36"/>
                  <a:gd name="T52" fmla="*/ 10 w 22"/>
                  <a:gd name="T53" fmla="*/ 8 h 36"/>
                  <a:gd name="T54" fmla="*/ 10 w 22"/>
                  <a:gd name="T55" fmla="*/ 11 h 36"/>
                  <a:gd name="T56" fmla="*/ 12 w 22"/>
                  <a:gd name="T57" fmla="*/ 14 h 36"/>
                  <a:gd name="T58" fmla="*/ 15 w 22"/>
                  <a:gd name="T59" fmla="*/ 13 h 36"/>
                  <a:gd name="T60" fmla="*/ 16 w 22"/>
                  <a:gd name="T61" fmla="*/ 11 h 36"/>
                  <a:gd name="T62" fmla="*/ 16 w 22"/>
                  <a:gd name="T63" fmla="*/ 8 h 36"/>
                  <a:gd name="T64" fmla="*/ 14 w 22"/>
                  <a:gd name="T65" fmla="*/ 6 h 36"/>
                  <a:gd name="T66" fmla="*/ 12 w 22"/>
                  <a:gd name="T6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" h="36">
                    <a:moveTo>
                      <a:pt x="18" y="25"/>
                    </a:moveTo>
                    <a:cubicBezTo>
                      <a:pt x="18" y="27"/>
                      <a:pt x="18" y="29"/>
                      <a:pt x="18" y="30"/>
                    </a:cubicBezTo>
                    <a:cubicBezTo>
                      <a:pt x="17" y="33"/>
                      <a:pt x="16" y="35"/>
                      <a:pt x="14" y="35"/>
                    </a:cubicBezTo>
                    <a:cubicBezTo>
                      <a:pt x="12" y="36"/>
                      <a:pt x="9" y="36"/>
                      <a:pt x="7" y="34"/>
                    </a:cubicBezTo>
                    <a:cubicBezTo>
                      <a:pt x="4" y="32"/>
                      <a:pt x="2" y="30"/>
                      <a:pt x="1" y="28"/>
                    </a:cubicBezTo>
                    <a:cubicBezTo>
                      <a:pt x="0" y="26"/>
                      <a:pt x="0" y="23"/>
                      <a:pt x="0" y="21"/>
                    </a:cubicBezTo>
                    <a:cubicBezTo>
                      <a:pt x="1" y="19"/>
                      <a:pt x="2" y="17"/>
                      <a:pt x="3" y="16"/>
                    </a:cubicBezTo>
                    <a:cubicBezTo>
                      <a:pt x="4" y="15"/>
                      <a:pt x="5" y="15"/>
                      <a:pt x="7" y="15"/>
                    </a:cubicBezTo>
                    <a:cubicBezTo>
                      <a:pt x="6" y="13"/>
                      <a:pt x="5" y="11"/>
                      <a:pt x="5" y="9"/>
                    </a:cubicBezTo>
                    <a:cubicBezTo>
                      <a:pt x="5" y="8"/>
                      <a:pt x="5" y="6"/>
                      <a:pt x="5" y="4"/>
                    </a:cubicBezTo>
                    <a:cubicBezTo>
                      <a:pt x="6" y="2"/>
                      <a:pt x="7" y="1"/>
                      <a:pt x="9" y="0"/>
                    </a:cubicBezTo>
                    <a:cubicBezTo>
                      <a:pt x="11" y="0"/>
                      <a:pt x="13" y="0"/>
                      <a:pt x="15" y="1"/>
                    </a:cubicBezTo>
                    <a:cubicBezTo>
                      <a:pt x="18" y="3"/>
                      <a:pt x="20" y="5"/>
                      <a:pt x="21" y="7"/>
                    </a:cubicBezTo>
                    <a:cubicBezTo>
                      <a:pt x="22" y="9"/>
                      <a:pt x="22" y="11"/>
                      <a:pt x="21" y="14"/>
                    </a:cubicBezTo>
                    <a:cubicBezTo>
                      <a:pt x="21" y="15"/>
                      <a:pt x="20" y="17"/>
                      <a:pt x="19" y="17"/>
                    </a:cubicBezTo>
                    <a:cubicBezTo>
                      <a:pt x="18" y="18"/>
                      <a:pt x="17" y="19"/>
                      <a:pt x="15" y="19"/>
                    </a:cubicBezTo>
                    <a:cubicBezTo>
                      <a:pt x="16" y="21"/>
                      <a:pt x="17" y="23"/>
                      <a:pt x="18" y="25"/>
                    </a:cubicBezTo>
                    <a:close/>
                    <a:moveTo>
                      <a:pt x="11" y="30"/>
                    </a:moveTo>
                    <a:cubicBezTo>
                      <a:pt x="12" y="29"/>
                      <a:pt x="13" y="29"/>
                      <a:pt x="13" y="27"/>
                    </a:cubicBezTo>
                    <a:cubicBezTo>
                      <a:pt x="13" y="26"/>
                      <a:pt x="13" y="25"/>
                      <a:pt x="13" y="24"/>
                    </a:cubicBezTo>
                    <a:cubicBezTo>
                      <a:pt x="12" y="23"/>
                      <a:pt x="11" y="21"/>
                      <a:pt x="10" y="20"/>
                    </a:cubicBezTo>
                    <a:cubicBezTo>
                      <a:pt x="8" y="20"/>
                      <a:pt x="6" y="21"/>
                      <a:pt x="5" y="23"/>
                    </a:cubicBezTo>
                    <a:cubicBezTo>
                      <a:pt x="5" y="24"/>
                      <a:pt x="5" y="25"/>
                      <a:pt x="5" y="26"/>
                    </a:cubicBezTo>
                    <a:cubicBezTo>
                      <a:pt x="6" y="28"/>
                      <a:pt x="7" y="28"/>
                      <a:pt x="8" y="29"/>
                    </a:cubicBezTo>
                    <a:cubicBezTo>
                      <a:pt x="9" y="30"/>
                      <a:pt x="10" y="30"/>
                      <a:pt x="11" y="30"/>
                    </a:cubicBezTo>
                    <a:moveTo>
                      <a:pt x="12" y="6"/>
                    </a:moveTo>
                    <a:cubicBezTo>
                      <a:pt x="11" y="6"/>
                      <a:pt x="11" y="7"/>
                      <a:pt x="10" y="8"/>
                    </a:cubicBezTo>
                    <a:cubicBezTo>
                      <a:pt x="10" y="9"/>
                      <a:pt x="10" y="10"/>
                      <a:pt x="10" y="11"/>
                    </a:cubicBezTo>
                    <a:cubicBezTo>
                      <a:pt x="11" y="11"/>
                      <a:pt x="11" y="13"/>
                      <a:pt x="12" y="14"/>
                    </a:cubicBezTo>
                    <a:cubicBezTo>
                      <a:pt x="13" y="14"/>
                      <a:pt x="14" y="14"/>
                      <a:pt x="15" y="13"/>
                    </a:cubicBezTo>
                    <a:cubicBezTo>
                      <a:pt x="16" y="13"/>
                      <a:pt x="16" y="12"/>
                      <a:pt x="16" y="11"/>
                    </a:cubicBezTo>
                    <a:cubicBezTo>
                      <a:pt x="17" y="10"/>
                      <a:pt x="16" y="9"/>
                      <a:pt x="16" y="8"/>
                    </a:cubicBezTo>
                    <a:cubicBezTo>
                      <a:pt x="16" y="8"/>
                      <a:pt x="15" y="7"/>
                      <a:pt x="14" y="6"/>
                    </a:cubicBezTo>
                    <a:cubicBezTo>
                      <a:pt x="13" y="6"/>
                      <a:pt x="12" y="6"/>
                      <a:pt x="12" y="6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109"/>
              <p:cNvSpPr>
                <a:spLocks noEditPoints="1"/>
              </p:cNvSpPr>
              <p:nvPr/>
            </p:nvSpPr>
            <p:spPr bwMode="auto">
              <a:xfrm>
                <a:off x="6034088" y="4573588"/>
                <a:ext cx="74613" cy="119063"/>
              </a:xfrm>
              <a:custGeom>
                <a:avLst/>
                <a:gdLst>
                  <a:gd name="T0" fmla="*/ 21 w 22"/>
                  <a:gd name="T1" fmla="*/ 12 h 35"/>
                  <a:gd name="T2" fmla="*/ 21 w 22"/>
                  <a:gd name="T3" fmla="*/ 20 h 35"/>
                  <a:gd name="T4" fmla="*/ 14 w 22"/>
                  <a:gd name="T5" fmla="*/ 33 h 35"/>
                  <a:gd name="T6" fmla="*/ 3 w 22"/>
                  <a:gd name="T7" fmla="*/ 32 h 35"/>
                  <a:gd name="T8" fmla="*/ 0 w 22"/>
                  <a:gd name="T9" fmla="*/ 30 h 35"/>
                  <a:gd name="T10" fmla="*/ 1 w 22"/>
                  <a:gd name="T11" fmla="*/ 24 h 35"/>
                  <a:gd name="T12" fmla="*/ 4 w 22"/>
                  <a:gd name="T13" fmla="*/ 26 h 35"/>
                  <a:gd name="T14" fmla="*/ 9 w 22"/>
                  <a:gd name="T15" fmla="*/ 28 h 35"/>
                  <a:gd name="T16" fmla="*/ 12 w 22"/>
                  <a:gd name="T17" fmla="*/ 26 h 35"/>
                  <a:gd name="T18" fmla="*/ 15 w 22"/>
                  <a:gd name="T19" fmla="*/ 21 h 35"/>
                  <a:gd name="T20" fmla="*/ 15 w 22"/>
                  <a:gd name="T21" fmla="*/ 21 h 35"/>
                  <a:gd name="T22" fmla="*/ 11 w 22"/>
                  <a:gd name="T23" fmla="*/ 23 h 35"/>
                  <a:gd name="T24" fmla="*/ 8 w 22"/>
                  <a:gd name="T25" fmla="*/ 22 h 35"/>
                  <a:gd name="T26" fmla="*/ 4 w 22"/>
                  <a:gd name="T27" fmla="*/ 16 h 35"/>
                  <a:gd name="T28" fmla="*/ 4 w 22"/>
                  <a:gd name="T29" fmla="*/ 7 h 35"/>
                  <a:gd name="T30" fmla="*/ 8 w 22"/>
                  <a:gd name="T31" fmla="*/ 1 h 35"/>
                  <a:gd name="T32" fmla="*/ 15 w 22"/>
                  <a:gd name="T33" fmla="*/ 1 h 35"/>
                  <a:gd name="T34" fmla="*/ 20 w 22"/>
                  <a:gd name="T35" fmla="*/ 6 h 35"/>
                  <a:gd name="T36" fmla="*/ 21 w 22"/>
                  <a:gd name="T37" fmla="*/ 12 h 35"/>
                  <a:gd name="T38" fmla="*/ 14 w 22"/>
                  <a:gd name="T39" fmla="*/ 17 h 35"/>
                  <a:gd name="T40" fmla="*/ 16 w 22"/>
                  <a:gd name="T41" fmla="*/ 15 h 35"/>
                  <a:gd name="T42" fmla="*/ 16 w 22"/>
                  <a:gd name="T43" fmla="*/ 10 h 35"/>
                  <a:gd name="T44" fmla="*/ 14 w 22"/>
                  <a:gd name="T45" fmla="*/ 7 h 35"/>
                  <a:gd name="T46" fmla="*/ 11 w 22"/>
                  <a:gd name="T47" fmla="*/ 7 h 35"/>
                  <a:gd name="T48" fmla="*/ 9 w 22"/>
                  <a:gd name="T49" fmla="*/ 10 h 35"/>
                  <a:gd name="T50" fmla="*/ 9 w 22"/>
                  <a:gd name="T51" fmla="*/ 14 h 35"/>
                  <a:gd name="T52" fmla="*/ 11 w 22"/>
                  <a:gd name="T53" fmla="*/ 17 h 35"/>
                  <a:gd name="T54" fmla="*/ 14 w 22"/>
                  <a:gd name="T55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" h="35">
                    <a:moveTo>
                      <a:pt x="21" y="12"/>
                    </a:moveTo>
                    <a:cubicBezTo>
                      <a:pt x="22" y="15"/>
                      <a:pt x="21" y="18"/>
                      <a:pt x="21" y="20"/>
                    </a:cubicBezTo>
                    <a:cubicBezTo>
                      <a:pt x="19" y="27"/>
                      <a:pt x="17" y="31"/>
                      <a:pt x="14" y="33"/>
                    </a:cubicBezTo>
                    <a:cubicBezTo>
                      <a:pt x="11" y="35"/>
                      <a:pt x="7" y="34"/>
                      <a:pt x="3" y="32"/>
                    </a:cubicBezTo>
                    <a:cubicBezTo>
                      <a:pt x="2" y="31"/>
                      <a:pt x="0" y="30"/>
                      <a:pt x="0" y="3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5"/>
                      <a:pt x="3" y="26"/>
                      <a:pt x="4" y="26"/>
                    </a:cubicBezTo>
                    <a:cubicBezTo>
                      <a:pt x="6" y="27"/>
                      <a:pt x="7" y="28"/>
                      <a:pt x="9" y="28"/>
                    </a:cubicBezTo>
                    <a:cubicBezTo>
                      <a:pt x="10" y="28"/>
                      <a:pt x="11" y="27"/>
                      <a:pt x="12" y="26"/>
                    </a:cubicBezTo>
                    <a:cubicBezTo>
                      <a:pt x="13" y="25"/>
                      <a:pt x="14" y="24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0" y="23"/>
                      <a:pt x="9" y="22"/>
                      <a:pt x="8" y="22"/>
                    </a:cubicBezTo>
                    <a:cubicBezTo>
                      <a:pt x="6" y="20"/>
                      <a:pt x="4" y="18"/>
                      <a:pt x="4" y="16"/>
                    </a:cubicBezTo>
                    <a:cubicBezTo>
                      <a:pt x="3" y="13"/>
                      <a:pt x="3" y="11"/>
                      <a:pt x="4" y="7"/>
                    </a:cubicBezTo>
                    <a:cubicBezTo>
                      <a:pt x="5" y="4"/>
                      <a:pt x="6" y="2"/>
                      <a:pt x="8" y="1"/>
                    </a:cubicBezTo>
                    <a:cubicBezTo>
                      <a:pt x="10" y="0"/>
                      <a:pt x="13" y="0"/>
                      <a:pt x="15" y="1"/>
                    </a:cubicBezTo>
                    <a:cubicBezTo>
                      <a:pt x="17" y="2"/>
                      <a:pt x="18" y="4"/>
                      <a:pt x="20" y="6"/>
                    </a:cubicBezTo>
                    <a:cubicBezTo>
                      <a:pt x="21" y="8"/>
                      <a:pt x="21" y="10"/>
                      <a:pt x="21" y="12"/>
                    </a:cubicBezTo>
                    <a:close/>
                    <a:moveTo>
                      <a:pt x="14" y="17"/>
                    </a:moveTo>
                    <a:cubicBezTo>
                      <a:pt x="15" y="17"/>
                      <a:pt x="16" y="16"/>
                      <a:pt x="16" y="15"/>
                    </a:cubicBezTo>
                    <a:cubicBezTo>
                      <a:pt x="16" y="13"/>
                      <a:pt x="16" y="12"/>
                      <a:pt x="16" y="10"/>
                    </a:cubicBezTo>
                    <a:cubicBezTo>
                      <a:pt x="16" y="8"/>
                      <a:pt x="15" y="7"/>
                      <a:pt x="14" y="7"/>
                    </a:cubicBezTo>
                    <a:cubicBezTo>
                      <a:pt x="13" y="6"/>
                      <a:pt x="12" y="6"/>
                      <a:pt x="11" y="7"/>
                    </a:cubicBezTo>
                    <a:cubicBezTo>
                      <a:pt x="10" y="7"/>
                      <a:pt x="9" y="8"/>
                      <a:pt x="9" y="10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9" y="16"/>
                      <a:pt x="10" y="17"/>
                      <a:pt x="11" y="17"/>
                    </a:cubicBezTo>
                    <a:cubicBezTo>
                      <a:pt x="12" y="18"/>
                      <a:pt x="13" y="18"/>
                      <a:pt x="14" y="17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5981701" y="4538663"/>
                <a:ext cx="52388" cy="120650"/>
              </a:xfrm>
              <a:custGeom>
                <a:avLst/>
                <a:gdLst>
                  <a:gd name="T0" fmla="*/ 15 w 15"/>
                  <a:gd name="T1" fmla="*/ 3 h 35"/>
                  <a:gd name="T2" fmla="*/ 6 w 15"/>
                  <a:gd name="T3" fmla="*/ 35 h 35"/>
                  <a:gd name="T4" fmla="*/ 1 w 15"/>
                  <a:gd name="T5" fmla="*/ 32 h 35"/>
                  <a:gd name="T6" fmla="*/ 6 w 15"/>
                  <a:gd name="T7" fmla="*/ 13 h 35"/>
                  <a:gd name="T8" fmla="*/ 7 w 15"/>
                  <a:gd name="T9" fmla="*/ 10 h 35"/>
                  <a:gd name="T10" fmla="*/ 8 w 15"/>
                  <a:gd name="T11" fmla="*/ 7 h 35"/>
                  <a:gd name="T12" fmla="*/ 6 w 15"/>
                  <a:gd name="T13" fmla="*/ 8 h 35"/>
                  <a:gd name="T14" fmla="*/ 2 w 15"/>
                  <a:gd name="T15" fmla="*/ 9 h 35"/>
                  <a:gd name="T16" fmla="*/ 0 w 15"/>
                  <a:gd name="T17" fmla="*/ 4 h 35"/>
                  <a:gd name="T18" fmla="*/ 11 w 15"/>
                  <a:gd name="T19" fmla="*/ 0 h 35"/>
                  <a:gd name="T20" fmla="*/ 15 w 15"/>
                  <a:gd name="T2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5">
                    <a:moveTo>
                      <a:pt x="15" y="3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6365876" y="4768850"/>
                <a:ext cx="80963" cy="133350"/>
              </a:xfrm>
              <a:custGeom>
                <a:avLst/>
                <a:gdLst>
                  <a:gd name="T0" fmla="*/ 17 w 24"/>
                  <a:gd name="T1" fmla="*/ 1 h 39"/>
                  <a:gd name="T2" fmla="*/ 21 w 24"/>
                  <a:gd name="T3" fmla="*/ 5 h 39"/>
                  <a:gd name="T4" fmla="*/ 23 w 24"/>
                  <a:gd name="T5" fmla="*/ 10 h 39"/>
                  <a:gd name="T6" fmla="*/ 23 w 24"/>
                  <a:gd name="T7" fmla="*/ 15 h 39"/>
                  <a:gd name="T8" fmla="*/ 21 w 24"/>
                  <a:gd name="T9" fmla="*/ 18 h 39"/>
                  <a:gd name="T10" fmla="*/ 18 w 24"/>
                  <a:gd name="T11" fmla="*/ 21 h 39"/>
                  <a:gd name="T12" fmla="*/ 12 w 24"/>
                  <a:gd name="T13" fmla="*/ 24 h 39"/>
                  <a:gd name="T14" fmla="*/ 8 w 24"/>
                  <a:gd name="T15" fmla="*/ 26 h 39"/>
                  <a:gd name="T16" fmla="*/ 8 w 24"/>
                  <a:gd name="T17" fmla="*/ 27 h 39"/>
                  <a:gd name="T18" fmla="*/ 19 w 24"/>
                  <a:gd name="T19" fmla="*/ 33 h 39"/>
                  <a:gd name="T20" fmla="*/ 17 w 24"/>
                  <a:gd name="T21" fmla="*/ 39 h 39"/>
                  <a:gd name="T22" fmla="*/ 0 w 24"/>
                  <a:gd name="T23" fmla="*/ 29 h 39"/>
                  <a:gd name="T24" fmla="*/ 1 w 24"/>
                  <a:gd name="T25" fmla="*/ 24 h 39"/>
                  <a:gd name="T26" fmla="*/ 10 w 24"/>
                  <a:gd name="T27" fmla="*/ 19 h 39"/>
                  <a:gd name="T28" fmla="*/ 15 w 24"/>
                  <a:gd name="T29" fmla="*/ 17 h 39"/>
                  <a:gd name="T30" fmla="*/ 16 w 24"/>
                  <a:gd name="T31" fmla="*/ 15 h 39"/>
                  <a:gd name="T32" fmla="*/ 18 w 24"/>
                  <a:gd name="T33" fmla="*/ 12 h 39"/>
                  <a:gd name="T34" fmla="*/ 17 w 24"/>
                  <a:gd name="T35" fmla="*/ 9 h 39"/>
                  <a:gd name="T36" fmla="*/ 16 w 24"/>
                  <a:gd name="T37" fmla="*/ 7 h 39"/>
                  <a:gd name="T38" fmla="*/ 12 w 24"/>
                  <a:gd name="T39" fmla="*/ 6 h 39"/>
                  <a:gd name="T40" fmla="*/ 9 w 24"/>
                  <a:gd name="T41" fmla="*/ 7 h 39"/>
                  <a:gd name="T42" fmla="*/ 7 w 24"/>
                  <a:gd name="T43" fmla="*/ 1 h 39"/>
                  <a:gd name="T44" fmla="*/ 11 w 24"/>
                  <a:gd name="T45" fmla="*/ 0 h 39"/>
                  <a:gd name="T46" fmla="*/ 14 w 24"/>
                  <a:gd name="T47" fmla="*/ 0 h 39"/>
                  <a:gd name="T48" fmla="*/ 17 w 24"/>
                  <a:gd name="T4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7" y="1"/>
                    </a:moveTo>
                    <a:cubicBezTo>
                      <a:pt x="19" y="2"/>
                      <a:pt x="20" y="4"/>
                      <a:pt x="21" y="5"/>
                    </a:cubicBezTo>
                    <a:cubicBezTo>
                      <a:pt x="22" y="6"/>
                      <a:pt x="23" y="8"/>
                      <a:pt x="23" y="10"/>
                    </a:cubicBezTo>
                    <a:cubicBezTo>
                      <a:pt x="24" y="11"/>
                      <a:pt x="23" y="13"/>
                      <a:pt x="23" y="15"/>
                    </a:cubicBezTo>
                    <a:cubicBezTo>
                      <a:pt x="23" y="16"/>
                      <a:pt x="22" y="17"/>
                      <a:pt x="21" y="18"/>
                    </a:cubicBezTo>
                    <a:cubicBezTo>
                      <a:pt x="21" y="19"/>
                      <a:pt x="20" y="20"/>
                      <a:pt x="18" y="21"/>
                    </a:cubicBezTo>
                    <a:cubicBezTo>
                      <a:pt x="17" y="22"/>
                      <a:pt x="15" y="23"/>
                      <a:pt x="12" y="2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8"/>
                      <a:pt x="14" y="17"/>
                      <a:pt x="15" y="17"/>
                    </a:cubicBezTo>
                    <a:cubicBezTo>
                      <a:pt x="15" y="16"/>
                      <a:pt x="16" y="15"/>
                      <a:pt x="16" y="15"/>
                    </a:cubicBezTo>
                    <a:cubicBezTo>
                      <a:pt x="17" y="14"/>
                      <a:pt x="17" y="13"/>
                      <a:pt x="18" y="12"/>
                    </a:cubicBezTo>
                    <a:cubicBezTo>
                      <a:pt x="18" y="11"/>
                      <a:pt x="18" y="10"/>
                      <a:pt x="17" y="9"/>
                    </a:cubicBezTo>
                    <a:cubicBezTo>
                      <a:pt x="17" y="8"/>
                      <a:pt x="16" y="7"/>
                      <a:pt x="16" y="7"/>
                    </a:cubicBezTo>
                    <a:cubicBezTo>
                      <a:pt x="15" y="6"/>
                      <a:pt x="14" y="6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6" y="1"/>
                      <a:pt x="17" y="1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112"/>
              <p:cNvSpPr>
                <a:spLocks noEditPoints="1"/>
              </p:cNvSpPr>
              <p:nvPr/>
            </p:nvSpPr>
            <p:spPr bwMode="auto">
              <a:xfrm>
                <a:off x="6440488" y="4805363"/>
                <a:ext cx="71438" cy="123825"/>
              </a:xfrm>
              <a:custGeom>
                <a:avLst/>
                <a:gdLst>
                  <a:gd name="T0" fmla="*/ 20 w 21"/>
                  <a:gd name="T1" fmla="*/ 10 h 36"/>
                  <a:gd name="T2" fmla="*/ 19 w 21"/>
                  <a:gd name="T3" fmla="*/ 23 h 36"/>
                  <a:gd name="T4" fmla="*/ 14 w 21"/>
                  <a:gd name="T5" fmla="*/ 34 h 36"/>
                  <a:gd name="T6" fmla="*/ 6 w 21"/>
                  <a:gd name="T7" fmla="*/ 34 h 36"/>
                  <a:gd name="T8" fmla="*/ 1 w 21"/>
                  <a:gd name="T9" fmla="*/ 27 h 36"/>
                  <a:gd name="T10" fmla="*/ 2 w 21"/>
                  <a:gd name="T11" fmla="*/ 13 h 36"/>
                  <a:gd name="T12" fmla="*/ 7 w 21"/>
                  <a:gd name="T13" fmla="*/ 2 h 36"/>
                  <a:gd name="T14" fmla="*/ 15 w 21"/>
                  <a:gd name="T15" fmla="*/ 2 h 36"/>
                  <a:gd name="T16" fmla="*/ 20 w 21"/>
                  <a:gd name="T17" fmla="*/ 10 h 36"/>
                  <a:gd name="T18" fmla="*/ 11 w 21"/>
                  <a:gd name="T19" fmla="*/ 28 h 36"/>
                  <a:gd name="T20" fmla="*/ 14 w 21"/>
                  <a:gd name="T21" fmla="*/ 20 h 36"/>
                  <a:gd name="T22" fmla="*/ 16 w 21"/>
                  <a:gd name="T23" fmla="*/ 11 h 36"/>
                  <a:gd name="T24" fmla="*/ 14 w 21"/>
                  <a:gd name="T25" fmla="*/ 7 h 36"/>
                  <a:gd name="T26" fmla="*/ 10 w 21"/>
                  <a:gd name="T27" fmla="*/ 8 h 36"/>
                  <a:gd name="T28" fmla="*/ 7 w 21"/>
                  <a:gd name="T29" fmla="*/ 16 h 36"/>
                  <a:gd name="T30" fmla="*/ 6 w 21"/>
                  <a:gd name="T31" fmla="*/ 25 h 36"/>
                  <a:gd name="T32" fmla="*/ 8 w 21"/>
                  <a:gd name="T33" fmla="*/ 29 h 36"/>
                  <a:gd name="T34" fmla="*/ 11 w 21"/>
                  <a:gd name="T35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36">
                    <a:moveTo>
                      <a:pt x="20" y="10"/>
                    </a:moveTo>
                    <a:cubicBezTo>
                      <a:pt x="21" y="13"/>
                      <a:pt x="21" y="18"/>
                      <a:pt x="19" y="23"/>
                    </a:cubicBezTo>
                    <a:cubicBezTo>
                      <a:pt x="18" y="29"/>
                      <a:pt x="16" y="32"/>
                      <a:pt x="14" y="34"/>
                    </a:cubicBezTo>
                    <a:cubicBezTo>
                      <a:pt x="12" y="36"/>
                      <a:pt x="9" y="36"/>
                      <a:pt x="6" y="34"/>
                    </a:cubicBezTo>
                    <a:cubicBezTo>
                      <a:pt x="3" y="33"/>
                      <a:pt x="2" y="30"/>
                      <a:pt x="1" y="27"/>
                    </a:cubicBezTo>
                    <a:cubicBezTo>
                      <a:pt x="0" y="23"/>
                      <a:pt x="1" y="18"/>
                      <a:pt x="2" y="13"/>
                    </a:cubicBezTo>
                    <a:cubicBezTo>
                      <a:pt x="3" y="8"/>
                      <a:pt x="5" y="4"/>
                      <a:pt x="7" y="2"/>
                    </a:cubicBezTo>
                    <a:cubicBezTo>
                      <a:pt x="10" y="0"/>
                      <a:pt x="12" y="0"/>
                      <a:pt x="15" y="2"/>
                    </a:cubicBezTo>
                    <a:cubicBezTo>
                      <a:pt x="18" y="3"/>
                      <a:pt x="20" y="6"/>
                      <a:pt x="20" y="10"/>
                    </a:cubicBezTo>
                    <a:close/>
                    <a:moveTo>
                      <a:pt x="11" y="28"/>
                    </a:moveTo>
                    <a:cubicBezTo>
                      <a:pt x="12" y="27"/>
                      <a:pt x="13" y="24"/>
                      <a:pt x="14" y="20"/>
                    </a:cubicBezTo>
                    <a:cubicBezTo>
                      <a:pt x="15" y="16"/>
                      <a:pt x="16" y="13"/>
                      <a:pt x="16" y="11"/>
                    </a:cubicBezTo>
                    <a:cubicBezTo>
                      <a:pt x="15" y="9"/>
                      <a:pt x="15" y="8"/>
                      <a:pt x="14" y="7"/>
                    </a:cubicBezTo>
                    <a:cubicBezTo>
                      <a:pt x="12" y="6"/>
                      <a:pt x="11" y="7"/>
                      <a:pt x="10" y="8"/>
                    </a:cubicBezTo>
                    <a:cubicBezTo>
                      <a:pt x="9" y="10"/>
                      <a:pt x="8" y="12"/>
                      <a:pt x="7" y="16"/>
                    </a:cubicBezTo>
                    <a:cubicBezTo>
                      <a:pt x="6" y="20"/>
                      <a:pt x="6" y="23"/>
                      <a:pt x="6" y="25"/>
                    </a:cubicBezTo>
                    <a:cubicBezTo>
                      <a:pt x="6" y="27"/>
                      <a:pt x="6" y="28"/>
                      <a:pt x="8" y="29"/>
                    </a:cubicBezTo>
                    <a:cubicBezTo>
                      <a:pt x="9" y="30"/>
                      <a:pt x="10" y="29"/>
                      <a:pt x="11" y="2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3867151" y="3910013"/>
                <a:ext cx="49213" cy="115888"/>
              </a:xfrm>
              <a:custGeom>
                <a:avLst/>
                <a:gdLst>
                  <a:gd name="T0" fmla="*/ 14 w 14"/>
                  <a:gd name="T1" fmla="*/ 2 h 34"/>
                  <a:gd name="T2" fmla="*/ 6 w 14"/>
                  <a:gd name="T3" fmla="*/ 34 h 34"/>
                  <a:gd name="T4" fmla="*/ 1 w 14"/>
                  <a:gd name="T5" fmla="*/ 31 h 34"/>
                  <a:gd name="T6" fmla="*/ 6 w 14"/>
                  <a:gd name="T7" fmla="*/ 12 h 34"/>
                  <a:gd name="T8" fmla="*/ 6 w 14"/>
                  <a:gd name="T9" fmla="*/ 9 h 34"/>
                  <a:gd name="T10" fmla="*/ 7 w 14"/>
                  <a:gd name="T11" fmla="*/ 6 h 34"/>
                  <a:gd name="T12" fmla="*/ 5 w 14"/>
                  <a:gd name="T13" fmla="*/ 7 h 34"/>
                  <a:gd name="T14" fmla="*/ 1 w 14"/>
                  <a:gd name="T15" fmla="*/ 9 h 34"/>
                  <a:gd name="T16" fmla="*/ 0 w 14"/>
                  <a:gd name="T17" fmla="*/ 3 h 34"/>
                  <a:gd name="T18" fmla="*/ 10 w 14"/>
                  <a:gd name="T19" fmla="*/ 0 h 34"/>
                  <a:gd name="T20" fmla="*/ 14 w 14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4">
                    <a:moveTo>
                      <a:pt x="14" y="2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3775076" y="3862388"/>
                <a:ext cx="82550" cy="133350"/>
              </a:xfrm>
              <a:custGeom>
                <a:avLst/>
                <a:gdLst>
                  <a:gd name="T0" fmla="*/ 17 w 24"/>
                  <a:gd name="T1" fmla="*/ 2 h 39"/>
                  <a:gd name="T2" fmla="*/ 21 w 24"/>
                  <a:gd name="T3" fmla="*/ 5 h 39"/>
                  <a:gd name="T4" fmla="*/ 23 w 24"/>
                  <a:gd name="T5" fmla="*/ 10 h 39"/>
                  <a:gd name="T6" fmla="*/ 23 w 24"/>
                  <a:gd name="T7" fmla="*/ 15 h 39"/>
                  <a:gd name="T8" fmla="*/ 21 w 24"/>
                  <a:gd name="T9" fmla="*/ 19 h 39"/>
                  <a:gd name="T10" fmla="*/ 18 w 24"/>
                  <a:gd name="T11" fmla="*/ 21 h 39"/>
                  <a:gd name="T12" fmla="*/ 12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3 h 39"/>
                  <a:gd name="T20" fmla="*/ 17 w 24"/>
                  <a:gd name="T21" fmla="*/ 39 h 39"/>
                  <a:gd name="T22" fmla="*/ 0 w 24"/>
                  <a:gd name="T23" fmla="*/ 29 h 39"/>
                  <a:gd name="T24" fmla="*/ 1 w 24"/>
                  <a:gd name="T25" fmla="*/ 24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3 h 39"/>
                  <a:gd name="T34" fmla="*/ 18 w 24"/>
                  <a:gd name="T35" fmla="*/ 9 h 39"/>
                  <a:gd name="T36" fmla="*/ 16 w 24"/>
                  <a:gd name="T37" fmla="*/ 7 h 39"/>
                  <a:gd name="T38" fmla="*/ 13 w 24"/>
                  <a:gd name="T39" fmla="*/ 6 h 39"/>
                  <a:gd name="T40" fmla="*/ 9 w 24"/>
                  <a:gd name="T41" fmla="*/ 7 h 39"/>
                  <a:gd name="T42" fmla="*/ 7 w 24"/>
                  <a:gd name="T43" fmla="*/ 1 h 39"/>
                  <a:gd name="T44" fmla="*/ 11 w 24"/>
                  <a:gd name="T45" fmla="*/ 0 h 39"/>
                  <a:gd name="T46" fmla="*/ 14 w 24"/>
                  <a:gd name="T47" fmla="*/ 0 h 39"/>
                  <a:gd name="T48" fmla="*/ 17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7" y="2"/>
                    </a:moveTo>
                    <a:cubicBezTo>
                      <a:pt x="19" y="3"/>
                      <a:pt x="20" y="4"/>
                      <a:pt x="21" y="5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4" y="11"/>
                      <a:pt x="23" y="13"/>
                      <a:pt x="23" y="15"/>
                    </a:cubicBezTo>
                    <a:cubicBezTo>
                      <a:pt x="23" y="16"/>
                      <a:pt x="22" y="18"/>
                      <a:pt x="21" y="19"/>
                    </a:cubicBezTo>
                    <a:cubicBezTo>
                      <a:pt x="21" y="20"/>
                      <a:pt x="20" y="21"/>
                      <a:pt x="18" y="21"/>
                    </a:cubicBezTo>
                    <a:cubicBezTo>
                      <a:pt x="17" y="22"/>
                      <a:pt x="15" y="23"/>
                      <a:pt x="12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8"/>
                      <a:pt x="14" y="17"/>
                      <a:pt x="15" y="17"/>
                    </a:cubicBezTo>
                    <a:cubicBezTo>
                      <a:pt x="15" y="16"/>
                      <a:pt x="16" y="16"/>
                      <a:pt x="17" y="15"/>
                    </a:cubicBezTo>
                    <a:cubicBezTo>
                      <a:pt x="17" y="14"/>
                      <a:pt x="17" y="13"/>
                      <a:pt x="18" y="13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4" y="6"/>
                      <a:pt x="13" y="6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1"/>
                      <a:pt x="16" y="1"/>
                      <a:pt x="17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4271963" y="4149725"/>
                <a:ext cx="77788" cy="133350"/>
              </a:xfrm>
              <a:custGeom>
                <a:avLst/>
                <a:gdLst>
                  <a:gd name="T0" fmla="*/ 17 w 23"/>
                  <a:gd name="T1" fmla="*/ 1 h 39"/>
                  <a:gd name="T2" fmla="*/ 21 w 23"/>
                  <a:gd name="T3" fmla="*/ 5 h 39"/>
                  <a:gd name="T4" fmla="*/ 23 w 23"/>
                  <a:gd name="T5" fmla="*/ 9 h 39"/>
                  <a:gd name="T6" fmla="*/ 23 w 23"/>
                  <a:gd name="T7" fmla="*/ 15 h 39"/>
                  <a:gd name="T8" fmla="*/ 21 w 23"/>
                  <a:gd name="T9" fmla="*/ 18 h 39"/>
                  <a:gd name="T10" fmla="*/ 18 w 23"/>
                  <a:gd name="T11" fmla="*/ 21 h 39"/>
                  <a:gd name="T12" fmla="*/ 12 w 23"/>
                  <a:gd name="T13" fmla="*/ 24 h 39"/>
                  <a:gd name="T14" fmla="*/ 8 w 23"/>
                  <a:gd name="T15" fmla="*/ 26 h 39"/>
                  <a:gd name="T16" fmla="*/ 8 w 23"/>
                  <a:gd name="T17" fmla="*/ 27 h 39"/>
                  <a:gd name="T18" fmla="*/ 19 w 23"/>
                  <a:gd name="T19" fmla="*/ 33 h 39"/>
                  <a:gd name="T20" fmla="*/ 17 w 23"/>
                  <a:gd name="T21" fmla="*/ 39 h 39"/>
                  <a:gd name="T22" fmla="*/ 0 w 23"/>
                  <a:gd name="T23" fmla="*/ 29 h 39"/>
                  <a:gd name="T24" fmla="*/ 1 w 23"/>
                  <a:gd name="T25" fmla="*/ 24 h 39"/>
                  <a:gd name="T26" fmla="*/ 10 w 23"/>
                  <a:gd name="T27" fmla="*/ 19 h 39"/>
                  <a:gd name="T28" fmla="*/ 15 w 23"/>
                  <a:gd name="T29" fmla="*/ 16 h 39"/>
                  <a:gd name="T30" fmla="*/ 16 w 23"/>
                  <a:gd name="T31" fmla="*/ 15 h 39"/>
                  <a:gd name="T32" fmla="*/ 18 w 23"/>
                  <a:gd name="T33" fmla="*/ 12 h 39"/>
                  <a:gd name="T34" fmla="*/ 17 w 23"/>
                  <a:gd name="T35" fmla="*/ 9 h 39"/>
                  <a:gd name="T36" fmla="*/ 15 w 23"/>
                  <a:gd name="T37" fmla="*/ 7 h 39"/>
                  <a:gd name="T38" fmla="*/ 12 w 23"/>
                  <a:gd name="T39" fmla="*/ 6 h 39"/>
                  <a:gd name="T40" fmla="*/ 9 w 23"/>
                  <a:gd name="T41" fmla="*/ 7 h 39"/>
                  <a:gd name="T42" fmla="*/ 7 w 23"/>
                  <a:gd name="T43" fmla="*/ 1 h 39"/>
                  <a:gd name="T44" fmla="*/ 11 w 23"/>
                  <a:gd name="T45" fmla="*/ 0 h 39"/>
                  <a:gd name="T46" fmla="*/ 14 w 23"/>
                  <a:gd name="T47" fmla="*/ 0 h 39"/>
                  <a:gd name="T48" fmla="*/ 17 w 23"/>
                  <a:gd name="T4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39">
                    <a:moveTo>
                      <a:pt x="17" y="1"/>
                    </a:moveTo>
                    <a:cubicBezTo>
                      <a:pt x="19" y="2"/>
                      <a:pt x="20" y="3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23" y="11"/>
                      <a:pt x="23" y="13"/>
                      <a:pt x="23" y="15"/>
                    </a:cubicBezTo>
                    <a:cubicBezTo>
                      <a:pt x="23" y="16"/>
                      <a:pt x="22" y="17"/>
                      <a:pt x="21" y="18"/>
                    </a:cubicBezTo>
                    <a:cubicBezTo>
                      <a:pt x="21" y="19"/>
                      <a:pt x="20" y="20"/>
                      <a:pt x="18" y="21"/>
                    </a:cubicBezTo>
                    <a:cubicBezTo>
                      <a:pt x="17" y="22"/>
                      <a:pt x="15" y="23"/>
                      <a:pt x="12" y="2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8"/>
                      <a:pt x="14" y="17"/>
                      <a:pt x="15" y="16"/>
                    </a:cubicBezTo>
                    <a:cubicBezTo>
                      <a:pt x="15" y="16"/>
                      <a:pt x="16" y="15"/>
                      <a:pt x="16" y="15"/>
                    </a:cubicBezTo>
                    <a:cubicBezTo>
                      <a:pt x="17" y="14"/>
                      <a:pt x="17" y="13"/>
                      <a:pt x="18" y="12"/>
                    </a:cubicBezTo>
                    <a:cubicBezTo>
                      <a:pt x="18" y="11"/>
                      <a:pt x="18" y="10"/>
                      <a:pt x="17" y="9"/>
                    </a:cubicBezTo>
                    <a:cubicBezTo>
                      <a:pt x="17" y="8"/>
                      <a:pt x="16" y="7"/>
                      <a:pt x="15" y="7"/>
                    </a:cubicBezTo>
                    <a:cubicBezTo>
                      <a:pt x="15" y="6"/>
                      <a:pt x="13" y="6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6" y="1"/>
                      <a:pt x="17" y="1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203701" y="4108450"/>
                <a:ext cx="80963" cy="133350"/>
              </a:xfrm>
              <a:custGeom>
                <a:avLst/>
                <a:gdLst>
                  <a:gd name="T0" fmla="*/ 18 w 24"/>
                  <a:gd name="T1" fmla="*/ 2 h 39"/>
                  <a:gd name="T2" fmla="*/ 21 w 24"/>
                  <a:gd name="T3" fmla="*/ 5 h 39"/>
                  <a:gd name="T4" fmla="*/ 23 w 24"/>
                  <a:gd name="T5" fmla="*/ 10 h 39"/>
                  <a:gd name="T6" fmla="*/ 23 w 24"/>
                  <a:gd name="T7" fmla="*/ 15 h 39"/>
                  <a:gd name="T8" fmla="*/ 21 w 24"/>
                  <a:gd name="T9" fmla="*/ 19 h 39"/>
                  <a:gd name="T10" fmla="*/ 18 w 24"/>
                  <a:gd name="T11" fmla="*/ 22 h 39"/>
                  <a:gd name="T12" fmla="*/ 12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3 h 39"/>
                  <a:gd name="T20" fmla="*/ 17 w 24"/>
                  <a:gd name="T21" fmla="*/ 39 h 39"/>
                  <a:gd name="T22" fmla="*/ 0 w 24"/>
                  <a:gd name="T23" fmla="*/ 29 h 39"/>
                  <a:gd name="T24" fmla="*/ 1 w 24"/>
                  <a:gd name="T25" fmla="*/ 24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3 h 39"/>
                  <a:gd name="T34" fmla="*/ 18 w 24"/>
                  <a:gd name="T35" fmla="*/ 9 h 39"/>
                  <a:gd name="T36" fmla="*/ 16 w 24"/>
                  <a:gd name="T37" fmla="*/ 7 h 39"/>
                  <a:gd name="T38" fmla="*/ 13 w 24"/>
                  <a:gd name="T39" fmla="*/ 7 h 39"/>
                  <a:gd name="T40" fmla="*/ 9 w 24"/>
                  <a:gd name="T41" fmla="*/ 7 h 39"/>
                  <a:gd name="T42" fmla="*/ 7 w 24"/>
                  <a:gd name="T43" fmla="*/ 1 h 39"/>
                  <a:gd name="T44" fmla="*/ 11 w 24"/>
                  <a:gd name="T45" fmla="*/ 0 h 39"/>
                  <a:gd name="T46" fmla="*/ 14 w 24"/>
                  <a:gd name="T47" fmla="*/ 0 h 39"/>
                  <a:gd name="T48" fmla="*/ 18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8" y="2"/>
                    </a:moveTo>
                    <a:cubicBezTo>
                      <a:pt x="19" y="3"/>
                      <a:pt x="20" y="4"/>
                      <a:pt x="21" y="5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6"/>
                      <a:pt x="22" y="18"/>
                      <a:pt x="21" y="19"/>
                    </a:cubicBezTo>
                    <a:cubicBezTo>
                      <a:pt x="21" y="20"/>
                      <a:pt x="20" y="21"/>
                      <a:pt x="18" y="22"/>
                    </a:cubicBezTo>
                    <a:cubicBezTo>
                      <a:pt x="17" y="22"/>
                      <a:pt x="15" y="24"/>
                      <a:pt x="12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9"/>
                      <a:pt x="14" y="18"/>
                      <a:pt x="15" y="17"/>
                    </a:cubicBezTo>
                    <a:cubicBezTo>
                      <a:pt x="15" y="16"/>
                      <a:pt x="16" y="16"/>
                      <a:pt x="17" y="15"/>
                    </a:cubicBezTo>
                    <a:cubicBezTo>
                      <a:pt x="17" y="14"/>
                      <a:pt x="17" y="14"/>
                      <a:pt x="18" y="13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7" y="8"/>
                      <a:pt x="17" y="8"/>
                      <a:pt x="16" y="7"/>
                    </a:cubicBezTo>
                    <a:cubicBezTo>
                      <a:pt x="15" y="7"/>
                      <a:pt x="14" y="6"/>
                      <a:pt x="13" y="7"/>
                    </a:cubicBezTo>
                    <a:cubicBezTo>
                      <a:pt x="12" y="7"/>
                      <a:pt x="10" y="7"/>
                      <a:pt x="9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1"/>
                      <a:pt x="16" y="1"/>
                      <a:pt x="18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117"/>
              <p:cNvSpPr>
                <a:spLocks noEditPoints="1"/>
              </p:cNvSpPr>
              <p:nvPr/>
            </p:nvSpPr>
            <p:spPr bwMode="auto">
              <a:xfrm>
                <a:off x="5072063" y="4618038"/>
                <a:ext cx="79375" cy="119063"/>
              </a:xfrm>
              <a:custGeom>
                <a:avLst/>
                <a:gdLst>
                  <a:gd name="T0" fmla="*/ 17 w 23"/>
                  <a:gd name="T1" fmla="*/ 23 h 35"/>
                  <a:gd name="T2" fmla="*/ 20 w 23"/>
                  <a:gd name="T3" fmla="*/ 25 h 35"/>
                  <a:gd name="T4" fmla="*/ 19 w 23"/>
                  <a:gd name="T5" fmla="*/ 30 h 35"/>
                  <a:gd name="T6" fmla="*/ 16 w 23"/>
                  <a:gd name="T7" fmla="*/ 28 h 35"/>
                  <a:gd name="T8" fmla="*/ 14 w 23"/>
                  <a:gd name="T9" fmla="*/ 35 h 35"/>
                  <a:gd name="T10" fmla="*/ 9 w 23"/>
                  <a:gd name="T11" fmla="*/ 32 h 35"/>
                  <a:gd name="T12" fmla="*/ 11 w 23"/>
                  <a:gd name="T13" fmla="*/ 25 h 35"/>
                  <a:gd name="T14" fmla="*/ 0 w 23"/>
                  <a:gd name="T15" fmla="*/ 19 h 35"/>
                  <a:gd name="T16" fmla="*/ 1 w 23"/>
                  <a:gd name="T17" fmla="*/ 14 h 35"/>
                  <a:gd name="T18" fmla="*/ 18 w 23"/>
                  <a:gd name="T19" fmla="*/ 0 h 35"/>
                  <a:gd name="T20" fmla="*/ 23 w 23"/>
                  <a:gd name="T21" fmla="*/ 3 h 35"/>
                  <a:gd name="T22" fmla="*/ 17 w 23"/>
                  <a:gd name="T23" fmla="*/ 23 h 35"/>
                  <a:gd name="T24" fmla="*/ 15 w 23"/>
                  <a:gd name="T25" fmla="*/ 11 h 35"/>
                  <a:gd name="T26" fmla="*/ 16 w 23"/>
                  <a:gd name="T27" fmla="*/ 8 h 35"/>
                  <a:gd name="T28" fmla="*/ 16 w 23"/>
                  <a:gd name="T29" fmla="*/ 8 h 35"/>
                  <a:gd name="T30" fmla="*/ 13 w 23"/>
                  <a:gd name="T31" fmla="*/ 10 h 35"/>
                  <a:gd name="T32" fmla="*/ 6 w 23"/>
                  <a:gd name="T33" fmla="*/ 17 h 35"/>
                  <a:gd name="T34" fmla="*/ 12 w 23"/>
                  <a:gd name="T35" fmla="*/ 20 h 35"/>
                  <a:gd name="T36" fmla="*/ 14 w 23"/>
                  <a:gd name="T37" fmla="*/ 15 h 35"/>
                  <a:gd name="T38" fmla="*/ 15 w 23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35">
                    <a:moveTo>
                      <a:pt x="17" y="23"/>
                    </a:move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3" y="3"/>
                      <a:pt x="23" y="3"/>
                      <a:pt x="23" y="3"/>
                    </a:cubicBezTo>
                    <a:lnTo>
                      <a:pt x="17" y="23"/>
                    </a:lnTo>
                    <a:close/>
                    <a:moveTo>
                      <a:pt x="15" y="11"/>
                    </a:moveTo>
                    <a:cubicBezTo>
                      <a:pt x="15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9"/>
                      <a:pt x="14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4"/>
                      <a:pt x="14" y="12"/>
                      <a:pt x="15" y="11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5000626" y="4570413"/>
                <a:ext cx="80963" cy="133350"/>
              </a:xfrm>
              <a:custGeom>
                <a:avLst/>
                <a:gdLst>
                  <a:gd name="T0" fmla="*/ 18 w 24"/>
                  <a:gd name="T1" fmla="*/ 2 h 39"/>
                  <a:gd name="T2" fmla="*/ 22 w 24"/>
                  <a:gd name="T3" fmla="*/ 5 h 39"/>
                  <a:gd name="T4" fmla="*/ 24 w 24"/>
                  <a:gd name="T5" fmla="*/ 10 h 39"/>
                  <a:gd name="T6" fmla="*/ 23 w 24"/>
                  <a:gd name="T7" fmla="*/ 15 h 39"/>
                  <a:gd name="T8" fmla="*/ 22 w 24"/>
                  <a:gd name="T9" fmla="*/ 18 h 39"/>
                  <a:gd name="T10" fmla="*/ 19 w 24"/>
                  <a:gd name="T11" fmla="*/ 21 h 39"/>
                  <a:gd name="T12" fmla="*/ 13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3 h 39"/>
                  <a:gd name="T20" fmla="*/ 18 w 24"/>
                  <a:gd name="T21" fmla="*/ 39 h 39"/>
                  <a:gd name="T22" fmla="*/ 0 w 24"/>
                  <a:gd name="T23" fmla="*/ 29 h 39"/>
                  <a:gd name="T24" fmla="*/ 2 w 24"/>
                  <a:gd name="T25" fmla="*/ 24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2 h 39"/>
                  <a:gd name="T34" fmla="*/ 18 w 24"/>
                  <a:gd name="T35" fmla="*/ 9 h 39"/>
                  <a:gd name="T36" fmla="*/ 16 w 24"/>
                  <a:gd name="T37" fmla="*/ 7 h 39"/>
                  <a:gd name="T38" fmla="*/ 13 w 24"/>
                  <a:gd name="T39" fmla="*/ 6 h 39"/>
                  <a:gd name="T40" fmla="*/ 9 w 24"/>
                  <a:gd name="T41" fmla="*/ 7 h 39"/>
                  <a:gd name="T42" fmla="*/ 8 w 24"/>
                  <a:gd name="T43" fmla="*/ 1 h 39"/>
                  <a:gd name="T44" fmla="*/ 12 w 24"/>
                  <a:gd name="T45" fmla="*/ 0 h 39"/>
                  <a:gd name="T46" fmla="*/ 14 w 24"/>
                  <a:gd name="T47" fmla="*/ 0 h 39"/>
                  <a:gd name="T48" fmla="*/ 18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8" y="2"/>
                    </a:moveTo>
                    <a:cubicBezTo>
                      <a:pt x="19" y="2"/>
                      <a:pt x="21" y="4"/>
                      <a:pt x="22" y="5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1"/>
                      <a:pt x="24" y="13"/>
                      <a:pt x="23" y="15"/>
                    </a:cubicBezTo>
                    <a:cubicBezTo>
                      <a:pt x="23" y="16"/>
                      <a:pt x="22" y="17"/>
                      <a:pt x="22" y="18"/>
                    </a:cubicBezTo>
                    <a:cubicBezTo>
                      <a:pt x="21" y="20"/>
                      <a:pt x="20" y="20"/>
                      <a:pt x="19" y="21"/>
                    </a:cubicBezTo>
                    <a:cubicBezTo>
                      <a:pt x="18" y="22"/>
                      <a:pt x="15" y="23"/>
                      <a:pt x="13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8"/>
                      <a:pt x="14" y="17"/>
                      <a:pt x="15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7" y="8"/>
                      <a:pt x="17" y="7"/>
                      <a:pt x="16" y="7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1" y="6"/>
                      <a:pt x="9" y="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0"/>
                      <a:pt x="11" y="0"/>
                      <a:pt x="12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7" y="1"/>
                      <a:pt x="18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5495926" y="4846638"/>
                <a:ext cx="79375" cy="130175"/>
              </a:xfrm>
              <a:custGeom>
                <a:avLst/>
                <a:gdLst>
                  <a:gd name="T0" fmla="*/ 23 w 23"/>
                  <a:gd name="T1" fmla="*/ 8 h 38"/>
                  <a:gd name="T2" fmla="*/ 21 w 23"/>
                  <a:gd name="T3" fmla="*/ 13 h 38"/>
                  <a:gd name="T4" fmla="*/ 13 w 23"/>
                  <a:gd name="T5" fmla="*/ 8 h 38"/>
                  <a:gd name="T6" fmla="*/ 10 w 23"/>
                  <a:gd name="T7" fmla="*/ 14 h 38"/>
                  <a:gd name="T8" fmla="*/ 11 w 23"/>
                  <a:gd name="T9" fmla="*/ 14 h 38"/>
                  <a:gd name="T10" fmla="*/ 14 w 23"/>
                  <a:gd name="T11" fmla="*/ 16 h 38"/>
                  <a:gd name="T12" fmla="*/ 19 w 23"/>
                  <a:gd name="T13" fmla="*/ 22 h 38"/>
                  <a:gd name="T14" fmla="*/ 19 w 23"/>
                  <a:gd name="T15" fmla="*/ 30 h 38"/>
                  <a:gd name="T16" fmla="*/ 14 w 23"/>
                  <a:gd name="T17" fmla="*/ 37 h 38"/>
                  <a:gd name="T18" fmla="*/ 6 w 23"/>
                  <a:gd name="T19" fmla="*/ 35 h 38"/>
                  <a:gd name="T20" fmla="*/ 0 w 23"/>
                  <a:gd name="T21" fmla="*/ 30 h 38"/>
                  <a:gd name="T22" fmla="*/ 1 w 23"/>
                  <a:gd name="T23" fmla="*/ 24 h 38"/>
                  <a:gd name="T24" fmla="*/ 4 w 23"/>
                  <a:gd name="T25" fmla="*/ 27 h 38"/>
                  <a:gd name="T26" fmla="*/ 7 w 23"/>
                  <a:gd name="T27" fmla="*/ 30 h 38"/>
                  <a:gd name="T28" fmla="*/ 14 w 23"/>
                  <a:gd name="T29" fmla="*/ 27 h 38"/>
                  <a:gd name="T30" fmla="*/ 10 w 23"/>
                  <a:gd name="T31" fmla="*/ 20 h 38"/>
                  <a:gd name="T32" fmla="*/ 8 w 23"/>
                  <a:gd name="T33" fmla="*/ 19 h 38"/>
                  <a:gd name="T34" fmla="*/ 6 w 23"/>
                  <a:gd name="T35" fmla="*/ 18 h 38"/>
                  <a:gd name="T36" fmla="*/ 4 w 23"/>
                  <a:gd name="T37" fmla="*/ 16 h 38"/>
                  <a:gd name="T38" fmla="*/ 10 w 23"/>
                  <a:gd name="T39" fmla="*/ 0 h 38"/>
                  <a:gd name="T40" fmla="*/ 23 w 23"/>
                  <a:gd name="T4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38">
                    <a:moveTo>
                      <a:pt x="23" y="8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5"/>
                      <a:pt x="13" y="15"/>
                      <a:pt x="14" y="16"/>
                    </a:cubicBezTo>
                    <a:cubicBezTo>
                      <a:pt x="16" y="17"/>
                      <a:pt x="18" y="19"/>
                      <a:pt x="19" y="22"/>
                    </a:cubicBezTo>
                    <a:cubicBezTo>
                      <a:pt x="20" y="24"/>
                      <a:pt x="20" y="27"/>
                      <a:pt x="19" y="30"/>
                    </a:cubicBezTo>
                    <a:cubicBezTo>
                      <a:pt x="18" y="33"/>
                      <a:pt x="16" y="36"/>
                      <a:pt x="14" y="37"/>
                    </a:cubicBezTo>
                    <a:cubicBezTo>
                      <a:pt x="12" y="38"/>
                      <a:pt x="9" y="37"/>
                      <a:pt x="6" y="35"/>
                    </a:cubicBezTo>
                    <a:cubicBezTo>
                      <a:pt x="3" y="34"/>
                      <a:pt x="1" y="32"/>
                      <a:pt x="0" y="3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5"/>
                      <a:pt x="3" y="26"/>
                      <a:pt x="4" y="27"/>
                    </a:cubicBezTo>
                    <a:cubicBezTo>
                      <a:pt x="5" y="28"/>
                      <a:pt x="6" y="29"/>
                      <a:pt x="7" y="30"/>
                    </a:cubicBezTo>
                    <a:cubicBezTo>
                      <a:pt x="11" y="32"/>
                      <a:pt x="13" y="31"/>
                      <a:pt x="14" y="27"/>
                    </a:cubicBezTo>
                    <a:cubicBezTo>
                      <a:pt x="14" y="24"/>
                      <a:pt x="13" y="22"/>
                      <a:pt x="10" y="20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7" y="19"/>
                      <a:pt x="6" y="18"/>
                      <a:pt x="6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5424488" y="4813300"/>
                <a:ext cx="82550" cy="133350"/>
              </a:xfrm>
              <a:custGeom>
                <a:avLst/>
                <a:gdLst>
                  <a:gd name="T0" fmla="*/ 18 w 24"/>
                  <a:gd name="T1" fmla="*/ 2 h 39"/>
                  <a:gd name="T2" fmla="*/ 22 w 24"/>
                  <a:gd name="T3" fmla="*/ 6 h 39"/>
                  <a:gd name="T4" fmla="*/ 24 w 24"/>
                  <a:gd name="T5" fmla="*/ 10 h 39"/>
                  <a:gd name="T6" fmla="*/ 23 w 24"/>
                  <a:gd name="T7" fmla="*/ 15 h 39"/>
                  <a:gd name="T8" fmla="*/ 22 w 24"/>
                  <a:gd name="T9" fmla="*/ 19 h 39"/>
                  <a:gd name="T10" fmla="*/ 19 w 24"/>
                  <a:gd name="T11" fmla="*/ 22 h 39"/>
                  <a:gd name="T12" fmla="*/ 13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4 h 39"/>
                  <a:gd name="T20" fmla="*/ 18 w 24"/>
                  <a:gd name="T21" fmla="*/ 39 h 39"/>
                  <a:gd name="T22" fmla="*/ 0 w 24"/>
                  <a:gd name="T23" fmla="*/ 29 h 39"/>
                  <a:gd name="T24" fmla="*/ 2 w 24"/>
                  <a:gd name="T25" fmla="*/ 25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3 h 39"/>
                  <a:gd name="T34" fmla="*/ 18 w 24"/>
                  <a:gd name="T35" fmla="*/ 10 h 39"/>
                  <a:gd name="T36" fmla="*/ 16 w 24"/>
                  <a:gd name="T37" fmla="*/ 8 h 39"/>
                  <a:gd name="T38" fmla="*/ 13 w 24"/>
                  <a:gd name="T39" fmla="*/ 7 h 39"/>
                  <a:gd name="T40" fmla="*/ 9 w 24"/>
                  <a:gd name="T41" fmla="*/ 8 h 39"/>
                  <a:gd name="T42" fmla="*/ 8 w 24"/>
                  <a:gd name="T43" fmla="*/ 2 h 39"/>
                  <a:gd name="T44" fmla="*/ 11 w 24"/>
                  <a:gd name="T45" fmla="*/ 0 h 39"/>
                  <a:gd name="T46" fmla="*/ 14 w 24"/>
                  <a:gd name="T47" fmla="*/ 1 h 39"/>
                  <a:gd name="T48" fmla="*/ 18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8" y="2"/>
                    </a:moveTo>
                    <a:cubicBezTo>
                      <a:pt x="19" y="3"/>
                      <a:pt x="21" y="4"/>
                      <a:pt x="22" y="6"/>
                    </a:cubicBezTo>
                    <a:cubicBezTo>
                      <a:pt x="23" y="7"/>
                      <a:pt x="23" y="9"/>
                      <a:pt x="24" y="10"/>
                    </a:cubicBezTo>
                    <a:cubicBezTo>
                      <a:pt x="24" y="12"/>
                      <a:pt x="24" y="14"/>
                      <a:pt x="23" y="15"/>
                    </a:cubicBezTo>
                    <a:cubicBezTo>
                      <a:pt x="23" y="17"/>
                      <a:pt x="22" y="18"/>
                      <a:pt x="22" y="19"/>
                    </a:cubicBezTo>
                    <a:cubicBezTo>
                      <a:pt x="21" y="20"/>
                      <a:pt x="20" y="21"/>
                      <a:pt x="19" y="22"/>
                    </a:cubicBezTo>
                    <a:cubicBezTo>
                      <a:pt x="18" y="23"/>
                      <a:pt x="16" y="24"/>
                      <a:pt x="13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9"/>
                      <a:pt x="14" y="18"/>
                      <a:pt x="15" y="17"/>
                    </a:cubicBezTo>
                    <a:cubicBezTo>
                      <a:pt x="16" y="17"/>
                      <a:pt x="16" y="16"/>
                      <a:pt x="17" y="15"/>
                    </a:cubicBezTo>
                    <a:cubicBezTo>
                      <a:pt x="17" y="15"/>
                      <a:pt x="18" y="14"/>
                      <a:pt x="18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7" y="9"/>
                      <a:pt x="17" y="8"/>
                      <a:pt x="16" y="8"/>
                    </a:cubicBezTo>
                    <a:cubicBezTo>
                      <a:pt x="15" y="7"/>
                      <a:pt x="14" y="7"/>
                      <a:pt x="13" y="7"/>
                    </a:cubicBezTo>
                    <a:cubicBezTo>
                      <a:pt x="12" y="7"/>
                      <a:pt x="11" y="7"/>
                      <a:pt x="9" y="8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1" y="1"/>
                      <a:pt x="11" y="0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6" y="1"/>
                      <a:pt x="17" y="1"/>
                      <a:pt x="18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121"/>
              <p:cNvSpPr>
                <a:spLocks noEditPoints="1"/>
              </p:cNvSpPr>
              <p:nvPr/>
            </p:nvSpPr>
            <p:spPr bwMode="auto">
              <a:xfrm>
                <a:off x="5889626" y="5083175"/>
                <a:ext cx="74613" cy="119063"/>
              </a:xfrm>
              <a:custGeom>
                <a:avLst/>
                <a:gdLst>
                  <a:gd name="T0" fmla="*/ 18 w 22"/>
                  <a:gd name="T1" fmla="*/ 18 h 35"/>
                  <a:gd name="T2" fmla="*/ 18 w 22"/>
                  <a:gd name="T3" fmla="*/ 27 h 35"/>
                  <a:gd name="T4" fmla="*/ 14 w 22"/>
                  <a:gd name="T5" fmla="*/ 34 h 35"/>
                  <a:gd name="T6" fmla="*/ 7 w 22"/>
                  <a:gd name="T7" fmla="*/ 33 h 35"/>
                  <a:gd name="T8" fmla="*/ 2 w 22"/>
                  <a:gd name="T9" fmla="*/ 29 h 35"/>
                  <a:gd name="T10" fmla="*/ 1 w 22"/>
                  <a:gd name="T11" fmla="*/ 22 h 35"/>
                  <a:gd name="T12" fmla="*/ 2 w 22"/>
                  <a:gd name="T13" fmla="*/ 14 h 35"/>
                  <a:gd name="T14" fmla="*/ 8 w 22"/>
                  <a:gd name="T15" fmla="*/ 2 h 35"/>
                  <a:gd name="T16" fmla="*/ 19 w 22"/>
                  <a:gd name="T17" fmla="*/ 2 h 35"/>
                  <a:gd name="T18" fmla="*/ 22 w 22"/>
                  <a:gd name="T19" fmla="*/ 5 h 35"/>
                  <a:gd name="T20" fmla="*/ 21 w 22"/>
                  <a:gd name="T21" fmla="*/ 10 h 35"/>
                  <a:gd name="T22" fmla="*/ 18 w 22"/>
                  <a:gd name="T23" fmla="*/ 8 h 35"/>
                  <a:gd name="T24" fmla="*/ 13 w 22"/>
                  <a:gd name="T25" fmla="*/ 6 h 35"/>
                  <a:gd name="T26" fmla="*/ 10 w 22"/>
                  <a:gd name="T27" fmla="*/ 8 h 35"/>
                  <a:gd name="T28" fmla="*/ 7 w 22"/>
                  <a:gd name="T29" fmla="*/ 13 h 35"/>
                  <a:gd name="T30" fmla="*/ 8 w 22"/>
                  <a:gd name="T31" fmla="*/ 13 h 35"/>
                  <a:gd name="T32" fmla="*/ 14 w 22"/>
                  <a:gd name="T33" fmla="*/ 13 h 35"/>
                  <a:gd name="T34" fmla="*/ 18 w 22"/>
                  <a:gd name="T35" fmla="*/ 18 h 35"/>
                  <a:gd name="T36" fmla="*/ 11 w 22"/>
                  <a:gd name="T37" fmla="*/ 28 h 35"/>
                  <a:gd name="T38" fmla="*/ 13 w 22"/>
                  <a:gd name="T39" fmla="*/ 24 h 35"/>
                  <a:gd name="T40" fmla="*/ 13 w 22"/>
                  <a:gd name="T41" fmla="*/ 20 h 35"/>
                  <a:gd name="T42" fmla="*/ 11 w 22"/>
                  <a:gd name="T43" fmla="*/ 17 h 35"/>
                  <a:gd name="T44" fmla="*/ 8 w 22"/>
                  <a:gd name="T45" fmla="*/ 17 h 35"/>
                  <a:gd name="T46" fmla="*/ 6 w 22"/>
                  <a:gd name="T47" fmla="*/ 19 h 35"/>
                  <a:gd name="T48" fmla="*/ 6 w 22"/>
                  <a:gd name="T49" fmla="*/ 24 h 35"/>
                  <a:gd name="T50" fmla="*/ 8 w 22"/>
                  <a:gd name="T51" fmla="*/ 28 h 35"/>
                  <a:gd name="T52" fmla="*/ 11 w 22"/>
                  <a:gd name="T53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35">
                    <a:moveTo>
                      <a:pt x="18" y="18"/>
                    </a:moveTo>
                    <a:cubicBezTo>
                      <a:pt x="19" y="21"/>
                      <a:pt x="19" y="24"/>
                      <a:pt x="18" y="27"/>
                    </a:cubicBezTo>
                    <a:cubicBezTo>
                      <a:pt x="17" y="30"/>
                      <a:pt x="16" y="33"/>
                      <a:pt x="14" y="34"/>
                    </a:cubicBezTo>
                    <a:cubicBezTo>
                      <a:pt x="12" y="35"/>
                      <a:pt x="10" y="35"/>
                      <a:pt x="7" y="33"/>
                    </a:cubicBezTo>
                    <a:cubicBezTo>
                      <a:pt x="5" y="32"/>
                      <a:pt x="4" y="31"/>
                      <a:pt x="2" y="29"/>
                    </a:cubicBezTo>
                    <a:cubicBezTo>
                      <a:pt x="1" y="27"/>
                      <a:pt x="1" y="25"/>
                      <a:pt x="1" y="22"/>
                    </a:cubicBezTo>
                    <a:cubicBezTo>
                      <a:pt x="0" y="20"/>
                      <a:pt x="1" y="17"/>
                      <a:pt x="2" y="14"/>
                    </a:cubicBezTo>
                    <a:cubicBezTo>
                      <a:pt x="3" y="8"/>
                      <a:pt x="6" y="4"/>
                      <a:pt x="8" y="2"/>
                    </a:cubicBezTo>
                    <a:cubicBezTo>
                      <a:pt x="11" y="0"/>
                      <a:pt x="15" y="0"/>
                      <a:pt x="19" y="2"/>
                    </a:cubicBezTo>
                    <a:cubicBezTo>
                      <a:pt x="20" y="3"/>
                      <a:pt x="22" y="4"/>
                      <a:pt x="22" y="5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9"/>
                      <a:pt x="19" y="9"/>
                      <a:pt x="18" y="8"/>
                    </a:cubicBezTo>
                    <a:cubicBezTo>
                      <a:pt x="16" y="7"/>
                      <a:pt x="15" y="6"/>
                      <a:pt x="13" y="6"/>
                    </a:cubicBezTo>
                    <a:cubicBezTo>
                      <a:pt x="12" y="6"/>
                      <a:pt x="11" y="7"/>
                      <a:pt x="10" y="8"/>
                    </a:cubicBezTo>
                    <a:cubicBezTo>
                      <a:pt x="9" y="9"/>
                      <a:pt x="8" y="11"/>
                      <a:pt x="7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2"/>
                      <a:pt x="11" y="11"/>
                      <a:pt x="14" y="13"/>
                    </a:cubicBezTo>
                    <a:cubicBezTo>
                      <a:pt x="16" y="14"/>
                      <a:pt x="18" y="16"/>
                      <a:pt x="18" y="18"/>
                    </a:cubicBezTo>
                    <a:close/>
                    <a:moveTo>
                      <a:pt x="11" y="28"/>
                    </a:moveTo>
                    <a:cubicBezTo>
                      <a:pt x="12" y="27"/>
                      <a:pt x="13" y="26"/>
                      <a:pt x="13" y="24"/>
                    </a:cubicBezTo>
                    <a:cubicBezTo>
                      <a:pt x="14" y="23"/>
                      <a:pt x="14" y="21"/>
                      <a:pt x="13" y="20"/>
                    </a:cubicBezTo>
                    <a:cubicBezTo>
                      <a:pt x="13" y="19"/>
                      <a:pt x="12" y="18"/>
                      <a:pt x="11" y="17"/>
                    </a:cubicBezTo>
                    <a:cubicBezTo>
                      <a:pt x="10" y="17"/>
                      <a:pt x="9" y="16"/>
                      <a:pt x="8" y="17"/>
                    </a:cubicBezTo>
                    <a:cubicBezTo>
                      <a:pt x="7" y="17"/>
                      <a:pt x="6" y="18"/>
                      <a:pt x="6" y="19"/>
                    </a:cubicBezTo>
                    <a:cubicBezTo>
                      <a:pt x="6" y="21"/>
                      <a:pt x="6" y="23"/>
                      <a:pt x="6" y="24"/>
                    </a:cubicBezTo>
                    <a:cubicBezTo>
                      <a:pt x="6" y="26"/>
                      <a:pt x="7" y="27"/>
                      <a:pt x="8" y="28"/>
                    </a:cubicBezTo>
                    <a:cubicBezTo>
                      <a:pt x="9" y="28"/>
                      <a:pt x="10" y="28"/>
                      <a:pt x="11" y="2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5815013" y="5038725"/>
                <a:ext cx="80963" cy="133350"/>
              </a:xfrm>
              <a:custGeom>
                <a:avLst/>
                <a:gdLst>
                  <a:gd name="T0" fmla="*/ 18 w 24"/>
                  <a:gd name="T1" fmla="*/ 2 h 39"/>
                  <a:gd name="T2" fmla="*/ 21 w 24"/>
                  <a:gd name="T3" fmla="*/ 5 h 39"/>
                  <a:gd name="T4" fmla="*/ 23 w 24"/>
                  <a:gd name="T5" fmla="*/ 10 h 39"/>
                  <a:gd name="T6" fmla="*/ 23 w 24"/>
                  <a:gd name="T7" fmla="*/ 15 h 39"/>
                  <a:gd name="T8" fmla="*/ 22 w 24"/>
                  <a:gd name="T9" fmla="*/ 19 h 39"/>
                  <a:gd name="T10" fmla="*/ 19 w 24"/>
                  <a:gd name="T11" fmla="*/ 22 h 39"/>
                  <a:gd name="T12" fmla="*/ 13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3 h 39"/>
                  <a:gd name="T20" fmla="*/ 18 w 24"/>
                  <a:gd name="T21" fmla="*/ 39 h 39"/>
                  <a:gd name="T22" fmla="*/ 0 w 24"/>
                  <a:gd name="T23" fmla="*/ 29 h 39"/>
                  <a:gd name="T24" fmla="*/ 1 w 24"/>
                  <a:gd name="T25" fmla="*/ 24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3 h 39"/>
                  <a:gd name="T34" fmla="*/ 18 w 24"/>
                  <a:gd name="T35" fmla="*/ 10 h 39"/>
                  <a:gd name="T36" fmla="*/ 16 w 24"/>
                  <a:gd name="T37" fmla="*/ 7 h 39"/>
                  <a:gd name="T38" fmla="*/ 13 w 24"/>
                  <a:gd name="T39" fmla="*/ 7 h 39"/>
                  <a:gd name="T40" fmla="*/ 9 w 24"/>
                  <a:gd name="T41" fmla="*/ 7 h 39"/>
                  <a:gd name="T42" fmla="*/ 8 w 24"/>
                  <a:gd name="T43" fmla="*/ 1 h 39"/>
                  <a:gd name="T44" fmla="*/ 11 w 24"/>
                  <a:gd name="T45" fmla="*/ 0 h 39"/>
                  <a:gd name="T46" fmla="*/ 14 w 24"/>
                  <a:gd name="T47" fmla="*/ 0 h 39"/>
                  <a:gd name="T48" fmla="*/ 18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8" y="2"/>
                    </a:moveTo>
                    <a:cubicBezTo>
                      <a:pt x="19" y="3"/>
                      <a:pt x="20" y="4"/>
                      <a:pt x="21" y="5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4" y="12"/>
                      <a:pt x="24" y="13"/>
                      <a:pt x="23" y="15"/>
                    </a:cubicBezTo>
                    <a:cubicBezTo>
                      <a:pt x="23" y="16"/>
                      <a:pt x="22" y="18"/>
                      <a:pt x="22" y="19"/>
                    </a:cubicBezTo>
                    <a:cubicBezTo>
                      <a:pt x="21" y="20"/>
                      <a:pt x="20" y="21"/>
                      <a:pt x="19" y="22"/>
                    </a:cubicBezTo>
                    <a:cubicBezTo>
                      <a:pt x="17" y="23"/>
                      <a:pt x="15" y="24"/>
                      <a:pt x="13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9"/>
                      <a:pt x="14" y="18"/>
                      <a:pt x="15" y="17"/>
                    </a:cubicBezTo>
                    <a:cubicBezTo>
                      <a:pt x="16" y="16"/>
                      <a:pt x="16" y="16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18" y="12"/>
                      <a:pt x="18" y="10"/>
                      <a:pt x="18" y="10"/>
                    </a:cubicBezTo>
                    <a:cubicBezTo>
                      <a:pt x="17" y="9"/>
                      <a:pt x="17" y="8"/>
                      <a:pt x="16" y="7"/>
                    </a:cubicBezTo>
                    <a:cubicBezTo>
                      <a:pt x="15" y="7"/>
                      <a:pt x="14" y="6"/>
                      <a:pt x="13" y="7"/>
                    </a:cubicBezTo>
                    <a:cubicBezTo>
                      <a:pt x="12" y="7"/>
                      <a:pt x="11" y="7"/>
                      <a:pt x="9" y="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1"/>
                      <a:pt x="16" y="1"/>
                      <a:pt x="18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6303963" y="5305425"/>
                <a:ext cx="82550" cy="127000"/>
              </a:xfrm>
              <a:custGeom>
                <a:avLst/>
                <a:gdLst>
                  <a:gd name="T0" fmla="*/ 52 w 52"/>
                  <a:gd name="T1" fmla="*/ 24 h 80"/>
                  <a:gd name="T2" fmla="*/ 49 w 52"/>
                  <a:gd name="T3" fmla="*/ 32 h 80"/>
                  <a:gd name="T4" fmla="*/ 13 w 52"/>
                  <a:gd name="T5" fmla="*/ 80 h 80"/>
                  <a:gd name="T6" fmla="*/ 0 w 52"/>
                  <a:gd name="T7" fmla="*/ 73 h 80"/>
                  <a:gd name="T8" fmla="*/ 36 w 52"/>
                  <a:gd name="T9" fmla="*/ 28 h 80"/>
                  <a:gd name="T10" fmla="*/ 8 w 52"/>
                  <a:gd name="T11" fmla="*/ 13 h 80"/>
                  <a:gd name="T12" fmla="*/ 13 w 52"/>
                  <a:gd name="T13" fmla="*/ 0 h 80"/>
                  <a:gd name="T14" fmla="*/ 52 w 52"/>
                  <a:gd name="T15" fmla="*/ 2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80">
                    <a:moveTo>
                      <a:pt x="52" y="24"/>
                    </a:moveTo>
                    <a:lnTo>
                      <a:pt x="49" y="32"/>
                    </a:lnTo>
                    <a:lnTo>
                      <a:pt x="13" y="80"/>
                    </a:lnTo>
                    <a:lnTo>
                      <a:pt x="0" y="73"/>
                    </a:lnTo>
                    <a:lnTo>
                      <a:pt x="36" y="28"/>
                    </a:lnTo>
                    <a:lnTo>
                      <a:pt x="8" y="13"/>
                    </a:lnTo>
                    <a:lnTo>
                      <a:pt x="13" y="0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6227763" y="5278438"/>
                <a:ext cx="79375" cy="133350"/>
              </a:xfrm>
              <a:custGeom>
                <a:avLst/>
                <a:gdLst>
                  <a:gd name="T0" fmla="*/ 17 w 23"/>
                  <a:gd name="T1" fmla="*/ 2 h 39"/>
                  <a:gd name="T2" fmla="*/ 21 w 23"/>
                  <a:gd name="T3" fmla="*/ 5 h 39"/>
                  <a:gd name="T4" fmla="*/ 23 w 23"/>
                  <a:gd name="T5" fmla="*/ 10 h 39"/>
                  <a:gd name="T6" fmla="*/ 23 w 23"/>
                  <a:gd name="T7" fmla="*/ 15 h 39"/>
                  <a:gd name="T8" fmla="*/ 21 w 23"/>
                  <a:gd name="T9" fmla="*/ 19 h 39"/>
                  <a:gd name="T10" fmla="*/ 18 w 23"/>
                  <a:gd name="T11" fmla="*/ 21 h 39"/>
                  <a:gd name="T12" fmla="*/ 12 w 23"/>
                  <a:gd name="T13" fmla="*/ 25 h 39"/>
                  <a:gd name="T14" fmla="*/ 8 w 23"/>
                  <a:gd name="T15" fmla="*/ 27 h 39"/>
                  <a:gd name="T16" fmla="*/ 8 w 23"/>
                  <a:gd name="T17" fmla="*/ 27 h 39"/>
                  <a:gd name="T18" fmla="*/ 19 w 23"/>
                  <a:gd name="T19" fmla="*/ 33 h 39"/>
                  <a:gd name="T20" fmla="*/ 17 w 23"/>
                  <a:gd name="T21" fmla="*/ 39 h 39"/>
                  <a:gd name="T22" fmla="*/ 0 w 23"/>
                  <a:gd name="T23" fmla="*/ 29 h 39"/>
                  <a:gd name="T24" fmla="*/ 1 w 23"/>
                  <a:gd name="T25" fmla="*/ 24 h 39"/>
                  <a:gd name="T26" fmla="*/ 10 w 23"/>
                  <a:gd name="T27" fmla="*/ 20 h 39"/>
                  <a:gd name="T28" fmla="*/ 15 w 23"/>
                  <a:gd name="T29" fmla="*/ 17 h 39"/>
                  <a:gd name="T30" fmla="*/ 16 w 23"/>
                  <a:gd name="T31" fmla="*/ 15 h 39"/>
                  <a:gd name="T32" fmla="*/ 18 w 23"/>
                  <a:gd name="T33" fmla="*/ 12 h 39"/>
                  <a:gd name="T34" fmla="*/ 17 w 23"/>
                  <a:gd name="T35" fmla="*/ 9 h 39"/>
                  <a:gd name="T36" fmla="*/ 16 w 23"/>
                  <a:gd name="T37" fmla="*/ 7 h 39"/>
                  <a:gd name="T38" fmla="*/ 12 w 23"/>
                  <a:gd name="T39" fmla="*/ 6 h 39"/>
                  <a:gd name="T40" fmla="*/ 9 w 23"/>
                  <a:gd name="T41" fmla="*/ 7 h 39"/>
                  <a:gd name="T42" fmla="*/ 7 w 23"/>
                  <a:gd name="T43" fmla="*/ 1 h 39"/>
                  <a:gd name="T44" fmla="*/ 11 w 23"/>
                  <a:gd name="T45" fmla="*/ 0 h 39"/>
                  <a:gd name="T46" fmla="*/ 14 w 23"/>
                  <a:gd name="T47" fmla="*/ 0 h 39"/>
                  <a:gd name="T48" fmla="*/ 17 w 23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39">
                    <a:moveTo>
                      <a:pt x="17" y="2"/>
                    </a:moveTo>
                    <a:cubicBezTo>
                      <a:pt x="19" y="2"/>
                      <a:pt x="20" y="4"/>
                      <a:pt x="21" y="5"/>
                    </a:cubicBezTo>
                    <a:cubicBezTo>
                      <a:pt x="22" y="6"/>
                      <a:pt x="23" y="8"/>
                      <a:pt x="23" y="10"/>
                    </a:cubicBezTo>
                    <a:cubicBezTo>
                      <a:pt x="23" y="11"/>
                      <a:pt x="23" y="13"/>
                      <a:pt x="23" y="15"/>
                    </a:cubicBezTo>
                    <a:cubicBezTo>
                      <a:pt x="23" y="16"/>
                      <a:pt x="22" y="17"/>
                      <a:pt x="21" y="19"/>
                    </a:cubicBezTo>
                    <a:cubicBezTo>
                      <a:pt x="20" y="20"/>
                      <a:pt x="20" y="21"/>
                      <a:pt x="18" y="21"/>
                    </a:cubicBezTo>
                    <a:cubicBezTo>
                      <a:pt x="17" y="22"/>
                      <a:pt x="15" y="23"/>
                      <a:pt x="12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8"/>
                      <a:pt x="14" y="17"/>
                      <a:pt x="15" y="17"/>
                    </a:cubicBezTo>
                    <a:cubicBezTo>
                      <a:pt x="15" y="16"/>
                      <a:pt x="16" y="15"/>
                      <a:pt x="16" y="15"/>
                    </a:cubicBezTo>
                    <a:cubicBezTo>
                      <a:pt x="17" y="14"/>
                      <a:pt x="17" y="13"/>
                      <a:pt x="18" y="12"/>
                    </a:cubicBezTo>
                    <a:cubicBezTo>
                      <a:pt x="18" y="11"/>
                      <a:pt x="18" y="10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6"/>
                      <a:pt x="14" y="6"/>
                      <a:pt x="12" y="6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6" y="1"/>
                      <a:pt x="17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125"/>
              <p:cNvSpPr>
                <a:spLocks noEditPoints="1"/>
              </p:cNvSpPr>
              <p:nvPr/>
            </p:nvSpPr>
            <p:spPr bwMode="auto">
              <a:xfrm>
                <a:off x="3709988" y="4408488"/>
                <a:ext cx="79375" cy="127000"/>
              </a:xfrm>
              <a:custGeom>
                <a:avLst/>
                <a:gdLst>
                  <a:gd name="T0" fmla="*/ 18 w 23"/>
                  <a:gd name="T1" fmla="*/ 26 h 37"/>
                  <a:gd name="T2" fmla="*/ 18 w 23"/>
                  <a:gd name="T3" fmla="*/ 31 h 37"/>
                  <a:gd name="T4" fmla="*/ 14 w 23"/>
                  <a:gd name="T5" fmla="*/ 36 h 37"/>
                  <a:gd name="T6" fmla="*/ 7 w 23"/>
                  <a:gd name="T7" fmla="*/ 35 h 37"/>
                  <a:gd name="T8" fmla="*/ 2 w 23"/>
                  <a:gd name="T9" fmla="*/ 29 h 37"/>
                  <a:gd name="T10" fmla="*/ 1 w 23"/>
                  <a:gd name="T11" fmla="*/ 21 h 37"/>
                  <a:gd name="T12" fmla="*/ 3 w 23"/>
                  <a:gd name="T13" fmla="*/ 17 h 37"/>
                  <a:gd name="T14" fmla="*/ 8 w 23"/>
                  <a:gd name="T15" fmla="*/ 15 h 37"/>
                  <a:gd name="T16" fmla="*/ 6 w 23"/>
                  <a:gd name="T17" fmla="*/ 10 h 37"/>
                  <a:gd name="T18" fmla="*/ 6 w 23"/>
                  <a:gd name="T19" fmla="*/ 5 h 37"/>
                  <a:gd name="T20" fmla="*/ 10 w 23"/>
                  <a:gd name="T21" fmla="*/ 1 h 37"/>
                  <a:gd name="T22" fmla="*/ 16 w 23"/>
                  <a:gd name="T23" fmla="*/ 2 h 37"/>
                  <a:gd name="T24" fmla="*/ 21 w 23"/>
                  <a:gd name="T25" fmla="*/ 8 h 37"/>
                  <a:gd name="T26" fmla="*/ 22 w 23"/>
                  <a:gd name="T27" fmla="*/ 14 h 37"/>
                  <a:gd name="T28" fmla="*/ 20 w 23"/>
                  <a:gd name="T29" fmla="*/ 18 h 37"/>
                  <a:gd name="T30" fmla="*/ 15 w 23"/>
                  <a:gd name="T31" fmla="*/ 20 h 37"/>
                  <a:gd name="T32" fmla="*/ 18 w 23"/>
                  <a:gd name="T33" fmla="*/ 26 h 37"/>
                  <a:gd name="T34" fmla="*/ 12 w 23"/>
                  <a:gd name="T35" fmla="*/ 30 h 37"/>
                  <a:gd name="T36" fmla="*/ 14 w 23"/>
                  <a:gd name="T37" fmla="*/ 28 h 37"/>
                  <a:gd name="T38" fmla="*/ 13 w 23"/>
                  <a:gd name="T39" fmla="*/ 25 h 37"/>
                  <a:gd name="T40" fmla="*/ 11 w 23"/>
                  <a:gd name="T41" fmla="*/ 20 h 37"/>
                  <a:gd name="T42" fmla="*/ 6 w 23"/>
                  <a:gd name="T43" fmla="*/ 24 h 37"/>
                  <a:gd name="T44" fmla="*/ 6 w 23"/>
                  <a:gd name="T45" fmla="*/ 27 h 37"/>
                  <a:gd name="T46" fmla="*/ 9 w 23"/>
                  <a:gd name="T47" fmla="*/ 30 h 37"/>
                  <a:gd name="T48" fmla="*/ 12 w 23"/>
                  <a:gd name="T49" fmla="*/ 30 h 37"/>
                  <a:gd name="T50" fmla="*/ 12 w 23"/>
                  <a:gd name="T51" fmla="*/ 7 h 37"/>
                  <a:gd name="T52" fmla="*/ 11 w 23"/>
                  <a:gd name="T53" fmla="*/ 9 h 37"/>
                  <a:gd name="T54" fmla="*/ 11 w 23"/>
                  <a:gd name="T55" fmla="*/ 11 h 37"/>
                  <a:gd name="T56" fmla="*/ 13 w 23"/>
                  <a:gd name="T57" fmla="*/ 15 h 37"/>
                  <a:gd name="T58" fmla="*/ 16 w 23"/>
                  <a:gd name="T59" fmla="*/ 14 h 37"/>
                  <a:gd name="T60" fmla="*/ 17 w 23"/>
                  <a:gd name="T61" fmla="*/ 12 h 37"/>
                  <a:gd name="T62" fmla="*/ 17 w 23"/>
                  <a:gd name="T63" fmla="*/ 9 h 37"/>
                  <a:gd name="T64" fmla="*/ 15 w 23"/>
                  <a:gd name="T65" fmla="*/ 7 h 37"/>
                  <a:gd name="T66" fmla="*/ 12 w 23"/>
                  <a:gd name="T67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7">
                    <a:moveTo>
                      <a:pt x="18" y="26"/>
                    </a:moveTo>
                    <a:cubicBezTo>
                      <a:pt x="19" y="28"/>
                      <a:pt x="19" y="30"/>
                      <a:pt x="18" y="31"/>
                    </a:cubicBezTo>
                    <a:cubicBezTo>
                      <a:pt x="18" y="34"/>
                      <a:pt x="16" y="35"/>
                      <a:pt x="14" y="36"/>
                    </a:cubicBezTo>
                    <a:cubicBezTo>
                      <a:pt x="12" y="37"/>
                      <a:pt x="10" y="36"/>
                      <a:pt x="7" y="35"/>
                    </a:cubicBezTo>
                    <a:cubicBezTo>
                      <a:pt x="5" y="33"/>
                      <a:pt x="3" y="31"/>
                      <a:pt x="2" y="29"/>
                    </a:cubicBezTo>
                    <a:cubicBezTo>
                      <a:pt x="0" y="27"/>
                      <a:pt x="0" y="24"/>
                      <a:pt x="1" y="21"/>
                    </a:cubicBezTo>
                    <a:cubicBezTo>
                      <a:pt x="1" y="19"/>
                      <a:pt x="2" y="18"/>
                      <a:pt x="3" y="17"/>
                    </a:cubicBezTo>
                    <a:cubicBezTo>
                      <a:pt x="4" y="16"/>
                      <a:pt x="6" y="16"/>
                      <a:pt x="8" y="15"/>
                    </a:cubicBezTo>
                    <a:cubicBezTo>
                      <a:pt x="7" y="13"/>
                      <a:pt x="6" y="12"/>
                      <a:pt x="6" y="10"/>
                    </a:cubicBezTo>
                    <a:cubicBezTo>
                      <a:pt x="6" y="8"/>
                      <a:pt x="6" y="7"/>
                      <a:pt x="6" y="5"/>
                    </a:cubicBezTo>
                    <a:cubicBezTo>
                      <a:pt x="7" y="3"/>
                      <a:pt x="8" y="1"/>
                      <a:pt x="10" y="1"/>
                    </a:cubicBezTo>
                    <a:cubicBezTo>
                      <a:pt x="12" y="0"/>
                      <a:pt x="14" y="1"/>
                      <a:pt x="16" y="2"/>
                    </a:cubicBezTo>
                    <a:cubicBezTo>
                      <a:pt x="18" y="4"/>
                      <a:pt x="20" y="5"/>
                      <a:pt x="21" y="8"/>
                    </a:cubicBezTo>
                    <a:cubicBezTo>
                      <a:pt x="22" y="10"/>
                      <a:pt x="23" y="12"/>
                      <a:pt x="22" y="14"/>
                    </a:cubicBezTo>
                    <a:cubicBezTo>
                      <a:pt x="22" y="16"/>
                      <a:pt x="21" y="17"/>
                      <a:pt x="20" y="18"/>
                    </a:cubicBezTo>
                    <a:cubicBezTo>
                      <a:pt x="19" y="19"/>
                      <a:pt x="17" y="20"/>
                      <a:pt x="15" y="20"/>
                    </a:cubicBezTo>
                    <a:cubicBezTo>
                      <a:pt x="17" y="22"/>
                      <a:pt x="18" y="24"/>
                      <a:pt x="18" y="26"/>
                    </a:cubicBezTo>
                    <a:close/>
                    <a:moveTo>
                      <a:pt x="12" y="30"/>
                    </a:moveTo>
                    <a:cubicBezTo>
                      <a:pt x="13" y="30"/>
                      <a:pt x="13" y="29"/>
                      <a:pt x="14" y="28"/>
                    </a:cubicBezTo>
                    <a:cubicBezTo>
                      <a:pt x="14" y="27"/>
                      <a:pt x="14" y="26"/>
                      <a:pt x="13" y="25"/>
                    </a:cubicBezTo>
                    <a:cubicBezTo>
                      <a:pt x="13" y="24"/>
                      <a:pt x="12" y="22"/>
                      <a:pt x="11" y="20"/>
                    </a:cubicBezTo>
                    <a:cubicBezTo>
                      <a:pt x="8" y="20"/>
                      <a:pt x="6" y="21"/>
                      <a:pt x="6" y="24"/>
                    </a:cubicBezTo>
                    <a:cubicBezTo>
                      <a:pt x="5" y="25"/>
                      <a:pt x="6" y="26"/>
                      <a:pt x="6" y="27"/>
                    </a:cubicBezTo>
                    <a:cubicBezTo>
                      <a:pt x="7" y="28"/>
                      <a:pt x="7" y="29"/>
                      <a:pt x="9" y="30"/>
                    </a:cubicBezTo>
                    <a:cubicBezTo>
                      <a:pt x="10" y="31"/>
                      <a:pt x="11" y="31"/>
                      <a:pt x="12" y="30"/>
                    </a:cubicBezTo>
                    <a:moveTo>
                      <a:pt x="12" y="7"/>
                    </a:moveTo>
                    <a:cubicBezTo>
                      <a:pt x="12" y="7"/>
                      <a:pt x="11" y="8"/>
                      <a:pt x="11" y="9"/>
                    </a:cubicBezTo>
                    <a:cubicBezTo>
                      <a:pt x="11" y="9"/>
                      <a:pt x="11" y="10"/>
                      <a:pt x="11" y="11"/>
                    </a:cubicBezTo>
                    <a:cubicBezTo>
                      <a:pt x="11" y="12"/>
                      <a:pt x="12" y="13"/>
                      <a:pt x="13" y="15"/>
                    </a:cubicBezTo>
                    <a:cubicBezTo>
                      <a:pt x="14" y="15"/>
                      <a:pt x="15" y="14"/>
                      <a:pt x="16" y="14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1"/>
                      <a:pt x="17" y="10"/>
                      <a:pt x="17" y="9"/>
                    </a:cubicBezTo>
                    <a:cubicBezTo>
                      <a:pt x="16" y="8"/>
                      <a:pt x="16" y="8"/>
                      <a:pt x="15" y="7"/>
                    </a:cubicBezTo>
                    <a:cubicBezTo>
                      <a:pt x="14" y="7"/>
                      <a:pt x="13" y="6"/>
                      <a:pt x="12" y="7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3638551" y="4371975"/>
                <a:ext cx="82550" cy="133350"/>
              </a:xfrm>
              <a:custGeom>
                <a:avLst/>
                <a:gdLst>
                  <a:gd name="T0" fmla="*/ 17 w 24"/>
                  <a:gd name="T1" fmla="*/ 2 h 39"/>
                  <a:gd name="T2" fmla="*/ 21 w 24"/>
                  <a:gd name="T3" fmla="*/ 5 h 39"/>
                  <a:gd name="T4" fmla="*/ 23 w 24"/>
                  <a:gd name="T5" fmla="*/ 10 h 39"/>
                  <a:gd name="T6" fmla="*/ 23 w 24"/>
                  <a:gd name="T7" fmla="*/ 15 h 39"/>
                  <a:gd name="T8" fmla="*/ 21 w 24"/>
                  <a:gd name="T9" fmla="*/ 19 h 39"/>
                  <a:gd name="T10" fmla="*/ 18 w 24"/>
                  <a:gd name="T11" fmla="*/ 22 h 39"/>
                  <a:gd name="T12" fmla="*/ 12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3 h 39"/>
                  <a:gd name="T20" fmla="*/ 17 w 24"/>
                  <a:gd name="T21" fmla="*/ 39 h 39"/>
                  <a:gd name="T22" fmla="*/ 0 w 24"/>
                  <a:gd name="T23" fmla="*/ 29 h 39"/>
                  <a:gd name="T24" fmla="*/ 1 w 24"/>
                  <a:gd name="T25" fmla="*/ 24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3 h 39"/>
                  <a:gd name="T34" fmla="*/ 18 w 24"/>
                  <a:gd name="T35" fmla="*/ 9 h 39"/>
                  <a:gd name="T36" fmla="*/ 16 w 24"/>
                  <a:gd name="T37" fmla="*/ 7 h 39"/>
                  <a:gd name="T38" fmla="*/ 13 w 24"/>
                  <a:gd name="T39" fmla="*/ 6 h 39"/>
                  <a:gd name="T40" fmla="*/ 9 w 24"/>
                  <a:gd name="T41" fmla="*/ 7 h 39"/>
                  <a:gd name="T42" fmla="*/ 7 w 24"/>
                  <a:gd name="T43" fmla="*/ 1 h 39"/>
                  <a:gd name="T44" fmla="*/ 11 w 24"/>
                  <a:gd name="T45" fmla="*/ 0 h 39"/>
                  <a:gd name="T46" fmla="*/ 14 w 24"/>
                  <a:gd name="T47" fmla="*/ 0 h 39"/>
                  <a:gd name="T48" fmla="*/ 17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7" y="2"/>
                    </a:moveTo>
                    <a:cubicBezTo>
                      <a:pt x="19" y="3"/>
                      <a:pt x="20" y="4"/>
                      <a:pt x="21" y="5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6"/>
                      <a:pt x="22" y="18"/>
                      <a:pt x="21" y="19"/>
                    </a:cubicBezTo>
                    <a:cubicBezTo>
                      <a:pt x="21" y="20"/>
                      <a:pt x="20" y="21"/>
                      <a:pt x="18" y="22"/>
                    </a:cubicBezTo>
                    <a:cubicBezTo>
                      <a:pt x="17" y="22"/>
                      <a:pt x="15" y="23"/>
                      <a:pt x="12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8"/>
                      <a:pt x="14" y="17"/>
                      <a:pt x="15" y="17"/>
                    </a:cubicBezTo>
                    <a:cubicBezTo>
                      <a:pt x="15" y="16"/>
                      <a:pt x="16" y="16"/>
                      <a:pt x="17" y="15"/>
                    </a:cubicBezTo>
                    <a:cubicBezTo>
                      <a:pt x="17" y="14"/>
                      <a:pt x="17" y="14"/>
                      <a:pt x="18" y="13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4" y="6"/>
                      <a:pt x="13" y="6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1"/>
                      <a:pt x="16" y="1"/>
                      <a:pt x="17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4049713" y="4606925"/>
                <a:ext cx="80963" cy="134938"/>
              </a:xfrm>
              <a:custGeom>
                <a:avLst/>
                <a:gdLst>
                  <a:gd name="T0" fmla="*/ 18 w 24"/>
                  <a:gd name="T1" fmla="*/ 2 h 39"/>
                  <a:gd name="T2" fmla="*/ 22 w 24"/>
                  <a:gd name="T3" fmla="*/ 6 h 39"/>
                  <a:gd name="T4" fmla="*/ 23 w 24"/>
                  <a:gd name="T5" fmla="*/ 10 h 39"/>
                  <a:gd name="T6" fmla="*/ 23 w 24"/>
                  <a:gd name="T7" fmla="*/ 15 h 39"/>
                  <a:gd name="T8" fmla="*/ 22 w 24"/>
                  <a:gd name="T9" fmla="*/ 19 h 39"/>
                  <a:gd name="T10" fmla="*/ 19 w 24"/>
                  <a:gd name="T11" fmla="*/ 22 h 39"/>
                  <a:gd name="T12" fmla="*/ 13 w 24"/>
                  <a:gd name="T13" fmla="*/ 25 h 39"/>
                  <a:gd name="T14" fmla="*/ 8 w 24"/>
                  <a:gd name="T15" fmla="*/ 27 h 39"/>
                  <a:gd name="T16" fmla="*/ 8 w 24"/>
                  <a:gd name="T17" fmla="*/ 27 h 39"/>
                  <a:gd name="T18" fmla="*/ 19 w 24"/>
                  <a:gd name="T19" fmla="*/ 34 h 39"/>
                  <a:gd name="T20" fmla="*/ 18 w 24"/>
                  <a:gd name="T21" fmla="*/ 39 h 39"/>
                  <a:gd name="T22" fmla="*/ 0 w 24"/>
                  <a:gd name="T23" fmla="*/ 29 h 39"/>
                  <a:gd name="T24" fmla="*/ 2 w 24"/>
                  <a:gd name="T25" fmla="*/ 25 h 39"/>
                  <a:gd name="T26" fmla="*/ 10 w 24"/>
                  <a:gd name="T27" fmla="*/ 20 h 39"/>
                  <a:gd name="T28" fmla="*/ 15 w 24"/>
                  <a:gd name="T29" fmla="*/ 17 h 39"/>
                  <a:gd name="T30" fmla="*/ 17 w 24"/>
                  <a:gd name="T31" fmla="*/ 15 h 39"/>
                  <a:gd name="T32" fmla="*/ 18 w 24"/>
                  <a:gd name="T33" fmla="*/ 13 h 39"/>
                  <a:gd name="T34" fmla="*/ 18 w 24"/>
                  <a:gd name="T35" fmla="*/ 10 h 39"/>
                  <a:gd name="T36" fmla="*/ 16 w 24"/>
                  <a:gd name="T37" fmla="*/ 8 h 39"/>
                  <a:gd name="T38" fmla="*/ 13 w 24"/>
                  <a:gd name="T39" fmla="*/ 7 h 39"/>
                  <a:gd name="T40" fmla="*/ 9 w 24"/>
                  <a:gd name="T41" fmla="*/ 8 h 39"/>
                  <a:gd name="T42" fmla="*/ 8 w 24"/>
                  <a:gd name="T43" fmla="*/ 2 h 39"/>
                  <a:gd name="T44" fmla="*/ 11 w 24"/>
                  <a:gd name="T45" fmla="*/ 1 h 39"/>
                  <a:gd name="T46" fmla="*/ 14 w 24"/>
                  <a:gd name="T47" fmla="*/ 1 h 39"/>
                  <a:gd name="T48" fmla="*/ 18 w 24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8" y="2"/>
                    </a:moveTo>
                    <a:cubicBezTo>
                      <a:pt x="19" y="3"/>
                      <a:pt x="21" y="4"/>
                      <a:pt x="22" y="6"/>
                    </a:cubicBezTo>
                    <a:cubicBezTo>
                      <a:pt x="23" y="7"/>
                      <a:pt x="23" y="9"/>
                      <a:pt x="23" y="10"/>
                    </a:cubicBezTo>
                    <a:cubicBezTo>
                      <a:pt x="24" y="12"/>
                      <a:pt x="24" y="14"/>
                      <a:pt x="23" y="15"/>
                    </a:cubicBezTo>
                    <a:cubicBezTo>
                      <a:pt x="23" y="17"/>
                      <a:pt x="22" y="18"/>
                      <a:pt x="22" y="19"/>
                    </a:cubicBezTo>
                    <a:cubicBezTo>
                      <a:pt x="21" y="20"/>
                      <a:pt x="20" y="21"/>
                      <a:pt x="19" y="22"/>
                    </a:cubicBezTo>
                    <a:cubicBezTo>
                      <a:pt x="17" y="23"/>
                      <a:pt x="15" y="24"/>
                      <a:pt x="13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9"/>
                      <a:pt x="14" y="18"/>
                      <a:pt x="15" y="17"/>
                    </a:cubicBezTo>
                    <a:cubicBezTo>
                      <a:pt x="16" y="17"/>
                      <a:pt x="16" y="16"/>
                      <a:pt x="17" y="15"/>
                    </a:cubicBezTo>
                    <a:cubicBezTo>
                      <a:pt x="17" y="15"/>
                      <a:pt x="18" y="14"/>
                      <a:pt x="18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7" y="9"/>
                      <a:pt x="17" y="8"/>
                      <a:pt x="16" y="8"/>
                    </a:cubicBezTo>
                    <a:cubicBezTo>
                      <a:pt x="15" y="7"/>
                      <a:pt x="14" y="7"/>
                      <a:pt x="13" y="7"/>
                    </a:cubicBezTo>
                    <a:cubicBezTo>
                      <a:pt x="12" y="7"/>
                      <a:pt x="11" y="7"/>
                      <a:pt x="9" y="8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12" y="0"/>
                      <a:pt x="13" y="1"/>
                      <a:pt x="14" y="1"/>
                    </a:cubicBezTo>
                    <a:cubicBezTo>
                      <a:pt x="15" y="1"/>
                      <a:pt x="17" y="2"/>
                      <a:pt x="18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28"/>
              <p:cNvSpPr>
                <a:spLocks noEditPoints="1"/>
              </p:cNvSpPr>
              <p:nvPr/>
            </p:nvSpPr>
            <p:spPr bwMode="auto">
              <a:xfrm>
                <a:off x="4124326" y="4648200"/>
                <a:ext cx="71438" cy="120650"/>
              </a:xfrm>
              <a:custGeom>
                <a:avLst/>
                <a:gdLst>
                  <a:gd name="T0" fmla="*/ 21 w 21"/>
                  <a:gd name="T1" fmla="*/ 12 h 35"/>
                  <a:gd name="T2" fmla="*/ 20 w 21"/>
                  <a:gd name="T3" fmla="*/ 21 h 35"/>
                  <a:gd name="T4" fmla="*/ 13 w 21"/>
                  <a:gd name="T5" fmla="*/ 33 h 35"/>
                  <a:gd name="T6" fmla="*/ 3 w 21"/>
                  <a:gd name="T7" fmla="*/ 32 h 35"/>
                  <a:gd name="T8" fmla="*/ 0 w 21"/>
                  <a:gd name="T9" fmla="*/ 30 h 35"/>
                  <a:gd name="T10" fmla="*/ 1 w 21"/>
                  <a:gd name="T11" fmla="*/ 24 h 35"/>
                  <a:gd name="T12" fmla="*/ 4 w 21"/>
                  <a:gd name="T13" fmla="*/ 27 h 35"/>
                  <a:gd name="T14" fmla="*/ 8 w 21"/>
                  <a:gd name="T15" fmla="*/ 28 h 35"/>
                  <a:gd name="T16" fmla="*/ 12 w 21"/>
                  <a:gd name="T17" fmla="*/ 27 h 35"/>
                  <a:gd name="T18" fmla="*/ 15 w 21"/>
                  <a:gd name="T19" fmla="*/ 21 h 35"/>
                  <a:gd name="T20" fmla="*/ 14 w 21"/>
                  <a:gd name="T21" fmla="*/ 21 h 35"/>
                  <a:gd name="T22" fmla="*/ 11 w 21"/>
                  <a:gd name="T23" fmla="*/ 23 h 35"/>
                  <a:gd name="T24" fmla="*/ 8 w 21"/>
                  <a:gd name="T25" fmla="*/ 22 h 35"/>
                  <a:gd name="T26" fmla="*/ 3 w 21"/>
                  <a:gd name="T27" fmla="*/ 16 h 35"/>
                  <a:gd name="T28" fmla="*/ 4 w 21"/>
                  <a:gd name="T29" fmla="*/ 8 h 35"/>
                  <a:gd name="T30" fmla="*/ 8 w 21"/>
                  <a:gd name="T31" fmla="*/ 1 h 35"/>
                  <a:gd name="T32" fmla="*/ 15 w 21"/>
                  <a:gd name="T33" fmla="*/ 1 h 35"/>
                  <a:gd name="T34" fmla="*/ 19 w 21"/>
                  <a:gd name="T35" fmla="*/ 6 h 35"/>
                  <a:gd name="T36" fmla="*/ 21 w 21"/>
                  <a:gd name="T37" fmla="*/ 12 h 35"/>
                  <a:gd name="T38" fmla="*/ 14 w 21"/>
                  <a:gd name="T39" fmla="*/ 18 h 35"/>
                  <a:gd name="T40" fmla="*/ 16 w 21"/>
                  <a:gd name="T41" fmla="*/ 15 h 35"/>
                  <a:gd name="T42" fmla="*/ 16 w 21"/>
                  <a:gd name="T43" fmla="*/ 10 h 35"/>
                  <a:gd name="T44" fmla="*/ 14 w 21"/>
                  <a:gd name="T45" fmla="*/ 7 h 35"/>
                  <a:gd name="T46" fmla="*/ 11 w 21"/>
                  <a:gd name="T47" fmla="*/ 7 h 35"/>
                  <a:gd name="T48" fmla="*/ 9 w 21"/>
                  <a:gd name="T49" fmla="*/ 10 h 35"/>
                  <a:gd name="T50" fmla="*/ 8 w 21"/>
                  <a:gd name="T51" fmla="*/ 15 h 35"/>
                  <a:gd name="T52" fmla="*/ 11 w 21"/>
                  <a:gd name="T53" fmla="*/ 17 h 35"/>
                  <a:gd name="T54" fmla="*/ 14 w 21"/>
                  <a:gd name="T5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35">
                    <a:moveTo>
                      <a:pt x="21" y="12"/>
                    </a:moveTo>
                    <a:cubicBezTo>
                      <a:pt x="21" y="15"/>
                      <a:pt x="21" y="18"/>
                      <a:pt x="20" y="21"/>
                    </a:cubicBezTo>
                    <a:cubicBezTo>
                      <a:pt x="19" y="27"/>
                      <a:pt x="16" y="31"/>
                      <a:pt x="13" y="33"/>
                    </a:cubicBezTo>
                    <a:cubicBezTo>
                      <a:pt x="11" y="35"/>
                      <a:pt x="7" y="34"/>
                      <a:pt x="3" y="32"/>
                    </a:cubicBezTo>
                    <a:cubicBezTo>
                      <a:pt x="1" y="31"/>
                      <a:pt x="0" y="30"/>
                      <a:pt x="0" y="3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5"/>
                      <a:pt x="3" y="26"/>
                      <a:pt x="4" y="27"/>
                    </a:cubicBezTo>
                    <a:cubicBezTo>
                      <a:pt x="6" y="28"/>
                      <a:pt x="7" y="28"/>
                      <a:pt x="8" y="28"/>
                    </a:cubicBezTo>
                    <a:cubicBezTo>
                      <a:pt x="10" y="28"/>
                      <a:pt x="11" y="28"/>
                      <a:pt x="12" y="27"/>
                    </a:cubicBezTo>
                    <a:cubicBezTo>
                      <a:pt x="13" y="25"/>
                      <a:pt x="14" y="24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2"/>
                      <a:pt x="12" y="23"/>
                      <a:pt x="11" y="23"/>
                    </a:cubicBezTo>
                    <a:cubicBezTo>
                      <a:pt x="10" y="23"/>
                      <a:pt x="9" y="22"/>
                      <a:pt x="8" y="22"/>
                    </a:cubicBezTo>
                    <a:cubicBezTo>
                      <a:pt x="6" y="20"/>
                      <a:pt x="4" y="19"/>
                      <a:pt x="3" y="16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4" y="4"/>
                      <a:pt x="6" y="2"/>
                      <a:pt x="8" y="1"/>
                    </a:cubicBezTo>
                    <a:cubicBezTo>
                      <a:pt x="10" y="0"/>
                      <a:pt x="12" y="0"/>
                      <a:pt x="15" y="1"/>
                    </a:cubicBezTo>
                    <a:cubicBezTo>
                      <a:pt x="17" y="2"/>
                      <a:pt x="18" y="4"/>
                      <a:pt x="19" y="6"/>
                    </a:cubicBezTo>
                    <a:cubicBezTo>
                      <a:pt x="20" y="8"/>
                      <a:pt x="21" y="10"/>
                      <a:pt x="21" y="12"/>
                    </a:cubicBezTo>
                    <a:close/>
                    <a:moveTo>
                      <a:pt x="14" y="18"/>
                    </a:moveTo>
                    <a:cubicBezTo>
                      <a:pt x="15" y="17"/>
                      <a:pt x="15" y="16"/>
                      <a:pt x="16" y="15"/>
                    </a:cubicBezTo>
                    <a:cubicBezTo>
                      <a:pt x="16" y="13"/>
                      <a:pt x="16" y="12"/>
                      <a:pt x="16" y="10"/>
                    </a:cubicBezTo>
                    <a:cubicBezTo>
                      <a:pt x="15" y="9"/>
                      <a:pt x="15" y="7"/>
                      <a:pt x="14" y="7"/>
                    </a:cubicBezTo>
                    <a:cubicBezTo>
                      <a:pt x="13" y="6"/>
                      <a:pt x="12" y="6"/>
                      <a:pt x="11" y="7"/>
                    </a:cubicBezTo>
                    <a:cubicBezTo>
                      <a:pt x="10" y="7"/>
                      <a:pt x="9" y="9"/>
                      <a:pt x="9" y="10"/>
                    </a:cubicBezTo>
                    <a:cubicBezTo>
                      <a:pt x="8" y="12"/>
                      <a:pt x="8" y="13"/>
                      <a:pt x="8" y="15"/>
                    </a:cubicBezTo>
                    <a:cubicBezTo>
                      <a:pt x="9" y="16"/>
                      <a:pt x="10" y="17"/>
                      <a:pt x="11" y="17"/>
                    </a:cubicBezTo>
                    <a:cubicBezTo>
                      <a:pt x="12" y="18"/>
                      <a:pt x="13" y="18"/>
                      <a:pt x="14" y="1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4449763" y="4837113"/>
                <a:ext cx="77788" cy="122238"/>
              </a:xfrm>
              <a:custGeom>
                <a:avLst/>
                <a:gdLst>
                  <a:gd name="T0" fmla="*/ 16 w 23"/>
                  <a:gd name="T1" fmla="*/ 2 h 36"/>
                  <a:gd name="T2" fmla="*/ 22 w 23"/>
                  <a:gd name="T3" fmla="*/ 7 h 36"/>
                  <a:gd name="T4" fmla="*/ 23 w 23"/>
                  <a:gd name="T5" fmla="*/ 14 h 36"/>
                  <a:gd name="T6" fmla="*/ 20 w 23"/>
                  <a:gd name="T7" fmla="*/ 19 h 36"/>
                  <a:gd name="T8" fmla="*/ 15 w 23"/>
                  <a:gd name="T9" fmla="*/ 19 h 36"/>
                  <a:gd name="T10" fmla="*/ 15 w 23"/>
                  <a:gd name="T11" fmla="*/ 19 h 36"/>
                  <a:gd name="T12" fmla="*/ 19 w 23"/>
                  <a:gd name="T13" fmla="*/ 24 h 36"/>
                  <a:gd name="T14" fmla="*/ 19 w 23"/>
                  <a:gd name="T15" fmla="*/ 30 h 36"/>
                  <a:gd name="T16" fmla="*/ 15 w 23"/>
                  <a:gd name="T17" fmla="*/ 36 h 36"/>
                  <a:gd name="T18" fmla="*/ 6 w 23"/>
                  <a:gd name="T19" fmla="*/ 34 h 36"/>
                  <a:gd name="T20" fmla="*/ 0 w 23"/>
                  <a:gd name="T21" fmla="*/ 28 h 36"/>
                  <a:gd name="T22" fmla="*/ 1 w 23"/>
                  <a:gd name="T23" fmla="*/ 22 h 36"/>
                  <a:gd name="T24" fmla="*/ 4 w 23"/>
                  <a:gd name="T25" fmla="*/ 26 h 36"/>
                  <a:gd name="T26" fmla="*/ 7 w 23"/>
                  <a:gd name="T27" fmla="*/ 28 h 36"/>
                  <a:gd name="T28" fmla="*/ 12 w 23"/>
                  <a:gd name="T29" fmla="*/ 29 h 36"/>
                  <a:gd name="T30" fmla="*/ 14 w 23"/>
                  <a:gd name="T31" fmla="*/ 27 h 36"/>
                  <a:gd name="T32" fmla="*/ 13 w 23"/>
                  <a:gd name="T33" fmla="*/ 23 h 36"/>
                  <a:gd name="T34" fmla="*/ 9 w 23"/>
                  <a:gd name="T35" fmla="*/ 19 h 36"/>
                  <a:gd name="T36" fmla="*/ 7 w 23"/>
                  <a:gd name="T37" fmla="*/ 18 h 36"/>
                  <a:gd name="T38" fmla="*/ 8 w 23"/>
                  <a:gd name="T39" fmla="*/ 13 h 36"/>
                  <a:gd name="T40" fmla="*/ 10 w 23"/>
                  <a:gd name="T41" fmla="*/ 14 h 36"/>
                  <a:gd name="T42" fmla="*/ 15 w 23"/>
                  <a:gd name="T43" fmla="*/ 15 h 36"/>
                  <a:gd name="T44" fmla="*/ 17 w 23"/>
                  <a:gd name="T45" fmla="*/ 13 h 36"/>
                  <a:gd name="T46" fmla="*/ 14 w 23"/>
                  <a:gd name="T47" fmla="*/ 7 h 36"/>
                  <a:gd name="T48" fmla="*/ 12 w 23"/>
                  <a:gd name="T49" fmla="*/ 6 h 36"/>
                  <a:gd name="T50" fmla="*/ 8 w 23"/>
                  <a:gd name="T51" fmla="*/ 6 h 36"/>
                  <a:gd name="T52" fmla="*/ 7 w 23"/>
                  <a:gd name="T53" fmla="*/ 0 h 36"/>
                  <a:gd name="T54" fmla="*/ 16 w 23"/>
                  <a:gd name="T5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36">
                    <a:moveTo>
                      <a:pt x="16" y="2"/>
                    </a:moveTo>
                    <a:cubicBezTo>
                      <a:pt x="19" y="3"/>
                      <a:pt x="21" y="5"/>
                      <a:pt x="22" y="7"/>
                    </a:cubicBezTo>
                    <a:cubicBezTo>
                      <a:pt x="23" y="10"/>
                      <a:pt x="23" y="12"/>
                      <a:pt x="23" y="14"/>
                    </a:cubicBezTo>
                    <a:cubicBezTo>
                      <a:pt x="22" y="16"/>
                      <a:pt x="21" y="18"/>
                      <a:pt x="20" y="19"/>
                    </a:cubicBezTo>
                    <a:cubicBezTo>
                      <a:pt x="18" y="19"/>
                      <a:pt x="17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7" y="21"/>
                      <a:pt x="18" y="22"/>
                      <a:pt x="19" y="24"/>
                    </a:cubicBezTo>
                    <a:cubicBezTo>
                      <a:pt x="20" y="26"/>
                      <a:pt x="20" y="28"/>
                      <a:pt x="19" y="30"/>
                    </a:cubicBezTo>
                    <a:cubicBezTo>
                      <a:pt x="18" y="33"/>
                      <a:pt x="17" y="35"/>
                      <a:pt x="15" y="36"/>
                    </a:cubicBezTo>
                    <a:cubicBezTo>
                      <a:pt x="12" y="36"/>
                      <a:pt x="10" y="36"/>
                      <a:pt x="6" y="34"/>
                    </a:cubicBezTo>
                    <a:cubicBezTo>
                      <a:pt x="4" y="32"/>
                      <a:pt x="2" y="30"/>
                      <a:pt x="0" y="2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4"/>
                      <a:pt x="3" y="25"/>
                      <a:pt x="4" y="26"/>
                    </a:cubicBezTo>
                    <a:cubicBezTo>
                      <a:pt x="5" y="27"/>
                      <a:pt x="6" y="28"/>
                      <a:pt x="7" y="28"/>
                    </a:cubicBezTo>
                    <a:cubicBezTo>
                      <a:pt x="9" y="29"/>
                      <a:pt x="10" y="30"/>
                      <a:pt x="12" y="29"/>
                    </a:cubicBezTo>
                    <a:cubicBezTo>
                      <a:pt x="13" y="29"/>
                      <a:pt x="13" y="28"/>
                      <a:pt x="14" y="27"/>
                    </a:cubicBezTo>
                    <a:cubicBezTo>
                      <a:pt x="14" y="25"/>
                      <a:pt x="14" y="24"/>
                      <a:pt x="13" y="23"/>
                    </a:cubicBezTo>
                    <a:cubicBezTo>
                      <a:pt x="12" y="21"/>
                      <a:pt x="11" y="20"/>
                      <a:pt x="9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2" y="15"/>
                      <a:pt x="14" y="15"/>
                      <a:pt x="15" y="15"/>
                    </a:cubicBezTo>
                    <a:cubicBezTo>
                      <a:pt x="16" y="15"/>
                      <a:pt x="17" y="14"/>
                      <a:pt x="17" y="13"/>
                    </a:cubicBezTo>
                    <a:cubicBezTo>
                      <a:pt x="18" y="10"/>
                      <a:pt x="17" y="8"/>
                      <a:pt x="14" y="7"/>
                    </a:cubicBezTo>
                    <a:cubicBezTo>
                      <a:pt x="14" y="7"/>
                      <a:pt x="13" y="6"/>
                      <a:pt x="12" y="6"/>
                    </a:cubicBezTo>
                    <a:cubicBezTo>
                      <a:pt x="11" y="6"/>
                      <a:pt x="10" y="6"/>
                      <a:pt x="8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130"/>
              <p:cNvSpPr>
                <a:spLocks noEditPoints="1"/>
              </p:cNvSpPr>
              <p:nvPr/>
            </p:nvSpPr>
            <p:spPr bwMode="auto">
              <a:xfrm>
                <a:off x="4524376" y="4878388"/>
                <a:ext cx="71438" cy="122238"/>
              </a:xfrm>
              <a:custGeom>
                <a:avLst/>
                <a:gdLst>
                  <a:gd name="T0" fmla="*/ 20 w 21"/>
                  <a:gd name="T1" fmla="*/ 10 h 36"/>
                  <a:gd name="T2" fmla="*/ 19 w 21"/>
                  <a:gd name="T3" fmla="*/ 23 h 36"/>
                  <a:gd name="T4" fmla="*/ 13 w 21"/>
                  <a:gd name="T5" fmla="*/ 34 h 36"/>
                  <a:gd name="T6" fmla="*/ 6 w 21"/>
                  <a:gd name="T7" fmla="*/ 34 h 36"/>
                  <a:gd name="T8" fmla="*/ 0 w 21"/>
                  <a:gd name="T9" fmla="*/ 26 h 36"/>
                  <a:gd name="T10" fmla="*/ 2 w 21"/>
                  <a:gd name="T11" fmla="*/ 13 h 36"/>
                  <a:gd name="T12" fmla="*/ 7 w 21"/>
                  <a:gd name="T13" fmla="*/ 2 h 36"/>
                  <a:gd name="T14" fmla="*/ 15 w 21"/>
                  <a:gd name="T15" fmla="*/ 2 h 36"/>
                  <a:gd name="T16" fmla="*/ 20 w 21"/>
                  <a:gd name="T17" fmla="*/ 10 h 36"/>
                  <a:gd name="T18" fmla="*/ 11 w 21"/>
                  <a:gd name="T19" fmla="*/ 28 h 36"/>
                  <a:gd name="T20" fmla="*/ 14 w 21"/>
                  <a:gd name="T21" fmla="*/ 20 h 36"/>
                  <a:gd name="T22" fmla="*/ 15 w 21"/>
                  <a:gd name="T23" fmla="*/ 11 h 36"/>
                  <a:gd name="T24" fmla="*/ 13 w 21"/>
                  <a:gd name="T25" fmla="*/ 7 h 36"/>
                  <a:gd name="T26" fmla="*/ 10 w 21"/>
                  <a:gd name="T27" fmla="*/ 8 h 36"/>
                  <a:gd name="T28" fmla="*/ 7 w 21"/>
                  <a:gd name="T29" fmla="*/ 16 h 36"/>
                  <a:gd name="T30" fmla="*/ 5 w 21"/>
                  <a:gd name="T31" fmla="*/ 25 h 36"/>
                  <a:gd name="T32" fmla="*/ 7 w 21"/>
                  <a:gd name="T33" fmla="*/ 29 h 36"/>
                  <a:gd name="T34" fmla="*/ 11 w 21"/>
                  <a:gd name="T35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36">
                    <a:moveTo>
                      <a:pt x="20" y="10"/>
                    </a:moveTo>
                    <a:cubicBezTo>
                      <a:pt x="21" y="13"/>
                      <a:pt x="20" y="18"/>
                      <a:pt x="19" y="23"/>
                    </a:cubicBezTo>
                    <a:cubicBezTo>
                      <a:pt x="17" y="29"/>
                      <a:pt x="16" y="32"/>
                      <a:pt x="13" y="34"/>
                    </a:cubicBezTo>
                    <a:cubicBezTo>
                      <a:pt x="11" y="36"/>
                      <a:pt x="9" y="36"/>
                      <a:pt x="6" y="34"/>
                    </a:cubicBezTo>
                    <a:cubicBezTo>
                      <a:pt x="3" y="33"/>
                      <a:pt x="1" y="30"/>
                      <a:pt x="0" y="26"/>
                    </a:cubicBezTo>
                    <a:cubicBezTo>
                      <a:pt x="0" y="23"/>
                      <a:pt x="0" y="18"/>
                      <a:pt x="2" y="13"/>
                    </a:cubicBezTo>
                    <a:cubicBezTo>
                      <a:pt x="3" y="7"/>
                      <a:pt x="5" y="4"/>
                      <a:pt x="7" y="2"/>
                    </a:cubicBezTo>
                    <a:cubicBezTo>
                      <a:pt x="9" y="0"/>
                      <a:pt x="12" y="0"/>
                      <a:pt x="15" y="2"/>
                    </a:cubicBezTo>
                    <a:cubicBezTo>
                      <a:pt x="17" y="3"/>
                      <a:pt x="19" y="6"/>
                      <a:pt x="20" y="10"/>
                    </a:cubicBezTo>
                    <a:close/>
                    <a:moveTo>
                      <a:pt x="11" y="28"/>
                    </a:moveTo>
                    <a:cubicBezTo>
                      <a:pt x="12" y="26"/>
                      <a:pt x="13" y="24"/>
                      <a:pt x="14" y="20"/>
                    </a:cubicBezTo>
                    <a:cubicBezTo>
                      <a:pt x="15" y="16"/>
                      <a:pt x="15" y="13"/>
                      <a:pt x="15" y="11"/>
                    </a:cubicBezTo>
                    <a:cubicBezTo>
                      <a:pt x="15" y="9"/>
                      <a:pt x="14" y="8"/>
                      <a:pt x="13" y="7"/>
                    </a:cubicBezTo>
                    <a:cubicBezTo>
                      <a:pt x="12" y="6"/>
                      <a:pt x="11" y="7"/>
                      <a:pt x="10" y="8"/>
                    </a:cubicBezTo>
                    <a:cubicBezTo>
                      <a:pt x="9" y="9"/>
                      <a:pt x="8" y="12"/>
                      <a:pt x="7" y="16"/>
                    </a:cubicBezTo>
                    <a:cubicBezTo>
                      <a:pt x="6" y="20"/>
                      <a:pt x="5" y="23"/>
                      <a:pt x="5" y="25"/>
                    </a:cubicBezTo>
                    <a:cubicBezTo>
                      <a:pt x="5" y="27"/>
                      <a:pt x="6" y="28"/>
                      <a:pt x="7" y="29"/>
                    </a:cubicBezTo>
                    <a:cubicBezTo>
                      <a:pt x="8" y="30"/>
                      <a:pt x="10" y="29"/>
                      <a:pt x="11" y="28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5721351" y="3800475"/>
                <a:ext cx="52388" cy="119063"/>
              </a:xfrm>
              <a:custGeom>
                <a:avLst/>
                <a:gdLst>
                  <a:gd name="T0" fmla="*/ 15 w 15"/>
                  <a:gd name="T1" fmla="*/ 3 h 35"/>
                  <a:gd name="T2" fmla="*/ 6 w 15"/>
                  <a:gd name="T3" fmla="*/ 35 h 35"/>
                  <a:gd name="T4" fmla="*/ 1 w 15"/>
                  <a:gd name="T5" fmla="*/ 32 h 35"/>
                  <a:gd name="T6" fmla="*/ 6 w 15"/>
                  <a:gd name="T7" fmla="*/ 13 h 35"/>
                  <a:gd name="T8" fmla="*/ 7 w 15"/>
                  <a:gd name="T9" fmla="*/ 10 h 35"/>
                  <a:gd name="T10" fmla="*/ 8 w 15"/>
                  <a:gd name="T11" fmla="*/ 7 h 35"/>
                  <a:gd name="T12" fmla="*/ 5 w 15"/>
                  <a:gd name="T13" fmla="*/ 8 h 35"/>
                  <a:gd name="T14" fmla="*/ 2 w 15"/>
                  <a:gd name="T15" fmla="*/ 9 h 35"/>
                  <a:gd name="T16" fmla="*/ 0 w 15"/>
                  <a:gd name="T17" fmla="*/ 4 h 35"/>
                  <a:gd name="T18" fmla="*/ 11 w 15"/>
                  <a:gd name="T19" fmla="*/ 0 h 35"/>
                  <a:gd name="T20" fmla="*/ 15 w 15"/>
                  <a:gd name="T2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5">
                    <a:moveTo>
                      <a:pt x="15" y="3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5791201" y="3841750"/>
                <a:ext cx="50800" cy="115888"/>
              </a:xfrm>
              <a:custGeom>
                <a:avLst/>
                <a:gdLst>
                  <a:gd name="T0" fmla="*/ 15 w 15"/>
                  <a:gd name="T1" fmla="*/ 2 h 34"/>
                  <a:gd name="T2" fmla="*/ 6 w 15"/>
                  <a:gd name="T3" fmla="*/ 34 h 34"/>
                  <a:gd name="T4" fmla="*/ 1 w 15"/>
                  <a:gd name="T5" fmla="*/ 31 h 34"/>
                  <a:gd name="T6" fmla="*/ 6 w 15"/>
                  <a:gd name="T7" fmla="*/ 13 h 34"/>
                  <a:gd name="T8" fmla="*/ 7 w 15"/>
                  <a:gd name="T9" fmla="*/ 10 h 34"/>
                  <a:gd name="T10" fmla="*/ 8 w 15"/>
                  <a:gd name="T11" fmla="*/ 6 h 34"/>
                  <a:gd name="T12" fmla="*/ 5 w 15"/>
                  <a:gd name="T13" fmla="*/ 8 h 34"/>
                  <a:gd name="T14" fmla="*/ 2 w 15"/>
                  <a:gd name="T15" fmla="*/ 9 h 34"/>
                  <a:gd name="T16" fmla="*/ 0 w 15"/>
                  <a:gd name="T17" fmla="*/ 3 h 34"/>
                  <a:gd name="T18" fmla="*/ 10 w 15"/>
                  <a:gd name="T19" fmla="*/ 0 h 34"/>
                  <a:gd name="T20" fmla="*/ 15 w 15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4">
                    <a:moveTo>
                      <a:pt x="15" y="2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7"/>
                      <a:pt x="5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3937001" y="3359150"/>
                <a:ext cx="50800" cy="115888"/>
              </a:xfrm>
              <a:custGeom>
                <a:avLst/>
                <a:gdLst>
                  <a:gd name="T0" fmla="*/ 15 w 15"/>
                  <a:gd name="T1" fmla="*/ 2 h 34"/>
                  <a:gd name="T2" fmla="*/ 6 w 15"/>
                  <a:gd name="T3" fmla="*/ 34 h 34"/>
                  <a:gd name="T4" fmla="*/ 1 w 15"/>
                  <a:gd name="T5" fmla="*/ 31 h 34"/>
                  <a:gd name="T6" fmla="*/ 6 w 15"/>
                  <a:gd name="T7" fmla="*/ 13 h 34"/>
                  <a:gd name="T8" fmla="*/ 7 w 15"/>
                  <a:gd name="T9" fmla="*/ 10 h 34"/>
                  <a:gd name="T10" fmla="*/ 8 w 15"/>
                  <a:gd name="T11" fmla="*/ 7 h 34"/>
                  <a:gd name="T12" fmla="*/ 5 w 15"/>
                  <a:gd name="T13" fmla="*/ 8 h 34"/>
                  <a:gd name="T14" fmla="*/ 1 w 15"/>
                  <a:gd name="T15" fmla="*/ 9 h 34"/>
                  <a:gd name="T16" fmla="*/ 0 w 15"/>
                  <a:gd name="T17" fmla="*/ 3 h 34"/>
                  <a:gd name="T18" fmla="*/ 10 w 15"/>
                  <a:gd name="T19" fmla="*/ 0 h 34"/>
                  <a:gd name="T20" fmla="*/ 15 w 15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4">
                    <a:moveTo>
                      <a:pt x="15" y="2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6" y="8"/>
                      <a:pt x="5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134"/>
              <p:cNvSpPr>
                <a:spLocks noEditPoints="1"/>
              </p:cNvSpPr>
              <p:nvPr/>
            </p:nvSpPr>
            <p:spPr bwMode="auto">
              <a:xfrm>
                <a:off x="3984626" y="3400425"/>
                <a:ext cx="74613" cy="119063"/>
              </a:xfrm>
              <a:custGeom>
                <a:avLst/>
                <a:gdLst>
                  <a:gd name="T0" fmla="*/ 17 w 22"/>
                  <a:gd name="T1" fmla="*/ 23 h 35"/>
                  <a:gd name="T2" fmla="*/ 20 w 22"/>
                  <a:gd name="T3" fmla="*/ 25 h 35"/>
                  <a:gd name="T4" fmla="*/ 19 w 22"/>
                  <a:gd name="T5" fmla="*/ 30 h 35"/>
                  <a:gd name="T6" fmla="*/ 16 w 22"/>
                  <a:gd name="T7" fmla="*/ 28 h 35"/>
                  <a:gd name="T8" fmla="*/ 14 w 22"/>
                  <a:gd name="T9" fmla="*/ 35 h 35"/>
                  <a:gd name="T10" fmla="*/ 9 w 22"/>
                  <a:gd name="T11" fmla="*/ 32 h 35"/>
                  <a:gd name="T12" fmla="*/ 11 w 22"/>
                  <a:gd name="T13" fmla="*/ 25 h 35"/>
                  <a:gd name="T14" fmla="*/ 0 w 22"/>
                  <a:gd name="T15" fmla="*/ 19 h 35"/>
                  <a:gd name="T16" fmla="*/ 1 w 22"/>
                  <a:gd name="T17" fmla="*/ 14 h 35"/>
                  <a:gd name="T18" fmla="*/ 18 w 22"/>
                  <a:gd name="T19" fmla="*/ 0 h 35"/>
                  <a:gd name="T20" fmla="*/ 22 w 22"/>
                  <a:gd name="T21" fmla="*/ 3 h 35"/>
                  <a:gd name="T22" fmla="*/ 17 w 22"/>
                  <a:gd name="T23" fmla="*/ 23 h 35"/>
                  <a:gd name="T24" fmla="*/ 14 w 22"/>
                  <a:gd name="T25" fmla="*/ 11 h 35"/>
                  <a:gd name="T26" fmla="*/ 15 w 22"/>
                  <a:gd name="T27" fmla="*/ 8 h 35"/>
                  <a:gd name="T28" fmla="*/ 15 w 22"/>
                  <a:gd name="T29" fmla="*/ 8 h 35"/>
                  <a:gd name="T30" fmla="*/ 13 w 22"/>
                  <a:gd name="T31" fmla="*/ 10 h 35"/>
                  <a:gd name="T32" fmla="*/ 6 w 22"/>
                  <a:gd name="T33" fmla="*/ 17 h 35"/>
                  <a:gd name="T34" fmla="*/ 12 w 22"/>
                  <a:gd name="T35" fmla="*/ 20 h 35"/>
                  <a:gd name="T36" fmla="*/ 13 w 22"/>
                  <a:gd name="T37" fmla="*/ 15 h 35"/>
                  <a:gd name="T38" fmla="*/ 14 w 22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35">
                    <a:moveTo>
                      <a:pt x="17" y="23"/>
                    </a:move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3"/>
                      <a:pt x="22" y="3"/>
                      <a:pt x="22" y="3"/>
                    </a:cubicBezTo>
                    <a:lnTo>
                      <a:pt x="17" y="23"/>
                    </a:lnTo>
                    <a:close/>
                    <a:moveTo>
                      <a:pt x="14" y="11"/>
                    </a:moveTo>
                    <a:cubicBezTo>
                      <a:pt x="15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9"/>
                      <a:pt x="14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4"/>
                      <a:pt x="14" y="12"/>
                      <a:pt x="14" y="11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4586288" y="4327525"/>
                <a:ext cx="79375" cy="133350"/>
              </a:xfrm>
              <a:custGeom>
                <a:avLst/>
                <a:gdLst>
                  <a:gd name="T0" fmla="*/ 17 w 23"/>
                  <a:gd name="T1" fmla="*/ 2 h 39"/>
                  <a:gd name="T2" fmla="*/ 21 w 23"/>
                  <a:gd name="T3" fmla="*/ 6 h 39"/>
                  <a:gd name="T4" fmla="*/ 23 w 23"/>
                  <a:gd name="T5" fmla="*/ 10 h 39"/>
                  <a:gd name="T6" fmla="*/ 23 w 23"/>
                  <a:gd name="T7" fmla="*/ 15 h 39"/>
                  <a:gd name="T8" fmla="*/ 21 w 23"/>
                  <a:gd name="T9" fmla="*/ 19 h 39"/>
                  <a:gd name="T10" fmla="*/ 18 w 23"/>
                  <a:gd name="T11" fmla="*/ 22 h 39"/>
                  <a:gd name="T12" fmla="*/ 12 w 23"/>
                  <a:gd name="T13" fmla="*/ 25 h 39"/>
                  <a:gd name="T14" fmla="*/ 8 w 23"/>
                  <a:gd name="T15" fmla="*/ 27 h 39"/>
                  <a:gd name="T16" fmla="*/ 8 w 23"/>
                  <a:gd name="T17" fmla="*/ 28 h 39"/>
                  <a:gd name="T18" fmla="*/ 18 w 23"/>
                  <a:gd name="T19" fmla="*/ 34 h 39"/>
                  <a:gd name="T20" fmla="*/ 17 w 23"/>
                  <a:gd name="T21" fmla="*/ 39 h 39"/>
                  <a:gd name="T22" fmla="*/ 0 w 23"/>
                  <a:gd name="T23" fmla="*/ 29 h 39"/>
                  <a:gd name="T24" fmla="*/ 1 w 23"/>
                  <a:gd name="T25" fmla="*/ 25 h 39"/>
                  <a:gd name="T26" fmla="*/ 9 w 23"/>
                  <a:gd name="T27" fmla="*/ 20 h 39"/>
                  <a:gd name="T28" fmla="*/ 14 w 23"/>
                  <a:gd name="T29" fmla="*/ 17 h 39"/>
                  <a:gd name="T30" fmla="*/ 16 w 23"/>
                  <a:gd name="T31" fmla="*/ 15 h 39"/>
                  <a:gd name="T32" fmla="*/ 17 w 23"/>
                  <a:gd name="T33" fmla="*/ 13 h 39"/>
                  <a:gd name="T34" fmla="*/ 17 w 23"/>
                  <a:gd name="T35" fmla="*/ 10 h 39"/>
                  <a:gd name="T36" fmla="*/ 15 w 23"/>
                  <a:gd name="T37" fmla="*/ 8 h 39"/>
                  <a:gd name="T38" fmla="*/ 12 w 23"/>
                  <a:gd name="T39" fmla="*/ 7 h 39"/>
                  <a:gd name="T40" fmla="*/ 9 w 23"/>
                  <a:gd name="T41" fmla="*/ 8 h 39"/>
                  <a:gd name="T42" fmla="*/ 7 w 23"/>
                  <a:gd name="T43" fmla="*/ 2 h 39"/>
                  <a:gd name="T44" fmla="*/ 11 w 23"/>
                  <a:gd name="T45" fmla="*/ 1 h 39"/>
                  <a:gd name="T46" fmla="*/ 14 w 23"/>
                  <a:gd name="T47" fmla="*/ 1 h 39"/>
                  <a:gd name="T48" fmla="*/ 17 w 23"/>
                  <a:gd name="T4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39">
                    <a:moveTo>
                      <a:pt x="17" y="2"/>
                    </a:moveTo>
                    <a:cubicBezTo>
                      <a:pt x="19" y="3"/>
                      <a:pt x="20" y="4"/>
                      <a:pt x="21" y="6"/>
                    </a:cubicBezTo>
                    <a:cubicBezTo>
                      <a:pt x="22" y="7"/>
                      <a:pt x="22" y="9"/>
                      <a:pt x="23" y="10"/>
                    </a:cubicBezTo>
                    <a:cubicBezTo>
                      <a:pt x="23" y="12"/>
                      <a:pt x="23" y="14"/>
                      <a:pt x="23" y="15"/>
                    </a:cubicBezTo>
                    <a:cubicBezTo>
                      <a:pt x="22" y="17"/>
                      <a:pt x="22" y="18"/>
                      <a:pt x="21" y="19"/>
                    </a:cubicBezTo>
                    <a:cubicBezTo>
                      <a:pt x="20" y="20"/>
                      <a:pt x="19" y="21"/>
                      <a:pt x="18" y="22"/>
                    </a:cubicBezTo>
                    <a:cubicBezTo>
                      <a:pt x="17" y="23"/>
                      <a:pt x="15" y="24"/>
                      <a:pt x="12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2" y="19"/>
                      <a:pt x="13" y="18"/>
                      <a:pt x="14" y="17"/>
                    </a:cubicBezTo>
                    <a:cubicBezTo>
                      <a:pt x="15" y="17"/>
                      <a:pt x="16" y="16"/>
                      <a:pt x="16" y="15"/>
                    </a:cubicBezTo>
                    <a:cubicBezTo>
                      <a:pt x="17" y="15"/>
                      <a:pt x="17" y="14"/>
                      <a:pt x="17" y="13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7" y="9"/>
                      <a:pt x="16" y="8"/>
                      <a:pt x="15" y="8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1" y="7"/>
                      <a:pt x="10" y="7"/>
                      <a:pt x="9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10" y="1"/>
                      <a:pt x="11" y="1"/>
                    </a:cubicBezTo>
                    <a:cubicBezTo>
                      <a:pt x="12" y="0"/>
                      <a:pt x="13" y="1"/>
                      <a:pt x="14" y="1"/>
                    </a:cubicBezTo>
                    <a:cubicBezTo>
                      <a:pt x="15" y="1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4654551" y="4364038"/>
                <a:ext cx="79375" cy="127000"/>
              </a:xfrm>
              <a:custGeom>
                <a:avLst/>
                <a:gdLst>
                  <a:gd name="T0" fmla="*/ 16 w 23"/>
                  <a:gd name="T1" fmla="*/ 2 h 37"/>
                  <a:gd name="T2" fmla="*/ 22 w 23"/>
                  <a:gd name="T3" fmla="*/ 8 h 37"/>
                  <a:gd name="T4" fmla="*/ 22 w 23"/>
                  <a:gd name="T5" fmla="*/ 15 h 37"/>
                  <a:gd name="T6" fmla="*/ 20 w 23"/>
                  <a:gd name="T7" fmla="*/ 19 h 37"/>
                  <a:gd name="T8" fmla="*/ 15 w 23"/>
                  <a:gd name="T9" fmla="*/ 19 h 37"/>
                  <a:gd name="T10" fmla="*/ 15 w 23"/>
                  <a:gd name="T11" fmla="*/ 20 h 37"/>
                  <a:gd name="T12" fmla="*/ 19 w 23"/>
                  <a:gd name="T13" fmla="*/ 25 h 37"/>
                  <a:gd name="T14" fmla="*/ 19 w 23"/>
                  <a:gd name="T15" fmla="*/ 30 h 37"/>
                  <a:gd name="T16" fmla="*/ 15 w 23"/>
                  <a:gd name="T17" fmla="*/ 36 h 37"/>
                  <a:gd name="T18" fmla="*/ 6 w 23"/>
                  <a:gd name="T19" fmla="*/ 34 h 37"/>
                  <a:gd name="T20" fmla="*/ 0 w 23"/>
                  <a:gd name="T21" fmla="*/ 29 h 37"/>
                  <a:gd name="T22" fmla="*/ 1 w 23"/>
                  <a:gd name="T23" fmla="*/ 23 h 37"/>
                  <a:gd name="T24" fmla="*/ 4 w 23"/>
                  <a:gd name="T25" fmla="*/ 26 h 37"/>
                  <a:gd name="T26" fmla="*/ 7 w 23"/>
                  <a:gd name="T27" fmla="*/ 29 h 37"/>
                  <a:gd name="T28" fmla="*/ 11 w 23"/>
                  <a:gd name="T29" fmla="*/ 30 h 37"/>
                  <a:gd name="T30" fmla="*/ 14 w 23"/>
                  <a:gd name="T31" fmla="*/ 27 h 37"/>
                  <a:gd name="T32" fmla="*/ 13 w 23"/>
                  <a:gd name="T33" fmla="*/ 23 h 37"/>
                  <a:gd name="T34" fmla="*/ 9 w 23"/>
                  <a:gd name="T35" fmla="*/ 19 h 37"/>
                  <a:gd name="T36" fmla="*/ 7 w 23"/>
                  <a:gd name="T37" fmla="*/ 18 h 37"/>
                  <a:gd name="T38" fmla="*/ 8 w 23"/>
                  <a:gd name="T39" fmla="*/ 13 h 37"/>
                  <a:gd name="T40" fmla="*/ 10 w 23"/>
                  <a:gd name="T41" fmla="*/ 14 h 37"/>
                  <a:gd name="T42" fmla="*/ 15 w 23"/>
                  <a:gd name="T43" fmla="*/ 16 h 37"/>
                  <a:gd name="T44" fmla="*/ 17 w 23"/>
                  <a:gd name="T45" fmla="*/ 13 h 37"/>
                  <a:gd name="T46" fmla="*/ 14 w 23"/>
                  <a:gd name="T47" fmla="*/ 8 h 37"/>
                  <a:gd name="T48" fmla="*/ 12 w 23"/>
                  <a:gd name="T49" fmla="*/ 7 h 37"/>
                  <a:gd name="T50" fmla="*/ 8 w 23"/>
                  <a:gd name="T51" fmla="*/ 7 h 37"/>
                  <a:gd name="T52" fmla="*/ 7 w 23"/>
                  <a:gd name="T53" fmla="*/ 1 h 37"/>
                  <a:gd name="T54" fmla="*/ 16 w 23"/>
                  <a:gd name="T5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37">
                    <a:moveTo>
                      <a:pt x="16" y="2"/>
                    </a:moveTo>
                    <a:cubicBezTo>
                      <a:pt x="19" y="4"/>
                      <a:pt x="21" y="6"/>
                      <a:pt x="22" y="8"/>
                    </a:cubicBezTo>
                    <a:cubicBezTo>
                      <a:pt x="23" y="10"/>
                      <a:pt x="23" y="12"/>
                      <a:pt x="22" y="15"/>
                    </a:cubicBezTo>
                    <a:cubicBezTo>
                      <a:pt x="22" y="17"/>
                      <a:pt x="21" y="18"/>
                      <a:pt x="20" y="19"/>
                    </a:cubicBezTo>
                    <a:cubicBezTo>
                      <a:pt x="18" y="20"/>
                      <a:pt x="17" y="20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7" y="21"/>
                      <a:pt x="18" y="23"/>
                      <a:pt x="19" y="25"/>
                    </a:cubicBezTo>
                    <a:cubicBezTo>
                      <a:pt x="20" y="26"/>
                      <a:pt x="20" y="28"/>
                      <a:pt x="19" y="30"/>
                    </a:cubicBezTo>
                    <a:cubicBezTo>
                      <a:pt x="18" y="34"/>
                      <a:pt x="17" y="35"/>
                      <a:pt x="15" y="36"/>
                    </a:cubicBezTo>
                    <a:cubicBezTo>
                      <a:pt x="12" y="37"/>
                      <a:pt x="10" y="36"/>
                      <a:pt x="6" y="34"/>
                    </a:cubicBezTo>
                    <a:cubicBezTo>
                      <a:pt x="4" y="33"/>
                      <a:pt x="1" y="31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4"/>
                      <a:pt x="3" y="25"/>
                      <a:pt x="4" y="26"/>
                    </a:cubicBezTo>
                    <a:cubicBezTo>
                      <a:pt x="5" y="27"/>
                      <a:pt x="6" y="28"/>
                      <a:pt x="7" y="29"/>
                    </a:cubicBezTo>
                    <a:cubicBezTo>
                      <a:pt x="9" y="30"/>
                      <a:pt x="10" y="30"/>
                      <a:pt x="11" y="30"/>
                    </a:cubicBezTo>
                    <a:cubicBezTo>
                      <a:pt x="12" y="30"/>
                      <a:pt x="13" y="29"/>
                      <a:pt x="14" y="27"/>
                    </a:cubicBezTo>
                    <a:cubicBezTo>
                      <a:pt x="14" y="25"/>
                      <a:pt x="14" y="24"/>
                      <a:pt x="13" y="23"/>
                    </a:cubicBezTo>
                    <a:cubicBezTo>
                      <a:pt x="12" y="22"/>
                      <a:pt x="11" y="21"/>
                      <a:pt x="9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2" y="15"/>
                      <a:pt x="14" y="16"/>
                      <a:pt x="15" y="16"/>
                    </a:cubicBezTo>
                    <a:cubicBezTo>
                      <a:pt x="16" y="16"/>
                      <a:pt x="16" y="15"/>
                      <a:pt x="17" y="13"/>
                    </a:cubicBezTo>
                    <a:cubicBezTo>
                      <a:pt x="17" y="11"/>
                      <a:pt x="17" y="9"/>
                      <a:pt x="14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1" y="6"/>
                      <a:pt x="10" y="7"/>
                      <a:pt x="8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0" y="0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4014788" y="635000"/>
                <a:ext cx="3476625" cy="2555875"/>
              </a:xfrm>
              <a:custGeom>
                <a:avLst/>
                <a:gdLst>
                  <a:gd name="T0" fmla="*/ 2190 w 2190"/>
                  <a:gd name="T1" fmla="*/ 1211 h 1610"/>
                  <a:gd name="T2" fmla="*/ 106 w 2190"/>
                  <a:gd name="T3" fmla="*/ 0 h 1610"/>
                  <a:gd name="T4" fmla="*/ 0 w 2190"/>
                  <a:gd name="T5" fmla="*/ 399 h 1610"/>
                  <a:gd name="T6" fmla="*/ 2082 w 2190"/>
                  <a:gd name="T7" fmla="*/ 1610 h 1610"/>
                  <a:gd name="T8" fmla="*/ 2190 w 2190"/>
                  <a:gd name="T9" fmla="*/ 1211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0" h="1610">
                    <a:moveTo>
                      <a:pt x="2190" y="1211"/>
                    </a:moveTo>
                    <a:lnTo>
                      <a:pt x="106" y="0"/>
                    </a:lnTo>
                    <a:lnTo>
                      <a:pt x="0" y="399"/>
                    </a:lnTo>
                    <a:lnTo>
                      <a:pt x="2082" y="1610"/>
                    </a:lnTo>
                    <a:lnTo>
                      <a:pt x="2190" y="1211"/>
                    </a:lnTo>
                    <a:close/>
                  </a:path>
                </a:pathLst>
              </a:custGeom>
              <a:solidFill>
                <a:srgbClr val="7BD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5427663" y="1695450"/>
                <a:ext cx="115888" cy="153988"/>
              </a:xfrm>
              <a:custGeom>
                <a:avLst/>
                <a:gdLst>
                  <a:gd name="T0" fmla="*/ 19 w 34"/>
                  <a:gd name="T1" fmla="*/ 45 h 45"/>
                  <a:gd name="T2" fmla="*/ 14 w 34"/>
                  <a:gd name="T3" fmla="*/ 43 h 45"/>
                  <a:gd name="T4" fmla="*/ 3 w 34"/>
                  <a:gd name="T5" fmla="*/ 12 h 45"/>
                  <a:gd name="T6" fmla="*/ 15 w 34"/>
                  <a:gd name="T7" fmla="*/ 0 h 45"/>
                  <a:gd name="T8" fmla="*/ 21 w 34"/>
                  <a:gd name="T9" fmla="*/ 1 h 45"/>
                  <a:gd name="T10" fmla="*/ 31 w 34"/>
                  <a:gd name="T11" fmla="*/ 33 h 45"/>
                  <a:gd name="T12" fmla="*/ 19 w 3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5">
                    <a:moveTo>
                      <a:pt x="19" y="45"/>
                    </a:moveTo>
                    <a:cubicBezTo>
                      <a:pt x="17" y="45"/>
                      <a:pt x="15" y="44"/>
                      <a:pt x="14" y="43"/>
                    </a:cubicBezTo>
                    <a:cubicBezTo>
                      <a:pt x="5" y="38"/>
                      <a:pt x="0" y="24"/>
                      <a:pt x="3" y="12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17" y="0"/>
                      <a:pt x="19" y="0"/>
                      <a:pt x="21" y="1"/>
                    </a:cubicBezTo>
                    <a:cubicBezTo>
                      <a:pt x="29" y="6"/>
                      <a:pt x="34" y="21"/>
                      <a:pt x="31" y="33"/>
                    </a:cubicBezTo>
                    <a:cubicBezTo>
                      <a:pt x="29" y="40"/>
                      <a:pt x="25" y="45"/>
                      <a:pt x="19" y="45"/>
                    </a:cubicBezTo>
                    <a:close/>
                  </a:path>
                </a:pathLst>
              </a:custGeom>
              <a:solidFill>
                <a:srgbClr val="209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5916613" y="1976438"/>
                <a:ext cx="120650" cy="157163"/>
              </a:xfrm>
              <a:custGeom>
                <a:avLst/>
                <a:gdLst>
                  <a:gd name="T0" fmla="*/ 20 w 35"/>
                  <a:gd name="T1" fmla="*/ 46 h 46"/>
                  <a:gd name="T2" fmla="*/ 14 w 35"/>
                  <a:gd name="T3" fmla="*/ 44 h 46"/>
                  <a:gd name="T4" fmla="*/ 3 w 35"/>
                  <a:gd name="T5" fmla="*/ 12 h 46"/>
                  <a:gd name="T6" fmla="*/ 15 w 35"/>
                  <a:gd name="T7" fmla="*/ 0 h 46"/>
                  <a:gd name="T8" fmla="*/ 21 w 35"/>
                  <a:gd name="T9" fmla="*/ 2 h 46"/>
                  <a:gd name="T10" fmla="*/ 32 w 35"/>
                  <a:gd name="T11" fmla="*/ 34 h 46"/>
                  <a:gd name="T12" fmla="*/ 20 w 35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6">
                    <a:moveTo>
                      <a:pt x="20" y="46"/>
                    </a:moveTo>
                    <a:cubicBezTo>
                      <a:pt x="18" y="46"/>
                      <a:pt x="16" y="45"/>
                      <a:pt x="14" y="44"/>
                    </a:cubicBezTo>
                    <a:cubicBezTo>
                      <a:pt x="5" y="39"/>
                      <a:pt x="0" y="24"/>
                      <a:pt x="3" y="12"/>
                    </a:cubicBezTo>
                    <a:cubicBezTo>
                      <a:pt x="5" y="5"/>
                      <a:pt x="10" y="0"/>
                      <a:pt x="15" y="0"/>
                    </a:cubicBezTo>
                    <a:cubicBezTo>
                      <a:pt x="17" y="0"/>
                      <a:pt x="19" y="1"/>
                      <a:pt x="21" y="2"/>
                    </a:cubicBezTo>
                    <a:cubicBezTo>
                      <a:pt x="30" y="7"/>
                      <a:pt x="35" y="22"/>
                      <a:pt x="32" y="34"/>
                    </a:cubicBezTo>
                    <a:cubicBezTo>
                      <a:pt x="30" y="41"/>
                      <a:pt x="25" y="46"/>
                      <a:pt x="20" y="46"/>
                    </a:cubicBezTo>
                    <a:close/>
                  </a:path>
                </a:pathLst>
              </a:custGeom>
              <a:solidFill>
                <a:srgbClr val="209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6410326" y="2260600"/>
                <a:ext cx="115888" cy="153988"/>
              </a:xfrm>
              <a:custGeom>
                <a:avLst/>
                <a:gdLst>
                  <a:gd name="T0" fmla="*/ 19 w 34"/>
                  <a:gd name="T1" fmla="*/ 45 h 45"/>
                  <a:gd name="T2" fmla="*/ 14 w 34"/>
                  <a:gd name="T3" fmla="*/ 44 h 45"/>
                  <a:gd name="T4" fmla="*/ 3 w 34"/>
                  <a:gd name="T5" fmla="*/ 12 h 45"/>
                  <a:gd name="T6" fmla="*/ 15 w 34"/>
                  <a:gd name="T7" fmla="*/ 0 h 45"/>
                  <a:gd name="T8" fmla="*/ 20 w 34"/>
                  <a:gd name="T9" fmla="*/ 2 h 45"/>
                  <a:gd name="T10" fmla="*/ 31 w 34"/>
                  <a:gd name="T11" fmla="*/ 33 h 45"/>
                  <a:gd name="T12" fmla="*/ 19 w 3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5">
                    <a:moveTo>
                      <a:pt x="19" y="45"/>
                    </a:moveTo>
                    <a:cubicBezTo>
                      <a:pt x="17" y="45"/>
                      <a:pt x="15" y="45"/>
                      <a:pt x="14" y="44"/>
                    </a:cubicBezTo>
                    <a:cubicBezTo>
                      <a:pt x="5" y="39"/>
                      <a:pt x="0" y="24"/>
                      <a:pt x="3" y="12"/>
                    </a:cubicBezTo>
                    <a:cubicBezTo>
                      <a:pt x="5" y="5"/>
                      <a:pt x="10" y="0"/>
                      <a:pt x="15" y="0"/>
                    </a:cubicBezTo>
                    <a:cubicBezTo>
                      <a:pt x="17" y="0"/>
                      <a:pt x="19" y="1"/>
                      <a:pt x="20" y="2"/>
                    </a:cubicBezTo>
                    <a:cubicBezTo>
                      <a:pt x="29" y="7"/>
                      <a:pt x="34" y="21"/>
                      <a:pt x="31" y="33"/>
                    </a:cubicBezTo>
                    <a:cubicBezTo>
                      <a:pt x="29" y="41"/>
                      <a:pt x="24" y="45"/>
                      <a:pt x="19" y="45"/>
                    </a:cubicBezTo>
                    <a:close/>
                  </a:path>
                </a:pathLst>
              </a:custGeom>
              <a:solidFill>
                <a:srgbClr val="209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4446588" y="1127125"/>
                <a:ext cx="115888" cy="153988"/>
              </a:xfrm>
              <a:custGeom>
                <a:avLst/>
                <a:gdLst>
                  <a:gd name="T0" fmla="*/ 19 w 34"/>
                  <a:gd name="T1" fmla="*/ 45 h 45"/>
                  <a:gd name="T2" fmla="*/ 14 w 34"/>
                  <a:gd name="T3" fmla="*/ 43 h 45"/>
                  <a:gd name="T4" fmla="*/ 3 w 34"/>
                  <a:gd name="T5" fmla="*/ 12 h 45"/>
                  <a:gd name="T6" fmla="*/ 15 w 34"/>
                  <a:gd name="T7" fmla="*/ 0 h 45"/>
                  <a:gd name="T8" fmla="*/ 21 w 34"/>
                  <a:gd name="T9" fmla="*/ 2 h 45"/>
                  <a:gd name="T10" fmla="*/ 31 w 34"/>
                  <a:gd name="T11" fmla="*/ 33 h 45"/>
                  <a:gd name="T12" fmla="*/ 19 w 3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5">
                    <a:moveTo>
                      <a:pt x="19" y="45"/>
                    </a:moveTo>
                    <a:cubicBezTo>
                      <a:pt x="17" y="45"/>
                      <a:pt x="16" y="45"/>
                      <a:pt x="14" y="43"/>
                    </a:cubicBezTo>
                    <a:cubicBezTo>
                      <a:pt x="5" y="38"/>
                      <a:pt x="0" y="24"/>
                      <a:pt x="3" y="12"/>
                    </a:cubicBezTo>
                    <a:cubicBezTo>
                      <a:pt x="5" y="5"/>
                      <a:pt x="10" y="0"/>
                      <a:pt x="15" y="0"/>
                    </a:cubicBezTo>
                    <a:cubicBezTo>
                      <a:pt x="17" y="0"/>
                      <a:pt x="19" y="0"/>
                      <a:pt x="21" y="2"/>
                    </a:cubicBezTo>
                    <a:cubicBezTo>
                      <a:pt x="30" y="7"/>
                      <a:pt x="34" y="21"/>
                      <a:pt x="31" y="33"/>
                    </a:cubicBezTo>
                    <a:cubicBezTo>
                      <a:pt x="29" y="40"/>
                      <a:pt x="25" y="45"/>
                      <a:pt x="19" y="45"/>
                    </a:cubicBezTo>
                    <a:close/>
                  </a:path>
                </a:pathLst>
              </a:custGeom>
              <a:solidFill>
                <a:srgbClr val="209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6899276" y="2544763"/>
                <a:ext cx="119063" cy="153988"/>
              </a:xfrm>
              <a:custGeom>
                <a:avLst/>
                <a:gdLst>
                  <a:gd name="T0" fmla="*/ 20 w 35"/>
                  <a:gd name="T1" fmla="*/ 45 h 45"/>
                  <a:gd name="T2" fmla="*/ 14 w 35"/>
                  <a:gd name="T3" fmla="*/ 44 h 45"/>
                  <a:gd name="T4" fmla="*/ 3 w 35"/>
                  <a:gd name="T5" fmla="*/ 12 h 45"/>
                  <a:gd name="T6" fmla="*/ 15 w 35"/>
                  <a:gd name="T7" fmla="*/ 0 h 45"/>
                  <a:gd name="T8" fmla="*/ 21 w 35"/>
                  <a:gd name="T9" fmla="*/ 2 h 45"/>
                  <a:gd name="T10" fmla="*/ 32 w 35"/>
                  <a:gd name="T11" fmla="*/ 33 h 45"/>
                  <a:gd name="T12" fmla="*/ 20 w 35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5">
                    <a:moveTo>
                      <a:pt x="20" y="45"/>
                    </a:moveTo>
                    <a:cubicBezTo>
                      <a:pt x="18" y="45"/>
                      <a:pt x="16" y="45"/>
                      <a:pt x="14" y="44"/>
                    </a:cubicBezTo>
                    <a:cubicBezTo>
                      <a:pt x="5" y="38"/>
                      <a:pt x="0" y="24"/>
                      <a:pt x="3" y="12"/>
                    </a:cubicBezTo>
                    <a:cubicBezTo>
                      <a:pt x="5" y="5"/>
                      <a:pt x="10" y="0"/>
                      <a:pt x="15" y="0"/>
                    </a:cubicBezTo>
                    <a:cubicBezTo>
                      <a:pt x="17" y="0"/>
                      <a:pt x="19" y="1"/>
                      <a:pt x="21" y="2"/>
                    </a:cubicBezTo>
                    <a:cubicBezTo>
                      <a:pt x="30" y="7"/>
                      <a:pt x="35" y="21"/>
                      <a:pt x="32" y="33"/>
                    </a:cubicBezTo>
                    <a:cubicBezTo>
                      <a:pt x="30" y="41"/>
                      <a:pt x="25" y="45"/>
                      <a:pt x="20" y="45"/>
                    </a:cubicBezTo>
                    <a:close/>
                  </a:path>
                </a:pathLst>
              </a:custGeom>
              <a:solidFill>
                <a:srgbClr val="209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4935538" y="1411288"/>
                <a:ext cx="119063" cy="153988"/>
              </a:xfrm>
              <a:custGeom>
                <a:avLst/>
                <a:gdLst>
                  <a:gd name="T0" fmla="*/ 20 w 35"/>
                  <a:gd name="T1" fmla="*/ 45 h 45"/>
                  <a:gd name="T2" fmla="*/ 14 w 35"/>
                  <a:gd name="T3" fmla="*/ 43 h 45"/>
                  <a:gd name="T4" fmla="*/ 4 w 35"/>
                  <a:gd name="T5" fmla="*/ 12 h 45"/>
                  <a:gd name="T6" fmla="*/ 15 w 35"/>
                  <a:gd name="T7" fmla="*/ 0 h 45"/>
                  <a:gd name="T8" fmla="*/ 21 w 35"/>
                  <a:gd name="T9" fmla="*/ 1 h 45"/>
                  <a:gd name="T10" fmla="*/ 32 w 35"/>
                  <a:gd name="T11" fmla="*/ 33 h 45"/>
                  <a:gd name="T12" fmla="*/ 20 w 35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5">
                    <a:moveTo>
                      <a:pt x="20" y="45"/>
                    </a:moveTo>
                    <a:cubicBezTo>
                      <a:pt x="18" y="45"/>
                      <a:pt x="16" y="44"/>
                      <a:pt x="14" y="43"/>
                    </a:cubicBezTo>
                    <a:cubicBezTo>
                      <a:pt x="5" y="38"/>
                      <a:pt x="0" y="24"/>
                      <a:pt x="4" y="12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17" y="0"/>
                      <a:pt x="19" y="0"/>
                      <a:pt x="21" y="1"/>
                    </a:cubicBezTo>
                    <a:cubicBezTo>
                      <a:pt x="30" y="7"/>
                      <a:pt x="35" y="21"/>
                      <a:pt x="32" y="33"/>
                    </a:cubicBezTo>
                    <a:cubicBezTo>
                      <a:pt x="30" y="40"/>
                      <a:pt x="25" y="45"/>
                      <a:pt x="20" y="45"/>
                    </a:cubicBezTo>
                    <a:close/>
                  </a:path>
                </a:pathLst>
              </a:custGeom>
              <a:solidFill>
                <a:srgbClr val="209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6911976" y="2119313"/>
                <a:ext cx="530225" cy="552450"/>
              </a:xfrm>
              <a:custGeom>
                <a:avLst/>
                <a:gdLst>
                  <a:gd name="T0" fmla="*/ 155 w 155"/>
                  <a:gd name="T1" fmla="*/ 52 h 161"/>
                  <a:gd name="T2" fmla="*/ 134 w 155"/>
                  <a:gd name="T3" fmla="*/ 9 h 161"/>
                  <a:gd name="T4" fmla="*/ 73 w 155"/>
                  <a:gd name="T5" fmla="*/ 15 h 161"/>
                  <a:gd name="T6" fmla="*/ 0 w 155"/>
                  <a:gd name="T7" fmla="*/ 130 h 161"/>
                  <a:gd name="T8" fmla="*/ 5 w 155"/>
                  <a:gd name="T9" fmla="*/ 156 h 161"/>
                  <a:gd name="T10" fmla="*/ 15 w 155"/>
                  <a:gd name="T11" fmla="*/ 161 h 161"/>
                  <a:gd name="T12" fmla="*/ 19 w 155"/>
                  <a:gd name="T13" fmla="*/ 160 h 161"/>
                  <a:gd name="T14" fmla="*/ 24 w 155"/>
                  <a:gd name="T15" fmla="*/ 147 h 161"/>
                  <a:gd name="T16" fmla="*/ 21 w 155"/>
                  <a:gd name="T17" fmla="*/ 130 h 161"/>
                  <a:gd name="T18" fmla="*/ 83 w 155"/>
                  <a:gd name="T19" fmla="*/ 33 h 161"/>
                  <a:gd name="T20" fmla="*/ 124 w 155"/>
                  <a:gd name="T21" fmla="*/ 27 h 161"/>
                  <a:gd name="T22" fmla="*/ 135 w 155"/>
                  <a:gd name="T23" fmla="*/ 52 h 161"/>
                  <a:gd name="T24" fmla="*/ 120 w 155"/>
                  <a:gd name="T25" fmla="*/ 100 h 161"/>
                  <a:gd name="T26" fmla="*/ 138 w 155"/>
                  <a:gd name="T27" fmla="*/ 110 h 161"/>
                  <a:gd name="T28" fmla="*/ 155 w 155"/>
                  <a:gd name="T29" fmla="*/ 5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161">
                    <a:moveTo>
                      <a:pt x="155" y="52"/>
                    </a:moveTo>
                    <a:cubicBezTo>
                      <a:pt x="155" y="32"/>
                      <a:pt x="148" y="17"/>
                      <a:pt x="134" y="9"/>
                    </a:cubicBezTo>
                    <a:cubicBezTo>
                      <a:pt x="118" y="0"/>
                      <a:pt x="96" y="2"/>
                      <a:pt x="73" y="15"/>
                    </a:cubicBezTo>
                    <a:cubicBezTo>
                      <a:pt x="32" y="39"/>
                      <a:pt x="0" y="89"/>
                      <a:pt x="0" y="130"/>
                    </a:cubicBezTo>
                    <a:cubicBezTo>
                      <a:pt x="0" y="140"/>
                      <a:pt x="2" y="148"/>
                      <a:pt x="5" y="156"/>
                    </a:cubicBezTo>
                    <a:cubicBezTo>
                      <a:pt x="7" y="159"/>
                      <a:pt x="11" y="161"/>
                      <a:pt x="15" y="161"/>
                    </a:cubicBezTo>
                    <a:cubicBezTo>
                      <a:pt x="16" y="161"/>
                      <a:pt x="18" y="161"/>
                      <a:pt x="19" y="160"/>
                    </a:cubicBezTo>
                    <a:cubicBezTo>
                      <a:pt x="24" y="158"/>
                      <a:pt x="26" y="152"/>
                      <a:pt x="24" y="147"/>
                    </a:cubicBezTo>
                    <a:cubicBezTo>
                      <a:pt x="22" y="142"/>
                      <a:pt x="21" y="137"/>
                      <a:pt x="21" y="130"/>
                    </a:cubicBezTo>
                    <a:cubicBezTo>
                      <a:pt x="21" y="97"/>
                      <a:pt x="49" y="52"/>
                      <a:pt x="83" y="33"/>
                    </a:cubicBezTo>
                    <a:cubicBezTo>
                      <a:pt x="99" y="24"/>
                      <a:pt x="114" y="21"/>
                      <a:pt x="124" y="27"/>
                    </a:cubicBezTo>
                    <a:cubicBezTo>
                      <a:pt x="133" y="32"/>
                      <a:pt x="135" y="44"/>
                      <a:pt x="135" y="52"/>
                    </a:cubicBezTo>
                    <a:cubicBezTo>
                      <a:pt x="135" y="67"/>
                      <a:pt x="130" y="84"/>
                      <a:pt x="120" y="100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49" y="91"/>
                      <a:pt x="155" y="71"/>
                      <a:pt x="155" y="52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6423026" y="1831975"/>
                <a:ext cx="530225" cy="555625"/>
              </a:xfrm>
              <a:custGeom>
                <a:avLst/>
                <a:gdLst>
                  <a:gd name="T0" fmla="*/ 155 w 155"/>
                  <a:gd name="T1" fmla="*/ 53 h 162"/>
                  <a:gd name="T2" fmla="*/ 134 w 155"/>
                  <a:gd name="T3" fmla="*/ 10 h 162"/>
                  <a:gd name="T4" fmla="*/ 72 w 155"/>
                  <a:gd name="T5" fmla="*/ 16 h 162"/>
                  <a:gd name="T6" fmla="*/ 0 w 155"/>
                  <a:gd name="T7" fmla="*/ 131 h 162"/>
                  <a:gd name="T8" fmla="*/ 5 w 155"/>
                  <a:gd name="T9" fmla="*/ 156 h 162"/>
                  <a:gd name="T10" fmla="*/ 14 w 155"/>
                  <a:gd name="T11" fmla="*/ 162 h 162"/>
                  <a:gd name="T12" fmla="*/ 19 w 155"/>
                  <a:gd name="T13" fmla="*/ 161 h 162"/>
                  <a:gd name="T14" fmla="*/ 24 w 155"/>
                  <a:gd name="T15" fmla="*/ 147 h 162"/>
                  <a:gd name="T16" fmla="*/ 20 w 155"/>
                  <a:gd name="T17" fmla="*/ 131 h 162"/>
                  <a:gd name="T18" fmla="*/ 83 w 155"/>
                  <a:gd name="T19" fmla="*/ 34 h 162"/>
                  <a:gd name="T20" fmla="*/ 123 w 155"/>
                  <a:gd name="T21" fmla="*/ 27 h 162"/>
                  <a:gd name="T22" fmla="*/ 134 w 155"/>
                  <a:gd name="T23" fmla="*/ 53 h 162"/>
                  <a:gd name="T24" fmla="*/ 120 w 155"/>
                  <a:gd name="T25" fmla="*/ 101 h 162"/>
                  <a:gd name="T26" fmla="*/ 138 w 155"/>
                  <a:gd name="T27" fmla="*/ 111 h 162"/>
                  <a:gd name="T28" fmla="*/ 155 w 155"/>
                  <a:gd name="T29" fmla="*/ 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162">
                    <a:moveTo>
                      <a:pt x="155" y="53"/>
                    </a:moveTo>
                    <a:cubicBezTo>
                      <a:pt x="155" y="33"/>
                      <a:pt x="147" y="18"/>
                      <a:pt x="134" y="10"/>
                    </a:cubicBezTo>
                    <a:cubicBezTo>
                      <a:pt x="117" y="0"/>
                      <a:pt x="95" y="3"/>
                      <a:pt x="72" y="16"/>
                    </a:cubicBezTo>
                    <a:cubicBezTo>
                      <a:pt x="32" y="39"/>
                      <a:pt x="0" y="90"/>
                      <a:pt x="0" y="131"/>
                    </a:cubicBezTo>
                    <a:cubicBezTo>
                      <a:pt x="0" y="140"/>
                      <a:pt x="2" y="149"/>
                      <a:pt x="5" y="156"/>
                    </a:cubicBezTo>
                    <a:cubicBezTo>
                      <a:pt x="7" y="160"/>
                      <a:pt x="10" y="162"/>
                      <a:pt x="14" y="162"/>
                    </a:cubicBezTo>
                    <a:cubicBezTo>
                      <a:pt x="16" y="162"/>
                      <a:pt x="17" y="162"/>
                      <a:pt x="19" y="161"/>
                    </a:cubicBezTo>
                    <a:cubicBezTo>
                      <a:pt x="24" y="159"/>
                      <a:pt x="26" y="153"/>
                      <a:pt x="24" y="147"/>
                    </a:cubicBezTo>
                    <a:cubicBezTo>
                      <a:pt x="21" y="143"/>
                      <a:pt x="20" y="137"/>
                      <a:pt x="20" y="131"/>
                    </a:cubicBezTo>
                    <a:cubicBezTo>
                      <a:pt x="20" y="98"/>
                      <a:pt x="49" y="53"/>
                      <a:pt x="83" y="34"/>
                    </a:cubicBezTo>
                    <a:cubicBezTo>
                      <a:pt x="99" y="24"/>
                      <a:pt x="114" y="22"/>
                      <a:pt x="123" y="27"/>
                    </a:cubicBezTo>
                    <a:cubicBezTo>
                      <a:pt x="133" y="33"/>
                      <a:pt x="134" y="44"/>
                      <a:pt x="134" y="53"/>
                    </a:cubicBezTo>
                    <a:cubicBezTo>
                      <a:pt x="134" y="67"/>
                      <a:pt x="129" y="84"/>
                      <a:pt x="120" y="101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49" y="92"/>
                      <a:pt x="155" y="71"/>
                      <a:pt x="155" y="5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5930901" y="1549400"/>
                <a:ext cx="533400" cy="554038"/>
              </a:xfrm>
              <a:custGeom>
                <a:avLst/>
                <a:gdLst>
                  <a:gd name="T0" fmla="*/ 156 w 156"/>
                  <a:gd name="T1" fmla="*/ 53 h 162"/>
                  <a:gd name="T2" fmla="*/ 134 w 156"/>
                  <a:gd name="T3" fmla="*/ 9 h 162"/>
                  <a:gd name="T4" fmla="*/ 73 w 156"/>
                  <a:gd name="T5" fmla="*/ 15 h 162"/>
                  <a:gd name="T6" fmla="*/ 0 w 156"/>
                  <a:gd name="T7" fmla="*/ 131 h 162"/>
                  <a:gd name="T8" fmla="*/ 6 w 156"/>
                  <a:gd name="T9" fmla="*/ 156 h 162"/>
                  <a:gd name="T10" fmla="*/ 15 w 156"/>
                  <a:gd name="T11" fmla="*/ 162 h 162"/>
                  <a:gd name="T12" fmla="*/ 19 w 156"/>
                  <a:gd name="T13" fmla="*/ 161 h 162"/>
                  <a:gd name="T14" fmla="*/ 24 w 156"/>
                  <a:gd name="T15" fmla="*/ 147 h 162"/>
                  <a:gd name="T16" fmla="*/ 21 w 156"/>
                  <a:gd name="T17" fmla="*/ 131 h 162"/>
                  <a:gd name="T18" fmla="*/ 83 w 156"/>
                  <a:gd name="T19" fmla="*/ 33 h 162"/>
                  <a:gd name="T20" fmla="*/ 124 w 156"/>
                  <a:gd name="T21" fmla="*/ 27 h 162"/>
                  <a:gd name="T22" fmla="*/ 135 w 156"/>
                  <a:gd name="T23" fmla="*/ 53 h 162"/>
                  <a:gd name="T24" fmla="*/ 120 w 156"/>
                  <a:gd name="T25" fmla="*/ 100 h 162"/>
                  <a:gd name="T26" fmla="*/ 138 w 156"/>
                  <a:gd name="T27" fmla="*/ 111 h 162"/>
                  <a:gd name="T28" fmla="*/ 156 w 156"/>
                  <a:gd name="T29" fmla="*/ 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6" h="162">
                    <a:moveTo>
                      <a:pt x="156" y="53"/>
                    </a:moveTo>
                    <a:cubicBezTo>
                      <a:pt x="156" y="33"/>
                      <a:pt x="148" y="17"/>
                      <a:pt x="134" y="9"/>
                    </a:cubicBezTo>
                    <a:cubicBezTo>
                      <a:pt x="118" y="0"/>
                      <a:pt x="96" y="2"/>
                      <a:pt x="73" y="15"/>
                    </a:cubicBezTo>
                    <a:cubicBezTo>
                      <a:pt x="32" y="39"/>
                      <a:pt x="0" y="89"/>
                      <a:pt x="0" y="131"/>
                    </a:cubicBezTo>
                    <a:cubicBezTo>
                      <a:pt x="0" y="140"/>
                      <a:pt x="2" y="149"/>
                      <a:pt x="6" y="156"/>
                    </a:cubicBezTo>
                    <a:cubicBezTo>
                      <a:pt x="7" y="160"/>
                      <a:pt x="11" y="162"/>
                      <a:pt x="15" y="162"/>
                    </a:cubicBezTo>
                    <a:cubicBezTo>
                      <a:pt x="16" y="162"/>
                      <a:pt x="18" y="161"/>
                      <a:pt x="19" y="161"/>
                    </a:cubicBezTo>
                    <a:cubicBezTo>
                      <a:pt x="24" y="158"/>
                      <a:pt x="27" y="152"/>
                      <a:pt x="24" y="147"/>
                    </a:cubicBezTo>
                    <a:cubicBezTo>
                      <a:pt x="22" y="143"/>
                      <a:pt x="21" y="137"/>
                      <a:pt x="21" y="131"/>
                    </a:cubicBezTo>
                    <a:cubicBezTo>
                      <a:pt x="21" y="97"/>
                      <a:pt x="49" y="53"/>
                      <a:pt x="83" y="33"/>
                    </a:cubicBezTo>
                    <a:cubicBezTo>
                      <a:pt x="99" y="24"/>
                      <a:pt x="114" y="22"/>
                      <a:pt x="124" y="27"/>
                    </a:cubicBezTo>
                    <a:cubicBezTo>
                      <a:pt x="133" y="32"/>
                      <a:pt x="135" y="44"/>
                      <a:pt x="135" y="53"/>
                    </a:cubicBezTo>
                    <a:cubicBezTo>
                      <a:pt x="135" y="67"/>
                      <a:pt x="130" y="84"/>
                      <a:pt x="120" y="100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49" y="91"/>
                      <a:pt x="156" y="71"/>
                      <a:pt x="156" y="5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5441951" y="1265238"/>
                <a:ext cx="530225" cy="550863"/>
              </a:xfrm>
              <a:custGeom>
                <a:avLst/>
                <a:gdLst>
                  <a:gd name="T0" fmla="*/ 155 w 155"/>
                  <a:gd name="T1" fmla="*/ 52 h 161"/>
                  <a:gd name="T2" fmla="*/ 134 w 155"/>
                  <a:gd name="T3" fmla="*/ 9 h 161"/>
                  <a:gd name="T4" fmla="*/ 72 w 155"/>
                  <a:gd name="T5" fmla="*/ 15 h 161"/>
                  <a:gd name="T6" fmla="*/ 0 w 155"/>
                  <a:gd name="T7" fmla="*/ 130 h 161"/>
                  <a:gd name="T8" fmla="*/ 5 w 155"/>
                  <a:gd name="T9" fmla="*/ 155 h 161"/>
                  <a:gd name="T10" fmla="*/ 14 w 155"/>
                  <a:gd name="T11" fmla="*/ 161 h 161"/>
                  <a:gd name="T12" fmla="*/ 19 w 155"/>
                  <a:gd name="T13" fmla="*/ 160 h 161"/>
                  <a:gd name="T14" fmla="*/ 24 w 155"/>
                  <a:gd name="T15" fmla="*/ 147 h 161"/>
                  <a:gd name="T16" fmla="*/ 21 w 155"/>
                  <a:gd name="T17" fmla="*/ 130 h 161"/>
                  <a:gd name="T18" fmla="*/ 83 w 155"/>
                  <a:gd name="T19" fmla="*/ 33 h 161"/>
                  <a:gd name="T20" fmla="*/ 123 w 155"/>
                  <a:gd name="T21" fmla="*/ 27 h 161"/>
                  <a:gd name="T22" fmla="*/ 135 w 155"/>
                  <a:gd name="T23" fmla="*/ 52 h 161"/>
                  <a:gd name="T24" fmla="*/ 120 w 155"/>
                  <a:gd name="T25" fmla="*/ 100 h 161"/>
                  <a:gd name="T26" fmla="*/ 138 w 155"/>
                  <a:gd name="T27" fmla="*/ 110 h 161"/>
                  <a:gd name="T28" fmla="*/ 155 w 155"/>
                  <a:gd name="T29" fmla="*/ 5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161">
                    <a:moveTo>
                      <a:pt x="155" y="52"/>
                    </a:moveTo>
                    <a:cubicBezTo>
                      <a:pt x="155" y="32"/>
                      <a:pt x="148" y="17"/>
                      <a:pt x="134" y="9"/>
                    </a:cubicBezTo>
                    <a:cubicBezTo>
                      <a:pt x="118" y="0"/>
                      <a:pt x="95" y="2"/>
                      <a:pt x="72" y="15"/>
                    </a:cubicBezTo>
                    <a:cubicBezTo>
                      <a:pt x="32" y="39"/>
                      <a:pt x="0" y="89"/>
                      <a:pt x="0" y="130"/>
                    </a:cubicBezTo>
                    <a:cubicBezTo>
                      <a:pt x="0" y="140"/>
                      <a:pt x="2" y="148"/>
                      <a:pt x="5" y="155"/>
                    </a:cubicBezTo>
                    <a:cubicBezTo>
                      <a:pt x="7" y="159"/>
                      <a:pt x="11" y="161"/>
                      <a:pt x="14" y="161"/>
                    </a:cubicBezTo>
                    <a:cubicBezTo>
                      <a:pt x="16" y="161"/>
                      <a:pt x="17" y="161"/>
                      <a:pt x="19" y="160"/>
                    </a:cubicBezTo>
                    <a:cubicBezTo>
                      <a:pt x="24" y="158"/>
                      <a:pt x="26" y="152"/>
                      <a:pt x="24" y="147"/>
                    </a:cubicBezTo>
                    <a:cubicBezTo>
                      <a:pt x="22" y="142"/>
                      <a:pt x="21" y="137"/>
                      <a:pt x="21" y="130"/>
                    </a:cubicBezTo>
                    <a:cubicBezTo>
                      <a:pt x="21" y="97"/>
                      <a:pt x="49" y="52"/>
                      <a:pt x="83" y="33"/>
                    </a:cubicBezTo>
                    <a:cubicBezTo>
                      <a:pt x="99" y="23"/>
                      <a:pt x="114" y="21"/>
                      <a:pt x="123" y="27"/>
                    </a:cubicBezTo>
                    <a:cubicBezTo>
                      <a:pt x="133" y="32"/>
                      <a:pt x="135" y="44"/>
                      <a:pt x="135" y="52"/>
                    </a:cubicBezTo>
                    <a:cubicBezTo>
                      <a:pt x="135" y="67"/>
                      <a:pt x="129" y="84"/>
                      <a:pt x="120" y="100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49" y="91"/>
                      <a:pt x="155" y="71"/>
                      <a:pt x="155" y="52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4953001" y="977900"/>
                <a:ext cx="530225" cy="554038"/>
              </a:xfrm>
              <a:custGeom>
                <a:avLst/>
                <a:gdLst>
                  <a:gd name="T0" fmla="*/ 155 w 155"/>
                  <a:gd name="T1" fmla="*/ 53 h 162"/>
                  <a:gd name="T2" fmla="*/ 133 w 155"/>
                  <a:gd name="T3" fmla="*/ 10 h 162"/>
                  <a:gd name="T4" fmla="*/ 72 w 155"/>
                  <a:gd name="T5" fmla="*/ 16 h 162"/>
                  <a:gd name="T6" fmla="*/ 0 w 155"/>
                  <a:gd name="T7" fmla="*/ 131 h 162"/>
                  <a:gd name="T8" fmla="*/ 5 w 155"/>
                  <a:gd name="T9" fmla="*/ 156 h 162"/>
                  <a:gd name="T10" fmla="*/ 14 w 155"/>
                  <a:gd name="T11" fmla="*/ 162 h 162"/>
                  <a:gd name="T12" fmla="*/ 18 w 155"/>
                  <a:gd name="T13" fmla="*/ 161 h 162"/>
                  <a:gd name="T14" fmla="*/ 23 w 155"/>
                  <a:gd name="T15" fmla="*/ 147 h 162"/>
                  <a:gd name="T16" fmla="*/ 20 w 155"/>
                  <a:gd name="T17" fmla="*/ 131 h 162"/>
                  <a:gd name="T18" fmla="*/ 82 w 155"/>
                  <a:gd name="T19" fmla="*/ 34 h 162"/>
                  <a:gd name="T20" fmla="*/ 123 w 155"/>
                  <a:gd name="T21" fmla="*/ 27 h 162"/>
                  <a:gd name="T22" fmla="*/ 134 w 155"/>
                  <a:gd name="T23" fmla="*/ 53 h 162"/>
                  <a:gd name="T24" fmla="*/ 120 w 155"/>
                  <a:gd name="T25" fmla="*/ 101 h 162"/>
                  <a:gd name="T26" fmla="*/ 137 w 155"/>
                  <a:gd name="T27" fmla="*/ 111 h 162"/>
                  <a:gd name="T28" fmla="*/ 155 w 155"/>
                  <a:gd name="T29" fmla="*/ 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162">
                    <a:moveTo>
                      <a:pt x="155" y="53"/>
                    </a:moveTo>
                    <a:cubicBezTo>
                      <a:pt x="155" y="33"/>
                      <a:pt x="147" y="18"/>
                      <a:pt x="133" y="10"/>
                    </a:cubicBezTo>
                    <a:cubicBezTo>
                      <a:pt x="117" y="0"/>
                      <a:pt x="95" y="3"/>
                      <a:pt x="72" y="16"/>
                    </a:cubicBezTo>
                    <a:cubicBezTo>
                      <a:pt x="31" y="39"/>
                      <a:pt x="0" y="90"/>
                      <a:pt x="0" y="131"/>
                    </a:cubicBezTo>
                    <a:cubicBezTo>
                      <a:pt x="0" y="140"/>
                      <a:pt x="1" y="149"/>
                      <a:pt x="5" y="156"/>
                    </a:cubicBezTo>
                    <a:cubicBezTo>
                      <a:pt x="6" y="160"/>
                      <a:pt x="10" y="162"/>
                      <a:pt x="14" y="162"/>
                    </a:cubicBezTo>
                    <a:cubicBezTo>
                      <a:pt x="15" y="162"/>
                      <a:pt x="17" y="162"/>
                      <a:pt x="18" y="161"/>
                    </a:cubicBezTo>
                    <a:cubicBezTo>
                      <a:pt x="24" y="159"/>
                      <a:pt x="26" y="153"/>
                      <a:pt x="23" y="147"/>
                    </a:cubicBezTo>
                    <a:cubicBezTo>
                      <a:pt x="21" y="143"/>
                      <a:pt x="20" y="137"/>
                      <a:pt x="20" y="131"/>
                    </a:cubicBezTo>
                    <a:cubicBezTo>
                      <a:pt x="20" y="98"/>
                      <a:pt x="49" y="53"/>
                      <a:pt x="82" y="34"/>
                    </a:cubicBezTo>
                    <a:cubicBezTo>
                      <a:pt x="99" y="24"/>
                      <a:pt x="113" y="22"/>
                      <a:pt x="123" y="27"/>
                    </a:cubicBezTo>
                    <a:cubicBezTo>
                      <a:pt x="132" y="33"/>
                      <a:pt x="134" y="44"/>
                      <a:pt x="134" y="53"/>
                    </a:cubicBezTo>
                    <a:cubicBezTo>
                      <a:pt x="134" y="67"/>
                      <a:pt x="129" y="84"/>
                      <a:pt x="120" y="101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49" y="92"/>
                      <a:pt x="155" y="71"/>
                      <a:pt x="155" y="5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4459288" y="693738"/>
                <a:ext cx="530225" cy="554038"/>
              </a:xfrm>
              <a:custGeom>
                <a:avLst/>
                <a:gdLst>
                  <a:gd name="T0" fmla="*/ 155 w 155"/>
                  <a:gd name="T1" fmla="*/ 53 h 162"/>
                  <a:gd name="T2" fmla="*/ 134 w 155"/>
                  <a:gd name="T3" fmla="*/ 9 h 162"/>
                  <a:gd name="T4" fmla="*/ 73 w 155"/>
                  <a:gd name="T5" fmla="*/ 15 h 162"/>
                  <a:gd name="T6" fmla="*/ 0 w 155"/>
                  <a:gd name="T7" fmla="*/ 131 h 162"/>
                  <a:gd name="T8" fmla="*/ 5 w 155"/>
                  <a:gd name="T9" fmla="*/ 156 h 162"/>
                  <a:gd name="T10" fmla="*/ 15 w 155"/>
                  <a:gd name="T11" fmla="*/ 162 h 162"/>
                  <a:gd name="T12" fmla="*/ 19 w 155"/>
                  <a:gd name="T13" fmla="*/ 161 h 162"/>
                  <a:gd name="T14" fmla="*/ 24 w 155"/>
                  <a:gd name="T15" fmla="*/ 147 h 162"/>
                  <a:gd name="T16" fmla="*/ 21 w 155"/>
                  <a:gd name="T17" fmla="*/ 131 h 162"/>
                  <a:gd name="T18" fmla="*/ 83 w 155"/>
                  <a:gd name="T19" fmla="*/ 33 h 162"/>
                  <a:gd name="T20" fmla="*/ 124 w 155"/>
                  <a:gd name="T21" fmla="*/ 27 h 162"/>
                  <a:gd name="T22" fmla="*/ 135 w 155"/>
                  <a:gd name="T23" fmla="*/ 53 h 162"/>
                  <a:gd name="T24" fmla="*/ 120 w 155"/>
                  <a:gd name="T25" fmla="*/ 100 h 162"/>
                  <a:gd name="T26" fmla="*/ 138 w 155"/>
                  <a:gd name="T27" fmla="*/ 111 h 162"/>
                  <a:gd name="T28" fmla="*/ 155 w 155"/>
                  <a:gd name="T29" fmla="*/ 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162">
                    <a:moveTo>
                      <a:pt x="155" y="53"/>
                    </a:moveTo>
                    <a:cubicBezTo>
                      <a:pt x="155" y="33"/>
                      <a:pt x="148" y="17"/>
                      <a:pt x="134" y="9"/>
                    </a:cubicBezTo>
                    <a:cubicBezTo>
                      <a:pt x="118" y="0"/>
                      <a:pt x="96" y="2"/>
                      <a:pt x="73" y="15"/>
                    </a:cubicBezTo>
                    <a:cubicBezTo>
                      <a:pt x="32" y="39"/>
                      <a:pt x="0" y="89"/>
                      <a:pt x="0" y="131"/>
                    </a:cubicBezTo>
                    <a:cubicBezTo>
                      <a:pt x="0" y="140"/>
                      <a:pt x="2" y="149"/>
                      <a:pt x="5" y="156"/>
                    </a:cubicBezTo>
                    <a:cubicBezTo>
                      <a:pt x="7" y="160"/>
                      <a:pt x="11" y="162"/>
                      <a:pt x="15" y="162"/>
                    </a:cubicBezTo>
                    <a:cubicBezTo>
                      <a:pt x="16" y="162"/>
                      <a:pt x="18" y="161"/>
                      <a:pt x="19" y="161"/>
                    </a:cubicBezTo>
                    <a:cubicBezTo>
                      <a:pt x="24" y="158"/>
                      <a:pt x="26" y="152"/>
                      <a:pt x="24" y="147"/>
                    </a:cubicBezTo>
                    <a:cubicBezTo>
                      <a:pt x="22" y="143"/>
                      <a:pt x="21" y="137"/>
                      <a:pt x="21" y="131"/>
                    </a:cubicBezTo>
                    <a:cubicBezTo>
                      <a:pt x="21" y="97"/>
                      <a:pt x="49" y="53"/>
                      <a:pt x="83" y="33"/>
                    </a:cubicBezTo>
                    <a:cubicBezTo>
                      <a:pt x="99" y="24"/>
                      <a:pt x="114" y="22"/>
                      <a:pt x="124" y="27"/>
                    </a:cubicBezTo>
                    <a:cubicBezTo>
                      <a:pt x="133" y="32"/>
                      <a:pt x="135" y="44"/>
                      <a:pt x="135" y="53"/>
                    </a:cubicBezTo>
                    <a:cubicBezTo>
                      <a:pt x="135" y="67"/>
                      <a:pt x="130" y="84"/>
                      <a:pt x="120" y="100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49" y="91"/>
                      <a:pt x="155" y="71"/>
                      <a:pt x="155" y="5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260"/>
            <p:cNvGrpSpPr/>
            <p:nvPr/>
          </p:nvGrpSpPr>
          <p:grpSpPr>
            <a:xfrm>
              <a:off x="6533444" y="2286677"/>
              <a:ext cx="891021" cy="2729567"/>
              <a:chOff x="1384301" y="654050"/>
              <a:chExt cx="1952624" cy="5981700"/>
            </a:xfrm>
          </p:grpSpPr>
          <p:sp>
            <p:nvSpPr>
              <p:cNvPr id="16" name="Freeform 53"/>
              <p:cNvSpPr>
                <a:spLocks/>
              </p:cNvSpPr>
              <p:nvPr/>
            </p:nvSpPr>
            <p:spPr bwMode="auto">
              <a:xfrm>
                <a:off x="2201863" y="2413000"/>
                <a:ext cx="1044575" cy="603250"/>
              </a:xfrm>
              <a:custGeom>
                <a:avLst/>
                <a:gdLst>
                  <a:gd name="T0" fmla="*/ 311 w 658"/>
                  <a:gd name="T1" fmla="*/ 0 h 380"/>
                  <a:gd name="T2" fmla="*/ 658 w 658"/>
                  <a:gd name="T3" fmla="*/ 201 h 380"/>
                  <a:gd name="T4" fmla="*/ 350 w 658"/>
                  <a:gd name="T5" fmla="*/ 380 h 380"/>
                  <a:gd name="T6" fmla="*/ 0 w 658"/>
                  <a:gd name="T7" fmla="*/ 178 h 380"/>
                  <a:gd name="T8" fmla="*/ 311 w 658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8" h="380">
                    <a:moveTo>
                      <a:pt x="311" y="0"/>
                    </a:moveTo>
                    <a:lnTo>
                      <a:pt x="658" y="201"/>
                    </a:lnTo>
                    <a:lnTo>
                      <a:pt x="350" y="380"/>
                    </a:lnTo>
                    <a:lnTo>
                      <a:pt x="0" y="178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54"/>
              <p:cNvSpPr>
                <a:spLocks noEditPoints="1"/>
              </p:cNvSpPr>
              <p:nvPr/>
            </p:nvSpPr>
            <p:spPr bwMode="auto">
              <a:xfrm>
                <a:off x="2155825" y="2384425"/>
                <a:ext cx="1181100" cy="681038"/>
              </a:xfrm>
              <a:custGeom>
                <a:avLst/>
                <a:gdLst>
                  <a:gd name="T0" fmla="*/ 142 w 328"/>
                  <a:gd name="T1" fmla="*/ 3 h 190"/>
                  <a:gd name="T2" fmla="*/ 157 w 328"/>
                  <a:gd name="T3" fmla="*/ 3 h 190"/>
                  <a:gd name="T4" fmla="*/ 324 w 328"/>
                  <a:gd name="T5" fmla="*/ 100 h 190"/>
                  <a:gd name="T6" fmla="*/ 324 w 328"/>
                  <a:gd name="T7" fmla="*/ 108 h 190"/>
                  <a:gd name="T8" fmla="*/ 186 w 328"/>
                  <a:gd name="T9" fmla="*/ 188 h 190"/>
                  <a:gd name="T10" fmla="*/ 171 w 328"/>
                  <a:gd name="T11" fmla="*/ 188 h 190"/>
                  <a:gd name="T12" fmla="*/ 4 w 328"/>
                  <a:gd name="T13" fmla="*/ 91 h 190"/>
                  <a:gd name="T14" fmla="*/ 4 w 328"/>
                  <a:gd name="T15" fmla="*/ 82 h 190"/>
                  <a:gd name="T16" fmla="*/ 142 w 328"/>
                  <a:gd name="T17" fmla="*/ 3 h 190"/>
                  <a:gd name="T18" fmla="*/ 303 w 328"/>
                  <a:gd name="T19" fmla="*/ 97 h 190"/>
                  <a:gd name="T20" fmla="*/ 150 w 328"/>
                  <a:gd name="T21" fmla="*/ 8 h 190"/>
                  <a:gd name="T22" fmla="*/ 13 w 328"/>
                  <a:gd name="T23" fmla="*/ 87 h 190"/>
                  <a:gd name="T24" fmla="*/ 167 w 328"/>
                  <a:gd name="T25" fmla="*/ 176 h 190"/>
                  <a:gd name="T26" fmla="*/ 303 w 328"/>
                  <a:gd name="T27" fmla="*/ 97 h 190"/>
                  <a:gd name="T28" fmla="*/ 252 w 328"/>
                  <a:gd name="T29" fmla="*/ 145 h 190"/>
                  <a:gd name="T30" fmla="*/ 252 w 328"/>
                  <a:gd name="T31" fmla="*/ 139 h 190"/>
                  <a:gd name="T32" fmla="*/ 241 w 328"/>
                  <a:gd name="T33" fmla="*/ 139 h 190"/>
                  <a:gd name="T34" fmla="*/ 241 w 328"/>
                  <a:gd name="T35" fmla="*/ 145 h 190"/>
                  <a:gd name="T36" fmla="*/ 252 w 328"/>
                  <a:gd name="T37" fmla="*/ 14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8" h="190">
                    <a:moveTo>
                      <a:pt x="142" y="3"/>
                    </a:moveTo>
                    <a:cubicBezTo>
                      <a:pt x="146" y="0"/>
                      <a:pt x="153" y="0"/>
                      <a:pt x="157" y="3"/>
                    </a:cubicBezTo>
                    <a:cubicBezTo>
                      <a:pt x="324" y="100"/>
                      <a:pt x="324" y="100"/>
                      <a:pt x="324" y="100"/>
                    </a:cubicBezTo>
                    <a:cubicBezTo>
                      <a:pt x="328" y="102"/>
                      <a:pt x="328" y="106"/>
                      <a:pt x="324" y="10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2" y="190"/>
                      <a:pt x="175" y="190"/>
                      <a:pt x="171" y="188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0" y="89"/>
                      <a:pt x="0" y="85"/>
                      <a:pt x="4" y="82"/>
                    </a:cubicBezTo>
                    <a:lnTo>
                      <a:pt x="142" y="3"/>
                    </a:lnTo>
                    <a:close/>
                    <a:moveTo>
                      <a:pt x="303" y="97"/>
                    </a:moveTo>
                    <a:cubicBezTo>
                      <a:pt x="150" y="8"/>
                      <a:pt x="150" y="8"/>
                      <a:pt x="150" y="8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67" y="176"/>
                      <a:pt x="167" y="176"/>
                      <a:pt x="167" y="176"/>
                    </a:cubicBezTo>
                    <a:cubicBezTo>
                      <a:pt x="303" y="97"/>
                      <a:pt x="303" y="97"/>
                      <a:pt x="303" y="97"/>
                    </a:cubicBezTo>
                    <a:moveTo>
                      <a:pt x="252" y="145"/>
                    </a:moveTo>
                    <a:cubicBezTo>
                      <a:pt x="255" y="143"/>
                      <a:pt x="255" y="141"/>
                      <a:pt x="252" y="139"/>
                    </a:cubicBezTo>
                    <a:cubicBezTo>
                      <a:pt x="249" y="137"/>
                      <a:pt x="244" y="137"/>
                      <a:pt x="241" y="139"/>
                    </a:cubicBezTo>
                    <a:cubicBezTo>
                      <a:pt x="238" y="141"/>
                      <a:pt x="238" y="143"/>
                      <a:pt x="241" y="145"/>
                    </a:cubicBezTo>
                    <a:cubicBezTo>
                      <a:pt x="244" y="147"/>
                      <a:pt x="249" y="147"/>
                      <a:pt x="252" y="145"/>
                    </a:cubicBezTo>
                  </a:path>
                </a:pathLst>
              </a:custGeom>
              <a:solidFill>
                <a:srgbClr val="F2F4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55"/>
              <p:cNvSpPr>
                <a:spLocks/>
              </p:cNvSpPr>
              <p:nvPr/>
            </p:nvSpPr>
            <p:spPr bwMode="auto">
              <a:xfrm>
                <a:off x="3013075" y="2874963"/>
                <a:ext cx="60325" cy="36513"/>
              </a:xfrm>
              <a:custGeom>
                <a:avLst/>
                <a:gdLst>
                  <a:gd name="T0" fmla="*/ 3 w 17"/>
                  <a:gd name="T1" fmla="*/ 2 h 10"/>
                  <a:gd name="T2" fmla="*/ 14 w 17"/>
                  <a:gd name="T3" fmla="*/ 2 h 10"/>
                  <a:gd name="T4" fmla="*/ 14 w 17"/>
                  <a:gd name="T5" fmla="*/ 8 h 10"/>
                  <a:gd name="T6" fmla="*/ 3 w 17"/>
                  <a:gd name="T7" fmla="*/ 8 h 10"/>
                  <a:gd name="T8" fmla="*/ 3 w 1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3" y="2"/>
                    </a:moveTo>
                    <a:cubicBezTo>
                      <a:pt x="6" y="0"/>
                      <a:pt x="11" y="0"/>
                      <a:pt x="14" y="2"/>
                    </a:cubicBezTo>
                    <a:cubicBezTo>
                      <a:pt x="17" y="4"/>
                      <a:pt x="17" y="6"/>
                      <a:pt x="14" y="8"/>
                    </a:cubicBezTo>
                    <a:cubicBezTo>
                      <a:pt x="11" y="10"/>
                      <a:pt x="6" y="10"/>
                      <a:pt x="3" y="8"/>
                    </a:cubicBezTo>
                    <a:cubicBezTo>
                      <a:pt x="0" y="6"/>
                      <a:pt x="0" y="4"/>
                      <a:pt x="3" y="2"/>
                    </a:cubicBezTo>
                    <a:close/>
                  </a:path>
                </a:pathLst>
              </a:custGeom>
              <a:solidFill>
                <a:srgbClr val="C3C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56"/>
              <p:cNvSpPr>
                <a:spLocks/>
              </p:cNvSpPr>
              <p:nvPr/>
            </p:nvSpPr>
            <p:spPr bwMode="auto">
              <a:xfrm>
                <a:off x="2159000" y="2695575"/>
                <a:ext cx="1174750" cy="392113"/>
              </a:xfrm>
              <a:custGeom>
                <a:avLst/>
                <a:gdLst>
                  <a:gd name="T0" fmla="*/ 326 w 326"/>
                  <a:gd name="T1" fmla="*/ 17 h 109"/>
                  <a:gd name="T2" fmla="*/ 323 w 326"/>
                  <a:gd name="T3" fmla="*/ 21 h 109"/>
                  <a:gd name="T4" fmla="*/ 185 w 326"/>
                  <a:gd name="T5" fmla="*/ 101 h 109"/>
                  <a:gd name="T6" fmla="*/ 170 w 326"/>
                  <a:gd name="T7" fmla="*/ 101 h 109"/>
                  <a:gd name="T8" fmla="*/ 3 w 326"/>
                  <a:gd name="T9" fmla="*/ 4 h 109"/>
                  <a:gd name="T10" fmla="*/ 0 w 326"/>
                  <a:gd name="T11" fmla="*/ 0 h 109"/>
                  <a:gd name="T12" fmla="*/ 0 w 326"/>
                  <a:gd name="T13" fmla="*/ 5 h 109"/>
                  <a:gd name="T14" fmla="*/ 3 w 326"/>
                  <a:gd name="T15" fmla="*/ 9 h 109"/>
                  <a:gd name="T16" fmla="*/ 170 w 326"/>
                  <a:gd name="T17" fmla="*/ 106 h 109"/>
                  <a:gd name="T18" fmla="*/ 185 w 326"/>
                  <a:gd name="T19" fmla="*/ 106 h 109"/>
                  <a:gd name="T20" fmla="*/ 323 w 326"/>
                  <a:gd name="T21" fmla="*/ 26 h 109"/>
                  <a:gd name="T22" fmla="*/ 326 w 326"/>
                  <a:gd name="T23" fmla="*/ 22 h 109"/>
                  <a:gd name="T24" fmla="*/ 326 w 326"/>
                  <a:gd name="T25" fmla="*/ 1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6" h="109">
                    <a:moveTo>
                      <a:pt x="326" y="17"/>
                    </a:moveTo>
                    <a:cubicBezTo>
                      <a:pt x="326" y="18"/>
                      <a:pt x="325" y="20"/>
                      <a:pt x="323" y="21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1" y="103"/>
                      <a:pt x="174" y="103"/>
                      <a:pt x="170" y="10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8"/>
                      <a:pt x="3" y="9"/>
                    </a:cubicBezTo>
                    <a:cubicBezTo>
                      <a:pt x="170" y="106"/>
                      <a:pt x="170" y="106"/>
                      <a:pt x="170" y="106"/>
                    </a:cubicBezTo>
                    <a:cubicBezTo>
                      <a:pt x="174" y="109"/>
                      <a:pt x="181" y="109"/>
                      <a:pt x="185" y="106"/>
                    </a:cubicBezTo>
                    <a:cubicBezTo>
                      <a:pt x="323" y="26"/>
                      <a:pt x="323" y="26"/>
                      <a:pt x="323" y="26"/>
                    </a:cubicBezTo>
                    <a:cubicBezTo>
                      <a:pt x="325" y="25"/>
                      <a:pt x="326" y="24"/>
                      <a:pt x="326" y="22"/>
                    </a:cubicBezTo>
                    <a:lnTo>
                      <a:pt x="326" y="17"/>
                    </a:lnTo>
                    <a:close/>
                  </a:path>
                </a:pathLst>
              </a:custGeom>
              <a:solidFill>
                <a:srgbClr val="C3C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57"/>
              <p:cNvSpPr>
                <a:spLocks/>
              </p:cNvSpPr>
              <p:nvPr/>
            </p:nvSpPr>
            <p:spPr bwMode="auto">
              <a:xfrm>
                <a:off x="1709738" y="1163638"/>
                <a:ext cx="852487" cy="692150"/>
              </a:xfrm>
              <a:custGeom>
                <a:avLst/>
                <a:gdLst>
                  <a:gd name="T0" fmla="*/ 7 w 237"/>
                  <a:gd name="T1" fmla="*/ 178 h 193"/>
                  <a:gd name="T2" fmla="*/ 82 w 237"/>
                  <a:gd name="T3" fmla="*/ 172 h 193"/>
                  <a:gd name="T4" fmla="*/ 140 w 237"/>
                  <a:gd name="T5" fmla="*/ 163 h 193"/>
                  <a:gd name="T6" fmla="*/ 138 w 237"/>
                  <a:gd name="T7" fmla="*/ 160 h 193"/>
                  <a:gd name="T8" fmla="*/ 138 w 237"/>
                  <a:gd name="T9" fmla="*/ 151 h 193"/>
                  <a:gd name="T10" fmla="*/ 144 w 237"/>
                  <a:gd name="T11" fmla="*/ 145 h 193"/>
                  <a:gd name="T12" fmla="*/ 152 w 237"/>
                  <a:gd name="T13" fmla="*/ 148 h 193"/>
                  <a:gd name="T14" fmla="*/ 167 w 237"/>
                  <a:gd name="T15" fmla="*/ 153 h 193"/>
                  <a:gd name="T16" fmla="*/ 181 w 237"/>
                  <a:gd name="T17" fmla="*/ 151 h 193"/>
                  <a:gd name="T18" fmla="*/ 194 w 237"/>
                  <a:gd name="T19" fmla="*/ 135 h 193"/>
                  <a:gd name="T20" fmla="*/ 214 w 237"/>
                  <a:gd name="T21" fmla="*/ 94 h 193"/>
                  <a:gd name="T22" fmla="*/ 228 w 237"/>
                  <a:gd name="T23" fmla="*/ 58 h 193"/>
                  <a:gd name="T24" fmla="*/ 237 w 237"/>
                  <a:gd name="T25" fmla="*/ 15 h 193"/>
                  <a:gd name="T26" fmla="*/ 223 w 237"/>
                  <a:gd name="T27" fmla="*/ 5 h 193"/>
                  <a:gd name="T28" fmla="*/ 169 w 237"/>
                  <a:gd name="T29" fmla="*/ 7 h 193"/>
                  <a:gd name="T30" fmla="*/ 122 w 237"/>
                  <a:gd name="T31" fmla="*/ 20 h 193"/>
                  <a:gd name="T32" fmla="*/ 76 w 237"/>
                  <a:gd name="T33" fmla="*/ 55 h 193"/>
                  <a:gd name="T34" fmla="*/ 56 w 237"/>
                  <a:gd name="T35" fmla="*/ 82 h 193"/>
                  <a:gd name="T36" fmla="*/ 7 w 237"/>
                  <a:gd name="T37" fmla="*/ 148 h 193"/>
                  <a:gd name="T38" fmla="*/ 7 w 237"/>
                  <a:gd name="T39" fmla="*/ 17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7" h="193">
                    <a:moveTo>
                      <a:pt x="7" y="178"/>
                    </a:moveTo>
                    <a:cubicBezTo>
                      <a:pt x="16" y="184"/>
                      <a:pt x="45" y="193"/>
                      <a:pt x="82" y="172"/>
                    </a:cubicBezTo>
                    <a:cubicBezTo>
                      <a:pt x="106" y="160"/>
                      <a:pt x="120" y="155"/>
                      <a:pt x="140" y="163"/>
                    </a:cubicBezTo>
                    <a:cubicBezTo>
                      <a:pt x="139" y="162"/>
                      <a:pt x="138" y="161"/>
                      <a:pt x="138" y="160"/>
                    </a:cubicBezTo>
                    <a:cubicBezTo>
                      <a:pt x="136" y="157"/>
                      <a:pt x="137" y="154"/>
                      <a:pt x="138" y="151"/>
                    </a:cubicBezTo>
                    <a:cubicBezTo>
                      <a:pt x="139" y="148"/>
                      <a:pt x="141" y="145"/>
                      <a:pt x="144" y="145"/>
                    </a:cubicBezTo>
                    <a:cubicBezTo>
                      <a:pt x="147" y="144"/>
                      <a:pt x="150" y="146"/>
                      <a:pt x="152" y="148"/>
                    </a:cubicBezTo>
                    <a:cubicBezTo>
                      <a:pt x="157" y="151"/>
                      <a:pt x="162" y="153"/>
                      <a:pt x="167" y="153"/>
                    </a:cubicBezTo>
                    <a:cubicBezTo>
                      <a:pt x="172" y="154"/>
                      <a:pt x="177" y="153"/>
                      <a:pt x="181" y="151"/>
                    </a:cubicBezTo>
                    <a:cubicBezTo>
                      <a:pt x="187" y="147"/>
                      <a:pt x="190" y="141"/>
                      <a:pt x="194" y="135"/>
                    </a:cubicBezTo>
                    <a:cubicBezTo>
                      <a:pt x="200" y="121"/>
                      <a:pt x="207" y="107"/>
                      <a:pt x="214" y="94"/>
                    </a:cubicBezTo>
                    <a:cubicBezTo>
                      <a:pt x="220" y="82"/>
                      <a:pt x="225" y="71"/>
                      <a:pt x="228" y="58"/>
                    </a:cubicBezTo>
                    <a:cubicBezTo>
                      <a:pt x="231" y="43"/>
                      <a:pt x="233" y="30"/>
                      <a:pt x="237" y="15"/>
                    </a:cubicBezTo>
                    <a:cubicBezTo>
                      <a:pt x="234" y="10"/>
                      <a:pt x="229" y="7"/>
                      <a:pt x="223" y="5"/>
                    </a:cubicBezTo>
                    <a:cubicBezTo>
                      <a:pt x="206" y="0"/>
                      <a:pt x="187" y="3"/>
                      <a:pt x="169" y="7"/>
                    </a:cubicBezTo>
                    <a:cubicBezTo>
                      <a:pt x="153" y="10"/>
                      <a:pt x="137" y="13"/>
                      <a:pt x="122" y="20"/>
                    </a:cubicBezTo>
                    <a:cubicBezTo>
                      <a:pt x="105" y="28"/>
                      <a:pt x="90" y="42"/>
                      <a:pt x="76" y="55"/>
                    </a:cubicBezTo>
                    <a:cubicBezTo>
                      <a:pt x="67" y="62"/>
                      <a:pt x="58" y="71"/>
                      <a:pt x="56" y="82"/>
                    </a:cubicBezTo>
                    <a:cubicBezTo>
                      <a:pt x="51" y="110"/>
                      <a:pt x="32" y="135"/>
                      <a:pt x="7" y="148"/>
                    </a:cubicBezTo>
                    <a:cubicBezTo>
                      <a:pt x="1" y="160"/>
                      <a:pt x="0" y="172"/>
                      <a:pt x="7" y="178"/>
                    </a:cubicBez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58"/>
              <p:cNvSpPr>
                <a:spLocks/>
              </p:cNvSpPr>
              <p:nvPr/>
            </p:nvSpPr>
            <p:spPr bwMode="auto">
              <a:xfrm>
                <a:off x="1679575" y="4645025"/>
                <a:ext cx="461962" cy="1608138"/>
              </a:xfrm>
              <a:custGeom>
                <a:avLst/>
                <a:gdLst>
                  <a:gd name="T0" fmla="*/ 122 w 128"/>
                  <a:gd name="T1" fmla="*/ 10 h 448"/>
                  <a:gd name="T2" fmla="*/ 125 w 128"/>
                  <a:gd name="T3" fmla="*/ 49 h 448"/>
                  <a:gd name="T4" fmla="*/ 115 w 128"/>
                  <a:gd name="T5" fmla="*/ 88 h 448"/>
                  <a:gd name="T6" fmla="*/ 109 w 128"/>
                  <a:gd name="T7" fmla="*/ 146 h 448"/>
                  <a:gd name="T8" fmla="*/ 74 w 128"/>
                  <a:gd name="T9" fmla="*/ 389 h 448"/>
                  <a:gd name="T10" fmla="*/ 82 w 128"/>
                  <a:gd name="T11" fmla="*/ 388 h 448"/>
                  <a:gd name="T12" fmla="*/ 90 w 128"/>
                  <a:gd name="T13" fmla="*/ 391 h 448"/>
                  <a:gd name="T14" fmla="*/ 93 w 128"/>
                  <a:gd name="T15" fmla="*/ 400 h 448"/>
                  <a:gd name="T16" fmla="*/ 89 w 128"/>
                  <a:gd name="T17" fmla="*/ 426 h 448"/>
                  <a:gd name="T18" fmla="*/ 70 w 128"/>
                  <a:gd name="T19" fmla="*/ 443 h 448"/>
                  <a:gd name="T20" fmla="*/ 33 w 128"/>
                  <a:gd name="T21" fmla="*/ 447 h 448"/>
                  <a:gd name="T22" fmla="*/ 2 w 128"/>
                  <a:gd name="T23" fmla="*/ 443 h 448"/>
                  <a:gd name="T24" fmla="*/ 24 w 128"/>
                  <a:gd name="T25" fmla="*/ 299 h 448"/>
                  <a:gd name="T26" fmla="*/ 17 w 128"/>
                  <a:gd name="T27" fmla="*/ 110 h 448"/>
                  <a:gd name="T28" fmla="*/ 37 w 128"/>
                  <a:gd name="T29" fmla="*/ 56 h 448"/>
                  <a:gd name="T30" fmla="*/ 35 w 128"/>
                  <a:gd name="T31" fmla="*/ 0 h 448"/>
                  <a:gd name="T32" fmla="*/ 122 w 128"/>
                  <a:gd name="T33" fmla="*/ 1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448">
                    <a:moveTo>
                      <a:pt x="122" y="10"/>
                    </a:moveTo>
                    <a:cubicBezTo>
                      <a:pt x="128" y="22"/>
                      <a:pt x="127" y="36"/>
                      <a:pt x="125" y="49"/>
                    </a:cubicBezTo>
                    <a:cubicBezTo>
                      <a:pt x="122" y="62"/>
                      <a:pt x="117" y="75"/>
                      <a:pt x="115" y="88"/>
                    </a:cubicBezTo>
                    <a:cubicBezTo>
                      <a:pt x="110" y="107"/>
                      <a:pt x="111" y="127"/>
                      <a:pt x="109" y="146"/>
                    </a:cubicBezTo>
                    <a:cubicBezTo>
                      <a:pt x="104" y="228"/>
                      <a:pt x="73" y="307"/>
                      <a:pt x="74" y="389"/>
                    </a:cubicBezTo>
                    <a:cubicBezTo>
                      <a:pt x="77" y="389"/>
                      <a:pt x="79" y="388"/>
                      <a:pt x="82" y="388"/>
                    </a:cubicBezTo>
                    <a:cubicBezTo>
                      <a:pt x="85" y="388"/>
                      <a:pt x="88" y="389"/>
                      <a:pt x="90" y="391"/>
                    </a:cubicBezTo>
                    <a:cubicBezTo>
                      <a:pt x="92" y="393"/>
                      <a:pt x="93" y="397"/>
                      <a:pt x="93" y="400"/>
                    </a:cubicBezTo>
                    <a:cubicBezTo>
                      <a:pt x="95" y="408"/>
                      <a:pt x="93" y="418"/>
                      <a:pt x="89" y="426"/>
                    </a:cubicBezTo>
                    <a:cubicBezTo>
                      <a:pt x="85" y="433"/>
                      <a:pt x="78" y="440"/>
                      <a:pt x="70" y="443"/>
                    </a:cubicBezTo>
                    <a:cubicBezTo>
                      <a:pt x="58" y="448"/>
                      <a:pt x="45" y="448"/>
                      <a:pt x="33" y="447"/>
                    </a:cubicBezTo>
                    <a:cubicBezTo>
                      <a:pt x="23" y="446"/>
                      <a:pt x="12" y="445"/>
                      <a:pt x="2" y="443"/>
                    </a:cubicBezTo>
                    <a:cubicBezTo>
                      <a:pt x="14" y="396"/>
                      <a:pt x="25" y="347"/>
                      <a:pt x="24" y="299"/>
                    </a:cubicBezTo>
                    <a:cubicBezTo>
                      <a:pt x="22" y="235"/>
                      <a:pt x="0" y="171"/>
                      <a:pt x="17" y="110"/>
                    </a:cubicBezTo>
                    <a:cubicBezTo>
                      <a:pt x="23" y="92"/>
                      <a:pt x="31" y="75"/>
                      <a:pt x="37" y="56"/>
                    </a:cubicBezTo>
                    <a:cubicBezTo>
                      <a:pt x="42" y="38"/>
                      <a:pt x="44" y="17"/>
                      <a:pt x="35" y="0"/>
                    </a:cubicBezTo>
                    <a:lnTo>
                      <a:pt x="122" y="10"/>
                    </a:ln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59"/>
              <p:cNvSpPr>
                <a:spLocks/>
              </p:cNvSpPr>
              <p:nvPr/>
            </p:nvSpPr>
            <p:spPr bwMode="auto">
              <a:xfrm>
                <a:off x="1655763" y="5929313"/>
                <a:ext cx="403225" cy="531813"/>
              </a:xfrm>
              <a:custGeom>
                <a:avLst/>
                <a:gdLst>
                  <a:gd name="T0" fmla="*/ 102 w 112"/>
                  <a:gd name="T1" fmla="*/ 4 h 148"/>
                  <a:gd name="T2" fmla="*/ 82 w 112"/>
                  <a:gd name="T3" fmla="*/ 1 h 148"/>
                  <a:gd name="T4" fmla="*/ 81 w 112"/>
                  <a:gd name="T5" fmla="*/ 31 h 148"/>
                  <a:gd name="T6" fmla="*/ 89 w 112"/>
                  <a:gd name="T7" fmla="*/ 30 h 148"/>
                  <a:gd name="T8" fmla="*/ 97 w 112"/>
                  <a:gd name="T9" fmla="*/ 33 h 148"/>
                  <a:gd name="T10" fmla="*/ 100 w 112"/>
                  <a:gd name="T11" fmla="*/ 42 h 148"/>
                  <a:gd name="T12" fmla="*/ 96 w 112"/>
                  <a:gd name="T13" fmla="*/ 68 h 148"/>
                  <a:gd name="T14" fmla="*/ 77 w 112"/>
                  <a:gd name="T15" fmla="*/ 85 h 148"/>
                  <a:gd name="T16" fmla="*/ 40 w 112"/>
                  <a:gd name="T17" fmla="*/ 89 h 148"/>
                  <a:gd name="T18" fmla="*/ 9 w 112"/>
                  <a:gd name="T19" fmla="*/ 85 h 148"/>
                  <a:gd name="T20" fmla="*/ 35 w 112"/>
                  <a:gd name="T21" fmla="*/ 146 h 148"/>
                  <a:gd name="T22" fmla="*/ 84 w 112"/>
                  <a:gd name="T23" fmla="*/ 109 h 148"/>
                  <a:gd name="T24" fmla="*/ 88 w 112"/>
                  <a:gd name="T25" fmla="*/ 95 h 148"/>
                  <a:gd name="T26" fmla="*/ 99 w 112"/>
                  <a:gd name="T27" fmla="*/ 83 h 148"/>
                  <a:gd name="T28" fmla="*/ 110 w 112"/>
                  <a:gd name="T29" fmla="*/ 57 h 148"/>
                  <a:gd name="T30" fmla="*/ 112 w 112"/>
                  <a:gd name="T31" fmla="*/ 28 h 148"/>
                  <a:gd name="T32" fmla="*/ 102 w 112"/>
                  <a:gd name="T33" fmla="*/ 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48">
                    <a:moveTo>
                      <a:pt x="102" y="4"/>
                    </a:moveTo>
                    <a:cubicBezTo>
                      <a:pt x="97" y="0"/>
                      <a:pt x="89" y="0"/>
                      <a:pt x="82" y="1"/>
                    </a:cubicBezTo>
                    <a:cubicBezTo>
                      <a:pt x="81" y="11"/>
                      <a:pt x="81" y="21"/>
                      <a:pt x="81" y="31"/>
                    </a:cubicBezTo>
                    <a:cubicBezTo>
                      <a:pt x="84" y="31"/>
                      <a:pt x="86" y="30"/>
                      <a:pt x="89" y="30"/>
                    </a:cubicBezTo>
                    <a:cubicBezTo>
                      <a:pt x="92" y="30"/>
                      <a:pt x="95" y="31"/>
                      <a:pt x="97" y="33"/>
                    </a:cubicBezTo>
                    <a:cubicBezTo>
                      <a:pt x="99" y="35"/>
                      <a:pt x="100" y="39"/>
                      <a:pt x="100" y="42"/>
                    </a:cubicBezTo>
                    <a:cubicBezTo>
                      <a:pt x="102" y="50"/>
                      <a:pt x="100" y="60"/>
                      <a:pt x="96" y="68"/>
                    </a:cubicBezTo>
                    <a:cubicBezTo>
                      <a:pt x="92" y="75"/>
                      <a:pt x="85" y="82"/>
                      <a:pt x="77" y="85"/>
                    </a:cubicBezTo>
                    <a:cubicBezTo>
                      <a:pt x="65" y="90"/>
                      <a:pt x="52" y="90"/>
                      <a:pt x="40" y="89"/>
                    </a:cubicBezTo>
                    <a:cubicBezTo>
                      <a:pt x="30" y="88"/>
                      <a:pt x="19" y="87"/>
                      <a:pt x="9" y="85"/>
                    </a:cubicBezTo>
                    <a:cubicBezTo>
                      <a:pt x="8" y="92"/>
                      <a:pt x="0" y="146"/>
                      <a:pt x="35" y="146"/>
                    </a:cubicBezTo>
                    <a:cubicBezTo>
                      <a:pt x="35" y="146"/>
                      <a:pt x="75" y="148"/>
                      <a:pt x="84" y="109"/>
                    </a:cubicBezTo>
                    <a:cubicBezTo>
                      <a:pt x="86" y="104"/>
                      <a:pt x="85" y="99"/>
                      <a:pt x="88" y="95"/>
                    </a:cubicBezTo>
                    <a:cubicBezTo>
                      <a:pt x="91" y="90"/>
                      <a:pt x="96" y="87"/>
                      <a:pt x="99" y="83"/>
                    </a:cubicBezTo>
                    <a:cubicBezTo>
                      <a:pt x="105" y="75"/>
                      <a:pt x="108" y="66"/>
                      <a:pt x="110" y="57"/>
                    </a:cubicBezTo>
                    <a:cubicBezTo>
                      <a:pt x="112" y="47"/>
                      <a:pt x="112" y="38"/>
                      <a:pt x="112" y="28"/>
                    </a:cubicBezTo>
                    <a:cubicBezTo>
                      <a:pt x="111" y="19"/>
                      <a:pt x="109" y="9"/>
                      <a:pt x="102" y="4"/>
                    </a:cubicBez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60"/>
              <p:cNvSpPr>
                <a:spLocks/>
              </p:cNvSpPr>
              <p:nvPr/>
            </p:nvSpPr>
            <p:spPr bwMode="auto">
              <a:xfrm>
                <a:off x="1928813" y="6219825"/>
                <a:ext cx="763587" cy="415925"/>
              </a:xfrm>
              <a:custGeom>
                <a:avLst/>
                <a:gdLst>
                  <a:gd name="T0" fmla="*/ 208 w 212"/>
                  <a:gd name="T1" fmla="*/ 3 h 116"/>
                  <a:gd name="T2" fmla="*/ 194 w 212"/>
                  <a:gd name="T3" fmla="*/ 1 h 116"/>
                  <a:gd name="T4" fmla="*/ 167 w 212"/>
                  <a:gd name="T5" fmla="*/ 1 h 116"/>
                  <a:gd name="T6" fmla="*/ 139 w 212"/>
                  <a:gd name="T7" fmla="*/ 5 h 116"/>
                  <a:gd name="T8" fmla="*/ 171 w 212"/>
                  <a:gd name="T9" fmla="*/ 38 h 116"/>
                  <a:gd name="T10" fmla="*/ 116 w 212"/>
                  <a:gd name="T11" fmla="*/ 68 h 116"/>
                  <a:gd name="T12" fmla="*/ 52 w 212"/>
                  <a:gd name="T13" fmla="*/ 64 h 116"/>
                  <a:gd name="T14" fmla="*/ 23 w 212"/>
                  <a:gd name="T15" fmla="*/ 51 h 116"/>
                  <a:gd name="T16" fmla="*/ 13 w 212"/>
                  <a:gd name="T17" fmla="*/ 41 h 116"/>
                  <a:gd name="T18" fmla="*/ 9 w 212"/>
                  <a:gd name="T19" fmla="*/ 52 h 116"/>
                  <a:gd name="T20" fmla="*/ 3 w 212"/>
                  <a:gd name="T21" fmla="*/ 62 h 116"/>
                  <a:gd name="T22" fmla="*/ 0 w 212"/>
                  <a:gd name="T23" fmla="*/ 72 h 116"/>
                  <a:gd name="T24" fmla="*/ 3 w 212"/>
                  <a:gd name="T25" fmla="*/ 95 h 116"/>
                  <a:gd name="T26" fmla="*/ 15 w 212"/>
                  <a:gd name="T27" fmla="*/ 112 h 116"/>
                  <a:gd name="T28" fmla="*/ 37 w 212"/>
                  <a:gd name="T29" fmla="*/ 115 h 116"/>
                  <a:gd name="T30" fmla="*/ 83 w 212"/>
                  <a:gd name="T31" fmla="*/ 100 h 116"/>
                  <a:gd name="T32" fmla="*/ 147 w 212"/>
                  <a:gd name="T33" fmla="*/ 90 h 116"/>
                  <a:gd name="T34" fmla="*/ 194 w 212"/>
                  <a:gd name="T35" fmla="*/ 57 h 116"/>
                  <a:gd name="T36" fmla="*/ 210 w 212"/>
                  <a:gd name="T37" fmla="*/ 12 h 116"/>
                  <a:gd name="T38" fmla="*/ 208 w 212"/>
                  <a:gd name="T39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2" h="116">
                    <a:moveTo>
                      <a:pt x="208" y="3"/>
                    </a:moveTo>
                    <a:cubicBezTo>
                      <a:pt x="204" y="1"/>
                      <a:pt x="199" y="2"/>
                      <a:pt x="194" y="1"/>
                    </a:cubicBezTo>
                    <a:cubicBezTo>
                      <a:pt x="185" y="1"/>
                      <a:pt x="176" y="0"/>
                      <a:pt x="167" y="1"/>
                    </a:cubicBezTo>
                    <a:cubicBezTo>
                      <a:pt x="158" y="2"/>
                      <a:pt x="148" y="4"/>
                      <a:pt x="139" y="5"/>
                    </a:cubicBezTo>
                    <a:cubicBezTo>
                      <a:pt x="152" y="13"/>
                      <a:pt x="163" y="25"/>
                      <a:pt x="171" y="38"/>
                    </a:cubicBezTo>
                    <a:cubicBezTo>
                      <a:pt x="157" y="54"/>
                      <a:pt x="137" y="64"/>
                      <a:pt x="116" y="68"/>
                    </a:cubicBezTo>
                    <a:cubicBezTo>
                      <a:pt x="94" y="72"/>
                      <a:pt x="72" y="70"/>
                      <a:pt x="52" y="64"/>
                    </a:cubicBezTo>
                    <a:cubicBezTo>
                      <a:pt x="41" y="61"/>
                      <a:pt x="31" y="57"/>
                      <a:pt x="23" y="51"/>
                    </a:cubicBezTo>
                    <a:cubicBezTo>
                      <a:pt x="19" y="48"/>
                      <a:pt x="16" y="45"/>
                      <a:pt x="13" y="41"/>
                    </a:cubicBezTo>
                    <a:cubicBezTo>
                      <a:pt x="12" y="45"/>
                      <a:pt x="11" y="48"/>
                      <a:pt x="9" y="52"/>
                    </a:cubicBezTo>
                    <a:cubicBezTo>
                      <a:pt x="7" y="55"/>
                      <a:pt x="5" y="58"/>
                      <a:pt x="3" y="62"/>
                    </a:cubicBezTo>
                    <a:cubicBezTo>
                      <a:pt x="2" y="65"/>
                      <a:pt x="1" y="68"/>
                      <a:pt x="0" y="72"/>
                    </a:cubicBezTo>
                    <a:cubicBezTo>
                      <a:pt x="0" y="80"/>
                      <a:pt x="1" y="88"/>
                      <a:pt x="3" y="95"/>
                    </a:cubicBezTo>
                    <a:cubicBezTo>
                      <a:pt x="6" y="102"/>
                      <a:pt x="9" y="108"/>
                      <a:pt x="15" y="112"/>
                    </a:cubicBezTo>
                    <a:cubicBezTo>
                      <a:pt x="21" y="116"/>
                      <a:pt x="29" y="116"/>
                      <a:pt x="37" y="115"/>
                    </a:cubicBezTo>
                    <a:cubicBezTo>
                      <a:pt x="53" y="112"/>
                      <a:pt x="67" y="104"/>
                      <a:pt x="83" y="100"/>
                    </a:cubicBezTo>
                    <a:cubicBezTo>
                      <a:pt x="104" y="94"/>
                      <a:pt x="127" y="96"/>
                      <a:pt x="147" y="90"/>
                    </a:cubicBezTo>
                    <a:cubicBezTo>
                      <a:pt x="166" y="85"/>
                      <a:pt x="183" y="73"/>
                      <a:pt x="194" y="57"/>
                    </a:cubicBezTo>
                    <a:cubicBezTo>
                      <a:pt x="203" y="44"/>
                      <a:pt x="209" y="28"/>
                      <a:pt x="210" y="12"/>
                    </a:cubicBezTo>
                    <a:cubicBezTo>
                      <a:pt x="211" y="8"/>
                      <a:pt x="212" y="4"/>
                      <a:pt x="208" y="3"/>
                    </a:cubicBez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61"/>
              <p:cNvSpPr>
                <a:spLocks/>
              </p:cNvSpPr>
              <p:nvPr/>
            </p:nvSpPr>
            <p:spPr bwMode="auto">
              <a:xfrm>
                <a:off x="1971675" y="4673600"/>
                <a:ext cx="615950" cy="1804988"/>
              </a:xfrm>
              <a:custGeom>
                <a:avLst/>
                <a:gdLst>
                  <a:gd name="T0" fmla="*/ 11 w 171"/>
                  <a:gd name="T1" fmla="*/ 482 h 503"/>
                  <a:gd name="T2" fmla="*/ 40 w 171"/>
                  <a:gd name="T3" fmla="*/ 495 h 503"/>
                  <a:gd name="T4" fmla="*/ 104 w 171"/>
                  <a:gd name="T5" fmla="*/ 499 h 503"/>
                  <a:gd name="T6" fmla="*/ 159 w 171"/>
                  <a:gd name="T7" fmla="*/ 469 h 503"/>
                  <a:gd name="T8" fmla="*/ 127 w 171"/>
                  <a:gd name="T9" fmla="*/ 436 h 503"/>
                  <a:gd name="T10" fmla="*/ 124 w 171"/>
                  <a:gd name="T11" fmla="*/ 437 h 503"/>
                  <a:gd name="T12" fmla="*/ 107 w 171"/>
                  <a:gd name="T13" fmla="*/ 438 h 503"/>
                  <a:gd name="T14" fmla="*/ 92 w 171"/>
                  <a:gd name="T15" fmla="*/ 436 h 503"/>
                  <a:gd name="T16" fmla="*/ 75 w 171"/>
                  <a:gd name="T17" fmla="*/ 421 h 503"/>
                  <a:gd name="T18" fmla="*/ 73 w 171"/>
                  <a:gd name="T19" fmla="*/ 394 h 503"/>
                  <a:gd name="T20" fmla="*/ 171 w 171"/>
                  <a:gd name="T21" fmla="*/ 1 h 503"/>
                  <a:gd name="T22" fmla="*/ 45 w 171"/>
                  <a:gd name="T23" fmla="*/ 0 h 503"/>
                  <a:gd name="T24" fmla="*/ 43 w 171"/>
                  <a:gd name="T25" fmla="*/ 94 h 503"/>
                  <a:gd name="T26" fmla="*/ 10 w 171"/>
                  <a:gd name="T27" fmla="*/ 183 h 503"/>
                  <a:gd name="T28" fmla="*/ 2 w 171"/>
                  <a:gd name="T29" fmla="*/ 226 h 503"/>
                  <a:gd name="T30" fmla="*/ 1 w 171"/>
                  <a:gd name="T31" fmla="*/ 267 h 503"/>
                  <a:gd name="T32" fmla="*/ 9 w 171"/>
                  <a:gd name="T33" fmla="*/ 358 h 503"/>
                  <a:gd name="T34" fmla="*/ 1 w 171"/>
                  <a:gd name="T35" fmla="*/ 472 h 503"/>
                  <a:gd name="T36" fmla="*/ 11 w 171"/>
                  <a:gd name="T37" fmla="*/ 482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1" h="503">
                    <a:moveTo>
                      <a:pt x="11" y="482"/>
                    </a:moveTo>
                    <a:cubicBezTo>
                      <a:pt x="19" y="488"/>
                      <a:pt x="29" y="492"/>
                      <a:pt x="40" y="495"/>
                    </a:cubicBezTo>
                    <a:cubicBezTo>
                      <a:pt x="60" y="501"/>
                      <a:pt x="82" y="503"/>
                      <a:pt x="104" y="499"/>
                    </a:cubicBezTo>
                    <a:cubicBezTo>
                      <a:pt x="125" y="495"/>
                      <a:pt x="145" y="485"/>
                      <a:pt x="159" y="469"/>
                    </a:cubicBezTo>
                    <a:cubicBezTo>
                      <a:pt x="151" y="456"/>
                      <a:pt x="140" y="444"/>
                      <a:pt x="127" y="436"/>
                    </a:cubicBezTo>
                    <a:cubicBezTo>
                      <a:pt x="126" y="436"/>
                      <a:pt x="125" y="437"/>
                      <a:pt x="124" y="437"/>
                    </a:cubicBezTo>
                    <a:cubicBezTo>
                      <a:pt x="118" y="437"/>
                      <a:pt x="113" y="438"/>
                      <a:pt x="107" y="438"/>
                    </a:cubicBezTo>
                    <a:cubicBezTo>
                      <a:pt x="102" y="438"/>
                      <a:pt x="97" y="436"/>
                      <a:pt x="92" y="436"/>
                    </a:cubicBezTo>
                    <a:cubicBezTo>
                      <a:pt x="84" y="436"/>
                      <a:pt x="77" y="429"/>
                      <a:pt x="75" y="421"/>
                    </a:cubicBezTo>
                    <a:cubicBezTo>
                      <a:pt x="71" y="412"/>
                      <a:pt x="72" y="403"/>
                      <a:pt x="73" y="394"/>
                    </a:cubicBezTo>
                    <a:cubicBezTo>
                      <a:pt x="87" y="259"/>
                      <a:pt x="122" y="127"/>
                      <a:pt x="17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6" y="30"/>
                      <a:pt x="52" y="63"/>
                      <a:pt x="43" y="94"/>
                    </a:cubicBezTo>
                    <a:cubicBezTo>
                      <a:pt x="33" y="124"/>
                      <a:pt x="19" y="153"/>
                      <a:pt x="10" y="183"/>
                    </a:cubicBezTo>
                    <a:cubicBezTo>
                      <a:pt x="6" y="197"/>
                      <a:pt x="4" y="212"/>
                      <a:pt x="2" y="226"/>
                    </a:cubicBezTo>
                    <a:cubicBezTo>
                      <a:pt x="0" y="240"/>
                      <a:pt x="0" y="253"/>
                      <a:pt x="1" y="267"/>
                    </a:cubicBezTo>
                    <a:cubicBezTo>
                      <a:pt x="3" y="298"/>
                      <a:pt x="7" y="328"/>
                      <a:pt x="9" y="358"/>
                    </a:cubicBezTo>
                    <a:cubicBezTo>
                      <a:pt x="11" y="396"/>
                      <a:pt x="11" y="435"/>
                      <a:pt x="1" y="472"/>
                    </a:cubicBezTo>
                    <a:cubicBezTo>
                      <a:pt x="4" y="476"/>
                      <a:pt x="7" y="479"/>
                      <a:pt x="11" y="482"/>
                    </a:cubicBez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62"/>
              <p:cNvSpPr>
                <a:spLocks/>
              </p:cNvSpPr>
              <p:nvPr/>
            </p:nvSpPr>
            <p:spPr bwMode="auto">
              <a:xfrm>
                <a:off x="1384301" y="1695450"/>
                <a:ext cx="1614487" cy="3097213"/>
              </a:xfrm>
              <a:custGeom>
                <a:avLst/>
                <a:gdLst>
                  <a:gd name="T0" fmla="*/ 446 w 448"/>
                  <a:gd name="T1" fmla="*/ 789 h 863"/>
                  <a:gd name="T2" fmla="*/ 443 w 448"/>
                  <a:gd name="T3" fmla="*/ 792 h 863"/>
                  <a:gd name="T4" fmla="*/ 416 w 448"/>
                  <a:gd name="T5" fmla="*/ 798 h 863"/>
                  <a:gd name="T6" fmla="*/ 390 w 448"/>
                  <a:gd name="T7" fmla="*/ 808 h 863"/>
                  <a:gd name="T8" fmla="*/ 378 w 448"/>
                  <a:gd name="T9" fmla="*/ 822 h 863"/>
                  <a:gd name="T10" fmla="*/ 352 w 448"/>
                  <a:gd name="T11" fmla="*/ 836 h 863"/>
                  <a:gd name="T12" fmla="*/ 334 w 448"/>
                  <a:gd name="T13" fmla="*/ 837 h 863"/>
                  <a:gd name="T14" fmla="*/ 325 w 448"/>
                  <a:gd name="T15" fmla="*/ 836 h 863"/>
                  <a:gd name="T16" fmla="*/ 319 w 448"/>
                  <a:gd name="T17" fmla="*/ 834 h 863"/>
                  <a:gd name="T18" fmla="*/ 290 w 448"/>
                  <a:gd name="T19" fmla="*/ 840 h 863"/>
                  <a:gd name="T20" fmla="*/ 261 w 448"/>
                  <a:gd name="T21" fmla="*/ 859 h 863"/>
                  <a:gd name="T22" fmla="*/ 230 w 448"/>
                  <a:gd name="T23" fmla="*/ 852 h 863"/>
                  <a:gd name="T24" fmla="*/ 225 w 448"/>
                  <a:gd name="T25" fmla="*/ 842 h 863"/>
                  <a:gd name="T26" fmla="*/ 204 w 448"/>
                  <a:gd name="T27" fmla="*/ 841 h 863"/>
                  <a:gd name="T28" fmla="*/ 187 w 448"/>
                  <a:gd name="T29" fmla="*/ 855 h 863"/>
                  <a:gd name="T30" fmla="*/ 166 w 448"/>
                  <a:gd name="T31" fmla="*/ 857 h 863"/>
                  <a:gd name="T32" fmla="*/ 152 w 448"/>
                  <a:gd name="T33" fmla="*/ 841 h 863"/>
                  <a:gd name="T34" fmla="*/ 138 w 448"/>
                  <a:gd name="T35" fmla="*/ 845 h 863"/>
                  <a:gd name="T36" fmla="*/ 122 w 448"/>
                  <a:gd name="T37" fmla="*/ 831 h 863"/>
                  <a:gd name="T38" fmla="*/ 114 w 448"/>
                  <a:gd name="T39" fmla="*/ 833 h 863"/>
                  <a:gd name="T40" fmla="*/ 88 w 448"/>
                  <a:gd name="T41" fmla="*/ 837 h 863"/>
                  <a:gd name="T42" fmla="*/ 59 w 448"/>
                  <a:gd name="T43" fmla="*/ 833 h 863"/>
                  <a:gd name="T44" fmla="*/ 46 w 448"/>
                  <a:gd name="T45" fmla="*/ 810 h 863"/>
                  <a:gd name="T46" fmla="*/ 40 w 448"/>
                  <a:gd name="T47" fmla="*/ 793 h 863"/>
                  <a:gd name="T48" fmla="*/ 38 w 448"/>
                  <a:gd name="T49" fmla="*/ 778 h 863"/>
                  <a:gd name="T50" fmla="*/ 21 w 448"/>
                  <a:gd name="T51" fmla="*/ 786 h 863"/>
                  <a:gd name="T52" fmla="*/ 4 w 448"/>
                  <a:gd name="T53" fmla="*/ 780 h 863"/>
                  <a:gd name="T54" fmla="*/ 3 w 448"/>
                  <a:gd name="T55" fmla="*/ 760 h 863"/>
                  <a:gd name="T56" fmla="*/ 53 w 448"/>
                  <a:gd name="T57" fmla="*/ 478 h 863"/>
                  <a:gd name="T58" fmla="*/ 79 w 448"/>
                  <a:gd name="T59" fmla="*/ 429 h 863"/>
                  <a:gd name="T60" fmla="*/ 91 w 448"/>
                  <a:gd name="T61" fmla="*/ 377 h 863"/>
                  <a:gd name="T62" fmla="*/ 80 w 448"/>
                  <a:gd name="T63" fmla="*/ 343 h 863"/>
                  <a:gd name="T64" fmla="*/ 77 w 448"/>
                  <a:gd name="T65" fmla="*/ 312 h 863"/>
                  <a:gd name="T66" fmla="*/ 74 w 448"/>
                  <a:gd name="T67" fmla="*/ 301 h 863"/>
                  <a:gd name="T68" fmla="*/ 62 w 448"/>
                  <a:gd name="T69" fmla="*/ 281 h 863"/>
                  <a:gd name="T70" fmla="*/ 52 w 448"/>
                  <a:gd name="T71" fmla="*/ 262 h 863"/>
                  <a:gd name="T72" fmla="*/ 32 w 448"/>
                  <a:gd name="T73" fmla="*/ 217 h 863"/>
                  <a:gd name="T74" fmla="*/ 12 w 448"/>
                  <a:gd name="T75" fmla="*/ 123 h 863"/>
                  <a:gd name="T76" fmla="*/ 14 w 448"/>
                  <a:gd name="T77" fmla="*/ 68 h 863"/>
                  <a:gd name="T78" fmla="*/ 44 w 448"/>
                  <a:gd name="T79" fmla="*/ 23 h 863"/>
                  <a:gd name="T80" fmla="*/ 94 w 448"/>
                  <a:gd name="T81" fmla="*/ 2 h 863"/>
                  <a:gd name="T82" fmla="*/ 97 w 448"/>
                  <a:gd name="T83" fmla="*/ 0 h 863"/>
                  <a:gd name="T84" fmla="*/ 97 w 448"/>
                  <a:gd name="T85" fmla="*/ 30 h 863"/>
                  <a:gd name="T86" fmla="*/ 172 w 448"/>
                  <a:gd name="T87" fmla="*/ 24 h 863"/>
                  <a:gd name="T88" fmla="*/ 230 w 448"/>
                  <a:gd name="T89" fmla="*/ 15 h 863"/>
                  <a:gd name="T90" fmla="*/ 299 w 448"/>
                  <a:gd name="T91" fmla="*/ 89 h 863"/>
                  <a:gd name="T92" fmla="*/ 300 w 448"/>
                  <a:gd name="T93" fmla="*/ 89 h 863"/>
                  <a:gd name="T94" fmla="*/ 313 w 448"/>
                  <a:gd name="T95" fmla="*/ 126 h 863"/>
                  <a:gd name="T96" fmla="*/ 318 w 448"/>
                  <a:gd name="T97" fmla="*/ 133 h 863"/>
                  <a:gd name="T98" fmla="*/ 343 w 448"/>
                  <a:gd name="T99" fmla="*/ 167 h 863"/>
                  <a:gd name="T100" fmla="*/ 345 w 448"/>
                  <a:gd name="T101" fmla="*/ 217 h 863"/>
                  <a:gd name="T102" fmla="*/ 345 w 448"/>
                  <a:gd name="T103" fmla="*/ 221 h 863"/>
                  <a:gd name="T104" fmla="*/ 344 w 448"/>
                  <a:gd name="T105" fmla="*/ 327 h 863"/>
                  <a:gd name="T106" fmla="*/ 344 w 448"/>
                  <a:gd name="T107" fmla="*/ 336 h 863"/>
                  <a:gd name="T108" fmla="*/ 360 w 448"/>
                  <a:gd name="T109" fmla="*/ 429 h 863"/>
                  <a:gd name="T110" fmla="*/ 366 w 448"/>
                  <a:gd name="T111" fmla="*/ 447 h 863"/>
                  <a:gd name="T112" fmla="*/ 383 w 448"/>
                  <a:gd name="T113" fmla="*/ 494 h 863"/>
                  <a:gd name="T114" fmla="*/ 409 w 448"/>
                  <a:gd name="T115" fmla="*/ 593 h 863"/>
                  <a:gd name="T116" fmla="*/ 429 w 448"/>
                  <a:gd name="T117" fmla="*/ 696 h 863"/>
                  <a:gd name="T118" fmla="*/ 437 w 448"/>
                  <a:gd name="T119" fmla="*/ 749 h 863"/>
                  <a:gd name="T120" fmla="*/ 441 w 448"/>
                  <a:gd name="T121" fmla="*/ 771 h 863"/>
                  <a:gd name="T122" fmla="*/ 446 w 448"/>
                  <a:gd name="T123" fmla="*/ 789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8" h="863">
                    <a:moveTo>
                      <a:pt x="446" y="789"/>
                    </a:moveTo>
                    <a:cubicBezTo>
                      <a:pt x="446" y="790"/>
                      <a:pt x="444" y="791"/>
                      <a:pt x="443" y="792"/>
                    </a:cubicBezTo>
                    <a:cubicBezTo>
                      <a:pt x="435" y="796"/>
                      <a:pt x="425" y="797"/>
                      <a:pt x="416" y="798"/>
                    </a:cubicBezTo>
                    <a:cubicBezTo>
                      <a:pt x="407" y="799"/>
                      <a:pt x="397" y="801"/>
                      <a:pt x="390" y="808"/>
                    </a:cubicBezTo>
                    <a:cubicBezTo>
                      <a:pt x="385" y="812"/>
                      <a:pt x="382" y="818"/>
                      <a:pt x="378" y="822"/>
                    </a:cubicBezTo>
                    <a:cubicBezTo>
                      <a:pt x="372" y="830"/>
                      <a:pt x="362" y="834"/>
                      <a:pt x="352" y="836"/>
                    </a:cubicBezTo>
                    <a:cubicBezTo>
                      <a:pt x="346" y="838"/>
                      <a:pt x="340" y="838"/>
                      <a:pt x="334" y="837"/>
                    </a:cubicBezTo>
                    <a:cubicBezTo>
                      <a:pt x="331" y="837"/>
                      <a:pt x="328" y="837"/>
                      <a:pt x="325" y="836"/>
                    </a:cubicBezTo>
                    <a:cubicBezTo>
                      <a:pt x="323" y="836"/>
                      <a:pt x="321" y="835"/>
                      <a:pt x="319" y="834"/>
                    </a:cubicBezTo>
                    <a:cubicBezTo>
                      <a:pt x="309" y="831"/>
                      <a:pt x="298" y="835"/>
                      <a:pt x="290" y="840"/>
                    </a:cubicBezTo>
                    <a:cubicBezTo>
                      <a:pt x="280" y="846"/>
                      <a:pt x="272" y="854"/>
                      <a:pt x="261" y="859"/>
                    </a:cubicBezTo>
                    <a:cubicBezTo>
                      <a:pt x="250" y="863"/>
                      <a:pt x="236" y="862"/>
                      <a:pt x="230" y="852"/>
                    </a:cubicBezTo>
                    <a:cubicBezTo>
                      <a:pt x="228" y="849"/>
                      <a:pt x="227" y="844"/>
                      <a:pt x="225" y="842"/>
                    </a:cubicBezTo>
                    <a:cubicBezTo>
                      <a:pt x="220" y="836"/>
                      <a:pt x="211" y="837"/>
                      <a:pt x="204" y="841"/>
                    </a:cubicBezTo>
                    <a:cubicBezTo>
                      <a:pt x="198" y="845"/>
                      <a:pt x="193" y="851"/>
                      <a:pt x="187" y="855"/>
                    </a:cubicBezTo>
                    <a:cubicBezTo>
                      <a:pt x="181" y="859"/>
                      <a:pt x="172" y="861"/>
                      <a:pt x="166" y="857"/>
                    </a:cubicBezTo>
                    <a:cubicBezTo>
                      <a:pt x="161" y="852"/>
                      <a:pt x="159" y="842"/>
                      <a:pt x="152" y="841"/>
                    </a:cubicBezTo>
                    <a:cubicBezTo>
                      <a:pt x="147" y="841"/>
                      <a:pt x="143" y="845"/>
                      <a:pt x="138" y="845"/>
                    </a:cubicBezTo>
                    <a:cubicBezTo>
                      <a:pt x="131" y="844"/>
                      <a:pt x="129" y="833"/>
                      <a:pt x="122" y="831"/>
                    </a:cubicBezTo>
                    <a:cubicBezTo>
                      <a:pt x="119" y="831"/>
                      <a:pt x="117" y="832"/>
                      <a:pt x="114" y="833"/>
                    </a:cubicBezTo>
                    <a:cubicBezTo>
                      <a:pt x="106" y="836"/>
                      <a:pt x="97" y="837"/>
                      <a:pt x="88" y="837"/>
                    </a:cubicBezTo>
                    <a:cubicBezTo>
                      <a:pt x="78" y="837"/>
                      <a:pt x="68" y="837"/>
                      <a:pt x="59" y="833"/>
                    </a:cubicBezTo>
                    <a:cubicBezTo>
                      <a:pt x="50" y="829"/>
                      <a:pt x="42" y="819"/>
                      <a:pt x="46" y="810"/>
                    </a:cubicBezTo>
                    <a:cubicBezTo>
                      <a:pt x="49" y="804"/>
                      <a:pt x="46" y="796"/>
                      <a:pt x="40" y="793"/>
                    </a:cubicBezTo>
                    <a:cubicBezTo>
                      <a:pt x="39" y="788"/>
                      <a:pt x="39" y="783"/>
                      <a:pt x="38" y="778"/>
                    </a:cubicBezTo>
                    <a:cubicBezTo>
                      <a:pt x="33" y="781"/>
                      <a:pt x="27" y="785"/>
                      <a:pt x="21" y="786"/>
                    </a:cubicBezTo>
                    <a:cubicBezTo>
                      <a:pt x="15" y="787"/>
                      <a:pt x="8" y="785"/>
                      <a:pt x="4" y="780"/>
                    </a:cubicBezTo>
                    <a:cubicBezTo>
                      <a:pt x="0" y="774"/>
                      <a:pt x="1" y="767"/>
                      <a:pt x="3" y="760"/>
                    </a:cubicBezTo>
                    <a:cubicBezTo>
                      <a:pt x="23" y="666"/>
                      <a:pt x="26" y="570"/>
                      <a:pt x="53" y="478"/>
                    </a:cubicBezTo>
                    <a:cubicBezTo>
                      <a:pt x="58" y="460"/>
                      <a:pt x="69" y="445"/>
                      <a:pt x="79" y="429"/>
                    </a:cubicBezTo>
                    <a:cubicBezTo>
                      <a:pt x="88" y="413"/>
                      <a:pt x="95" y="395"/>
                      <a:pt x="91" y="377"/>
                    </a:cubicBezTo>
                    <a:cubicBezTo>
                      <a:pt x="89" y="365"/>
                      <a:pt x="82" y="355"/>
                      <a:pt x="80" y="343"/>
                    </a:cubicBezTo>
                    <a:cubicBezTo>
                      <a:pt x="78" y="333"/>
                      <a:pt x="79" y="322"/>
                      <a:pt x="77" y="312"/>
                    </a:cubicBezTo>
                    <a:cubicBezTo>
                      <a:pt x="77" y="308"/>
                      <a:pt x="75" y="305"/>
                      <a:pt x="74" y="301"/>
                    </a:cubicBezTo>
                    <a:cubicBezTo>
                      <a:pt x="71" y="294"/>
                      <a:pt x="66" y="288"/>
                      <a:pt x="62" y="281"/>
                    </a:cubicBezTo>
                    <a:cubicBezTo>
                      <a:pt x="58" y="275"/>
                      <a:pt x="55" y="268"/>
                      <a:pt x="52" y="262"/>
                    </a:cubicBezTo>
                    <a:cubicBezTo>
                      <a:pt x="44" y="247"/>
                      <a:pt x="38" y="232"/>
                      <a:pt x="32" y="217"/>
                    </a:cubicBezTo>
                    <a:cubicBezTo>
                      <a:pt x="21" y="187"/>
                      <a:pt x="14" y="155"/>
                      <a:pt x="12" y="123"/>
                    </a:cubicBezTo>
                    <a:cubicBezTo>
                      <a:pt x="10" y="104"/>
                      <a:pt x="10" y="86"/>
                      <a:pt x="14" y="68"/>
                    </a:cubicBezTo>
                    <a:cubicBezTo>
                      <a:pt x="19" y="50"/>
                      <a:pt x="29" y="34"/>
                      <a:pt x="44" y="23"/>
                    </a:cubicBezTo>
                    <a:cubicBezTo>
                      <a:pt x="59" y="13"/>
                      <a:pt x="77" y="10"/>
                      <a:pt x="94" y="2"/>
                    </a:cubicBezTo>
                    <a:cubicBezTo>
                      <a:pt x="95" y="2"/>
                      <a:pt x="96" y="1"/>
                      <a:pt x="97" y="0"/>
                    </a:cubicBezTo>
                    <a:cubicBezTo>
                      <a:pt x="91" y="12"/>
                      <a:pt x="90" y="24"/>
                      <a:pt x="97" y="30"/>
                    </a:cubicBezTo>
                    <a:cubicBezTo>
                      <a:pt x="106" y="36"/>
                      <a:pt x="135" y="45"/>
                      <a:pt x="172" y="24"/>
                    </a:cubicBezTo>
                    <a:cubicBezTo>
                      <a:pt x="196" y="12"/>
                      <a:pt x="210" y="7"/>
                      <a:pt x="230" y="15"/>
                    </a:cubicBezTo>
                    <a:cubicBezTo>
                      <a:pt x="247" y="44"/>
                      <a:pt x="284" y="58"/>
                      <a:pt x="299" y="89"/>
                    </a:cubicBezTo>
                    <a:cubicBezTo>
                      <a:pt x="299" y="89"/>
                      <a:pt x="299" y="89"/>
                      <a:pt x="300" y="89"/>
                    </a:cubicBezTo>
                    <a:cubicBezTo>
                      <a:pt x="305" y="101"/>
                      <a:pt x="307" y="115"/>
                      <a:pt x="313" y="126"/>
                    </a:cubicBezTo>
                    <a:cubicBezTo>
                      <a:pt x="315" y="129"/>
                      <a:pt x="317" y="131"/>
                      <a:pt x="318" y="133"/>
                    </a:cubicBezTo>
                    <a:cubicBezTo>
                      <a:pt x="327" y="145"/>
                      <a:pt x="338" y="154"/>
                      <a:pt x="343" y="167"/>
                    </a:cubicBezTo>
                    <a:cubicBezTo>
                      <a:pt x="350" y="182"/>
                      <a:pt x="347" y="200"/>
                      <a:pt x="345" y="217"/>
                    </a:cubicBezTo>
                    <a:cubicBezTo>
                      <a:pt x="345" y="218"/>
                      <a:pt x="345" y="219"/>
                      <a:pt x="345" y="221"/>
                    </a:cubicBezTo>
                    <a:cubicBezTo>
                      <a:pt x="341" y="256"/>
                      <a:pt x="340" y="292"/>
                      <a:pt x="344" y="327"/>
                    </a:cubicBezTo>
                    <a:cubicBezTo>
                      <a:pt x="344" y="330"/>
                      <a:pt x="344" y="333"/>
                      <a:pt x="344" y="336"/>
                    </a:cubicBezTo>
                    <a:cubicBezTo>
                      <a:pt x="347" y="367"/>
                      <a:pt x="351" y="399"/>
                      <a:pt x="360" y="429"/>
                    </a:cubicBezTo>
                    <a:cubicBezTo>
                      <a:pt x="361" y="435"/>
                      <a:pt x="363" y="441"/>
                      <a:pt x="366" y="447"/>
                    </a:cubicBezTo>
                    <a:cubicBezTo>
                      <a:pt x="371" y="463"/>
                      <a:pt x="378" y="478"/>
                      <a:pt x="383" y="494"/>
                    </a:cubicBezTo>
                    <a:cubicBezTo>
                      <a:pt x="392" y="527"/>
                      <a:pt x="401" y="560"/>
                      <a:pt x="409" y="593"/>
                    </a:cubicBezTo>
                    <a:cubicBezTo>
                      <a:pt x="417" y="627"/>
                      <a:pt x="423" y="662"/>
                      <a:pt x="429" y="696"/>
                    </a:cubicBezTo>
                    <a:cubicBezTo>
                      <a:pt x="432" y="714"/>
                      <a:pt x="435" y="731"/>
                      <a:pt x="437" y="749"/>
                    </a:cubicBezTo>
                    <a:cubicBezTo>
                      <a:pt x="438" y="756"/>
                      <a:pt x="438" y="764"/>
                      <a:pt x="441" y="771"/>
                    </a:cubicBezTo>
                    <a:cubicBezTo>
                      <a:pt x="443" y="775"/>
                      <a:pt x="448" y="783"/>
                      <a:pt x="446" y="789"/>
                    </a:cubicBezTo>
                    <a:close/>
                  </a:path>
                </a:pathLst>
              </a:custGeom>
              <a:solidFill>
                <a:srgbClr val="84E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3"/>
              <p:cNvSpPr>
                <a:spLocks/>
              </p:cNvSpPr>
              <p:nvPr/>
            </p:nvSpPr>
            <p:spPr bwMode="auto">
              <a:xfrm>
                <a:off x="1831975" y="654050"/>
                <a:ext cx="788987" cy="825500"/>
              </a:xfrm>
              <a:custGeom>
                <a:avLst/>
                <a:gdLst>
                  <a:gd name="T0" fmla="*/ 171 w 219"/>
                  <a:gd name="T1" fmla="*/ 41 h 230"/>
                  <a:gd name="T2" fmla="*/ 134 w 219"/>
                  <a:gd name="T3" fmla="*/ 12 h 230"/>
                  <a:gd name="T4" fmla="*/ 89 w 219"/>
                  <a:gd name="T5" fmla="*/ 2 h 230"/>
                  <a:gd name="T6" fmla="*/ 37 w 219"/>
                  <a:gd name="T7" fmla="*/ 36 h 230"/>
                  <a:gd name="T8" fmla="*/ 12 w 219"/>
                  <a:gd name="T9" fmla="*/ 94 h 230"/>
                  <a:gd name="T10" fmla="*/ 4 w 219"/>
                  <a:gd name="T11" fmla="*/ 170 h 230"/>
                  <a:gd name="T12" fmla="*/ 16 w 219"/>
                  <a:gd name="T13" fmla="*/ 209 h 230"/>
                  <a:gd name="T14" fmla="*/ 24 w 219"/>
                  <a:gd name="T15" fmla="*/ 220 h 230"/>
                  <a:gd name="T16" fmla="*/ 34 w 219"/>
                  <a:gd name="T17" fmla="*/ 214 h 230"/>
                  <a:gd name="T18" fmla="*/ 65 w 219"/>
                  <a:gd name="T19" fmla="*/ 229 h 230"/>
                  <a:gd name="T20" fmla="*/ 98 w 219"/>
                  <a:gd name="T21" fmla="*/ 213 h 230"/>
                  <a:gd name="T22" fmla="*/ 121 w 219"/>
                  <a:gd name="T23" fmla="*/ 196 h 230"/>
                  <a:gd name="T24" fmla="*/ 143 w 219"/>
                  <a:gd name="T25" fmla="*/ 191 h 230"/>
                  <a:gd name="T26" fmla="*/ 189 w 219"/>
                  <a:gd name="T27" fmla="*/ 173 h 230"/>
                  <a:gd name="T28" fmla="*/ 216 w 219"/>
                  <a:gd name="T29" fmla="*/ 133 h 230"/>
                  <a:gd name="T30" fmla="*/ 205 w 219"/>
                  <a:gd name="T31" fmla="*/ 82 h 230"/>
                  <a:gd name="T32" fmla="*/ 171 w 219"/>
                  <a:gd name="T33" fmla="*/ 4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230">
                    <a:moveTo>
                      <a:pt x="171" y="41"/>
                    </a:moveTo>
                    <a:cubicBezTo>
                      <a:pt x="160" y="30"/>
                      <a:pt x="148" y="20"/>
                      <a:pt x="134" y="12"/>
                    </a:cubicBezTo>
                    <a:cubicBezTo>
                      <a:pt x="121" y="5"/>
                      <a:pt x="105" y="0"/>
                      <a:pt x="89" y="2"/>
                    </a:cubicBezTo>
                    <a:cubicBezTo>
                      <a:pt x="68" y="4"/>
                      <a:pt x="50" y="18"/>
                      <a:pt x="37" y="36"/>
                    </a:cubicBezTo>
                    <a:cubicBezTo>
                      <a:pt x="25" y="53"/>
                      <a:pt x="18" y="74"/>
                      <a:pt x="12" y="94"/>
                    </a:cubicBezTo>
                    <a:cubicBezTo>
                      <a:pt x="5" y="119"/>
                      <a:pt x="0" y="145"/>
                      <a:pt x="4" y="170"/>
                    </a:cubicBezTo>
                    <a:cubicBezTo>
                      <a:pt x="6" y="184"/>
                      <a:pt x="11" y="196"/>
                      <a:pt x="16" y="209"/>
                    </a:cubicBezTo>
                    <a:cubicBezTo>
                      <a:pt x="17" y="213"/>
                      <a:pt x="20" y="218"/>
                      <a:pt x="24" y="220"/>
                    </a:cubicBezTo>
                    <a:cubicBezTo>
                      <a:pt x="28" y="222"/>
                      <a:pt x="35" y="219"/>
                      <a:pt x="34" y="214"/>
                    </a:cubicBezTo>
                    <a:cubicBezTo>
                      <a:pt x="39" y="225"/>
                      <a:pt x="53" y="230"/>
                      <a:pt x="65" y="229"/>
                    </a:cubicBezTo>
                    <a:cubicBezTo>
                      <a:pt x="78" y="228"/>
                      <a:pt x="89" y="221"/>
                      <a:pt x="98" y="213"/>
                    </a:cubicBezTo>
                    <a:cubicBezTo>
                      <a:pt x="105" y="207"/>
                      <a:pt x="112" y="199"/>
                      <a:pt x="121" y="196"/>
                    </a:cubicBezTo>
                    <a:cubicBezTo>
                      <a:pt x="128" y="193"/>
                      <a:pt x="136" y="192"/>
                      <a:pt x="143" y="191"/>
                    </a:cubicBezTo>
                    <a:cubicBezTo>
                      <a:pt x="160" y="188"/>
                      <a:pt x="176" y="183"/>
                      <a:pt x="189" y="173"/>
                    </a:cubicBezTo>
                    <a:cubicBezTo>
                      <a:pt x="202" y="163"/>
                      <a:pt x="213" y="149"/>
                      <a:pt x="216" y="133"/>
                    </a:cubicBezTo>
                    <a:cubicBezTo>
                      <a:pt x="219" y="115"/>
                      <a:pt x="214" y="97"/>
                      <a:pt x="205" y="82"/>
                    </a:cubicBezTo>
                    <a:cubicBezTo>
                      <a:pt x="197" y="66"/>
                      <a:pt x="184" y="53"/>
                      <a:pt x="171" y="4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64"/>
              <p:cNvSpPr>
                <a:spLocks/>
              </p:cNvSpPr>
              <p:nvPr/>
            </p:nvSpPr>
            <p:spPr bwMode="auto">
              <a:xfrm>
                <a:off x="1562100" y="1192213"/>
                <a:ext cx="392112" cy="538163"/>
              </a:xfrm>
              <a:custGeom>
                <a:avLst/>
                <a:gdLst>
                  <a:gd name="T0" fmla="*/ 16 w 109"/>
                  <a:gd name="T1" fmla="*/ 135 h 150"/>
                  <a:gd name="T2" fmla="*/ 24 w 109"/>
                  <a:gd name="T3" fmla="*/ 150 h 150"/>
                  <a:gd name="T4" fmla="*/ 45 w 109"/>
                  <a:gd name="T5" fmla="*/ 142 h 150"/>
                  <a:gd name="T6" fmla="*/ 48 w 109"/>
                  <a:gd name="T7" fmla="*/ 140 h 150"/>
                  <a:gd name="T8" fmla="*/ 85 w 109"/>
                  <a:gd name="T9" fmla="*/ 106 h 150"/>
                  <a:gd name="T10" fmla="*/ 80 w 109"/>
                  <a:gd name="T11" fmla="*/ 102 h 150"/>
                  <a:gd name="T12" fmla="*/ 70 w 109"/>
                  <a:gd name="T13" fmla="*/ 92 h 150"/>
                  <a:gd name="T14" fmla="*/ 74 w 109"/>
                  <a:gd name="T15" fmla="*/ 73 h 150"/>
                  <a:gd name="T16" fmla="*/ 90 w 109"/>
                  <a:gd name="T17" fmla="*/ 48 h 150"/>
                  <a:gd name="T18" fmla="*/ 102 w 109"/>
                  <a:gd name="T19" fmla="*/ 34 h 150"/>
                  <a:gd name="T20" fmla="*/ 109 w 109"/>
                  <a:gd name="T21" fmla="*/ 16 h 150"/>
                  <a:gd name="T22" fmla="*/ 98 w 109"/>
                  <a:gd name="T23" fmla="*/ 1 h 150"/>
                  <a:gd name="T24" fmla="*/ 82 w 109"/>
                  <a:gd name="T25" fmla="*/ 4 h 150"/>
                  <a:gd name="T26" fmla="*/ 6 w 109"/>
                  <a:gd name="T27" fmla="*/ 91 h 150"/>
                  <a:gd name="T28" fmla="*/ 4 w 109"/>
                  <a:gd name="T29" fmla="*/ 119 h 150"/>
                  <a:gd name="T30" fmla="*/ 16 w 109"/>
                  <a:gd name="T31" fmla="*/ 13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" h="150">
                    <a:moveTo>
                      <a:pt x="16" y="135"/>
                    </a:moveTo>
                    <a:cubicBezTo>
                      <a:pt x="20" y="139"/>
                      <a:pt x="24" y="144"/>
                      <a:pt x="24" y="150"/>
                    </a:cubicBezTo>
                    <a:cubicBezTo>
                      <a:pt x="31" y="148"/>
                      <a:pt x="38" y="145"/>
                      <a:pt x="45" y="142"/>
                    </a:cubicBezTo>
                    <a:cubicBezTo>
                      <a:pt x="46" y="142"/>
                      <a:pt x="47" y="141"/>
                      <a:pt x="48" y="140"/>
                    </a:cubicBezTo>
                    <a:cubicBezTo>
                      <a:pt x="63" y="132"/>
                      <a:pt x="76" y="120"/>
                      <a:pt x="85" y="106"/>
                    </a:cubicBezTo>
                    <a:cubicBezTo>
                      <a:pt x="83" y="105"/>
                      <a:pt x="82" y="103"/>
                      <a:pt x="80" y="102"/>
                    </a:cubicBezTo>
                    <a:cubicBezTo>
                      <a:pt x="76" y="99"/>
                      <a:pt x="72" y="96"/>
                      <a:pt x="70" y="92"/>
                    </a:cubicBezTo>
                    <a:cubicBezTo>
                      <a:pt x="67" y="86"/>
                      <a:pt x="71" y="79"/>
                      <a:pt x="74" y="73"/>
                    </a:cubicBezTo>
                    <a:cubicBezTo>
                      <a:pt x="79" y="64"/>
                      <a:pt x="84" y="56"/>
                      <a:pt x="90" y="48"/>
                    </a:cubicBezTo>
                    <a:cubicBezTo>
                      <a:pt x="94" y="43"/>
                      <a:pt x="99" y="39"/>
                      <a:pt x="102" y="34"/>
                    </a:cubicBezTo>
                    <a:cubicBezTo>
                      <a:pt x="106" y="28"/>
                      <a:pt x="109" y="22"/>
                      <a:pt x="109" y="16"/>
                    </a:cubicBezTo>
                    <a:cubicBezTo>
                      <a:pt x="108" y="9"/>
                      <a:pt x="104" y="3"/>
                      <a:pt x="98" y="1"/>
                    </a:cubicBezTo>
                    <a:cubicBezTo>
                      <a:pt x="93" y="0"/>
                      <a:pt x="87" y="2"/>
                      <a:pt x="82" y="4"/>
                    </a:cubicBezTo>
                    <a:cubicBezTo>
                      <a:pt x="47" y="22"/>
                      <a:pt x="20" y="54"/>
                      <a:pt x="6" y="91"/>
                    </a:cubicBezTo>
                    <a:cubicBezTo>
                      <a:pt x="3" y="100"/>
                      <a:pt x="0" y="110"/>
                      <a:pt x="4" y="119"/>
                    </a:cubicBezTo>
                    <a:cubicBezTo>
                      <a:pt x="6" y="125"/>
                      <a:pt x="12" y="130"/>
                      <a:pt x="16" y="135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65"/>
              <p:cNvSpPr>
                <a:spLocks/>
              </p:cNvSpPr>
              <p:nvPr/>
            </p:nvSpPr>
            <p:spPr bwMode="auto">
              <a:xfrm>
                <a:off x="1866900" y="1149350"/>
                <a:ext cx="144462" cy="161925"/>
              </a:xfrm>
              <a:custGeom>
                <a:avLst/>
                <a:gdLst>
                  <a:gd name="T0" fmla="*/ 37 w 40"/>
                  <a:gd name="T1" fmla="*/ 13 h 45"/>
                  <a:gd name="T2" fmla="*/ 25 w 40"/>
                  <a:gd name="T3" fmla="*/ 2 h 45"/>
                  <a:gd name="T4" fmla="*/ 12 w 40"/>
                  <a:gd name="T5" fmla="*/ 1 h 45"/>
                  <a:gd name="T6" fmla="*/ 1 w 40"/>
                  <a:gd name="T7" fmla="*/ 10 h 45"/>
                  <a:gd name="T8" fmla="*/ 0 w 40"/>
                  <a:gd name="T9" fmla="*/ 15 h 45"/>
                  <a:gd name="T10" fmla="*/ 13 w 40"/>
                  <a:gd name="T11" fmla="*/ 13 h 45"/>
                  <a:gd name="T12" fmla="*/ 24 w 40"/>
                  <a:gd name="T13" fmla="*/ 28 h 45"/>
                  <a:gd name="T14" fmla="*/ 18 w 40"/>
                  <a:gd name="T15" fmla="*/ 45 h 45"/>
                  <a:gd name="T16" fmla="*/ 23 w 40"/>
                  <a:gd name="T17" fmla="*/ 45 h 45"/>
                  <a:gd name="T18" fmla="*/ 32 w 40"/>
                  <a:gd name="T19" fmla="*/ 43 h 45"/>
                  <a:gd name="T20" fmla="*/ 38 w 40"/>
                  <a:gd name="T21" fmla="*/ 32 h 45"/>
                  <a:gd name="T22" fmla="*/ 37 w 40"/>
                  <a:gd name="T23" fmla="*/ 1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45">
                    <a:moveTo>
                      <a:pt x="37" y="13"/>
                    </a:moveTo>
                    <a:cubicBezTo>
                      <a:pt x="35" y="8"/>
                      <a:pt x="30" y="4"/>
                      <a:pt x="25" y="2"/>
                    </a:cubicBezTo>
                    <a:cubicBezTo>
                      <a:pt x="21" y="1"/>
                      <a:pt x="16" y="0"/>
                      <a:pt x="12" y="1"/>
                    </a:cubicBezTo>
                    <a:cubicBezTo>
                      <a:pt x="7" y="3"/>
                      <a:pt x="3" y="6"/>
                      <a:pt x="1" y="10"/>
                    </a:cubicBezTo>
                    <a:cubicBezTo>
                      <a:pt x="0" y="12"/>
                      <a:pt x="0" y="13"/>
                      <a:pt x="0" y="15"/>
                    </a:cubicBezTo>
                    <a:cubicBezTo>
                      <a:pt x="4" y="13"/>
                      <a:pt x="9" y="12"/>
                      <a:pt x="13" y="13"/>
                    </a:cubicBezTo>
                    <a:cubicBezTo>
                      <a:pt x="19" y="15"/>
                      <a:pt x="23" y="21"/>
                      <a:pt x="24" y="28"/>
                    </a:cubicBezTo>
                    <a:cubicBezTo>
                      <a:pt x="24" y="34"/>
                      <a:pt x="21" y="40"/>
                      <a:pt x="18" y="45"/>
                    </a:cubicBezTo>
                    <a:cubicBezTo>
                      <a:pt x="20" y="45"/>
                      <a:pt x="21" y="45"/>
                      <a:pt x="23" y="45"/>
                    </a:cubicBezTo>
                    <a:cubicBezTo>
                      <a:pt x="26" y="45"/>
                      <a:pt x="29" y="45"/>
                      <a:pt x="32" y="43"/>
                    </a:cubicBezTo>
                    <a:cubicBezTo>
                      <a:pt x="35" y="41"/>
                      <a:pt x="37" y="37"/>
                      <a:pt x="38" y="32"/>
                    </a:cubicBezTo>
                    <a:cubicBezTo>
                      <a:pt x="40" y="26"/>
                      <a:pt x="40" y="19"/>
                      <a:pt x="37" y="13"/>
                    </a:cubicBezTo>
                    <a:close/>
                  </a:path>
                </a:pathLst>
              </a:custGeom>
              <a:solidFill>
                <a:srgbClr val="84E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66"/>
              <p:cNvSpPr>
                <a:spLocks/>
              </p:cNvSpPr>
              <p:nvPr/>
            </p:nvSpPr>
            <p:spPr bwMode="auto">
              <a:xfrm>
                <a:off x="1684338" y="3022600"/>
                <a:ext cx="993775" cy="390525"/>
              </a:xfrm>
              <a:custGeom>
                <a:avLst/>
                <a:gdLst>
                  <a:gd name="T0" fmla="*/ 276 w 276"/>
                  <a:gd name="T1" fmla="*/ 55 h 109"/>
                  <a:gd name="T2" fmla="*/ 266 w 276"/>
                  <a:gd name="T3" fmla="*/ 7 h 109"/>
                  <a:gd name="T4" fmla="*/ 6 w 276"/>
                  <a:gd name="T5" fmla="*/ 0 h 109"/>
                  <a:gd name="T6" fmla="*/ 8 w 276"/>
                  <a:gd name="T7" fmla="*/ 7 h 109"/>
                  <a:gd name="T8" fmla="*/ 0 w 276"/>
                  <a:gd name="T9" fmla="*/ 51 h 109"/>
                  <a:gd name="T10" fmla="*/ 276 w 276"/>
                  <a:gd name="T11" fmla="*/ 5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6" h="109">
                    <a:moveTo>
                      <a:pt x="276" y="55"/>
                    </a:moveTo>
                    <a:cubicBezTo>
                      <a:pt x="271" y="39"/>
                      <a:pt x="269" y="23"/>
                      <a:pt x="266" y="7"/>
                    </a:cubicBezTo>
                    <a:cubicBezTo>
                      <a:pt x="130" y="55"/>
                      <a:pt x="75" y="41"/>
                      <a:pt x="6" y="0"/>
                    </a:cubicBezTo>
                    <a:cubicBezTo>
                      <a:pt x="7" y="2"/>
                      <a:pt x="8" y="4"/>
                      <a:pt x="8" y="7"/>
                    </a:cubicBezTo>
                    <a:cubicBezTo>
                      <a:pt x="12" y="22"/>
                      <a:pt x="7" y="37"/>
                      <a:pt x="0" y="51"/>
                    </a:cubicBezTo>
                    <a:cubicBezTo>
                      <a:pt x="71" y="94"/>
                      <a:pt x="127" y="109"/>
                      <a:pt x="276" y="55"/>
                    </a:cubicBez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67"/>
              <p:cNvSpPr>
                <a:spLocks noEditPoints="1"/>
              </p:cNvSpPr>
              <p:nvPr/>
            </p:nvSpPr>
            <p:spPr bwMode="auto">
              <a:xfrm>
                <a:off x="2116138" y="2014538"/>
                <a:ext cx="1041400" cy="1309688"/>
              </a:xfrm>
              <a:custGeom>
                <a:avLst/>
                <a:gdLst>
                  <a:gd name="T0" fmla="*/ 287 w 289"/>
                  <a:gd name="T1" fmla="*/ 273 h 365"/>
                  <a:gd name="T2" fmla="*/ 287 w 289"/>
                  <a:gd name="T3" fmla="*/ 250 h 365"/>
                  <a:gd name="T4" fmla="*/ 281 w 289"/>
                  <a:gd name="T5" fmla="*/ 235 h 365"/>
                  <a:gd name="T6" fmla="*/ 269 w 289"/>
                  <a:gd name="T7" fmla="*/ 231 h 365"/>
                  <a:gd name="T8" fmla="*/ 273 w 289"/>
                  <a:gd name="T9" fmla="*/ 218 h 365"/>
                  <a:gd name="T10" fmla="*/ 268 w 289"/>
                  <a:gd name="T11" fmla="*/ 212 h 365"/>
                  <a:gd name="T12" fmla="*/ 263 w 289"/>
                  <a:gd name="T13" fmla="*/ 216 h 365"/>
                  <a:gd name="T14" fmla="*/ 254 w 289"/>
                  <a:gd name="T15" fmla="*/ 227 h 365"/>
                  <a:gd name="T16" fmla="*/ 246 w 289"/>
                  <a:gd name="T17" fmla="*/ 224 h 365"/>
                  <a:gd name="T18" fmla="*/ 240 w 289"/>
                  <a:gd name="T19" fmla="*/ 222 h 365"/>
                  <a:gd name="T20" fmla="*/ 234 w 289"/>
                  <a:gd name="T21" fmla="*/ 226 h 365"/>
                  <a:gd name="T22" fmla="*/ 236 w 289"/>
                  <a:gd name="T23" fmla="*/ 233 h 365"/>
                  <a:gd name="T24" fmla="*/ 244 w 289"/>
                  <a:gd name="T25" fmla="*/ 235 h 365"/>
                  <a:gd name="T26" fmla="*/ 245 w 289"/>
                  <a:gd name="T27" fmla="*/ 235 h 365"/>
                  <a:gd name="T28" fmla="*/ 227 w 289"/>
                  <a:gd name="T29" fmla="*/ 252 h 365"/>
                  <a:gd name="T30" fmla="*/ 217 w 289"/>
                  <a:gd name="T31" fmla="*/ 292 h 365"/>
                  <a:gd name="T32" fmla="*/ 217 w 289"/>
                  <a:gd name="T33" fmla="*/ 293 h 365"/>
                  <a:gd name="T34" fmla="*/ 202 w 289"/>
                  <a:gd name="T35" fmla="*/ 292 h 365"/>
                  <a:gd name="T36" fmla="*/ 168 w 289"/>
                  <a:gd name="T37" fmla="*/ 287 h 365"/>
                  <a:gd name="T38" fmla="*/ 156 w 289"/>
                  <a:gd name="T39" fmla="*/ 282 h 365"/>
                  <a:gd name="T40" fmla="*/ 151 w 289"/>
                  <a:gd name="T41" fmla="*/ 273 h 365"/>
                  <a:gd name="T42" fmla="*/ 141 w 289"/>
                  <a:gd name="T43" fmla="*/ 247 h 365"/>
                  <a:gd name="T44" fmla="*/ 140 w 289"/>
                  <a:gd name="T45" fmla="*/ 243 h 365"/>
                  <a:gd name="T46" fmla="*/ 115 w 289"/>
                  <a:gd name="T47" fmla="*/ 44 h 365"/>
                  <a:gd name="T48" fmla="*/ 110 w 289"/>
                  <a:gd name="T49" fmla="*/ 37 h 365"/>
                  <a:gd name="T50" fmla="*/ 97 w 289"/>
                  <a:gd name="T51" fmla="*/ 0 h 365"/>
                  <a:gd name="T52" fmla="*/ 7 w 289"/>
                  <a:gd name="T53" fmla="*/ 123 h 365"/>
                  <a:gd name="T54" fmla="*/ 18 w 289"/>
                  <a:gd name="T55" fmla="*/ 139 h 365"/>
                  <a:gd name="T56" fmla="*/ 36 w 289"/>
                  <a:gd name="T57" fmla="*/ 175 h 365"/>
                  <a:gd name="T58" fmla="*/ 48 w 289"/>
                  <a:gd name="T59" fmla="*/ 207 h 365"/>
                  <a:gd name="T60" fmla="*/ 78 w 289"/>
                  <a:gd name="T61" fmla="*/ 283 h 365"/>
                  <a:gd name="T62" fmla="*/ 82 w 289"/>
                  <a:gd name="T63" fmla="*/ 300 h 365"/>
                  <a:gd name="T64" fmla="*/ 86 w 289"/>
                  <a:gd name="T65" fmla="*/ 317 h 365"/>
                  <a:gd name="T66" fmla="*/ 102 w 289"/>
                  <a:gd name="T67" fmla="*/ 347 h 365"/>
                  <a:gd name="T68" fmla="*/ 122 w 289"/>
                  <a:gd name="T69" fmla="*/ 363 h 365"/>
                  <a:gd name="T70" fmla="*/ 147 w 289"/>
                  <a:gd name="T71" fmla="*/ 361 h 365"/>
                  <a:gd name="T72" fmla="*/ 163 w 289"/>
                  <a:gd name="T73" fmla="*/ 358 h 365"/>
                  <a:gd name="T74" fmla="*/ 198 w 289"/>
                  <a:gd name="T75" fmla="*/ 350 h 365"/>
                  <a:gd name="T76" fmla="*/ 243 w 289"/>
                  <a:gd name="T77" fmla="*/ 333 h 365"/>
                  <a:gd name="T78" fmla="*/ 278 w 289"/>
                  <a:gd name="T79" fmla="*/ 306 h 365"/>
                  <a:gd name="T80" fmla="*/ 285 w 289"/>
                  <a:gd name="T81" fmla="*/ 292 h 365"/>
                  <a:gd name="T82" fmla="*/ 287 w 289"/>
                  <a:gd name="T83" fmla="*/ 273 h 365"/>
                  <a:gd name="T84" fmla="*/ 267 w 289"/>
                  <a:gd name="T85" fmla="*/ 254 h 365"/>
                  <a:gd name="T86" fmla="*/ 261 w 289"/>
                  <a:gd name="T87" fmla="*/ 256 h 365"/>
                  <a:gd name="T88" fmla="*/ 253 w 289"/>
                  <a:gd name="T89" fmla="*/ 255 h 365"/>
                  <a:gd name="T90" fmla="*/ 252 w 289"/>
                  <a:gd name="T91" fmla="*/ 250 h 365"/>
                  <a:gd name="T92" fmla="*/ 255 w 289"/>
                  <a:gd name="T93" fmla="*/ 246 h 365"/>
                  <a:gd name="T94" fmla="*/ 259 w 289"/>
                  <a:gd name="T95" fmla="*/ 241 h 365"/>
                  <a:gd name="T96" fmla="*/ 260 w 289"/>
                  <a:gd name="T97" fmla="*/ 241 h 365"/>
                  <a:gd name="T98" fmla="*/ 266 w 289"/>
                  <a:gd name="T99" fmla="*/ 243 h 365"/>
                  <a:gd name="T100" fmla="*/ 269 w 289"/>
                  <a:gd name="T101" fmla="*/ 249 h 365"/>
                  <a:gd name="T102" fmla="*/ 267 w 289"/>
                  <a:gd name="T103" fmla="*/ 25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9" h="365">
                    <a:moveTo>
                      <a:pt x="287" y="273"/>
                    </a:moveTo>
                    <a:cubicBezTo>
                      <a:pt x="285" y="262"/>
                      <a:pt x="287" y="256"/>
                      <a:pt x="287" y="250"/>
                    </a:cubicBezTo>
                    <a:cubicBezTo>
                      <a:pt x="286" y="245"/>
                      <a:pt x="285" y="239"/>
                      <a:pt x="281" y="235"/>
                    </a:cubicBezTo>
                    <a:cubicBezTo>
                      <a:pt x="277" y="232"/>
                      <a:pt x="273" y="231"/>
                      <a:pt x="269" y="231"/>
                    </a:cubicBezTo>
                    <a:cubicBezTo>
                      <a:pt x="271" y="227"/>
                      <a:pt x="273" y="222"/>
                      <a:pt x="273" y="218"/>
                    </a:cubicBezTo>
                    <a:cubicBezTo>
                      <a:pt x="272" y="215"/>
                      <a:pt x="270" y="212"/>
                      <a:pt x="268" y="212"/>
                    </a:cubicBezTo>
                    <a:cubicBezTo>
                      <a:pt x="265" y="212"/>
                      <a:pt x="264" y="214"/>
                      <a:pt x="263" y="216"/>
                    </a:cubicBezTo>
                    <a:cubicBezTo>
                      <a:pt x="260" y="220"/>
                      <a:pt x="257" y="224"/>
                      <a:pt x="254" y="227"/>
                    </a:cubicBezTo>
                    <a:cubicBezTo>
                      <a:pt x="251" y="226"/>
                      <a:pt x="249" y="225"/>
                      <a:pt x="246" y="224"/>
                    </a:cubicBezTo>
                    <a:cubicBezTo>
                      <a:pt x="244" y="224"/>
                      <a:pt x="242" y="223"/>
                      <a:pt x="240" y="222"/>
                    </a:cubicBezTo>
                    <a:cubicBezTo>
                      <a:pt x="237" y="222"/>
                      <a:pt x="235" y="223"/>
                      <a:pt x="234" y="226"/>
                    </a:cubicBezTo>
                    <a:cubicBezTo>
                      <a:pt x="232" y="228"/>
                      <a:pt x="234" y="231"/>
                      <a:pt x="236" y="233"/>
                    </a:cubicBezTo>
                    <a:cubicBezTo>
                      <a:pt x="239" y="234"/>
                      <a:pt x="241" y="234"/>
                      <a:pt x="244" y="235"/>
                    </a:cubicBezTo>
                    <a:cubicBezTo>
                      <a:pt x="245" y="235"/>
                      <a:pt x="245" y="235"/>
                      <a:pt x="245" y="235"/>
                    </a:cubicBezTo>
                    <a:cubicBezTo>
                      <a:pt x="238" y="240"/>
                      <a:pt x="232" y="246"/>
                      <a:pt x="227" y="252"/>
                    </a:cubicBezTo>
                    <a:cubicBezTo>
                      <a:pt x="218" y="263"/>
                      <a:pt x="214" y="278"/>
                      <a:pt x="217" y="292"/>
                    </a:cubicBezTo>
                    <a:cubicBezTo>
                      <a:pt x="217" y="293"/>
                      <a:pt x="217" y="293"/>
                      <a:pt x="217" y="293"/>
                    </a:cubicBezTo>
                    <a:cubicBezTo>
                      <a:pt x="212" y="293"/>
                      <a:pt x="207" y="293"/>
                      <a:pt x="202" y="292"/>
                    </a:cubicBezTo>
                    <a:cubicBezTo>
                      <a:pt x="191" y="292"/>
                      <a:pt x="179" y="290"/>
                      <a:pt x="168" y="287"/>
                    </a:cubicBezTo>
                    <a:cubicBezTo>
                      <a:pt x="164" y="286"/>
                      <a:pt x="159" y="285"/>
                      <a:pt x="156" y="282"/>
                    </a:cubicBezTo>
                    <a:cubicBezTo>
                      <a:pt x="154" y="279"/>
                      <a:pt x="152" y="276"/>
                      <a:pt x="151" y="273"/>
                    </a:cubicBezTo>
                    <a:cubicBezTo>
                      <a:pt x="147" y="264"/>
                      <a:pt x="144" y="256"/>
                      <a:pt x="141" y="247"/>
                    </a:cubicBezTo>
                    <a:cubicBezTo>
                      <a:pt x="141" y="246"/>
                      <a:pt x="141" y="244"/>
                      <a:pt x="140" y="243"/>
                    </a:cubicBezTo>
                    <a:cubicBezTo>
                      <a:pt x="120" y="179"/>
                      <a:pt x="117" y="111"/>
                      <a:pt x="115" y="44"/>
                    </a:cubicBezTo>
                    <a:cubicBezTo>
                      <a:pt x="114" y="42"/>
                      <a:pt x="112" y="40"/>
                      <a:pt x="110" y="37"/>
                    </a:cubicBezTo>
                    <a:cubicBezTo>
                      <a:pt x="104" y="26"/>
                      <a:pt x="102" y="12"/>
                      <a:pt x="97" y="0"/>
                    </a:cubicBezTo>
                    <a:cubicBezTo>
                      <a:pt x="64" y="12"/>
                      <a:pt x="0" y="58"/>
                      <a:pt x="7" y="123"/>
                    </a:cubicBezTo>
                    <a:cubicBezTo>
                      <a:pt x="11" y="128"/>
                      <a:pt x="15" y="133"/>
                      <a:pt x="18" y="139"/>
                    </a:cubicBezTo>
                    <a:cubicBezTo>
                      <a:pt x="26" y="150"/>
                      <a:pt x="31" y="163"/>
                      <a:pt x="36" y="175"/>
                    </a:cubicBezTo>
                    <a:cubicBezTo>
                      <a:pt x="40" y="186"/>
                      <a:pt x="44" y="196"/>
                      <a:pt x="48" y="207"/>
                    </a:cubicBezTo>
                    <a:cubicBezTo>
                      <a:pt x="58" y="232"/>
                      <a:pt x="68" y="258"/>
                      <a:pt x="78" y="283"/>
                    </a:cubicBezTo>
                    <a:cubicBezTo>
                      <a:pt x="80" y="289"/>
                      <a:pt x="81" y="294"/>
                      <a:pt x="82" y="300"/>
                    </a:cubicBezTo>
                    <a:cubicBezTo>
                      <a:pt x="83" y="305"/>
                      <a:pt x="85" y="311"/>
                      <a:pt x="86" y="317"/>
                    </a:cubicBezTo>
                    <a:cubicBezTo>
                      <a:pt x="90" y="328"/>
                      <a:pt x="95" y="338"/>
                      <a:pt x="102" y="347"/>
                    </a:cubicBezTo>
                    <a:cubicBezTo>
                      <a:pt x="108" y="354"/>
                      <a:pt x="114" y="361"/>
                      <a:pt x="122" y="363"/>
                    </a:cubicBezTo>
                    <a:cubicBezTo>
                      <a:pt x="131" y="365"/>
                      <a:pt x="139" y="363"/>
                      <a:pt x="147" y="361"/>
                    </a:cubicBezTo>
                    <a:cubicBezTo>
                      <a:pt x="152" y="360"/>
                      <a:pt x="157" y="359"/>
                      <a:pt x="163" y="358"/>
                    </a:cubicBezTo>
                    <a:cubicBezTo>
                      <a:pt x="174" y="355"/>
                      <a:pt x="186" y="352"/>
                      <a:pt x="198" y="350"/>
                    </a:cubicBezTo>
                    <a:cubicBezTo>
                      <a:pt x="214" y="346"/>
                      <a:pt x="229" y="342"/>
                      <a:pt x="243" y="333"/>
                    </a:cubicBezTo>
                    <a:cubicBezTo>
                      <a:pt x="256" y="328"/>
                      <a:pt x="271" y="316"/>
                      <a:pt x="278" y="306"/>
                    </a:cubicBezTo>
                    <a:cubicBezTo>
                      <a:pt x="284" y="296"/>
                      <a:pt x="283" y="296"/>
                      <a:pt x="285" y="292"/>
                    </a:cubicBezTo>
                    <a:cubicBezTo>
                      <a:pt x="287" y="288"/>
                      <a:pt x="289" y="284"/>
                      <a:pt x="287" y="273"/>
                    </a:cubicBezTo>
                    <a:close/>
                    <a:moveTo>
                      <a:pt x="267" y="254"/>
                    </a:moveTo>
                    <a:cubicBezTo>
                      <a:pt x="265" y="255"/>
                      <a:pt x="263" y="256"/>
                      <a:pt x="261" y="256"/>
                    </a:cubicBezTo>
                    <a:cubicBezTo>
                      <a:pt x="258" y="257"/>
                      <a:pt x="255" y="257"/>
                      <a:pt x="253" y="255"/>
                    </a:cubicBezTo>
                    <a:cubicBezTo>
                      <a:pt x="252" y="254"/>
                      <a:pt x="252" y="252"/>
                      <a:pt x="252" y="250"/>
                    </a:cubicBezTo>
                    <a:cubicBezTo>
                      <a:pt x="253" y="249"/>
                      <a:pt x="254" y="248"/>
                      <a:pt x="255" y="246"/>
                    </a:cubicBezTo>
                    <a:cubicBezTo>
                      <a:pt x="256" y="245"/>
                      <a:pt x="258" y="243"/>
                      <a:pt x="259" y="241"/>
                    </a:cubicBezTo>
                    <a:cubicBezTo>
                      <a:pt x="260" y="241"/>
                      <a:pt x="260" y="241"/>
                      <a:pt x="260" y="241"/>
                    </a:cubicBezTo>
                    <a:cubicBezTo>
                      <a:pt x="262" y="242"/>
                      <a:pt x="264" y="242"/>
                      <a:pt x="266" y="243"/>
                    </a:cubicBezTo>
                    <a:cubicBezTo>
                      <a:pt x="268" y="245"/>
                      <a:pt x="270" y="247"/>
                      <a:pt x="269" y="249"/>
                    </a:cubicBezTo>
                    <a:cubicBezTo>
                      <a:pt x="269" y="251"/>
                      <a:pt x="268" y="253"/>
                      <a:pt x="267" y="254"/>
                    </a:cubicBez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68"/>
              <p:cNvSpPr>
                <a:spLocks/>
              </p:cNvSpPr>
              <p:nvPr/>
            </p:nvSpPr>
            <p:spPr bwMode="auto">
              <a:xfrm>
                <a:off x="1443038" y="2319338"/>
                <a:ext cx="269875" cy="728663"/>
              </a:xfrm>
              <a:custGeom>
                <a:avLst/>
                <a:gdLst>
                  <a:gd name="T0" fmla="*/ 4 w 75"/>
                  <a:gd name="T1" fmla="*/ 134 h 203"/>
                  <a:gd name="T2" fmla="*/ 26 w 75"/>
                  <a:gd name="T3" fmla="*/ 190 h 203"/>
                  <a:gd name="T4" fmla="*/ 56 w 75"/>
                  <a:gd name="T5" fmla="*/ 202 h 203"/>
                  <a:gd name="T6" fmla="*/ 75 w 75"/>
                  <a:gd name="T7" fmla="*/ 203 h 203"/>
                  <a:gd name="T8" fmla="*/ 75 w 75"/>
                  <a:gd name="T9" fmla="*/ 203 h 203"/>
                  <a:gd name="T10" fmla="*/ 64 w 75"/>
                  <a:gd name="T11" fmla="*/ 169 h 203"/>
                  <a:gd name="T12" fmla="*/ 61 w 75"/>
                  <a:gd name="T13" fmla="*/ 138 h 203"/>
                  <a:gd name="T14" fmla="*/ 58 w 75"/>
                  <a:gd name="T15" fmla="*/ 127 h 203"/>
                  <a:gd name="T16" fmla="*/ 46 w 75"/>
                  <a:gd name="T17" fmla="*/ 107 h 203"/>
                  <a:gd name="T18" fmla="*/ 36 w 75"/>
                  <a:gd name="T19" fmla="*/ 88 h 203"/>
                  <a:gd name="T20" fmla="*/ 16 w 75"/>
                  <a:gd name="T21" fmla="*/ 43 h 203"/>
                  <a:gd name="T22" fmla="*/ 4 w 75"/>
                  <a:gd name="T23" fmla="*/ 0 h 203"/>
                  <a:gd name="T24" fmla="*/ 4 w 75"/>
                  <a:gd name="T25" fmla="*/ 13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203">
                    <a:moveTo>
                      <a:pt x="4" y="134"/>
                    </a:moveTo>
                    <a:cubicBezTo>
                      <a:pt x="6" y="154"/>
                      <a:pt x="10" y="177"/>
                      <a:pt x="26" y="190"/>
                    </a:cubicBezTo>
                    <a:cubicBezTo>
                      <a:pt x="35" y="197"/>
                      <a:pt x="45" y="201"/>
                      <a:pt x="56" y="202"/>
                    </a:cubicBezTo>
                    <a:cubicBezTo>
                      <a:pt x="63" y="203"/>
                      <a:pt x="69" y="203"/>
                      <a:pt x="75" y="203"/>
                    </a:cubicBezTo>
                    <a:cubicBezTo>
                      <a:pt x="75" y="203"/>
                      <a:pt x="75" y="203"/>
                      <a:pt x="75" y="203"/>
                    </a:cubicBezTo>
                    <a:cubicBezTo>
                      <a:pt x="73" y="191"/>
                      <a:pt x="66" y="181"/>
                      <a:pt x="64" y="169"/>
                    </a:cubicBezTo>
                    <a:cubicBezTo>
                      <a:pt x="62" y="159"/>
                      <a:pt x="63" y="148"/>
                      <a:pt x="61" y="138"/>
                    </a:cubicBezTo>
                    <a:cubicBezTo>
                      <a:pt x="61" y="134"/>
                      <a:pt x="59" y="131"/>
                      <a:pt x="58" y="127"/>
                    </a:cubicBezTo>
                    <a:cubicBezTo>
                      <a:pt x="55" y="120"/>
                      <a:pt x="50" y="114"/>
                      <a:pt x="46" y="107"/>
                    </a:cubicBezTo>
                    <a:cubicBezTo>
                      <a:pt x="42" y="101"/>
                      <a:pt x="39" y="94"/>
                      <a:pt x="36" y="88"/>
                    </a:cubicBezTo>
                    <a:cubicBezTo>
                      <a:pt x="28" y="73"/>
                      <a:pt x="22" y="58"/>
                      <a:pt x="16" y="43"/>
                    </a:cubicBezTo>
                    <a:cubicBezTo>
                      <a:pt x="11" y="29"/>
                      <a:pt x="7" y="15"/>
                      <a:pt x="4" y="0"/>
                    </a:cubicBezTo>
                    <a:cubicBezTo>
                      <a:pt x="1" y="45"/>
                      <a:pt x="0" y="90"/>
                      <a:pt x="4" y="134"/>
                    </a:cubicBezTo>
                    <a:close/>
                  </a:path>
                </a:pathLst>
              </a:custGeom>
              <a:solidFill>
                <a:srgbClr val="FDC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69"/>
              <p:cNvSpPr>
                <a:spLocks/>
              </p:cNvSpPr>
              <p:nvPr/>
            </p:nvSpPr>
            <p:spPr bwMode="auto">
              <a:xfrm>
                <a:off x="1647825" y="1695450"/>
                <a:ext cx="590550" cy="211138"/>
              </a:xfrm>
              <a:custGeom>
                <a:avLst/>
                <a:gdLst>
                  <a:gd name="T0" fmla="*/ 5 w 164"/>
                  <a:gd name="T1" fmla="*/ 35 h 59"/>
                  <a:gd name="T2" fmla="*/ 35 w 164"/>
                  <a:gd name="T3" fmla="*/ 56 h 59"/>
                  <a:gd name="T4" fmla="*/ 72 w 164"/>
                  <a:gd name="T5" fmla="*/ 54 h 59"/>
                  <a:gd name="T6" fmla="*/ 107 w 164"/>
                  <a:gd name="T7" fmla="*/ 41 h 59"/>
                  <a:gd name="T8" fmla="*/ 164 w 164"/>
                  <a:gd name="T9" fmla="*/ 25 h 59"/>
                  <a:gd name="T10" fmla="*/ 157 w 164"/>
                  <a:gd name="T11" fmla="*/ 15 h 59"/>
                  <a:gd name="T12" fmla="*/ 99 w 164"/>
                  <a:gd name="T13" fmla="*/ 24 h 59"/>
                  <a:gd name="T14" fmla="*/ 24 w 164"/>
                  <a:gd name="T15" fmla="*/ 30 h 59"/>
                  <a:gd name="T16" fmla="*/ 24 w 164"/>
                  <a:gd name="T17" fmla="*/ 0 h 59"/>
                  <a:gd name="T18" fmla="*/ 21 w 164"/>
                  <a:gd name="T19" fmla="*/ 2 h 59"/>
                  <a:gd name="T20" fmla="*/ 2 w 164"/>
                  <a:gd name="T21" fmla="*/ 9 h 59"/>
                  <a:gd name="T22" fmla="*/ 5 w 164"/>
                  <a:gd name="T23" fmla="*/ 3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59">
                    <a:moveTo>
                      <a:pt x="5" y="35"/>
                    </a:moveTo>
                    <a:cubicBezTo>
                      <a:pt x="12" y="46"/>
                      <a:pt x="23" y="53"/>
                      <a:pt x="35" y="56"/>
                    </a:cubicBezTo>
                    <a:cubicBezTo>
                      <a:pt x="47" y="59"/>
                      <a:pt x="60" y="57"/>
                      <a:pt x="72" y="54"/>
                    </a:cubicBezTo>
                    <a:cubicBezTo>
                      <a:pt x="84" y="51"/>
                      <a:pt x="96" y="46"/>
                      <a:pt x="107" y="41"/>
                    </a:cubicBezTo>
                    <a:cubicBezTo>
                      <a:pt x="125" y="34"/>
                      <a:pt x="144" y="27"/>
                      <a:pt x="164" y="25"/>
                    </a:cubicBezTo>
                    <a:cubicBezTo>
                      <a:pt x="161" y="22"/>
                      <a:pt x="159" y="19"/>
                      <a:pt x="157" y="15"/>
                    </a:cubicBezTo>
                    <a:cubicBezTo>
                      <a:pt x="137" y="7"/>
                      <a:pt x="123" y="12"/>
                      <a:pt x="99" y="24"/>
                    </a:cubicBezTo>
                    <a:cubicBezTo>
                      <a:pt x="62" y="45"/>
                      <a:pt x="33" y="36"/>
                      <a:pt x="24" y="30"/>
                    </a:cubicBezTo>
                    <a:cubicBezTo>
                      <a:pt x="17" y="24"/>
                      <a:pt x="18" y="12"/>
                      <a:pt x="24" y="0"/>
                    </a:cubicBezTo>
                    <a:cubicBezTo>
                      <a:pt x="23" y="1"/>
                      <a:pt x="22" y="2"/>
                      <a:pt x="21" y="2"/>
                    </a:cubicBezTo>
                    <a:cubicBezTo>
                      <a:pt x="15" y="5"/>
                      <a:pt x="9" y="7"/>
                      <a:pt x="2" y="9"/>
                    </a:cubicBezTo>
                    <a:cubicBezTo>
                      <a:pt x="0" y="18"/>
                      <a:pt x="1" y="28"/>
                      <a:pt x="5" y="35"/>
                    </a:cubicBez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70"/>
              <p:cNvSpPr>
                <a:spLocks/>
              </p:cNvSpPr>
              <p:nvPr/>
            </p:nvSpPr>
            <p:spPr bwMode="auto">
              <a:xfrm>
                <a:off x="2098675" y="1971675"/>
                <a:ext cx="366712" cy="484188"/>
              </a:xfrm>
              <a:custGeom>
                <a:avLst/>
                <a:gdLst>
                  <a:gd name="T0" fmla="*/ 102 w 102"/>
                  <a:gd name="T1" fmla="*/ 12 h 135"/>
                  <a:gd name="T2" fmla="*/ 101 w 102"/>
                  <a:gd name="T3" fmla="*/ 12 h 135"/>
                  <a:gd name="T4" fmla="*/ 94 w 102"/>
                  <a:gd name="T5" fmla="*/ 0 h 135"/>
                  <a:gd name="T6" fmla="*/ 29 w 102"/>
                  <a:gd name="T7" fmla="*/ 49 h 135"/>
                  <a:gd name="T8" fmla="*/ 12 w 102"/>
                  <a:gd name="T9" fmla="*/ 135 h 135"/>
                  <a:gd name="T10" fmla="*/ 102 w 102"/>
                  <a:gd name="T11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135">
                    <a:moveTo>
                      <a:pt x="102" y="12"/>
                    </a:moveTo>
                    <a:cubicBezTo>
                      <a:pt x="101" y="12"/>
                      <a:pt x="101" y="12"/>
                      <a:pt x="101" y="12"/>
                    </a:cubicBezTo>
                    <a:cubicBezTo>
                      <a:pt x="99" y="8"/>
                      <a:pt x="97" y="4"/>
                      <a:pt x="94" y="0"/>
                    </a:cubicBezTo>
                    <a:cubicBezTo>
                      <a:pt x="79" y="8"/>
                      <a:pt x="50" y="26"/>
                      <a:pt x="29" y="49"/>
                    </a:cubicBezTo>
                    <a:cubicBezTo>
                      <a:pt x="0" y="83"/>
                      <a:pt x="1" y="115"/>
                      <a:pt x="12" y="135"/>
                    </a:cubicBezTo>
                    <a:cubicBezTo>
                      <a:pt x="5" y="70"/>
                      <a:pt x="69" y="24"/>
                      <a:pt x="102" y="12"/>
                    </a:cubicBezTo>
                    <a:close/>
                  </a:path>
                </a:pathLst>
              </a:custGeom>
              <a:solidFill>
                <a:srgbClr val="075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273"/>
            <p:cNvGrpSpPr/>
            <p:nvPr/>
          </p:nvGrpSpPr>
          <p:grpSpPr>
            <a:xfrm>
              <a:off x="8207939" y="2194932"/>
              <a:ext cx="614042" cy="636659"/>
              <a:chOff x="2619375" y="935038"/>
              <a:chExt cx="5214938" cy="5407026"/>
            </a:xfrm>
          </p:grpSpPr>
          <p:sp>
            <p:nvSpPr>
              <p:cNvPr id="13" name="Freeform 318"/>
              <p:cNvSpPr>
                <a:spLocks/>
              </p:cNvSpPr>
              <p:nvPr/>
            </p:nvSpPr>
            <p:spPr bwMode="auto">
              <a:xfrm>
                <a:off x="2619375" y="1460501"/>
                <a:ext cx="5065713" cy="4881563"/>
              </a:xfrm>
              <a:custGeom>
                <a:avLst/>
                <a:gdLst>
                  <a:gd name="T0" fmla="*/ 3191 w 3191"/>
                  <a:gd name="T1" fmla="*/ 1217 h 3075"/>
                  <a:gd name="T2" fmla="*/ 2131 w 3191"/>
                  <a:gd name="T3" fmla="*/ 3075 h 3075"/>
                  <a:gd name="T4" fmla="*/ 0 w 3191"/>
                  <a:gd name="T5" fmla="*/ 1860 h 3075"/>
                  <a:gd name="T6" fmla="*/ 1062 w 3191"/>
                  <a:gd name="T7" fmla="*/ 0 h 3075"/>
                  <a:gd name="T8" fmla="*/ 3191 w 3191"/>
                  <a:gd name="T9" fmla="*/ 1217 h 3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91" h="3075">
                    <a:moveTo>
                      <a:pt x="3191" y="1217"/>
                    </a:moveTo>
                    <a:lnTo>
                      <a:pt x="2131" y="3075"/>
                    </a:lnTo>
                    <a:lnTo>
                      <a:pt x="0" y="1860"/>
                    </a:lnTo>
                    <a:lnTo>
                      <a:pt x="1062" y="0"/>
                    </a:lnTo>
                    <a:lnTo>
                      <a:pt x="3191" y="1217"/>
                    </a:lnTo>
                    <a:close/>
                  </a:path>
                </a:pathLst>
              </a:custGeom>
              <a:solidFill>
                <a:srgbClr val="FCEE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319"/>
              <p:cNvSpPr>
                <a:spLocks/>
              </p:cNvSpPr>
              <p:nvPr/>
            </p:nvSpPr>
            <p:spPr bwMode="auto">
              <a:xfrm>
                <a:off x="4305300" y="935038"/>
                <a:ext cx="3529013" cy="2457450"/>
              </a:xfrm>
              <a:custGeom>
                <a:avLst/>
                <a:gdLst>
                  <a:gd name="T0" fmla="*/ 2223 w 2223"/>
                  <a:gd name="T1" fmla="*/ 1215 h 1548"/>
                  <a:gd name="T2" fmla="*/ 2129 w 2223"/>
                  <a:gd name="T3" fmla="*/ 1548 h 1548"/>
                  <a:gd name="T4" fmla="*/ 0 w 2223"/>
                  <a:gd name="T5" fmla="*/ 331 h 1548"/>
                  <a:gd name="T6" fmla="*/ 94 w 2223"/>
                  <a:gd name="T7" fmla="*/ 0 h 1548"/>
                  <a:gd name="T8" fmla="*/ 2223 w 2223"/>
                  <a:gd name="T9" fmla="*/ 1215 h 1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3" h="1548">
                    <a:moveTo>
                      <a:pt x="2223" y="1215"/>
                    </a:moveTo>
                    <a:lnTo>
                      <a:pt x="2129" y="1548"/>
                    </a:lnTo>
                    <a:lnTo>
                      <a:pt x="0" y="331"/>
                    </a:lnTo>
                    <a:lnTo>
                      <a:pt x="94" y="0"/>
                    </a:lnTo>
                    <a:lnTo>
                      <a:pt x="2223" y="1215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320"/>
              <p:cNvSpPr>
                <a:spLocks noEditPoints="1"/>
              </p:cNvSpPr>
              <p:nvPr/>
            </p:nvSpPr>
            <p:spPr bwMode="auto">
              <a:xfrm>
                <a:off x="3484563" y="2024063"/>
                <a:ext cx="3603625" cy="3095625"/>
              </a:xfrm>
              <a:custGeom>
                <a:avLst/>
                <a:gdLst>
                  <a:gd name="T0" fmla="*/ 804 w 2270"/>
                  <a:gd name="T1" fmla="*/ 235 h 1950"/>
                  <a:gd name="T2" fmla="*/ 498 w 2270"/>
                  <a:gd name="T3" fmla="*/ 61 h 1950"/>
                  <a:gd name="T4" fmla="*/ 533 w 2270"/>
                  <a:gd name="T5" fmla="*/ 0 h 1950"/>
                  <a:gd name="T6" fmla="*/ 839 w 2270"/>
                  <a:gd name="T7" fmla="*/ 176 h 1950"/>
                  <a:gd name="T8" fmla="*/ 804 w 2270"/>
                  <a:gd name="T9" fmla="*/ 235 h 1950"/>
                  <a:gd name="T10" fmla="*/ 1376 w 2270"/>
                  <a:gd name="T11" fmla="*/ 482 h 1950"/>
                  <a:gd name="T12" fmla="*/ 1035 w 2270"/>
                  <a:gd name="T13" fmla="*/ 288 h 1950"/>
                  <a:gd name="T14" fmla="*/ 1000 w 2270"/>
                  <a:gd name="T15" fmla="*/ 347 h 1950"/>
                  <a:gd name="T16" fmla="*/ 1341 w 2270"/>
                  <a:gd name="T17" fmla="*/ 541 h 1950"/>
                  <a:gd name="T18" fmla="*/ 1376 w 2270"/>
                  <a:gd name="T19" fmla="*/ 482 h 1950"/>
                  <a:gd name="T20" fmla="*/ 2270 w 2270"/>
                  <a:gd name="T21" fmla="*/ 992 h 1950"/>
                  <a:gd name="T22" fmla="*/ 1544 w 2270"/>
                  <a:gd name="T23" fmla="*/ 576 h 1950"/>
                  <a:gd name="T24" fmla="*/ 1509 w 2270"/>
                  <a:gd name="T25" fmla="*/ 637 h 1950"/>
                  <a:gd name="T26" fmla="*/ 2236 w 2270"/>
                  <a:gd name="T27" fmla="*/ 1052 h 1950"/>
                  <a:gd name="T28" fmla="*/ 2270 w 2270"/>
                  <a:gd name="T29" fmla="*/ 992 h 1950"/>
                  <a:gd name="T30" fmla="*/ 870 w 2270"/>
                  <a:gd name="T31" fmla="*/ 784 h 1950"/>
                  <a:gd name="T32" fmla="*/ 284 w 2270"/>
                  <a:gd name="T33" fmla="*/ 449 h 1950"/>
                  <a:gd name="T34" fmla="*/ 249 w 2270"/>
                  <a:gd name="T35" fmla="*/ 511 h 1950"/>
                  <a:gd name="T36" fmla="*/ 837 w 2270"/>
                  <a:gd name="T37" fmla="*/ 843 h 1950"/>
                  <a:gd name="T38" fmla="*/ 870 w 2270"/>
                  <a:gd name="T39" fmla="*/ 784 h 1950"/>
                  <a:gd name="T40" fmla="*/ 2021 w 2270"/>
                  <a:gd name="T41" fmla="*/ 1440 h 1950"/>
                  <a:gd name="T42" fmla="*/ 982 w 2270"/>
                  <a:gd name="T43" fmla="*/ 848 h 1950"/>
                  <a:gd name="T44" fmla="*/ 947 w 2270"/>
                  <a:gd name="T45" fmla="*/ 907 h 1950"/>
                  <a:gd name="T46" fmla="*/ 1987 w 2270"/>
                  <a:gd name="T47" fmla="*/ 1501 h 1950"/>
                  <a:gd name="T48" fmla="*/ 2021 w 2270"/>
                  <a:gd name="T49" fmla="*/ 1440 h 1950"/>
                  <a:gd name="T50" fmla="*/ 225 w 2270"/>
                  <a:gd name="T51" fmla="*/ 1007 h 1950"/>
                  <a:gd name="T52" fmla="*/ 35 w 2270"/>
                  <a:gd name="T53" fmla="*/ 899 h 1950"/>
                  <a:gd name="T54" fmla="*/ 0 w 2270"/>
                  <a:gd name="T55" fmla="*/ 958 h 1950"/>
                  <a:gd name="T56" fmla="*/ 190 w 2270"/>
                  <a:gd name="T57" fmla="*/ 1066 h 1950"/>
                  <a:gd name="T58" fmla="*/ 225 w 2270"/>
                  <a:gd name="T59" fmla="*/ 1007 h 1950"/>
                  <a:gd name="T60" fmla="*/ 900 w 2270"/>
                  <a:gd name="T61" fmla="*/ 1393 h 1950"/>
                  <a:gd name="T62" fmla="*/ 345 w 2270"/>
                  <a:gd name="T63" fmla="*/ 1074 h 1950"/>
                  <a:gd name="T64" fmla="*/ 310 w 2270"/>
                  <a:gd name="T65" fmla="*/ 1135 h 1950"/>
                  <a:gd name="T66" fmla="*/ 866 w 2270"/>
                  <a:gd name="T67" fmla="*/ 1452 h 1950"/>
                  <a:gd name="T68" fmla="*/ 900 w 2270"/>
                  <a:gd name="T69" fmla="*/ 1393 h 1950"/>
                  <a:gd name="T70" fmla="*/ 1772 w 2270"/>
                  <a:gd name="T71" fmla="*/ 1889 h 1950"/>
                  <a:gd name="T72" fmla="*/ 1068 w 2270"/>
                  <a:gd name="T73" fmla="*/ 1489 h 1950"/>
                  <a:gd name="T74" fmla="*/ 1033 w 2270"/>
                  <a:gd name="T75" fmla="*/ 1548 h 1950"/>
                  <a:gd name="T76" fmla="*/ 1737 w 2270"/>
                  <a:gd name="T77" fmla="*/ 1950 h 1950"/>
                  <a:gd name="T78" fmla="*/ 1772 w 2270"/>
                  <a:gd name="T79" fmla="*/ 1889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70" h="1950">
                    <a:moveTo>
                      <a:pt x="804" y="235"/>
                    </a:moveTo>
                    <a:lnTo>
                      <a:pt x="498" y="61"/>
                    </a:lnTo>
                    <a:lnTo>
                      <a:pt x="533" y="0"/>
                    </a:lnTo>
                    <a:lnTo>
                      <a:pt x="839" y="176"/>
                    </a:lnTo>
                    <a:lnTo>
                      <a:pt x="804" y="235"/>
                    </a:lnTo>
                    <a:close/>
                    <a:moveTo>
                      <a:pt x="1376" y="482"/>
                    </a:moveTo>
                    <a:lnTo>
                      <a:pt x="1035" y="288"/>
                    </a:lnTo>
                    <a:lnTo>
                      <a:pt x="1000" y="347"/>
                    </a:lnTo>
                    <a:lnTo>
                      <a:pt x="1341" y="541"/>
                    </a:lnTo>
                    <a:lnTo>
                      <a:pt x="1376" y="482"/>
                    </a:lnTo>
                    <a:close/>
                    <a:moveTo>
                      <a:pt x="2270" y="992"/>
                    </a:moveTo>
                    <a:lnTo>
                      <a:pt x="1544" y="576"/>
                    </a:lnTo>
                    <a:lnTo>
                      <a:pt x="1509" y="637"/>
                    </a:lnTo>
                    <a:lnTo>
                      <a:pt x="2236" y="1052"/>
                    </a:lnTo>
                    <a:lnTo>
                      <a:pt x="2270" y="992"/>
                    </a:lnTo>
                    <a:close/>
                    <a:moveTo>
                      <a:pt x="870" y="784"/>
                    </a:moveTo>
                    <a:lnTo>
                      <a:pt x="284" y="449"/>
                    </a:lnTo>
                    <a:lnTo>
                      <a:pt x="249" y="511"/>
                    </a:lnTo>
                    <a:lnTo>
                      <a:pt x="837" y="843"/>
                    </a:lnTo>
                    <a:lnTo>
                      <a:pt x="870" y="784"/>
                    </a:lnTo>
                    <a:close/>
                    <a:moveTo>
                      <a:pt x="2021" y="1440"/>
                    </a:moveTo>
                    <a:lnTo>
                      <a:pt x="982" y="848"/>
                    </a:lnTo>
                    <a:lnTo>
                      <a:pt x="947" y="907"/>
                    </a:lnTo>
                    <a:lnTo>
                      <a:pt x="1987" y="1501"/>
                    </a:lnTo>
                    <a:lnTo>
                      <a:pt x="2021" y="1440"/>
                    </a:lnTo>
                    <a:close/>
                    <a:moveTo>
                      <a:pt x="225" y="1007"/>
                    </a:moveTo>
                    <a:lnTo>
                      <a:pt x="35" y="899"/>
                    </a:lnTo>
                    <a:lnTo>
                      <a:pt x="0" y="958"/>
                    </a:lnTo>
                    <a:lnTo>
                      <a:pt x="190" y="1066"/>
                    </a:lnTo>
                    <a:lnTo>
                      <a:pt x="225" y="1007"/>
                    </a:lnTo>
                    <a:close/>
                    <a:moveTo>
                      <a:pt x="900" y="1393"/>
                    </a:moveTo>
                    <a:lnTo>
                      <a:pt x="345" y="1074"/>
                    </a:lnTo>
                    <a:lnTo>
                      <a:pt x="310" y="1135"/>
                    </a:lnTo>
                    <a:lnTo>
                      <a:pt x="866" y="1452"/>
                    </a:lnTo>
                    <a:lnTo>
                      <a:pt x="900" y="1393"/>
                    </a:lnTo>
                    <a:close/>
                    <a:moveTo>
                      <a:pt x="1772" y="1889"/>
                    </a:moveTo>
                    <a:lnTo>
                      <a:pt x="1068" y="1489"/>
                    </a:lnTo>
                    <a:lnTo>
                      <a:pt x="1033" y="1548"/>
                    </a:lnTo>
                    <a:lnTo>
                      <a:pt x="1737" y="1950"/>
                    </a:lnTo>
                    <a:lnTo>
                      <a:pt x="1772" y="1889"/>
                    </a:lnTo>
                    <a:close/>
                  </a:path>
                </a:pathLst>
              </a:custGeom>
              <a:solidFill>
                <a:srgbClr val="274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324"/>
            <p:cNvSpPr>
              <a:spLocks/>
            </p:cNvSpPr>
            <p:nvPr/>
          </p:nvSpPr>
          <p:spPr bwMode="auto">
            <a:xfrm>
              <a:off x="8930839" y="3189718"/>
              <a:ext cx="352008" cy="311600"/>
            </a:xfrm>
            <a:custGeom>
              <a:avLst/>
              <a:gdLst>
                <a:gd name="T0" fmla="*/ 337 w 357"/>
                <a:gd name="T1" fmla="*/ 4 h 316"/>
                <a:gd name="T2" fmla="*/ 351 w 357"/>
                <a:gd name="T3" fmla="*/ 23 h 316"/>
                <a:gd name="T4" fmla="*/ 339 w 357"/>
                <a:gd name="T5" fmla="*/ 66 h 316"/>
                <a:gd name="T6" fmla="*/ 204 w 357"/>
                <a:gd name="T7" fmla="*/ 154 h 316"/>
                <a:gd name="T8" fmla="*/ 112 w 357"/>
                <a:gd name="T9" fmla="*/ 296 h 316"/>
                <a:gd name="T10" fmla="*/ 86 w 357"/>
                <a:gd name="T11" fmla="*/ 313 h 316"/>
                <a:gd name="T12" fmla="*/ 81 w 357"/>
                <a:gd name="T13" fmla="*/ 310 h 316"/>
                <a:gd name="T14" fmla="*/ 64 w 357"/>
                <a:gd name="T15" fmla="*/ 283 h 316"/>
                <a:gd name="T16" fmla="*/ 6 w 357"/>
                <a:gd name="T17" fmla="*/ 51 h 316"/>
                <a:gd name="T18" fmla="*/ 17 w 357"/>
                <a:gd name="T19" fmla="*/ 8 h 316"/>
                <a:gd name="T20" fmla="*/ 37 w 357"/>
                <a:gd name="T21" fmla="*/ 8 h 316"/>
                <a:gd name="T22" fmla="*/ 51 w 357"/>
                <a:gd name="T23" fmla="*/ 26 h 316"/>
                <a:gd name="T24" fmla="*/ 98 w 357"/>
                <a:gd name="T25" fmla="*/ 191 h 316"/>
                <a:gd name="T26" fmla="*/ 173 w 357"/>
                <a:gd name="T27" fmla="*/ 98 h 316"/>
                <a:gd name="T28" fmla="*/ 318 w 357"/>
                <a:gd name="T29" fmla="*/ 4 h 316"/>
                <a:gd name="T30" fmla="*/ 337 w 357"/>
                <a:gd name="T31" fmla="*/ 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7" h="316">
                  <a:moveTo>
                    <a:pt x="337" y="4"/>
                  </a:moveTo>
                  <a:cubicBezTo>
                    <a:pt x="343" y="8"/>
                    <a:pt x="348" y="15"/>
                    <a:pt x="351" y="23"/>
                  </a:cubicBezTo>
                  <a:cubicBezTo>
                    <a:pt x="357" y="41"/>
                    <a:pt x="352" y="60"/>
                    <a:pt x="339" y="66"/>
                  </a:cubicBezTo>
                  <a:cubicBezTo>
                    <a:pt x="291" y="90"/>
                    <a:pt x="244" y="117"/>
                    <a:pt x="204" y="154"/>
                  </a:cubicBezTo>
                  <a:cubicBezTo>
                    <a:pt x="164" y="191"/>
                    <a:pt x="131" y="239"/>
                    <a:pt x="112" y="296"/>
                  </a:cubicBezTo>
                  <a:cubicBezTo>
                    <a:pt x="108" y="309"/>
                    <a:pt x="97" y="316"/>
                    <a:pt x="86" y="313"/>
                  </a:cubicBezTo>
                  <a:cubicBezTo>
                    <a:pt x="84" y="312"/>
                    <a:pt x="83" y="311"/>
                    <a:pt x="81" y="310"/>
                  </a:cubicBezTo>
                  <a:cubicBezTo>
                    <a:pt x="72" y="306"/>
                    <a:pt x="66" y="295"/>
                    <a:pt x="64" y="283"/>
                  </a:cubicBezTo>
                  <a:cubicBezTo>
                    <a:pt x="53" y="204"/>
                    <a:pt x="34" y="125"/>
                    <a:pt x="6" y="51"/>
                  </a:cubicBezTo>
                  <a:cubicBezTo>
                    <a:pt x="0" y="34"/>
                    <a:pt x="5" y="14"/>
                    <a:pt x="17" y="8"/>
                  </a:cubicBezTo>
                  <a:cubicBezTo>
                    <a:pt x="23" y="4"/>
                    <a:pt x="30" y="5"/>
                    <a:pt x="37" y="8"/>
                  </a:cubicBezTo>
                  <a:cubicBezTo>
                    <a:pt x="42" y="12"/>
                    <a:pt x="48" y="18"/>
                    <a:pt x="51" y="26"/>
                  </a:cubicBezTo>
                  <a:cubicBezTo>
                    <a:pt x="70" y="80"/>
                    <a:pt x="86" y="135"/>
                    <a:pt x="98" y="191"/>
                  </a:cubicBezTo>
                  <a:cubicBezTo>
                    <a:pt x="120" y="155"/>
                    <a:pt x="145" y="124"/>
                    <a:pt x="173" y="98"/>
                  </a:cubicBezTo>
                  <a:cubicBezTo>
                    <a:pt x="218" y="57"/>
                    <a:pt x="268" y="29"/>
                    <a:pt x="318" y="4"/>
                  </a:cubicBezTo>
                  <a:cubicBezTo>
                    <a:pt x="324" y="0"/>
                    <a:pt x="331" y="1"/>
                    <a:pt x="337" y="4"/>
                  </a:cubicBezTo>
                  <a:close/>
                </a:path>
              </a:pathLst>
            </a:custGeom>
            <a:solidFill>
              <a:srgbClr val="FF3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325"/>
            <p:cNvSpPr>
              <a:spLocks/>
            </p:cNvSpPr>
            <p:nvPr/>
          </p:nvSpPr>
          <p:spPr bwMode="auto">
            <a:xfrm>
              <a:off x="8349298" y="3675030"/>
              <a:ext cx="374503" cy="549466"/>
            </a:xfrm>
            <a:custGeom>
              <a:avLst/>
              <a:gdLst>
                <a:gd name="T0" fmla="*/ 243 w 380"/>
                <a:gd name="T1" fmla="*/ 27 h 557"/>
                <a:gd name="T2" fmla="*/ 299 w 380"/>
                <a:gd name="T3" fmla="*/ 77 h 557"/>
                <a:gd name="T4" fmla="*/ 300 w 380"/>
                <a:gd name="T5" fmla="*/ 108 h 557"/>
                <a:gd name="T6" fmla="*/ 283 w 380"/>
                <a:gd name="T7" fmla="*/ 112 h 557"/>
                <a:gd name="T8" fmla="*/ 277 w 380"/>
                <a:gd name="T9" fmla="*/ 107 h 557"/>
                <a:gd name="T10" fmla="*/ 232 w 380"/>
                <a:gd name="T11" fmla="*/ 67 h 557"/>
                <a:gd name="T12" fmla="*/ 140 w 380"/>
                <a:gd name="T13" fmla="*/ 56 h 557"/>
                <a:gd name="T14" fmla="*/ 50 w 380"/>
                <a:gd name="T15" fmla="*/ 169 h 557"/>
                <a:gd name="T16" fmla="*/ 46 w 380"/>
                <a:gd name="T17" fmla="*/ 185 h 557"/>
                <a:gd name="T18" fmla="*/ 75 w 380"/>
                <a:gd name="T19" fmla="*/ 377 h 557"/>
                <a:gd name="T20" fmla="*/ 174 w 380"/>
                <a:gd name="T21" fmla="*/ 485 h 557"/>
                <a:gd name="T22" fmla="*/ 201 w 380"/>
                <a:gd name="T23" fmla="*/ 498 h 557"/>
                <a:gd name="T24" fmla="*/ 278 w 380"/>
                <a:gd name="T25" fmla="*/ 502 h 557"/>
                <a:gd name="T26" fmla="*/ 337 w 380"/>
                <a:gd name="T27" fmla="*/ 424 h 557"/>
                <a:gd name="T28" fmla="*/ 342 w 380"/>
                <a:gd name="T29" fmla="*/ 392 h 557"/>
                <a:gd name="T30" fmla="*/ 305 w 380"/>
                <a:gd name="T31" fmla="*/ 242 h 557"/>
                <a:gd name="T32" fmla="*/ 207 w 380"/>
                <a:gd name="T33" fmla="*/ 146 h 557"/>
                <a:gd name="T34" fmla="*/ 201 w 380"/>
                <a:gd name="T35" fmla="*/ 143 h 557"/>
                <a:gd name="T36" fmla="*/ 169 w 380"/>
                <a:gd name="T37" fmla="*/ 132 h 557"/>
                <a:gd name="T38" fmla="*/ 157 w 380"/>
                <a:gd name="T39" fmla="*/ 137 h 557"/>
                <a:gd name="T40" fmla="*/ 151 w 380"/>
                <a:gd name="T41" fmla="*/ 146 h 557"/>
                <a:gd name="T42" fmla="*/ 130 w 380"/>
                <a:gd name="T43" fmla="*/ 156 h 557"/>
                <a:gd name="T44" fmla="*/ 120 w 380"/>
                <a:gd name="T45" fmla="*/ 127 h 557"/>
                <a:gd name="T46" fmla="*/ 138 w 380"/>
                <a:gd name="T47" fmla="*/ 98 h 557"/>
                <a:gd name="T48" fmla="*/ 164 w 380"/>
                <a:gd name="T49" fmla="*/ 89 h 557"/>
                <a:gd name="T50" fmla="*/ 211 w 380"/>
                <a:gd name="T51" fmla="*/ 103 h 557"/>
                <a:gd name="T52" fmla="*/ 218 w 380"/>
                <a:gd name="T53" fmla="*/ 106 h 557"/>
                <a:gd name="T54" fmla="*/ 330 w 380"/>
                <a:gd name="T55" fmla="*/ 217 h 557"/>
                <a:gd name="T56" fmla="*/ 375 w 380"/>
                <a:gd name="T57" fmla="*/ 401 h 557"/>
                <a:gd name="T58" fmla="*/ 368 w 380"/>
                <a:gd name="T59" fmla="*/ 442 h 557"/>
                <a:gd name="T60" fmla="*/ 291 w 380"/>
                <a:gd name="T61" fmla="*/ 544 h 557"/>
                <a:gd name="T62" fmla="*/ 194 w 380"/>
                <a:gd name="T63" fmla="*/ 540 h 557"/>
                <a:gd name="T64" fmla="*/ 164 w 380"/>
                <a:gd name="T65" fmla="*/ 525 h 557"/>
                <a:gd name="T66" fmla="*/ 48 w 380"/>
                <a:gd name="T67" fmla="*/ 399 h 557"/>
                <a:gd name="T68" fmla="*/ 14 w 380"/>
                <a:gd name="T69" fmla="*/ 171 h 557"/>
                <a:gd name="T70" fmla="*/ 19 w 380"/>
                <a:gd name="T71" fmla="*/ 151 h 557"/>
                <a:gd name="T72" fmla="*/ 129 w 380"/>
                <a:gd name="T73" fmla="*/ 13 h 557"/>
                <a:gd name="T74" fmla="*/ 243 w 380"/>
                <a:gd name="T75" fmla="*/ 2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0" h="557">
                  <a:moveTo>
                    <a:pt x="243" y="27"/>
                  </a:moveTo>
                  <a:cubicBezTo>
                    <a:pt x="263" y="38"/>
                    <a:pt x="283" y="55"/>
                    <a:pt x="299" y="77"/>
                  </a:cubicBezTo>
                  <a:cubicBezTo>
                    <a:pt x="306" y="86"/>
                    <a:pt x="306" y="100"/>
                    <a:pt x="300" y="108"/>
                  </a:cubicBezTo>
                  <a:cubicBezTo>
                    <a:pt x="295" y="114"/>
                    <a:pt x="289" y="116"/>
                    <a:pt x="283" y="112"/>
                  </a:cubicBezTo>
                  <a:cubicBezTo>
                    <a:pt x="280" y="111"/>
                    <a:pt x="278" y="109"/>
                    <a:pt x="277" y="107"/>
                  </a:cubicBezTo>
                  <a:cubicBezTo>
                    <a:pt x="264" y="90"/>
                    <a:pt x="249" y="76"/>
                    <a:pt x="232" y="67"/>
                  </a:cubicBezTo>
                  <a:cubicBezTo>
                    <a:pt x="202" y="49"/>
                    <a:pt x="169" y="45"/>
                    <a:pt x="140" y="56"/>
                  </a:cubicBezTo>
                  <a:cubicBezTo>
                    <a:pt x="98" y="71"/>
                    <a:pt x="64" y="115"/>
                    <a:pt x="50" y="169"/>
                  </a:cubicBezTo>
                  <a:cubicBezTo>
                    <a:pt x="48" y="174"/>
                    <a:pt x="47" y="180"/>
                    <a:pt x="46" y="185"/>
                  </a:cubicBezTo>
                  <a:cubicBezTo>
                    <a:pt x="34" y="247"/>
                    <a:pt x="46" y="320"/>
                    <a:pt x="75" y="377"/>
                  </a:cubicBezTo>
                  <a:cubicBezTo>
                    <a:pt x="99" y="424"/>
                    <a:pt x="135" y="462"/>
                    <a:pt x="174" y="485"/>
                  </a:cubicBezTo>
                  <a:cubicBezTo>
                    <a:pt x="183" y="490"/>
                    <a:pt x="192" y="494"/>
                    <a:pt x="201" y="498"/>
                  </a:cubicBezTo>
                  <a:cubicBezTo>
                    <a:pt x="227" y="508"/>
                    <a:pt x="255" y="512"/>
                    <a:pt x="278" y="502"/>
                  </a:cubicBezTo>
                  <a:cubicBezTo>
                    <a:pt x="305" y="491"/>
                    <a:pt x="327" y="461"/>
                    <a:pt x="337" y="424"/>
                  </a:cubicBezTo>
                  <a:cubicBezTo>
                    <a:pt x="339" y="414"/>
                    <a:pt x="341" y="403"/>
                    <a:pt x="342" y="392"/>
                  </a:cubicBezTo>
                  <a:cubicBezTo>
                    <a:pt x="346" y="341"/>
                    <a:pt x="331" y="286"/>
                    <a:pt x="305" y="242"/>
                  </a:cubicBezTo>
                  <a:cubicBezTo>
                    <a:pt x="280" y="200"/>
                    <a:pt x="245" y="168"/>
                    <a:pt x="207" y="146"/>
                  </a:cubicBezTo>
                  <a:cubicBezTo>
                    <a:pt x="205" y="145"/>
                    <a:pt x="203" y="144"/>
                    <a:pt x="201" y="143"/>
                  </a:cubicBezTo>
                  <a:cubicBezTo>
                    <a:pt x="189" y="136"/>
                    <a:pt x="178" y="132"/>
                    <a:pt x="169" y="132"/>
                  </a:cubicBezTo>
                  <a:cubicBezTo>
                    <a:pt x="165" y="133"/>
                    <a:pt x="160" y="134"/>
                    <a:pt x="157" y="137"/>
                  </a:cubicBezTo>
                  <a:cubicBezTo>
                    <a:pt x="154" y="139"/>
                    <a:pt x="152" y="143"/>
                    <a:pt x="151" y="146"/>
                  </a:cubicBezTo>
                  <a:cubicBezTo>
                    <a:pt x="148" y="157"/>
                    <a:pt x="138" y="161"/>
                    <a:pt x="130" y="156"/>
                  </a:cubicBezTo>
                  <a:cubicBezTo>
                    <a:pt x="121" y="151"/>
                    <a:pt x="117" y="137"/>
                    <a:pt x="120" y="127"/>
                  </a:cubicBezTo>
                  <a:cubicBezTo>
                    <a:pt x="124" y="114"/>
                    <a:pt x="131" y="104"/>
                    <a:pt x="138" y="98"/>
                  </a:cubicBezTo>
                  <a:cubicBezTo>
                    <a:pt x="146" y="92"/>
                    <a:pt x="155" y="89"/>
                    <a:pt x="164" y="89"/>
                  </a:cubicBezTo>
                  <a:cubicBezTo>
                    <a:pt x="182" y="88"/>
                    <a:pt x="198" y="95"/>
                    <a:pt x="211" y="103"/>
                  </a:cubicBezTo>
                  <a:cubicBezTo>
                    <a:pt x="213" y="104"/>
                    <a:pt x="216" y="105"/>
                    <a:pt x="218" y="106"/>
                  </a:cubicBezTo>
                  <a:cubicBezTo>
                    <a:pt x="260" y="131"/>
                    <a:pt x="300" y="167"/>
                    <a:pt x="330" y="217"/>
                  </a:cubicBezTo>
                  <a:cubicBezTo>
                    <a:pt x="361" y="269"/>
                    <a:pt x="380" y="336"/>
                    <a:pt x="375" y="401"/>
                  </a:cubicBezTo>
                  <a:cubicBezTo>
                    <a:pt x="374" y="415"/>
                    <a:pt x="371" y="429"/>
                    <a:pt x="368" y="442"/>
                  </a:cubicBezTo>
                  <a:cubicBezTo>
                    <a:pt x="355" y="489"/>
                    <a:pt x="328" y="529"/>
                    <a:pt x="291" y="544"/>
                  </a:cubicBezTo>
                  <a:cubicBezTo>
                    <a:pt x="259" y="557"/>
                    <a:pt x="225" y="552"/>
                    <a:pt x="194" y="540"/>
                  </a:cubicBezTo>
                  <a:cubicBezTo>
                    <a:pt x="184" y="536"/>
                    <a:pt x="174" y="531"/>
                    <a:pt x="164" y="525"/>
                  </a:cubicBezTo>
                  <a:cubicBezTo>
                    <a:pt x="118" y="499"/>
                    <a:pt x="77" y="455"/>
                    <a:pt x="48" y="399"/>
                  </a:cubicBezTo>
                  <a:cubicBezTo>
                    <a:pt x="14" y="331"/>
                    <a:pt x="0" y="246"/>
                    <a:pt x="14" y="171"/>
                  </a:cubicBezTo>
                  <a:cubicBezTo>
                    <a:pt x="15" y="164"/>
                    <a:pt x="17" y="157"/>
                    <a:pt x="19" y="151"/>
                  </a:cubicBezTo>
                  <a:cubicBezTo>
                    <a:pt x="36" y="85"/>
                    <a:pt x="77" y="32"/>
                    <a:pt x="129" y="13"/>
                  </a:cubicBezTo>
                  <a:cubicBezTo>
                    <a:pt x="165" y="0"/>
                    <a:pt x="206" y="5"/>
                    <a:pt x="243" y="27"/>
                  </a:cubicBezTo>
                  <a:close/>
                </a:path>
              </a:pathLst>
            </a:custGeom>
            <a:solidFill>
              <a:srgbClr val="075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" name="Group 328"/>
            <p:cNvGrpSpPr/>
            <p:nvPr/>
          </p:nvGrpSpPr>
          <p:grpSpPr>
            <a:xfrm>
              <a:off x="7492815" y="2743147"/>
              <a:ext cx="359090" cy="494061"/>
              <a:chOff x="7492815" y="2743147"/>
              <a:chExt cx="359090" cy="494061"/>
            </a:xfrm>
          </p:grpSpPr>
          <p:sp>
            <p:nvSpPr>
              <p:cNvPr id="11" name="Freeform 326"/>
              <p:cNvSpPr>
                <a:spLocks/>
              </p:cNvSpPr>
              <p:nvPr/>
            </p:nvSpPr>
            <p:spPr bwMode="auto">
              <a:xfrm>
                <a:off x="7556968" y="2743147"/>
                <a:ext cx="239532" cy="494061"/>
              </a:xfrm>
              <a:custGeom>
                <a:avLst/>
                <a:gdLst>
                  <a:gd name="T0" fmla="*/ 36 w 243"/>
                  <a:gd name="T1" fmla="*/ 4 h 501"/>
                  <a:gd name="T2" fmla="*/ 52 w 243"/>
                  <a:gd name="T3" fmla="*/ 27 h 501"/>
                  <a:gd name="T4" fmla="*/ 104 w 243"/>
                  <a:gd name="T5" fmla="*/ 166 h 501"/>
                  <a:gd name="T6" fmla="*/ 172 w 243"/>
                  <a:gd name="T7" fmla="*/ 307 h 501"/>
                  <a:gd name="T8" fmla="*/ 236 w 243"/>
                  <a:gd name="T9" fmla="*/ 452 h 501"/>
                  <a:gd name="T10" fmla="*/ 228 w 243"/>
                  <a:gd name="T11" fmla="*/ 497 h 501"/>
                  <a:gd name="T12" fmla="*/ 206 w 243"/>
                  <a:gd name="T13" fmla="*/ 497 h 501"/>
                  <a:gd name="T14" fmla="*/ 193 w 243"/>
                  <a:gd name="T15" fmla="*/ 482 h 501"/>
                  <a:gd name="T16" fmla="*/ 129 w 243"/>
                  <a:gd name="T17" fmla="*/ 338 h 501"/>
                  <a:gd name="T18" fmla="*/ 62 w 243"/>
                  <a:gd name="T19" fmla="*/ 197 h 501"/>
                  <a:gd name="T20" fmla="*/ 4 w 243"/>
                  <a:gd name="T21" fmla="*/ 42 h 501"/>
                  <a:gd name="T22" fmla="*/ 20 w 243"/>
                  <a:gd name="T23" fmla="*/ 2 h 501"/>
                  <a:gd name="T24" fmla="*/ 36 w 243"/>
                  <a:gd name="T25" fmla="*/ 4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501">
                    <a:moveTo>
                      <a:pt x="36" y="4"/>
                    </a:moveTo>
                    <a:cubicBezTo>
                      <a:pt x="43" y="8"/>
                      <a:pt x="49" y="17"/>
                      <a:pt x="52" y="27"/>
                    </a:cubicBezTo>
                    <a:cubicBezTo>
                      <a:pt x="62" y="71"/>
                      <a:pt x="82" y="119"/>
                      <a:pt x="104" y="166"/>
                    </a:cubicBezTo>
                    <a:cubicBezTo>
                      <a:pt x="126" y="214"/>
                      <a:pt x="150" y="261"/>
                      <a:pt x="172" y="307"/>
                    </a:cubicBezTo>
                    <a:cubicBezTo>
                      <a:pt x="194" y="355"/>
                      <a:pt x="215" y="406"/>
                      <a:pt x="236" y="452"/>
                    </a:cubicBezTo>
                    <a:cubicBezTo>
                      <a:pt x="243" y="469"/>
                      <a:pt x="239" y="489"/>
                      <a:pt x="228" y="497"/>
                    </a:cubicBezTo>
                    <a:cubicBezTo>
                      <a:pt x="221" y="501"/>
                      <a:pt x="213" y="501"/>
                      <a:pt x="206" y="497"/>
                    </a:cubicBezTo>
                    <a:cubicBezTo>
                      <a:pt x="201" y="494"/>
                      <a:pt x="196" y="489"/>
                      <a:pt x="193" y="482"/>
                    </a:cubicBezTo>
                    <a:cubicBezTo>
                      <a:pt x="172" y="435"/>
                      <a:pt x="151" y="384"/>
                      <a:pt x="129" y="338"/>
                    </a:cubicBezTo>
                    <a:cubicBezTo>
                      <a:pt x="109" y="294"/>
                      <a:pt x="85" y="247"/>
                      <a:pt x="62" y="197"/>
                    </a:cubicBezTo>
                    <a:cubicBezTo>
                      <a:pt x="39" y="147"/>
                      <a:pt x="17" y="96"/>
                      <a:pt x="4" y="42"/>
                    </a:cubicBezTo>
                    <a:cubicBezTo>
                      <a:pt x="0" y="24"/>
                      <a:pt x="7" y="6"/>
                      <a:pt x="20" y="2"/>
                    </a:cubicBezTo>
                    <a:cubicBezTo>
                      <a:pt x="25" y="0"/>
                      <a:pt x="31" y="1"/>
                      <a:pt x="36" y="4"/>
                    </a:cubicBezTo>
                    <a:close/>
                  </a:path>
                </a:pathLst>
              </a:custGeom>
              <a:solidFill>
                <a:srgbClr val="FF3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27"/>
              <p:cNvSpPr>
                <a:spLocks/>
              </p:cNvSpPr>
              <p:nvPr/>
            </p:nvSpPr>
            <p:spPr bwMode="auto">
              <a:xfrm>
                <a:off x="7492815" y="2877285"/>
                <a:ext cx="359090" cy="220786"/>
              </a:xfrm>
              <a:custGeom>
                <a:avLst/>
                <a:gdLst>
                  <a:gd name="T0" fmla="*/ 362 w 364"/>
                  <a:gd name="T1" fmla="*/ 42 h 224"/>
                  <a:gd name="T2" fmla="*/ 339 w 364"/>
                  <a:gd name="T3" fmla="*/ 67 h 224"/>
                  <a:gd name="T4" fmla="*/ 332 w 364"/>
                  <a:gd name="T5" fmla="*/ 71 h 224"/>
                  <a:gd name="T6" fmla="*/ 274 w 364"/>
                  <a:gd name="T7" fmla="*/ 98 h 224"/>
                  <a:gd name="T8" fmla="*/ 117 w 364"/>
                  <a:gd name="T9" fmla="*/ 175 h 224"/>
                  <a:gd name="T10" fmla="*/ 64 w 364"/>
                  <a:gd name="T11" fmla="*/ 205 h 224"/>
                  <a:gd name="T12" fmla="*/ 52 w 364"/>
                  <a:gd name="T13" fmla="*/ 215 h 224"/>
                  <a:gd name="T14" fmla="*/ 31 w 364"/>
                  <a:gd name="T15" fmla="*/ 223 h 224"/>
                  <a:gd name="T16" fmla="*/ 19 w 364"/>
                  <a:gd name="T17" fmla="*/ 220 h 224"/>
                  <a:gd name="T18" fmla="*/ 2 w 364"/>
                  <a:gd name="T19" fmla="*/ 192 h 224"/>
                  <a:gd name="T20" fmla="*/ 23 w 364"/>
                  <a:gd name="T21" fmla="*/ 157 h 224"/>
                  <a:gd name="T22" fmla="*/ 26 w 364"/>
                  <a:gd name="T23" fmla="*/ 155 h 224"/>
                  <a:gd name="T24" fmla="*/ 36 w 364"/>
                  <a:gd name="T25" fmla="*/ 147 h 224"/>
                  <a:gd name="T26" fmla="*/ 97 w 364"/>
                  <a:gd name="T27" fmla="*/ 112 h 224"/>
                  <a:gd name="T28" fmla="*/ 253 w 364"/>
                  <a:gd name="T29" fmla="*/ 35 h 224"/>
                  <a:gd name="T30" fmla="*/ 310 w 364"/>
                  <a:gd name="T31" fmla="*/ 9 h 224"/>
                  <a:gd name="T32" fmla="*/ 314 w 364"/>
                  <a:gd name="T33" fmla="*/ 6 h 224"/>
                  <a:gd name="T34" fmla="*/ 326 w 364"/>
                  <a:gd name="T35" fmla="*/ 1 h 224"/>
                  <a:gd name="T36" fmla="*/ 341 w 364"/>
                  <a:gd name="T37" fmla="*/ 1 h 224"/>
                  <a:gd name="T38" fmla="*/ 345 w 364"/>
                  <a:gd name="T39" fmla="*/ 3 h 224"/>
                  <a:gd name="T40" fmla="*/ 362 w 364"/>
                  <a:gd name="T41" fmla="*/ 4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4" h="224">
                    <a:moveTo>
                      <a:pt x="362" y="42"/>
                    </a:moveTo>
                    <a:cubicBezTo>
                      <a:pt x="360" y="57"/>
                      <a:pt x="350" y="67"/>
                      <a:pt x="339" y="67"/>
                    </a:cubicBezTo>
                    <a:cubicBezTo>
                      <a:pt x="338" y="68"/>
                      <a:pt x="335" y="69"/>
                      <a:pt x="332" y="71"/>
                    </a:cubicBezTo>
                    <a:cubicBezTo>
                      <a:pt x="312" y="82"/>
                      <a:pt x="292" y="90"/>
                      <a:pt x="274" y="98"/>
                    </a:cubicBezTo>
                    <a:cubicBezTo>
                      <a:pt x="222" y="123"/>
                      <a:pt x="171" y="151"/>
                      <a:pt x="117" y="175"/>
                    </a:cubicBezTo>
                    <a:cubicBezTo>
                      <a:pt x="98" y="184"/>
                      <a:pt x="80" y="193"/>
                      <a:pt x="64" y="205"/>
                    </a:cubicBezTo>
                    <a:cubicBezTo>
                      <a:pt x="62" y="208"/>
                      <a:pt x="57" y="211"/>
                      <a:pt x="52" y="215"/>
                    </a:cubicBezTo>
                    <a:cubicBezTo>
                      <a:pt x="47" y="218"/>
                      <a:pt x="40" y="222"/>
                      <a:pt x="31" y="223"/>
                    </a:cubicBezTo>
                    <a:cubicBezTo>
                      <a:pt x="26" y="224"/>
                      <a:pt x="22" y="223"/>
                      <a:pt x="19" y="220"/>
                    </a:cubicBezTo>
                    <a:cubicBezTo>
                      <a:pt x="10" y="215"/>
                      <a:pt x="3" y="205"/>
                      <a:pt x="2" y="192"/>
                    </a:cubicBezTo>
                    <a:cubicBezTo>
                      <a:pt x="0" y="174"/>
                      <a:pt x="9" y="158"/>
                      <a:pt x="23" y="157"/>
                    </a:cubicBezTo>
                    <a:cubicBezTo>
                      <a:pt x="24" y="156"/>
                      <a:pt x="25" y="156"/>
                      <a:pt x="26" y="155"/>
                    </a:cubicBezTo>
                    <a:cubicBezTo>
                      <a:pt x="29" y="153"/>
                      <a:pt x="32" y="150"/>
                      <a:pt x="36" y="147"/>
                    </a:cubicBezTo>
                    <a:cubicBezTo>
                      <a:pt x="56" y="132"/>
                      <a:pt x="77" y="121"/>
                      <a:pt x="97" y="112"/>
                    </a:cubicBezTo>
                    <a:cubicBezTo>
                      <a:pt x="149" y="89"/>
                      <a:pt x="200" y="61"/>
                      <a:pt x="253" y="35"/>
                    </a:cubicBezTo>
                    <a:cubicBezTo>
                      <a:pt x="273" y="26"/>
                      <a:pt x="292" y="18"/>
                      <a:pt x="310" y="9"/>
                    </a:cubicBezTo>
                    <a:cubicBezTo>
                      <a:pt x="310" y="9"/>
                      <a:pt x="312" y="8"/>
                      <a:pt x="314" y="6"/>
                    </a:cubicBezTo>
                    <a:cubicBezTo>
                      <a:pt x="317" y="4"/>
                      <a:pt x="321" y="2"/>
                      <a:pt x="326" y="1"/>
                    </a:cubicBezTo>
                    <a:cubicBezTo>
                      <a:pt x="330" y="0"/>
                      <a:pt x="335" y="0"/>
                      <a:pt x="341" y="1"/>
                    </a:cubicBezTo>
                    <a:cubicBezTo>
                      <a:pt x="342" y="2"/>
                      <a:pt x="344" y="2"/>
                      <a:pt x="345" y="3"/>
                    </a:cubicBezTo>
                    <a:cubicBezTo>
                      <a:pt x="357" y="10"/>
                      <a:pt x="364" y="26"/>
                      <a:pt x="362" y="42"/>
                    </a:cubicBezTo>
                    <a:close/>
                  </a:path>
                </a:pathLst>
              </a:custGeom>
              <a:solidFill>
                <a:srgbClr val="FF3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880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VARIABLES EXTERNAS QUE INTERVIENEN </a:t>
            </a:r>
            <a:endParaRPr lang="pt-BR" sz="2800" b="1" dirty="0" smtClean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</a:pPr>
            <a:r>
              <a:rPr lang="pt-BR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pt-BR" sz="28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UN PROCESO DE REMUNERACIONES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73;p6"/>
          <p:cNvSpPr/>
          <p:nvPr/>
        </p:nvSpPr>
        <p:spPr>
          <a:xfrm>
            <a:off x="3361472" y="2509931"/>
            <a:ext cx="5826557" cy="1152159"/>
          </a:xfrm>
          <a:prstGeom prst="roundRect">
            <a:avLst>
              <a:gd name="adj" fmla="val 1592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40593" y="2695757"/>
            <a:ext cx="52486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latin typeface="Calibri"/>
                <a:cs typeface="Calibri"/>
              </a:rPr>
              <a:t>Interfaces con reloj control, contabilidad; documentación de asistencia; horas extras, etc.</a:t>
            </a:r>
            <a:endParaRPr lang="es-ES" sz="1600" dirty="0">
              <a:latin typeface="Calibri"/>
              <a:cs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01" y="2189244"/>
            <a:ext cx="500374" cy="477100"/>
          </a:xfrm>
          <a:prstGeom prst="rect">
            <a:avLst/>
          </a:prstGeom>
        </p:spPr>
      </p:pic>
      <p:sp>
        <p:nvSpPr>
          <p:cNvPr id="19" name="Google Shape;173;p6"/>
          <p:cNvSpPr/>
          <p:nvPr/>
        </p:nvSpPr>
        <p:spPr>
          <a:xfrm>
            <a:off x="547412" y="4327000"/>
            <a:ext cx="5826557" cy="901533"/>
          </a:xfrm>
          <a:prstGeom prst="roundRect">
            <a:avLst>
              <a:gd name="adj" fmla="val 1592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26533" y="4512825"/>
            <a:ext cx="52486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latin typeface="Calibri"/>
                <a:cs typeface="Calibri"/>
              </a:rPr>
              <a:t>Modificaciones legales; nuevos reglamentos; fallos judiciales; huelgas; etc.</a:t>
            </a:r>
            <a:endParaRPr lang="es-ES" sz="1600" dirty="0">
              <a:latin typeface="Calibri"/>
              <a:cs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41" y="4006312"/>
            <a:ext cx="500374" cy="477100"/>
          </a:xfrm>
          <a:prstGeom prst="rect">
            <a:avLst/>
          </a:prstGeom>
        </p:spPr>
      </p:pic>
      <p:sp>
        <p:nvSpPr>
          <p:cNvPr id="15" name="Google Shape;173;p6"/>
          <p:cNvSpPr/>
          <p:nvPr/>
        </p:nvSpPr>
        <p:spPr>
          <a:xfrm>
            <a:off x="3235432" y="5702929"/>
            <a:ext cx="5826557" cy="901533"/>
          </a:xfrm>
          <a:prstGeom prst="roundRect">
            <a:avLst>
              <a:gd name="adj" fmla="val 1592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514553" y="5994594"/>
            <a:ext cx="5248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latin typeface="Calibri"/>
                <a:cs typeface="Calibri"/>
              </a:rPr>
              <a:t>Celebración de días especiales; festivos; imprevistos; etc.</a:t>
            </a:r>
            <a:endParaRPr lang="es-ES" sz="1600" dirty="0">
              <a:latin typeface="Calibri"/>
              <a:cs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461" y="5382241"/>
            <a:ext cx="500374" cy="477100"/>
          </a:xfrm>
          <a:prstGeom prst="rect">
            <a:avLst/>
          </a:prstGeom>
        </p:spPr>
      </p:pic>
      <p:pic>
        <p:nvPicPr>
          <p:cNvPr id="2" name="Imagen 1" descr="Ilust-ppt-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774" y="1898738"/>
            <a:ext cx="2508148" cy="26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VARIABLES EXTERNAS QUE INTERVIENEN </a:t>
            </a:r>
            <a:endParaRPr lang="pt-BR" sz="2800" b="1" dirty="0" smtClean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</a:pPr>
            <a:r>
              <a:rPr lang="pt-BR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pt-BR" sz="28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UN PROCESO DE REMUNERACIONES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3361472" y="3713351"/>
            <a:ext cx="5826557" cy="1472846"/>
            <a:chOff x="3361472" y="2189244"/>
            <a:chExt cx="5826557" cy="1472846"/>
          </a:xfrm>
        </p:grpSpPr>
        <p:sp>
          <p:nvSpPr>
            <p:cNvPr id="14" name="Google Shape;173;p6"/>
            <p:cNvSpPr/>
            <p:nvPr/>
          </p:nvSpPr>
          <p:spPr>
            <a:xfrm>
              <a:off x="3361472" y="2509931"/>
              <a:ext cx="5826557" cy="1152159"/>
            </a:xfrm>
            <a:prstGeom prst="roundRect">
              <a:avLst>
                <a:gd name="adj" fmla="val 15922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3640593" y="2695757"/>
              <a:ext cx="524863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600" dirty="0">
                  <a:latin typeface="Calibri"/>
                  <a:cs typeface="Calibri"/>
                </a:rPr>
                <a:t>Vacaciones del personal; permisos especiales; oportunidad de información</a:t>
              </a:r>
              <a:r>
                <a:rPr lang="es-ES_tradnl" sz="1600" dirty="0" smtClean="0">
                  <a:latin typeface="Calibri"/>
                  <a:cs typeface="Calibri"/>
                </a:rPr>
                <a:t>.</a:t>
              </a:r>
              <a:endParaRPr lang="es-ES_tradnl" sz="1600" dirty="0">
                <a:latin typeface="Calibri"/>
                <a:cs typeface="Calibri"/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01" y="2189244"/>
              <a:ext cx="500374" cy="477100"/>
            </a:xfrm>
            <a:prstGeom prst="rect">
              <a:avLst/>
            </a:prstGeom>
          </p:spPr>
        </p:pic>
      </p:grpSp>
      <p:grpSp>
        <p:nvGrpSpPr>
          <p:cNvPr id="3" name="Agrupar 2"/>
          <p:cNvGrpSpPr/>
          <p:nvPr/>
        </p:nvGrpSpPr>
        <p:grpSpPr>
          <a:xfrm>
            <a:off x="547412" y="5530419"/>
            <a:ext cx="5826557" cy="1222221"/>
            <a:chOff x="547412" y="4006312"/>
            <a:chExt cx="5826557" cy="1222221"/>
          </a:xfrm>
        </p:grpSpPr>
        <p:sp>
          <p:nvSpPr>
            <p:cNvPr id="19" name="Google Shape;173;p6"/>
            <p:cNvSpPr/>
            <p:nvPr/>
          </p:nvSpPr>
          <p:spPr>
            <a:xfrm>
              <a:off x="547412" y="4327000"/>
              <a:ext cx="5826557" cy="901533"/>
            </a:xfrm>
            <a:prstGeom prst="roundRect">
              <a:avLst>
                <a:gd name="adj" fmla="val 15922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826533" y="4512825"/>
              <a:ext cx="524863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600" dirty="0">
                  <a:latin typeface="Calibri"/>
                  <a:cs typeface="Calibri"/>
                </a:rPr>
                <a:t>Caídas de los sistemas de información; cortes de luz; mal funcionamiento de sistemas.</a:t>
              </a:r>
              <a:endParaRPr lang="es-ES" sz="1600" dirty="0">
                <a:latin typeface="Calibri"/>
                <a:cs typeface="Calibri"/>
              </a:endParaRP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441" y="4006312"/>
              <a:ext cx="500374" cy="477100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822563" y="2185851"/>
            <a:ext cx="5826557" cy="1222221"/>
            <a:chOff x="3235432" y="5382241"/>
            <a:chExt cx="5826557" cy="1222221"/>
          </a:xfrm>
        </p:grpSpPr>
        <p:sp>
          <p:nvSpPr>
            <p:cNvPr id="15" name="Google Shape;173;p6"/>
            <p:cNvSpPr/>
            <p:nvPr/>
          </p:nvSpPr>
          <p:spPr>
            <a:xfrm>
              <a:off x="3235432" y="5702929"/>
              <a:ext cx="5826557" cy="901533"/>
            </a:xfrm>
            <a:prstGeom prst="roundRect">
              <a:avLst>
                <a:gd name="adj" fmla="val 15922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514553" y="5994594"/>
              <a:ext cx="52486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600" dirty="0">
                  <a:latin typeface="Calibri"/>
                  <a:cs typeface="Calibri"/>
                </a:rPr>
                <a:t>Problemas climáticos; desastres naturales; </a:t>
              </a:r>
              <a:r>
                <a:rPr lang="es-ES_tradnl" sz="1600" dirty="0" smtClean="0">
                  <a:latin typeface="Calibri"/>
                  <a:cs typeface="Calibri"/>
                </a:rPr>
                <a:t>estacionalidad.</a:t>
              </a:r>
              <a:endParaRPr lang="es-ES" sz="1600" dirty="0">
                <a:latin typeface="Calibri"/>
                <a:cs typeface="Calibri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461" y="5382241"/>
              <a:ext cx="500374" cy="477100"/>
            </a:xfrm>
            <a:prstGeom prst="rect">
              <a:avLst/>
            </a:prstGeom>
          </p:spPr>
        </p:pic>
      </p:grpSp>
      <p:pic>
        <p:nvPicPr>
          <p:cNvPr id="6" name="Imagen 5" descr="Ilust-ppt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24" y="4615340"/>
            <a:ext cx="2710578" cy="32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8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rhhtapa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42" y="3359156"/>
            <a:ext cx="5825684" cy="3984854"/>
          </a:xfrm>
          <a:prstGeom prst="rect">
            <a:avLst/>
          </a:prstGeom>
        </p:spPr>
      </p:pic>
      <p:sp>
        <p:nvSpPr>
          <p:cNvPr id="2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7;p2"/>
          <p:cNvSpPr txBox="1"/>
          <p:nvPr/>
        </p:nvSpPr>
        <p:spPr>
          <a:xfrm>
            <a:off x="365422" y="2116838"/>
            <a:ext cx="9181163" cy="64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FLUJO DE DATOS E INFORMACIÓN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PARA CONFECCIONAR UNA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LIQUIDACIÓN DE SUELDOS</a:t>
            </a:r>
            <a:endParaRPr sz="32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LEGISLACIÓN LABORAL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6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VARIABLES </a:t>
            </a:r>
            <a:r>
              <a:rPr lang="pt-BR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FINANCIERAS QUE </a:t>
            </a:r>
            <a:r>
              <a:rPr lang="pt-BR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INTERVIENEN </a:t>
            </a:r>
            <a:endParaRPr lang="pt-BR" sz="2800" b="1" dirty="0" smtClean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</a:pPr>
            <a:r>
              <a:rPr lang="pt-BR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pt-BR" sz="28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UN PROCESO DE REMUNERACIONES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3;p6"/>
          <p:cNvSpPr/>
          <p:nvPr/>
        </p:nvSpPr>
        <p:spPr>
          <a:xfrm>
            <a:off x="1718956" y="2446778"/>
            <a:ext cx="5826557" cy="2901766"/>
          </a:xfrm>
          <a:prstGeom prst="roundRect">
            <a:avLst>
              <a:gd name="adj" fmla="val 10259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998077" y="2738443"/>
            <a:ext cx="5248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L" sz="1600" dirty="0">
                <a:latin typeface="Calibri"/>
                <a:cs typeface="Calibri"/>
              </a:rPr>
              <a:t>Unidad de Fomento (U.F)</a:t>
            </a:r>
            <a:r>
              <a:rPr lang="es-ES_tradnl" sz="1600" dirty="0" smtClean="0">
                <a:latin typeface="Calibri"/>
                <a:cs typeface="Calibri"/>
              </a:rPr>
              <a:t>, </a:t>
            </a:r>
            <a:r>
              <a:rPr lang="es-ES_tradnl" sz="1600" dirty="0">
                <a:latin typeface="Calibri"/>
                <a:cs typeface="Calibri"/>
              </a:rPr>
              <a:t>indicador financiero; se usa para el sueldo tope informado por indicadores previsionales para planes de salud; seguro cesantía, AFP.</a:t>
            </a:r>
          </a:p>
          <a:p>
            <a:pPr marL="285750" indent="-285750">
              <a:buFont typeface="Arial"/>
              <a:buChar char="•"/>
            </a:pPr>
            <a:endParaRPr lang="es-ES_tradnl" sz="16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latin typeface="Calibri"/>
                <a:cs typeface="Calibri"/>
              </a:rPr>
              <a:t>U.T.M., Impuestos</a:t>
            </a:r>
            <a:r>
              <a:rPr lang="es-ES_tradnl" sz="1600" dirty="0">
                <a:latin typeface="Calibri"/>
                <a:cs typeface="Calibri"/>
              </a:rPr>
              <a:t>; valor de multas; tributos; base tributable; haberes; descuentos.</a:t>
            </a:r>
          </a:p>
          <a:p>
            <a:pPr marL="285750" indent="-285750">
              <a:buFont typeface="Arial"/>
              <a:buChar char="•"/>
            </a:pPr>
            <a:endParaRPr lang="es-ES_tradnl" sz="16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Ingreso mínimo; valor de dólar; </a:t>
            </a:r>
            <a:r>
              <a:rPr lang="es-ES_tradnl" sz="1600" dirty="0" err="1">
                <a:latin typeface="Calibri"/>
                <a:cs typeface="Calibri"/>
              </a:rPr>
              <a:t>i.p.c</a:t>
            </a:r>
            <a:r>
              <a:rPr lang="es-ES_tradnl" sz="1600" dirty="0">
                <a:latin typeface="Calibri"/>
                <a:cs typeface="Calibri"/>
              </a:rPr>
              <a:t>.; cuota sindicato; valores beneficios; etc.</a:t>
            </a:r>
            <a:endParaRPr lang="es-ES" sz="1600" dirty="0">
              <a:latin typeface="Calibri"/>
              <a:cs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85" y="2126090"/>
            <a:ext cx="500374" cy="477100"/>
          </a:xfrm>
          <a:prstGeom prst="rect">
            <a:avLst/>
          </a:prstGeom>
        </p:spPr>
      </p:pic>
      <p:pic>
        <p:nvPicPr>
          <p:cNvPr id="2" name="Imagen 1" descr="Ilust-ppt-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52" y="3797478"/>
            <a:ext cx="3218377" cy="38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677302" y="2365248"/>
            <a:ext cx="8369225" cy="4450897"/>
          </a:xfrm>
          <a:prstGeom prst="roundRect">
            <a:avLst>
              <a:gd name="adj" fmla="val 5766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16" y="2128225"/>
            <a:ext cx="500374" cy="477100"/>
          </a:xfrm>
          <a:prstGeom prst="rect">
            <a:avLst/>
          </a:prstGeom>
        </p:spPr>
      </p:pic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VOCABULARIO PRÁCTICO DE </a:t>
            </a:r>
            <a:endParaRPr lang="pt-BR" sz="2800" b="1" dirty="0" smtClean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</a:pPr>
            <a:r>
              <a:rPr lang="pt-BR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REMUNERACIONES DE USO </a:t>
            </a:r>
            <a:r>
              <a:rPr lang="pt-BR" sz="28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FRECUENTE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95025"/>
              </p:ext>
            </p:extLst>
          </p:nvPr>
        </p:nvGraphicFramePr>
        <p:xfrm>
          <a:off x="931287" y="2553516"/>
          <a:ext cx="7831241" cy="4053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01811"/>
                <a:gridCol w="5829430"/>
              </a:tblGrid>
              <a:tr h="407667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Remuneración Bruta</a:t>
                      </a:r>
                      <a:endParaRPr lang="en-GB" altLang="es-CL" sz="1400" b="1" i="0" dirty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Son todos aquellos valores que intervienen en la liquidación de remuneraciones y que están afectas a descuentos previsionales y/o tributarios.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Remuneración Líquida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Resultante de remuneración bruta menos los descuentos legales que correspondan.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Remuneración Imponible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Es el monto de la remuneración bruta que se utiliza para efectos previsionales, tiene un tope fijado anualmente en UF.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Remuneración Tributaria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Es igual a la remuneración bruta menos los descuentos previsionales (AFP, Cotización voluntaria o APV, ISAPRE y Seguro de cesantía)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Haberes Remuneracionales 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Son todos aquellos con características de pago que se realizan mediante la liquidación de sueldo, y, que constituyen base imponible y tributable.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Haberes no Remuneracionales 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Son todos aquellos con características de pago líquido y que no constituyen base imponible ni tributaria, ejemplo: movilización, asignación familiar, viáticos.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Descuentos Legales 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Son todas las deducciones que se realizan mediante la liquidación de sueldo y con características de obligatoriedad por Ley.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6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VOCABULARIO PRÁCTICO DE </a:t>
            </a:r>
            <a:endParaRPr lang="pt-BR" sz="2800" b="1" dirty="0" smtClean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</a:pPr>
            <a:r>
              <a:rPr lang="pt-BR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REMUNERACIONES DE USO </a:t>
            </a:r>
            <a:r>
              <a:rPr lang="pt-BR" sz="28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FRECUENTE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16102"/>
              </p:ext>
            </p:extLst>
          </p:nvPr>
        </p:nvGraphicFramePr>
        <p:xfrm>
          <a:off x="1868488" y="7972561"/>
          <a:ext cx="8550868" cy="731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85761"/>
                <a:gridCol w="6365107"/>
              </a:tblGrid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Descuentos Adicionales 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Son todas las deducciones adicionales a las legales, que se realizan mediante la liquidación de sueldo y con autorización del trabajador. La ley indica un tope de 15% máximo, pero es un tema discutible.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Google Shape;173;p6"/>
          <p:cNvSpPr/>
          <p:nvPr/>
        </p:nvSpPr>
        <p:spPr>
          <a:xfrm>
            <a:off x="677302" y="2365248"/>
            <a:ext cx="8369225" cy="4450897"/>
          </a:xfrm>
          <a:prstGeom prst="roundRect">
            <a:avLst>
              <a:gd name="adj" fmla="val 5766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16" y="2128225"/>
            <a:ext cx="500374" cy="477100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316813"/>
              </p:ext>
            </p:extLst>
          </p:nvPr>
        </p:nvGraphicFramePr>
        <p:xfrm>
          <a:off x="931287" y="2617020"/>
          <a:ext cx="7831241" cy="3840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01811"/>
                <a:gridCol w="5829430"/>
              </a:tblGrid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Descuentos Adicionales 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Son todas las deducciones adicionales a las legales, que se realizan mediante la liquidación de sueldo y con autorización del trabajador. La ley indica un tope de 15% máximo, pero es un tema discutible.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Descuento AFP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Se divide en dos ítem: 10% de la remuneración imponible que va al fondo de capitalización individual; y 1 XX% que corresponde a la comisión de la AFP.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Descuento Isapre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Corresponde al 7% de la remuneración imponible y tiene un tope de 7% del tope imponible.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Descuento APV, cotización volunt.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Es el monto de la remuneración que el trabajador destina voluntariamente para incrementar su pensión futura, tiene un tope de 50 UF aprox.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Adicional isapre cotización volunt.</a:t>
                      </a:r>
                      <a:endParaRPr lang="en-GB" altLang="es-CL" sz="1400" b="1" i="0" dirty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Es el monto de la remuneración que el trabajador destina voluntariamente para obtener un mejor plan de salud.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Seguro de desempleo 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Corresponde al 0,6% de la remuneración del trabajador con tope indicado en los indicadores previsionales. 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Impuesto único 2° categoría 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Es el monto que se descuenta de la remuneración del trabajador, en relación a su base tributable, se aplica una tabla relacionada a la UTM.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4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VOCABULARIO PRÁCTICO DE </a:t>
            </a:r>
            <a:endParaRPr lang="pt-BR" sz="2800" b="1" dirty="0" smtClean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</a:pPr>
            <a:r>
              <a:rPr lang="pt-BR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REMUNERACIONES DE USO </a:t>
            </a:r>
            <a:r>
              <a:rPr lang="pt-BR" sz="28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FRECUENTE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898840"/>
              </p:ext>
            </p:extLst>
          </p:nvPr>
        </p:nvGraphicFramePr>
        <p:xfrm>
          <a:off x="1868488" y="7972561"/>
          <a:ext cx="8550868" cy="731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85761"/>
                <a:gridCol w="6365107"/>
              </a:tblGrid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Descuentos Adicionales 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Son todas las deducciones adicionales a las legales, que se realizan mediante la liquidación de sueldo y con autorización del trabajador. La ley indica un tope de 15% máximo, pero es un tema discutible.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Google Shape;173;p6"/>
          <p:cNvSpPr/>
          <p:nvPr/>
        </p:nvSpPr>
        <p:spPr>
          <a:xfrm>
            <a:off x="677302" y="2365248"/>
            <a:ext cx="8369225" cy="4450897"/>
          </a:xfrm>
          <a:prstGeom prst="roundRect">
            <a:avLst>
              <a:gd name="adj" fmla="val 5766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16" y="2128225"/>
            <a:ext cx="500374" cy="477100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61131"/>
              </p:ext>
            </p:extLst>
          </p:nvPr>
        </p:nvGraphicFramePr>
        <p:xfrm>
          <a:off x="931287" y="2617020"/>
          <a:ext cx="7831241" cy="3840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01811"/>
                <a:gridCol w="5829430"/>
              </a:tblGrid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Retención judicial 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Es el monto que se descuenta de la remuneración del trabajador, por orden de un juzgado de menores, tiene como tope hasta el 50% de la Remuneración.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Descuento Empresa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Son todas las deducciones adicionales que el trabajador debe reintegrar a la empresa por deudas reconocidas.</a:t>
                      </a:r>
                      <a:endParaRPr lang="en-GB" altLang="es-CL" sz="1400" b="0" i="0" dirty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Descuentos sindicales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Son todas las deducciones adicionales informadas por el sindicato, tienen característica de leyes sociales.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Préstamos caja de compensación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Son todas las deducciones adicionales informadas por la CCAF a la que está afiliada la Empresa, tienen característica de leyes sociales.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Descuento por  Convenios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Son todas las deducciones adicionales que el trabajador reconoce como deuda y que la empresa retiene y paga a quién corresponda.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Liquidación de remuneraciones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Es el comprobante físico del pago de las remuneraciones, contiene todos los conceptos anteriormente indicados, es obligación legal otorgarla.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i="0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Libro timbrado de remuneraciones</a:t>
                      </a:r>
                      <a:endParaRPr lang="en-GB" altLang="es-CL" sz="1400" b="1" i="0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Es el libro físico tributariamente exigido, en donde se registran todos los gastos de remuneraciones de la empresa, debe tener timbre del SII.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5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VOCABULARIO PRÁCTICO DE </a:t>
            </a:r>
          </a:p>
          <a:p>
            <a:pPr lvl="0">
              <a:lnSpc>
                <a:spcPct val="80000"/>
              </a:lnSpc>
            </a:pPr>
            <a:r>
              <a:rPr lang="pt-BR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REMUNERACIONES DE USO FRECUENTE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97082"/>
              </p:ext>
            </p:extLst>
          </p:nvPr>
        </p:nvGraphicFramePr>
        <p:xfrm>
          <a:off x="1868488" y="7972561"/>
          <a:ext cx="8550868" cy="731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85761"/>
                <a:gridCol w="6365107"/>
              </a:tblGrid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Descuentos Adicionales 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i="0" dirty="0" smtClean="0">
                          <a:latin typeface="Calibri"/>
                          <a:cs typeface="Calibri"/>
                        </a:rPr>
                        <a:t>Son todas las deducciones adicionales a las legales, que se realizan mediante la liquidación de sueldo y con autorización del trabajador. La ley indica un tope de 15% máximo, pero es un tema discutible.</a:t>
                      </a:r>
                      <a:endParaRPr lang="en-GB" altLang="es-CL" sz="1400" b="0" i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Google Shape;173;p6"/>
          <p:cNvSpPr/>
          <p:nvPr/>
        </p:nvSpPr>
        <p:spPr>
          <a:xfrm>
            <a:off x="677302" y="2365249"/>
            <a:ext cx="8369225" cy="1889550"/>
          </a:xfrm>
          <a:prstGeom prst="roundRect">
            <a:avLst>
              <a:gd name="adj" fmla="val 5766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16" y="2128225"/>
            <a:ext cx="500374" cy="477100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87852"/>
              </p:ext>
            </p:extLst>
          </p:nvPr>
        </p:nvGraphicFramePr>
        <p:xfrm>
          <a:off x="931287" y="2617020"/>
          <a:ext cx="7831241" cy="1249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01811"/>
                <a:gridCol w="5829430"/>
              </a:tblGrid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Centralización de remuneraciones</a:t>
                      </a:r>
                      <a:endParaRPr lang="en-GB" altLang="es-CL" sz="1400" b="1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dirty="0" smtClean="0">
                          <a:latin typeface="Calibri"/>
                          <a:cs typeface="Calibri"/>
                        </a:rPr>
                        <a:t>Es el proceso electrónico (manual), en donde se traspasan a la contabilidad de la empresa, todos los gastos de remuneraciones mensuales.</a:t>
                      </a:r>
                      <a:endParaRPr lang="en-GB" altLang="es-CL" sz="14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1" dirty="0" smtClean="0">
                          <a:solidFill>
                            <a:srgbClr val="FF6600"/>
                          </a:solidFill>
                          <a:latin typeface="Calibri"/>
                          <a:cs typeface="Calibri"/>
                        </a:rPr>
                        <a:t>Planillas de imposiciones</a:t>
                      </a:r>
                      <a:endParaRPr lang="en-GB" altLang="es-CL" sz="1400" b="1" dirty="0" smtClean="0">
                        <a:solidFill>
                          <a:srgbClr val="FF66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altLang="es-CL" sz="1400" b="0" dirty="0" smtClean="0">
                          <a:latin typeface="Calibri"/>
                          <a:cs typeface="Calibri"/>
                        </a:rPr>
                        <a:t>Es el documento manual o electrónico, en donde se declaran y pagan las imposiciones previsionales de los trabajadores: AFP; Isapre; AFC; Mutual; APV; Caja de Compensación.</a:t>
                      </a:r>
                      <a:endParaRPr lang="en-GB" altLang="es-CL" sz="14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2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865948" y="2457373"/>
            <a:ext cx="7732366" cy="3215692"/>
          </a:xfrm>
          <a:prstGeom prst="roundRect">
            <a:avLst>
              <a:gd name="adj" fmla="val 986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719597"/>
            <a:ext cx="696415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Esta carpeta del trabajador es un archivo donde el empleador va archivando documentos que son importantes y que son exigidos por la autoridad competente para ellos.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Carpeta en la que se encuentran registrados todos los datos personales de identificación. 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Son de propiedad de la empresa, y debe existir una copia en cada faena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Existe una carpeta por cada trabajador contratado.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Se actualizan  en relación con las obligaciones y derechos que se van generando, durante su permanencia en la empresa.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220349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sp>
        <p:nvSpPr>
          <p:cNvPr id="10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CARPETA DEL </a:t>
            </a:r>
            <a:r>
              <a:rPr lang="pt-BR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9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331310" y="3618740"/>
              <a:ext cx="3761268" cy="215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ES_tradnl" sz="2000" dirty="0" smtClean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FLUJO DE DATOS E INFORMACIÓN PARA </a:t>
              </a:r>
              <a:r>
                <a:rPr lang="es-ES_tradnl" sz="2000" b="1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CONFECCIONAR UNA LIQUIDACIÓN DE SUELDOS</a:t>
              </a:r>
            </a:p>
            <a:p>
              <a:pPr lvl="0">
                <a:lnSpc>
                  <a:spcPct val="115000"/>
                </a:lnSpc>
              </a:pPr>
              <a:endParaRPr lang="es-ES_tradnl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115000"/>
                </a:lnSpc>
              </a:pPr>
              <a:r>
                <a:rPr lang="es-ES_tradnl" sz="2000" dirty="0"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lang="es-ES_tradnl" sz="2000" b="1" dirty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¡Atentos</a:t>
              </a:r>
              <a:r>
                <a:rPr lang="es-ES_tradnl" sz="2000" b="1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lang="es-ES_tradnl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8;p5"/>
          <p:cNvSpPr txBox="1"/>
          <p:nvPr/>
        </p:nvSpPr>
        <p:spPr>
          <a:xfrm>
            <a:off x="4074503" y="1209418"/>
            <a:ext cx="814728" cy="50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715213"/>
            <a:ext cx="2812026" cy="3182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23" y="5063613"/>
            <a:ext cx="1705019" cy="1272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 txBox="1">
            <a:spLocks/>
          </p:cNvSpPr>
          <p:nvPr/>
        </p:nvSpPr>
        <p:spPr>
          <a:xfrm>
            <a:off x="154290" y="1344919"/>
            <a:ext cx="9399814" cy="72060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1800" dirty="0" smtClean="0">
                <a:latin typeface="Calibri"/>
                <a:cs typeface="Calibri"/>
              </a:rPr>
              <a:t>Recordemos  el proceso del Ciclo de Remuneraciones. </a:t>
            </a:r>
          </a:p>
          <a:p>
            <a:pPr algn="ctr"/>
            <a:r>
              <a:rPr lang="es-CL" sz="1800" dirty="0" smtClean="0">
                <a:latin typeface="Calibri"/>
                <a:cs typeface="Calibri"/>
              </a:rPr>
              <a:t>Revisa el siguiente diagrama, y  ordena los recuadros, de acuerdo a su secuencia lógica.</a:t>
            </a:r>
          </a:p>
          <a:p>
            <a:pPr algn="ctr"/>
            <a:endParaRPr lang="es-CL" sz="1800" dirty="0" smtClean="0">
              <a:latin typeface="Calibri"/>
              <a:cs typeface="Calibri"/>
            </a:endParaRPr>
          </a:p>
          <a:p>
            <a:pPr algn="ctr"/>
            <a:endParaRPr lang="es-CL" sz="1800" dirty="0" smtClean="0">
              <a:latin typeface="Calibri"/>
              <a:cs typeface="Calibri"/>
            </a:endParaRPr>
          </a:p>
          <a:p>
            <a:pPr algn="ctr"/>
            <a:endParaRPr lang="es-CL" sz="1800" dirty="0" smtClean="0">
              <a:latin typeface="Calibri"/>
              <a:cs typeface="Calibri"/>
            </a:endParaRPr>
          </a:p>
          <a:p>
            <a:pPr algn="ctr"/>
            <a:endParaRPr lang="es-CL" sz="1800" dirty="0">
              <a:latin typeface="Calibri"/>
              <a:cs typeface="Calibri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203166" y="3266073"/>
            <a:ext cx="1170564" cy="533401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s-CL" altLang="es-CL" b="1" dirty="0">
                <a:solidFill>
                  <a:schemeClr val="bg1"/>
                </a:solidFill>
                <a:latin typeface="Calibri"/>
                <a:cs typeface="Calibri"/>
              </a:rPr>
              <a:t>Habilitación</a:t>
            </a:r>
          </a:p>
          <a:p>
            <a:pPr algn="ctr"/>
            <a:r>
              <a:rPr lang="es-CL" altLang="es-CL" b="1" dirty="0">
                <a:solidFill>
                  <a:schemeClr val="bg1"/>
                </a:solidFill>
                <a:latin typeface="Calibri"/>
                <a:cs typeface="Calibri"/>
              </a:rPr>
              <a:t>del mes</a:t>
            </a:r>
            <a:endParaRPr lang="es-ES" altLang="es-CL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5689194" y="3266073"/>
            <a:ext cx="1464721" cy="533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s-CL" altLang="es-CL" b="1" dirty="0">
                <a:solidFill>
                  <a:schemeClr val="bg1"/>
                </a:solidFill>
                <a:latin typeface="Calibri"/>
                <a:cs typeface="Calibri"/>
              </a:rPr>
              <a:t>Ajustes,</a:t>
            </a:r>
          </a:p>
          <a:p>
            <a:pPr algn="ctr"/>
            <a:r>
              <a:rPr lang="es-CL" altLang="es-CL" b="1" dirty="0">
                <a:solidFill>
                  <a:schemeClr val="bg1"/>
                </a:solidFill>
                <a:latin typeface="Calibri"/>
                <a:cs typeface="Calibri"/>
              </a:rPr>
              <a:t>cierre contable</a:t>
            </a:r>
            <a:endParaRPr lang="es-ES" altLang="es-CL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575193" y="3266074"/>
            <a:ext cx="1310513" cy="533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s-CL" altLang="es-CL" b="1" dirty="0">
                <a:solidFill>
                  <a:schemeClr val="bg1"/>
                </a:solidFill>
                <a:latin typeface="Calibri"/>
                <a:cs typeface="Calibri"/>
              </a:rPr>
              <a:t>Generación y</a:t>
            </a:r>
          </a:p>
          <a:p>
            <a:pPr algn="ctr"/>
            <a:r>
              <a:rPr lang="es-CL" altLang="es-CL" b="1" dirty="0">
                <a:solidFill>
                  <a:schemeClr val="bg1"/>
                </a:solidFill>
                <a:latin typeface="Calibri"/>
                <a:cs typeface="Calibri"/>
              </a:rPr>
              <a:t>pago anticipos</a:t>
            </a:r>
            <a:endParaRPr lang="es-ES" altLang="es-CL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473514" y="3266073"/>
            <a:ext cx="1744579" cy="533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s-ES" altLang="es-CL" b="1" dirty="0">
                <a:solidFill>
                  <a:schemeClr val="bg1"/>
                </a:solidFill>
                <a:latin typeface="Calibri"/>
                <a:cs typeface="Calibri"/>
              </a:rPr>
              <a:t>Haberes, </a:t>
            </a:r>
          </a:p>
          <a:p>
            <a:pPr algn="ctr"/>
            <a:r>
              <a:rPr lang="es-ES" altLang="es-CL" b="1" dirty="0">
                <a:solidFill>
                  <a:schemeClr val="bg1"/>
                </a:solidFill>
                <a:latin typeface="Calibri"/>
                <a:cs typeface="Calibri"/>
              </a:rPr>
              <a:t>Descuentos a ingresar</a:t>
            </a: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7459862" y="3266073"/>
            <a:ext cx="1731753" cy="533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s-CL" altLang="es-CL" b="1" dirty="0">
                <a:solidFill>
                  <a:schemeClr val="bg1"/>
                </a:solidFill>
                <a:latin typeface="Calibri"/>
                <a:cs typeface="Calibri"/>
              </a:rPr>
              <a:t>Cálculo final;</a:t>
            </a:r>
          </a:p>
          <a:p>
            <a:pPr algn="ctr"/>
            <a:r>
              <a:rPr lang="es-CL" altLang="es-CL" b="1" dirty="0">
                <a:solidFill>
                  <a:schemeClr val="bg1"/>
                </a:solidFill>
                <a:latin typeface="Calibri"/>
                <a:cs typeface="Calibri"/>
              </a:rPr>
              <a:t>pago remuneraciones</a:t>
            </a:r>
            <a:endParaRPr lang="es-ES" altLang="es-CL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96495" y="4149716"/>
            <a:ext cx="78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dirty="0">
                <a:solidFill>
                  <a:srgbClr val="FF6600"/>
                </a:solidFill>
              </a:rPr>
              <a:t>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871512" y="4093569"/>
            <a:ext cx="78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dirty="0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406496" y="4093569"/>
            <a:ext cx="78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dirty="0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042770" y="4092158"/>
            <a:ext cx="78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dirty="0">
                <a:solidFill>
                  <a:srgbClr val="FF6600"/>
                </a:solidFill>
              </a:rPr>
              <a:t>D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966063" y="4092158"/>
            <a:ext cx="78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dirty="0">
                <a:solidFill>
                  <a:srgbClr val="FF6600"/>
                </a:solidFill>
              </a:rPr>
              <a:t>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219201" y="5824306"/>
            <a:ext cx="729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b="1" dirty="0">
                <a:latin typeface="Calibri"/>
                <a:cs typeface="Calibri"/>
              </a:rPr>
              <a:t>¡Muy Bien!, </a:t>
            </a:r>
            <a:r>
              <a:rPr lang="es-CL" sz="1800" dirty="0">
                <a:latin typeface="Calibri"/>
                <a:cs typeface="Calibri"/>
              </a:rPr>
              <a:t>la respuesta correcta es </a:t>
            </a:r>
            <a:r>
              <a:rPr lang="es-CL" sz="1800" b="1" dirty="0" smtClean="0">
                <a:latin typeface="Calibri"/>
                <a:cs typeface="Calibri"/>
              </a:rPr>
              <a:t>CBAED</a:t>
            </a:r>
            <a:r>
              <a:rPr lang="es-CL" sz="1800" dirty="0">
                <a:latin typeface="Calibri"/>
                <a:cs typeface="Calibri"/>
              </a:rPr>
              <a:t>, ahora te invito a poner en práctica lo revisado en la presentación. </a:t>
            </a:r>
          </a:p>
        </p:txBody>
      </p:sp>
    </p:spTree>
    <p:extLst>
      <p:ext uri="{BB962C8B-B14F-4D97-AF65-F5344CB8AC3E}">
        <p14:creationId xmlns:p14="http://schemas.microsoft.com/office/powerpoint/2010/main" val="8747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0"/>
          <p:cNvSpPr txBox="1"/>
          <p:nvPr/>
        </p:nvSpPr>
        <p:spPr>
          <a:xfrm>
            <a:off x="958647" y="3641405"/>
            <a:ext cx="57296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FLUJO DE DATOS E INFORMACIÓN PARA </a:t>
            </a:r>
            <a:r>
              <a:rPr lang="es-ES_tradnl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CONFECCIONAR UNA LIQUIDACIÓN DE SUELDOS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Ahora realizaremos una actividad práctica. Utiliza el  archivo </a:t>
            </a:r>
            <a:r>
              <a:rPr lang="es-ES_tradnl" sz="1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“Actividad 6_Flujo de datos e información para confeccionar una liquidación de sueldos”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y sigue las instrucciones señaladas.</a:t>
            </a:r>
          </a:p>
        </p:txBody>
      </p:sp>
      <p:sp>
        <p:nvSpPr>
          <p:cNvPr id="10" name="Google Shape;168;p5"/>
          <p:cNvSpPr txBox="1"/>
          <p:nvPr/>
        </p:nvSpPr>
        <p:spPr>
          <a:xfrm>
            <a:off x="3670559" y="1209418"/>
            <a:ext cx="1022115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9" y="3978569"/>
            <a:ext cx="6899892" cy="39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</a:t>
            </a: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A TRABAJAR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4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3" y="1565094"/>
            <a:ext cx="3816532" cy="6006178"/>
          </a:xfrm>
          <a:prstGeom prst="rect">
            <a:avLst/>
          </a:prstGeom>
        </p:spPr>
      </p:pic>
      <p:grpSp>
        <p:nvGrpSpPr>
          <p:cNvPr id="33" name="Agrupar 32"/>
          <p:cNvGrpSpPr/>
          <p:nvPr/>
        </p:nvGrpSpPr>
        <p:grpSpPr>
          <a:xfrm>
            <a:off x="-4655" y="4568183"/>
            <a:ext cx="9154909" cy="783005"/>
            <a:chOff x="-4655" y="4568183"/>
            <a:chExt cx="9154909" cy="783005"/>
          </a:xfrm>
        </p:grpSpPr>
        <p:sp>
          <p:nvSpPr>
            <p:cNvPr id="34" name="Google Shape;406;p19"/>
            <p:cNvSpPr txBox="1"/>
            <p:nvPr/>
          </p:nvSpPr>
          <p:spPr>
            <a:xfrm>
              <a:off x="1284454" y="4701528"/>
              <a:ext cx="7865800" cy="44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CL" sz="1600" dirty="0">
                  <a:latin typeface="Calibri"/>
                  <a:cs typeface="Calibri"/>
                </a:rPr>
                <a:t>Revisar la </a:t>
              </a:r>
              <a:r>
                <a:rPr lang="es-CL" sz="1600" b="1" dirty="0" smtClean="0">
                  <a:solidFill>
                    <a:srgbClr val="FF6600"/>
                  </a:solidFill>
                  <a:latin typeface="Calibri"/>
                  <a:cs typeface="Calibri"/>
                </a:rPr>
                <a:t>Ley </a:t>
              </a:r>
              <a:r>
                <a:rPr lang="es-CL" sz="1600" b="1" dirty="0">
                  <a:solidFill>
                    <a:srgbClr val="FF6600"/>
                  </a:solidFill>
                  <a:latin typeface="Calibri"/>
                  <a:cs typeface="Calibri"/>
                </a:rPr>
                <a:t>Nº </a:t>
              </a:r>
              <a:r>
                <a:rPr lang="es-CL" sz="1600" b="1" dirty="0" smtClean="0">
                  <a:solidFill>
                    <a:srgbClr val="FF6600"/>
                  </a:solidFill>
                  <a:latin typeface="Calibri"/>
                  <a:cs typeface="Calibri"/>
                </a:rPr>
                <a:t>19.631</a:t>
              </a:r>
              <a:endParaRPr lang="es-CL" sz="1600" dirty="0">
                <a:latin typeface="Calibri"/>
                <a:cs typeface="Calibri"/>
              </a:endParaRPr>
            </a:p>
          </p:txBody>
        </p:sp>
        <p:grpSp>
          <p:nvGrpSpPr>
            <p:cNvPr id="35" name="Agrupar 34"/>
            <p:cNvGrpSpPr/>
            <p:nvPr/>
          </p:nvGrpSpPr>
          <p:grpSpPr>
            <a:xfrm>
              <a:off x="-4655" y="4568183"/>
              <a:ext cx="1135367" cy="783005"/>
              <a:chOff x="-4655" y="4568183"/>
              <a:chExt cx="1135367" cy="783005"/>
            </a:xfrm>
          </p:grpSpPr>
          <p:sp>
            <p:nvSpPr>
              <p:cNvPr id="36" name="Google Shape;422;p19"/>
              <p:cNvSpPr/>
              <p:nvPr/>
            </p:nvSpPr>
            <p:spPr>
              <a:xfrm rot="5400000">
                <a:off x="171526" y="4392002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7" name="Imagen 36" descr="MonoLeyes RRHH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604" b="56897"/>
              <a:stretch/>
            </p:blipFill>
            <p:spPr>
              <a:xfrm>
                <a:off x="431776" y="4690532"/>
                <a:ext cx="558771" cy="562602"/>
              </a:xfrm>
              <a:prstGeom prst="rect">
                <a:avLst/>
              </a:prstGeom>
            </p:spPr>
          </p:pic>
        </p:grpSp>
      </p:grpSp>
      <p:grpSp>
        <p:nvGrpSpPr>
          <p:cNvPr id="39" name="Agrupar 38"/>
          <p:cNvGrpSpPr/>
          <p:nvPr/>
        </p:nvGrpSpPr>
        <p:grpSpPr>
          <a:xfrm>
            <a:off x="-4655" y="2826713"/>
            <a:ext cx="8958264" cy="783005"/>
            <a:chOff x="-4655" y="2826713"/>
            <a:chExt cx="8958264" cy="783005"/>
          </a:xfrm>
        </p:grpSpPr>
        <p:sp>
          <p:nvSpPr>
            <p:cNvPr id="40" name="Google Shape;405;p19"/>
            <p:cNvSpPr txBox="1"/>
            <p:nvPr/>
          </p:nvSpPr>
          <p:spPr>
            <a:xfrm>
              <a:off x="1284454" y="3048958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/>
                  <a:cs typeface="Calibri"/>
                </a:rPr>
                <a:t>Revisar la </a:t>
              </a:r>
              <a:r>
                <a:rPr lang="es-CL" sz="1600" b="1" dirty="0">
                  <a:solidFill>
                    <a:srgbClr val="FF6600"/>
                  </a:solidFill>
                  <a:latin typeface="Calibri"/>
                  <a:cs typeface="Calibri"/>
                </a:rPr>
                <a:t>Dirección del </a:t>
              </a:r>
              <a:r>
                <a:rPr lang="es-CL" sz="1600" b="1" dirty="0" smtClean="0">
                  <a:solidFill>
                    <a:srgbClr val="FF6600"/>
                  </a:solidFill>
                  <a:latin typeface="Calibri"/>
                  <a:cs typeface="Calibri"/>
                </a:rPr>
                <a:t>Trabajo</a:t>
              </a:r>
              <a:r>
                <a:rPr lang="es-CL" sz="1600" dirty="0" smtClean="0">
                  <a:latin typeface="Calibri"/>
                  <a:cs typeface="Calibri"/>
                </a:rPr>
                <a:t>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1" name="Google Shape;416;p19"/>
            <p:cNvSpPr/>
            <p:nvPr/>
          </p:nvSpPr>
          <p:spPr>
            <a:xfrm rot="5400000">
              <a:off x="171526" y="265053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" name="Imagen 41" descr="MonoLeyes RRHH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0" t="7899" b="45365"/>
            <a:stretch/>
          </p:blipFill>
          <p:spPr>
            <a:xfrm>
              <a:off x="389445" y="2938599"/>
              <a:ext cx="592644" cy="600467"/>
            </a:xfrm>
            <a:prstGeom prst="rect">
              <a:avLst/>
            </a:prstGeom>
          </p:spPr>
        </p:pic>
      </p:grpSp>
      <p:grpSp>
        <p:nvGrpSpPr>
          <p:cNvPr id="43" name="Agrupar 42"/>
          <p:cNvGrpSpPr/>
          <p:nvPr/>
        </p:nvGrpSpPr>
        <p:grpSpPr>
          <a:xfrm>
            <a:off x="-4655" y="3697448"/>
            <a:ext cx="6661094" cy="783005"/>
            <a:chOff x="-4655" y="3697448"/>
            <a:chExt cx="6661094" cy="783005"/>
          </a:xfrm>
        </p:grpSpPr>
        <p:sp>
          <p:nvSpPr>
            <p:cNvPr id="44" name="Google Shape;414;p19"/>
            <p:cNvSpPr txBox="1"/>
            <p:nvPr/>
          </p:nvSpPr>
          <p:spPr>
            <a:xfrm>
              <a:off x="1284454" y="3791876"/>
              <a:ext cx="5371985" cy="44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CL" sz="1600" dirty="0">
                  <a:latin typeface="Calibri"/>
                  <a:cs typeface="Calibri"/>
                </a:rPr>
                <a:t>Revisar la </a:t>
              </a:r>
              <a:r>
                <a:rPr lang="es-CL" sz="1600" b="1" dirty="0">
                  <a:solidFill>
                    <a:srgbClr val="FF6600"/>
                  </a:solidFill>
                  <a:latin typeface="Calibri"/>
                  <a:cs typeface="Calibri"/>
                </a:rPr>
                <a:t>DL.</a:t>
              </a:r>
              <a:r>
                <a:rPr lang="es-CL" sz="1600" b="1" dirty="0" smtClean="0">
                  <a:solidFill>
                    <a:srgbClr val="FF6600"/>
                  </a:solidFill>
                  <a:latin typeface="Calibri"/>
                  <a:cs typeface="Calibri"/>
                </a:rPr>
                <a:t>3500</a:t>
              </a:r>
              <a:endParaRPr lang="es-CL" sz="1600" b="1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45" name="Agrupar 44"/>
            <p:cNvGrpSpPr/>
            <p:nvPr/>
          </p:nvGrpSpPr>
          <p:grpSpPr>
            <a:xfrm>
              <a:off x="-4655" y="3697448"/>
              <a:ext cx="1135367" cy="783005"/>
              <a:chOff x="-4655" y="3697448"/>
              <a:chExt cx="1135367" cy="783005"/>
            </a:xfrm>
          </p:grpSpPr>
          <p:sp>
            <p:nvSpPr>
              <p:cNvPr id="46" name="Google Shape;419;p19"/>
              <p:cNvSpPr/>
              <p:nvPr/>
            </p:nvSpPr>
            <p:spPr>
              <a:xfrm rot="5400000">
                <a:off x="171526" y="3521267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" name="Imagen 46" descr="MonoLeyes RRHH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207" r="53528"/>
              <a:stretch/>
            </p:blipFill>
            <p:spPr>
              <a:xfrm>
                <a:off x="399455" y="3784599"/>
                <a:ext cx="582624" cy="607394"/>
              </a:xfrm>
              <a:prstGeom prst="rect">
                <a:avLst/>
              </a:prstGeom>
            </p:spPr>
          </p:pic>
        </p:grpSp>
      </p:grpSp>
      <p:grpSp>
        <p:nvGrpSpPr>
          <p:cNvPr id="48" name="Agrupar 47"/>
          <p:cNvGrpSpPr/>
          <p:nvPr/>
        </p:nvGrpSpPr>
        <p:grpSpPr>
          <a:xfrm>
            <a:off x="-4655" y="1955978"/>
            <a:ext cx="9223735" cy="783005"/>
            <a:chOff x="-4655" y="1955978"/>
            <a:chExt cx="9223735" cy="783005"/>
          </a:xfrm>
        </p:grpSpPr>
        <p:sp>
          <p:nvSpPr>
            <p:cNvPr id="49" name="Google Shape;404;p19"/>
            <p:cNvSpPr txBox="1"/>
            <p:nvPr/>
          </p:nvSpPr>
          <p:spPr>
            <a:xfrm>
              <a:off x="1284454" y="2178223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CL" sz="1600" dirty="0">
                  <a:latin typeface="Calibri"/>
                  <a:cs typeface="Calibri"/>
                </a:rPr>
                <a:t>Revisar el </a:t>
              </a:r>
              <a:r>
                <a:rPr lang="es-CL" sz="1600" b="1" dirty="0">
                  <a:solidFill>
                    <a:srgbClr val="FF6600"/>
                  </a:solidFill>
                  <a:latin typeface="Calibri"/>
                  <a:cs typeface="Calibri"/>
                </a:rPr>
                <a:t>Código del Trabajo</a:t>
              </a:r>
              <a:r>
                <a:rPr lang="es-CL" sz="1600" dirty="0">
                  <a:latin typeface="Calibri"/>
                  <a:cs typeface="Calibri"/>
                </a:rPr>
                <a:t>.</a:t>
              </a:r>
            </a:p>
          </p:txBody>
        </p:sp>
        <p:grpSp>
          <p:nvGrpSpPr>
            <p:cNvPr id="50" name="Agrupar 49"/>
            <p:cNvGrpSpPr/>
            <p:nvPr/>
          </p:nvGrpSpPr>
          <p:grpSpPr>
            <a:xfrm>
              <a:off x="-4655" y="1955978"/>
              <a:ext cx="1135367" cy="783005"/>
              <a:chOff x="-4655" y="1955978"/>
              <a:chExt cx="1135367" cy="783005"/>
            </a:xfrm>
          </p:grpSpPr>
          <p:sp>
            <p:nvSpPr>
              <p:cNvPr id="51" name="Google Shape;412;p19"/>
              <p:cNvSpPr/>
              <p:nvPr/>
            </p:nvSpPr>
            <p:spPr>
              <a:xfrm rot="5400000">
                <a:off x="171526" y="1779797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2" name="Imagen 51" descr="MonoLeyes RRHH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470" t="58277"/>
              <a:stretch/>
            </p:blipFill>
            <p:spPr>
              <a:xfrm>
                <a:off x="309970" y="2065865"/>
                <a:ext cx="601542" cy="558800"/>
              </a:xfrm>
              <a:prstGeom prst="rect">
                <a:avLst/>
              </a:prstGeom>
            </p:spPr>
          </p:pic>
        </p:grpSp>
      </p:grpSp>
      <p:grpSp>
        <p:nvGrpSpPr>
          <p:cNvPr id="53" name="Agrupar 52"/>
          <p:cNvGrpSpPr/>
          <p:nvPr/>
        </p:nvGrpSpPr>
        <p:grpSpPr>
          <a:xfrm>
            <a:off x="-4655" y="5438917"/>
            <a:ext cx="6906899" cy="783005"/>
            <a:chOff x="-4655" y="5438917"/>
            <a:chExt cx="6906899" cy="783005"/>
          </a:xfrm>
        </p:grpSpPr>
        <p:sp>
          <p:nvSpPr>
            <p:cNvPr id="54" name="Google Shape;406;p19"/>
            <p:cNvSpPr txBox="1"/>
            <p:nvPr/>
          </p:nvSpPr>
          <p:spPr>
            <a:xfrm>
              <a:off x="1284453" y="5562841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fontAlgn="base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Ser </a:t>
              </a:r>
              <a:r>
                <a:rPr lang="es-CL" sz="1600" b="1" dirty="0" smtClean="0">
                  <a:solidFill>
                    <a:srgbClr val="FF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cuidadoso</a:t>
              </a:r>
              <a:r>
                <a:rPr lang="es-C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 </a:t>
              </a:r>
              <a:r>
                <a:rPr lang="es-CL" sz="1600" b="1" dirty="0">
                  <a:solidFill>
                    <a:srgbClr val="FF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respetuoso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con los integrantes de tu </a:t>
              </a:r>
              <a:r>
                <a:rPr lang="es-C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s-C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C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equipo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 trabajo. </a:t>
              </a:r>
            </a:p>
          </p:txBody>
        </p:sp>
        <p:grpSp>
          <p:nvGrpSpPr>
            <p:cNvPr id="55" name="Agrupar 54"/>
            <p:cNvGrpSpPr/>
            <p:nvPr/>
          </p:nvGrpSpPr>
          <p:grpSpPr>
            <a:xfrm>
              <a:off x="-4655" y="5438917"/>
              <a:ext cx="1135367" cy="783005"/>
              <a:chOff x="-4655" y="5438917"/>
              <a:chExt cx="1135367" cy="783005"/>
            </a:xfrm>
          </p:grpSpPr>
          <p:sp>
            <p:nvSpPr>
              <p:cNvPr id="56" name="Google Shape;428;p19"/>
              <p:cNvSpPr/>
              <p:nvPr/>
            </p:nvSpPr>
            <p:spPr>
              <a:xfrm rot="5400000">
                <a:off x="171526" y="5262736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7" name="Imagen 56" descr="Equipo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400" y="5537801"/>
                <a:ext cx="685823" cy="58523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9;p3"/>
          <p:cNvSpPr txBox="1"/>
          <p:nvPr/>
        </p:nvSpPr>
        <p:spPr>
          <a:xfrm>
            <a:off x="462115" y="24994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1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>
                <a:latin typeface="Calibri"/>
                <a:ea typeface="Calibri"/>
                <a:cs typeface="Calibri"/>
              </a:rPr>
              <a:t>Realizar llenado y tramitación de contratos de trabajo, remuneraciones y finiquitos, de acuerdo a la normativa legal vigente</a:t>
            </a:r>
            <a:r>
              <a:rPr lang="es-ES" dirty="0" smtClean="0">
                <a:latin typeface="Calibri"/>
                <a:ea typeface="Calibri"/>
                <a:cs typeface="Calibri"/>
              </a:rPr>
              <a:t>.</a:t>
            </a:r>
          </a:p>
          <a:p>
            <a:endParaRPr lang="es-C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</a:t>
            </a: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Genérico</a:t>
            </a:r>
          </a:p>
          <a:p>
            <a:pPr lvl="0"/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 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Google Shape;101;p3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96;p3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22" y="1203013"/>
            <a:ext cx="702376" cy="669708"/>
          </a:xfrm>
          <a:prstGeom prst="rect">
            <a:avLst/>
          </a:prstGeom>
        </p:spPr>
      </p:pic>
      <p:sp>
        <p:nvSpPr>
          <p:cNvPr id="29" name="Google Shape;101;p3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99;p3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smtClean="0">
                <a:latin typeface="Calibri"/>
                <a:ea typeface="Calibri"/>
                <a:cs typeface="Calibri"/>
              </a:rPr>
              <a:t>Confecciona </a:t>
            </a:r>
            <a:r>
              <a:rPr lang="es-ES" dirty="0">
                <a:latin typeface="Calibri"/>
                <a:ea typeface="Calibri"/>
                <a:cs typeface="Calibri"/>
              </a:rPr>
              <a:t>y tramita las remuneraciones, de acuerdo al contrato de prestación laboral, a las normas contables y laborales vigentes, utilizando herramientas computacionales</a:t>
            </a:r>
          </a:p>
          <a:p>
            <a:r>
              <a:rPr lang="es-ES" dirty="0">
                <a:latin typeface="Calibri"/>
                <a:ea typeface="Calibri"/>
                <a:cs typeface="Calibri"/>
              </a:rPr>
              <a:t>disponibles.</a:t>
            </a:r>
          </a:p>
          <a:p>
            <a:endParaRPr lang="es-ES" dirty="0">
              <a:latin typeface="Calibri"/>
              <a:ea typeface="Calibri"/>
              <a:cs typeface="Calibri"/>
            </a:endParaRPr>
          </a:p>
          <a:p>
            <a:r>
              <a:rPr lang="es-ES" dirty="0">
                <a:latin typeface="Calibri"/>
                <a:ea typeface="Calibri"/>
                <a:cs typeface="Calibri"/>
              </a:rPr>
              <a:t>Reconoce los distintos tipos de haberes y descuentos que se aplican a las remuneraciones, de acuerdo al contrato de trabajo, a las normas contables y laborales vigentes, utilizando herramientas computacionales disponibles.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Google Shape;96;p3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06" y="1203013"/>
            <a:ext cx="702376" cy="669708"/>
          </a:xfrm>
          <a:prstGeom prst="rect">
            <a:avLst/>
          </a:prstGeom>
        </p:spPr>
      </p:pic>
      <p:sp>
        <p:nvSpPr>
          <p:cNvPr id="37" name="Google Shape;101;p3"/>
          <p:cNvSpPr/>
          <p:nvPr/>
        </p:nvSpPr>
        <p:spPr>
          <a:xfrm>
            <a:off x="6473043" y="1472660"/>
            <a:ext cx="2980513" cy="4542996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99;p3"/>
          <p:cNvSpPr txBox="1"/>
          <p:nvPr/>
        </p:nvSpPr>
        <p:spPr>
          <a:xfrm>
            <a:off x="6656439" y="2499449"/>
            <a:ext cx="2684206" cy="3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b="1" dirty="0" smtClean="0">
                <a:latin typeface="Calibri" panose="020F0502020204030204" pitchFamily="34" charset="0"/>
              </a:rPr>
              <a:t>2.3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smtClean="0">
                <a:latin typeface="Calibri"/>
                <a:ea typeface="Calibri"/>
                <a:cs typeface="Calibri"/>
              </a:rPr>
              <a:t> </a:t>
            </a:r>
            <a:r>
              <a:rPr lang="es-ES" dirty="0">
                <a:latin typeface="Calibri"/>
                <a:ea typeface="Calibri"/>
                <a:cs typeface="Calibri"/>
              </a:rPr>
              <a:t>Gestiona la emisión y pago de remuneraciones conforme los procedimientos establecidos por la jefatura y a las normas laborales imperantes.</a:t>
            </a:r>
          </a:p>
          <a:p>
            <a:endParaRPr lang="es-ES" dirty="0">
              <a:latin typeface="Calibri"/>
              <a:ea typeface="Calibri"/>
              <a:cs typeface="Calibri"/>
            </a:endParaRPr>
          </a:p>
          <a:p>
            <a:r>
              <a:rPr lang="es-ES" dirty="0">
                <a:latin typeface="Calibri"/>
                <a:ea typeface="Calibri"/>
                <a:cs typeface="Calibri"/>
              </a:rPr>
              <a:t>Reconoce el proceso de tramitación a considerar en el pago de remuneraciones  de acuerdo a lo establecidos por la empresa y las normas laborales vigentes</a:t>
            </a: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" name="Google Shape;96;p3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52" y="1203013"/>
            <a:ext cx="702376" cy="66970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864" y="4448534"/>
            <a:ext cx="3103843" cy="24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4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50;p21"/>
          <p:cNvSpPr/>
          <p:nvPr/>
        </p:nvSpPr>
        <p:spPr>
          <a:xfrm>
            <a:off x="431624" y="2372800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31" y="2890682"/>
            <a:ext cx="2963594" cy="4629223"/>
          </a:xfrm>
          <a:prstGeom prst="rect">
            <a:avLst/>
          </a:prstGeom>
        </p:spPr>
      </p:pic>
      <p:sp>
        <p:nvSpPr>
          <p:cNvPr id="17" name="Google Shape;445;p20"/>
          <p:cNvSpPr txBox="1"/>
          <p:nvPr/>
        </p:nvSpPr>
        <p:spPr>
          <a:xfrm>
            <a:off x="958647" y="3641405"/>
            <a:ext cx="5360924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FLUJO DE DATOS E INFORMACIÓN PARA </a:t>
            </a:r>
            <a:r>
              <a:rPr lang="es-ES_tradnl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CONFECCIONAR UNA LIQUIDACIÓN DE SUELDOS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la Autoevaluación y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entregar el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Ticket </a:t>
            </a:r>
          </a:p>
          <a:p>
            <a:pPr lvl="0">
              <a:lnSpc>
                <a:spcPct val="115000"/>
              </a:lnSpc>
            </a:pP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 smtClean="0">
              <a:solidFill>
                <a:srgbClr val="ED6B00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24" y="4011561"/>
            <a:ext cx="673176" cy="6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6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375975" y="2868409"/>
            <a:ext cx="4845900" cy="1266143"/>
            <a:chOff x="375975" y="2958049"/>
            <a:chExt cx="4845900" cy="1266143"/>
          </a:xfrm>
        </p:grpSpPr>
        <p:sp>
          <p:nvSpPr>
            <p:cNvPr id="23" name="Google Shape;101;p3"/>
            <p:cNvSpPr/>
            <p:nvPr/>
          </p:nvSpPr>
          <p:spPr>
            <a:xfrm>
              <a:off x="564075" y="2958049"/>
              <a:ext cx="4657800" cy="126614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" name="Grupo 3"/>
            <p:cNvGrpSpPr/>
            <p:nvPr/>
          </p:nvGrpSpPr>
          <p:grpSpPr>
            <a:xfrm>
              <a:off x="375975" y="3393458"/>
              <a:ext cx="376200" cy="395325"/>
              <a:chOff x="375767" y="3437085"/>
              <a:chExt cx="376200" cy="395325"/>
            </a:xfrm>
          </p:grpSpPr>
          <p:sp>
            <p:nvSpPr>
              <p:cNvPr id="26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Google Shape;99;p3"/>
            <p:cNvSpPr txBox="1"/>
            <p:nvPr/>
          </p:nvSpPr>
          <p:spPr>
            <a:xfrm>
              <a:off x="938775" y="3070011"/>
              <a:ext cx="3960526" cy="1042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buSzPts val="1600"/>
              </a:pP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Identificamos qué es una Liquidación de Sueldo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390612" y="4222408"/>
            <a:ext cx="4835324" cy="1266143"/>
            <a:chOff x="386551" y="3766736"/>
            <a:chExt cx="4835324" cy="1266143"/>
          </a:xfrm>
        </p:grpSpPr>
        <p:sp>
          <p:nvSpPr>
            <p:cNvPr id="19" name="Google Shape;99;p3"/>
            <p:cNvSpPr txBox="1"/>
            <p:nvPr/>
          </p:nvSpPr>
          <p:spPr>
            <a:xfrm>
              <a:off x="949350" y="3878698"/>
              <a:ext cx="4117499" cy="1042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600"/>
              </a:pP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Conocimos los distintos formatos utilizados por software de remuneraciones.</a:t>
              </a:r>
              <a:endParaRPr lang="es-ES_tradn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Google Shape;101;p3"/>
            <p:cNvSpPr/>
            <p:nvPr/>
          </p:nvSpPr>
          <p:spPr>
            <a:xfrm>
              <a:off x="564075" y="3766736"/>
              <a:ext cx="4657800" cy="126614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" name="Grupo 45"/>
            <p:cNvGrpSpPr/>
            <p:nvPr/>
          </p:nvGrpSpPr>
          <p:grpSpPr>
            <a:xfrm>
              <a:off x="386551" y="4202145"/>
              <a:ext cx="391110" cy="395325"/>
              <a:chOff x="375767" y="3437085"/>
              <a:chExt cx="376200" cy="395325"/>
            </a:xfrm>
          </p:grpSpPr>
          <p:sp>
            <p:nvSpPr>
              <p:cNvPr id="20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 smtClea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Agrupar 1"/>
          <p:cNvGrpSpPr/>
          <p:nvPr/>
        </p:nvGrpSpPr>
        <p:grpSpPr>
          <a:xfrm>
            <a:off x="394672" y="5576408"/>
            <a:ext cx="4827203" cy="1266143"/>
            <a:chOff x="394672" y="4575423"/>
            <a:chExt cx="4827203" cy="1266143"/>
          </a:xfrm>
        </p:grpSpPr>
        <p:sp>
          <p:nvSpPr>
            <p:cNvPr id="33" name="Google Shape;99;p3"/>
            <p:cNvSpPr txBox="1"/>
            <p:nvPr/>
          </p:nvSpPr>
          <p:spPr>
            <a:xfrm>
              <a:off x="957472" y="4687385"/>
              <a:ext cx="3960526" cy="1042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600"/>
              </a:pPr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Los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software que existen en el mercado para realizar el proceso de remuneraciones.</a:t>
              </a:r>
            </a:p>
          </p:txBody>
        </p:sp>
        <p:sp>
          <p:nvSpPr>
            <p:cNvPr id="45" name="Google Shape;101;p3"/>
            <p:cNvSpPr/>
            <p:nvPr/>
          </p:nvSpPr>
          <p:spPr>
            <a:xfrm>
              <a:off x="564075" y="4575423"/>
              <a:ext cx="4657800" cy="126614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rupo 50"/>
            <p:cNvGrpSpPr/>
            <p:nvPr/>
          </p:nvGrpSpPr>
          <p:grpSpPr>
            <a:xfrm>
              <a:off x="394672" y="5010832"/>
              <a:ext cx="376200" cy="395325"/>
              <a:chOff x="375767" y="3437085"/>
              <a:chExt cx="376200" cy="395325"/>
            </a:xfrm>
          </p:grpSpPr>
          <p:sp>
            <p:nvSpPr>
              <p:cNvPr id="36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 smtClea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" name="Elipse 43">
            <a:extLst>
              <a:ext uri="{FF2B5EF4-FFF2-40B4-BE49-F238E27FC236}">
                <a16:creationId xmlns=""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9" name="Google Shape;96;p3"/>
          <p:cNvSpPr txBox="1"/>
          <p:nvPr/>
        </p:nvSpPr>
        <p:spPr>
          <a:xfrm>
            <a:off x="574651" y="2261129"/>
            <a:ext cx="454972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LIQUIDACIÓN DE REMUNERACIONES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2513152"/>
            <a:ext cx="4828328" cy="4574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15"/>
          <p:cNvGrpSpPr/>
          <p:nvPr/>
        </p:nvGrpSpPr>
        <p:grpSpPr>
          <a:xfrm flipH="1">
            <a:off x="536225" y="2440019"/>
            <a:ext cx="5348026" cy="2790742"/>
            <a:chOff x="3816593" y="2843142"/>
            <a:chExt cx="5348026" cy="2790742"/>
          </a:xfrm>
        </p:grpSpPr>
        <p:sp>
          <p:nvSpPr>
            <p:cNvPr id="30" name="Google Shape;101;p3"/>
            <p:cNvSpPr/>
            <p:nvPr/>
          </p:nvSpPr>
          <p:spPr>
            <a:xfrm>
              <a:off x="4506819" y="2843142"/>
              <a:ext cx="4657800" cy="2790742"/>
            </a:xfrm>
            <a:prstGeom prst="roundRect">
              <a:avLst>
                <a:gd name="adj" fmla="val 16667"/>
              </a:avLst>
            </a:prstGeom>
            <a:solidFill>
              <a:srgbClr val="F7E3D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Triángulo isósceles 30"/>
            <p:cNvSpPr/>
            <p:nvPr/>
          </p:nvSpPr>
          <p:spPr>
            <a:xfrm rot="14571043">
              <a:off x="4111561" y="4473675"/>
              <a:ext cx="432619" cy="1022555"/>
            </a:xfrm>
            <a:prstGeom prst="triangle">
              <a:avLst/>
            </a:prstGeom>
            <a:solidFill>
              <a:srgbClr val="F7E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9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1" name="Google Shape;99;p3"/>
          <p:cNvSpPr txBox="1"/>
          <p:nvPr/>
        </p:nvSpPr>
        <p:spPr>
          <a:xfrm>
            <a:off x="706222" y="2876745"/>
            <a:ext cx="4357134" cy="191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Para revisar los aprendizajes trabajados en actividad anterior, los invitamos a reunirse en grupo de 3 integrantes máximo, y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completar </a:t>
            </a:r>
            <a:r>
              <a:rPr lang="es-CL" sz="1600" b="1" dirty="0" smtClean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CL" sz="1600" b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formulario de liquidación de sueldos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ordenando los conceptos que están en la lista de la actividad.</a:t>
            </a:r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" name="Google Shape;318;p12"/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21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Muy bien!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invitamos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profundizar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revisando</a:t>
            </a:r>
            <a:endParaRPr dirty="0">
              <a:solidFill>
                <a:srgbClr val="ED6B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100" i="0" u="none" strike="noStrike" cap="none" dirty="0" err="1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210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i="0" u="none" strike="noStrike" cap="none" dirty="0" err="1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r>
              <a:rPr lang="en-US" sz="21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A93501"/>
              </a:solidFill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4" y="3333134"/>
            <a:ext cx="4585614" cy="4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8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COMPLETAR LA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LIQUIDACIÓN DE SUELDOS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740831" y="2218896"/>
            <a:ext cx="8238600" cy="4558529"/>
            <a:chOff x="497651" y="2218896"/>
            <a:chExt cx="8238600" cy="4558529"/>
          </a:xfrm>
        </p:grpSpPr>
        <p:graphicFrame>
          <p:nvGraphicFramePr>
            <p:cNvPr id="8" name="Objeto 7">
              <a:extLst>
                <a:ext uri="{FF2B5EF4-FFF2-40B4-BE49-F238E27FC236}">
                  <a16:creationId xmlns:a16="http://schemas.microsoft.com/office/drawing/2014/main" xmlns="" id="{C012ED1B-35D0-46E6-AC55-B7B0E1A90F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3528317"/>
                </p:ext>
              </p:extLst>
            </p:nvPr>
          </p:nvGraphicFramePr>
          <p:xfrm>
            <a:off x="3434365" y="2218896"/>
            <a:ext cx="5301886" cy="4558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Worksheet" r:id="rId5" imgW="4619541" imgH="3972010" progId="Excel.Sheet.12">
                    <p:embed/>
                  </p:oleObj>
                </mc:Choice>
                <mc:Fallback>
                  <p:oleObj name="Worksheet" r:id="rId5" imgW="4619541" imgH="3972010" progId="Excel.Sheet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4365" y="2218896"/>
                          <a:ext cx="5301886" cy="45585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43F193B7-B082-4E3C-9126-2555CF511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7651" y="2218896"/>
              <a:ext cx="2365827" cy="45534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</a:p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SOLUCIÓN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FFE3C3BF-5692-4A4D-9B11-222A85984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252356"/>
              </p:ext>
            </p:extLst>
          </p:nvPr>
        </p:nvGraphicFramePr>
        <p:xfrm>
          <a:off x="1962150" y="2401888"/>
          <a:ext cx="5918200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Hoja de cálculo" r:id="rId5" imgW="5283200" imgH="3479800" progId="Excel.Sheet.12">
                  <p:embed/>
                </p:oleObj>
              </mc:Choice>
              <mc:Fallback>
                <p:oleObj name="Hoja de cálculo" r:id="rId5" imgW="5283200" imgH="34798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2401888"/>
                        <a:ext cx="5918200" cy="3900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7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079445" y="2568658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</a:t>
            </a:r>
            <a:r>
              <a:rPr lang="es-C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condiciones </a:t>
            </a:r>
            <a:r>
              <a:rPr lang="es-C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de: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4063852" y="2988250"/>
            <a:ext cx="5081308" cy="8765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4490259" y="3143797"/>
            <a:ext cx="45950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</a:pPr>
            <a:r>
              <a:rPr lang="es-ES_tradn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Reconocer la documentación necesaria Interna y Externa para realizar las Remuneraciones</a:t>
            </a:r>
            <a:r>
              <a:rPr lang="es-ES_tradn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924197" y="3233639"/>
            <a:ext cx="399948" cy="385800"/>
            <a:chOff x="8933845" y="4794482"/>
            <a:chExt cx="376200" cy="385800"/>
          </a:xfrm>
        </p:grpSpPr>
        <p:sp>
          <p:nvSpPr>
            <p:cNvPr id="162" name="Google Shape;162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8943370" y="479448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5"/>
          <p:cNvSpPr/>
          <p:nvPr/>
        </p:nvSpPr>
        <p:spPr>
          <a:xfrm>
            <a:off x="4077299" y="3965788"/>
            <a:ext cx="5081308" cy="8765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4503706" y="4121335"/>
            <a:ext cx="45950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</a:pPr>
            <a:r>
              <a:rPr lang="es-ES_tradn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Identificar </a:t>
            </a:r>
            <a:r>
              <a:rPr lang="es-ES_tradn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los archivos de la documentación para fiscalizaciones de la </a:t>
            </a:r>
            <a:r>
              <a:rPr lang="es-ES_tradn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autoridad</a:t>
            </a:r>
            <a:endParaRPr 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937644" y="4211177"/>
            <a:ext cx="399948" cy="385800"/>
            <a:chOff x="8933845" y="6093269"/>
            <a:chExt cx="376200" cy="385800"/>
          </a:xfrm>
        </p:grpSpPr>
        <p:sp>
          <p:nvSpPr>
            <p:cNvPr id="164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5"/>
          <p:cNvSpPr txBox="1"/>
          <p:nvPr/>
        </p:nvSpPr>
        <p:spPr>
          <a:xfrm>
            <a:off x="4079444" y="2136034"/>
            <a:ext cx="5287863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FLUJO DE DATOS E INFORMACI</a:t>
            </a:r>
            <a:r>
              <a:rPr lang="en-US" sz="20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ÓN PARA CONFECCIONAR </a:t>
            </a:r>
            <a:r>
              <a:rPr lang="en-US" sz="20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00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LIQUIDACIÓN DE SUELDOS</a:t>
            </a:r>
            <a:endParaRPr sz="200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063852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8" y="2067764"/>
            <a:ext cx="3132534" cy="4579843"/>
          </a:xfrm>
          <a:prstGeom prst="rect">
            <a:avLst/>
          </a:prstGeom>
        </p:spPr>
      </p:pic>
      <p:sp>
        <p:nvSpPr>
          <p:cNvPr id="20" name="Google Shape;156;p5"/>
          <p:cNvSpPr/>
          <p:nvPr/>
        </p:nvSpPr>
        <p:spPr>
          <a:xfrm>
            <a:off x="4077299" y="4943326"/>
            <a:ext cx="5081308" cy="8765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57;p5"/>
          <p:cNvSpPr txBox="1"/>
          <p:nvPr/>
        </p:nvSpPr>
        <p:spPr>
          <a:xfrm>
            <a:off x="4503706" y="4975762"/>
            <a:ext cx="45950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</a:pPr>
            <a:r>
              <a:rPr lang="es-ES_tradn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Reconocer </a:t>
            </a:r>
            <a:r>
              <a:rPr lang="es-ES_tradn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el Ciclo de la remuneraciones y calendario de pagos a organismos previsionales, tributarios y otros</a:t>
            </a:r>
            <a:r>
              <a:rPr lang="es-ES_tradn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3" name="Grupo 3"/>
          <p:cNvGrpSpPr/>
          <p:nvPr/>
        </p:nvGrpSpPr>
        <p:grpSpPr>
          <a:xfrm>
            <a:off x="3937644" y="5188715"/>
            <a:ext cx="399948" cy="385800"/>
            <a:chOff x="8933845" y="6093269"/>
            <a:chExt cx="376200" cy="385800"/>
          </a:xfrm>
        </p:grpSpPr>
        <p:sp>
          <p:nvSpPr>
            <p:cNvPr id="24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156;p5"/>
          <p:cNvSpPr/>
          <p:nvPr/>
        </p:nvSpPr>
        <p:spPr>
          <a:xfrm>
            <a:off x="4077299" y="5920865"/>
            <a:ext cx="5081308" cy="8765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57;p5"/>
          <p:cNvSpPr txBox="1"/>
          <p:nvPr/>
        </p:nvSpPr>
        <p:spPr>
          <a:xfrm>
            <a:off x="4503706" y="6148226"/>
            <a:ext cx="4595026" cy="44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s-ES_tradn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Trabajar </a:t>
            </a:r>
            <a:r>
              <a:rPr lang="es-ES_tradn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 manera colaborativa</a:t>
            </a:r>
            <a:endParaRPr 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9" name="Grupo 3"/>
          <p:cNvGrpSpPr/>
          <p:nvPr/>
        </p:nvGrpSpPr>
        <p:grpSpPr>
          <a:xfrm>
            <a:off x="3937644" y="6166254"/>
            <a:ext cx="399948" cy="385800"/>
            <a:chOff x="8933845" y="6093269"/>
            <a:chExt cx="376200" cy="385800"/>
          </a:xfrm>
        </p:grpSpPr>
        <p:sp>
          <p:nvSpPr>
            <p:cNvPr id="30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51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2744266" y="2900604"/>
            <a:ext cx="977919" cy="4616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5" name="Rectángulo redondeado 24"/>
          <p:cNvSpPr/>
          <p:nvPr/>
        </p:nvSpPr>
        <p:spPr>
          <a:xfrm>
            <a:off x="3031624" y="3472015"/>
            <a:ext cx="977919" cy="4616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3025688" y="4043426"/>
            <a:ext cx="977919" cy="4616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2757420" y="4614837"/>
            <a:ext cx="977919" cy="46166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2174702" y="5186246"/>
            <a:ext cx="977919" cy="46166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1121710" y="5194343"/>
            <a:ext cx="977919" cy="461665"/>
          </a:xfrm>
          <a:prstGeom prst="roundRect">
            <a:avLst/>
          </a:prstGeom>
          <a:solidFill>
            <a:srgbClr val="ED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474209" y="4621313"/>
            <a:ext cx="977919" cy="461665"/>
          </a:xfrm>
          <a:prstGeom prst="roundRect">
            <a:avLst/>
          </a:prstGeom>
          <a:solidFill>
            <a:srgbClr val="7BA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152305" y="4048283"/>
            <a:ext cx="977919" cy="461665"/>
          </a:xfrm>
          <a:prstGeom prst="roundRect">
            <a:avLst/>
          </a:prstGeom>
          <a:solidFill>
            <a:srgbClr val="3FD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152306" y="3475253"/>
            <a:ext cx="977919" cy="46166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486619" y="2902223"/>
            <a:ext cx="977919" cy="461665"/>
          </a:xfrm>
          <a:prstGeom prst="roundRect">
            <a:avLst/>
          </a:prstGeom>
          <a:solidFill>
            <a:srgbClr val="F18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4" name="Rectángulo redondeado 33"/>
          <p:cNvSpPr/>
          <p:nvPr/>
        </p:nvSpPr>
        <p:spPr>
          <a:xfrm>
            <a:off x="1612901" y="2329193"/>
            <a:ext cx="977919" cy="4616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Elipse 4"/>
          <p:cNvSpPr/>
          <p:nvPr/>
        </p:nvSpPr>
        <p:spPr>
          <a:xfrm>
            <a:off x="1377875" y="3328620"/>
            <a:ext cx="1393524" cy="13935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3" name="Google Shape;173;p6"/>
          <p:cNvSpPr/>
          <p:nvPr/>
        </p:nvSpPr>
        <p:spPr>
          <a:xfrm>
            <a:off x="4290001" y="2426269"/>
            <a:ext cx="5057911" cy="2421215"/>
          </a:xfrm>
          <a:prstGeom prst="roundRect">
            <a:avLst>
              <a:gd name="adj" fmla="val 986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4537800" y="2688493"/>
            <a:ext cx="443157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¿Para confeccionar un proceso de remuneraciones, se requiere que el ejecutivo que se encarga de este gran proceso sea muy ordenado, riguroso, cuidadoso y prolijo con toda la documentación que se utiliza para confeccionar los sueldos de los trabajadores y para ello existe documentación Interna y Externa.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03" y="2189245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</a:p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lang="pt-BR" sz="28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85016" y="2421526"/>
            <a:ext cx="1033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Sueldo Base</a:t>
            </a:r>
            <a:endParaRPr lang="es-ES_tradnl" sz="1200" dirty="0"/>
          </a:p>
        </p:txBody>
      </p:sp>
      <p:sp>
        <p:nvSpPr>
          <p:cNvPr id="11" name="Rectángulo 10"/>
          <p:cNvSpPr/>
          <p:nvPr/>
        </p:nvSpPr>
        <p:spPr>
          <a:xfrm>
            <a:off x="2744266" y="2891689"/>
            <a:ext cx="977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Gratificaci</a:t>
            </a:r>
            <a:r>
              <a:rPr lang="es-E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ón</a:t>
            </a:r>
            <a:endParaRPr lang="es-E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endParaRPr lang="es-ES_tradnl" sz="1200" dirty="0"/>
          </a:p>
        </p:txBody>
      </p:sp>
      <p:sp>
        <p:nvSpPr>
          <p:cNvPr id="12" name="Rectángulo 11"/>
          <p:cNvSpPr/>
          <p:nvPr/>
        </p:nvSpPr>
        <p:spPr>
          <a:xfrm>
            <a:off x="3069554" y="3564348"/>
            <a:ext cx="9020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Comisiones</a:t>
            </a:r>
            <a:endParaRPr lang="es-ES_tradnl" sz="1200" dirty="0"/>
          </a:p>
        </p:txBody>
      </p:sp>
      <p:sp>
        <p:nvSpPr>
          <p:cNvPr id="13" name="Rectángulo 12"/>
          <p:cNvSpPr/>
          <p:nvPr/>
        </p:nvSpPr>
        <p:spPr>
          <a:xfrm>
            <a:off x="3239518" y="4135759"/>
            <a:ext cx="550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Bono</a:t>
            </a:r>
            <a:endParaRPr lang="es-ES_tradnl" sz="1200" dirty="0"/>
          </a:p>
        </p:txBody>
      </p:sp>
      <p:sp>
        <p:nvSpPr>
          <p:cNvPr id="14" name="Rectángulo 13"/>
          <p:cNvSpPr/>
          <p:nvPr/>
        </p:nvSpPr>
        <p:spPr>
          <a:xfrm>
            <a:off x="2772203" y="4708984"/>
            <a:ext cx="948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smtClean="0">
                <a:latin typeface="Calibri" panose="020F0502020204030204" pitchFamily="34" charset="0"/>
                <a:cs typeface="Calibri" panose="020F0502020204030204" pitchFamily="34" charset="0"/>
              </a:rPr>
              <a:t>Horas Extra</a:t>
            </a:r>
            <a:endParaRPr lang="es-ES_tradnl" sz="1200" dirty="0"/>
          </a:p>
        </p:txBody>
      </p:sp>
      <p:sp>
        <p:nvSpPr>
          <p:cNvPr id="16" name="Rectángulo 15"/>
          <p:cNvSpPr/>
          <p:nvPr/>
        </p:nvSpPr>
        <p:spPr>
          <a:xfrm>
            <a:off x="2288515" y="5278579"/>
            <a:ext cx="750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Colación</a:t>
            </a:r>
            <a:endParaRPr lang="es-ES_tradnl" sz="1200" dirty="0"/>
          </a:p>
        </p:txBody>
      </p:sp>
      <p:sp>
        <p:nvSpPr>
          <p:cNvPr id="18" name="Rectángulo 17"/>
          <p:cNvSpPr/>
          <p:nvPr/>
        </p:nvSpPr>
        <p:spPr>
          <a:xfrm>
            <a:off x="1128264" y="5286676"/>
            <a:ext cx="964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Movilización</a:t>
            </a:r>
            <a:endParaRPr lang="es-ES_tradnl" sz="1200" dirty="0"/>
          </a:p>
        </p:txBody>
      </p:sp>
      <p:sp>
        <p:nvSpPr>
          <p:cNvPr id="19" name="Rectángulo 18"/>
          <p:cNvSpPr/>
          <p:nvPr/>
        </p:nvSpPr>
        <p:spPr>
          <a:xfrm>
            <a:off x="715427" y="4713646"/>
            <a:ext cx="4954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AFP</a:t>
            </a:r>
            <a:endParaRPr lang="es-ES_tradnl" sz="1200" dirty="0"/>
          </a:p>
        </p:txBody>
      </p:sp>
      <p:sp>
        <p:nvSpPr>
          <p:cNvPr id="20" name="Rectángulo 19"/>
          <p:cNvSpPr/>
          <p:nvPr/>
        </p:nvSpPr>
        <p:spPr>
          <a:xfrm>
            <a:off x="273619" y="4048283"/>
            <a:ext cx="735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Fonasa</a:t>
            </a:r>
            <a:r>
              <a:rPr lang="es-ES_tradnl" sz="1200" dirty="0" smtClean="0"/>
              <a:t> o </a:t>
            </a:r>
            <a:r>
              <a:rPr lang="es-ES_tradnl" sz="1200" dirty="0" err="1" smtClean="0"/>
              <a:t>Isapre</a:t>
            </a:r>
            <a:endParaRPr lang="es-E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21772" y="3475253"/>
            <a:ext cx="838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Seguro de Cesantía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33604" y="3000102"/>
            <a:ext cx="4901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APV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530334" y="3446571"/>
            <a:ext cx="1143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Sueldo Bruto</a:t>
            </a:r>
          </a:p>
          <a:p>
            <a:pPr algn="ctr"/>
            <a:r>
              <a:rPr lang="es-ES_tradnl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Suma del total imponible y los haberes no imponibles (</a:t>
            </a:r>
            <a:r>
              <a:rPr lang="es-ES_tradnl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colaci</a:t>
            </a:r>
            <a:r>
              <a:rPr lang="es-ES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ón</a:t>
            </a:r>
            <a:r>
              <a:rPr lang="es-E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 movilización)</a:t>
            </a:r>
            <a:endParaRPr lang="es-ES_tradnl" sz="1000" dirty="0"/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2093074" y="2838450"/>
            <a:ext cx="0" cy="438651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endCxn id="5" idx="7"/>
          </p:cNvCxnSpPr>
          <p:nvPr/>
        </p:nvCxnSpPr>
        <p:spPr>
          <a:xfrm flipH="1">
            <a:off x="2567322" y="3302382"/>
            <a:ext cx="183144" cy="230315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stCxn id="25" idx="1"/>
          </p:cNvCxnSpPr>
          <p:nvPr/>
        </p:nvCxnSpPr>
        <p:spPr>
          <a:xfrm flipH="1">
            <a:off x="2751166" y="3702848"/>
            <a:ext cx="280458" cy="138499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26" idx="1"/>
          </p:cNvCxnSpPr>
          <p:nvPr/>
        </p:nvCxnSpPr>
        <p:spPr>
          <a:xfrm flipH="1" flipV="1">
            <a:off x="2751592" y="4174950"/>
            <a:ext cx="274096" cy="99309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endCxn id="5" idx="5"/>
          </p:cNvCxnSpPr>
          <p:nvPr/>
        </p:nvCxnSpPr>
        <p:spPr>
          <a:xfrm flipH="1" flipV="1">
            <a:off x="2567322" y="4518065"/>
            <a:ext cx="204077" cy="204077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stCxn id="28" idx="0"/>
          </p:cNvCxnSpPr>
          <p:nvPr/>
        </p:nvCxnSpPr>
        <p:spPr>
          <a:xfrm flipH="1" flipV="1">
            <a:off x="2316242" y="4708984"/>
            <a:ext cx="347420" cy="477262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1461116" y="3225906"/>
            <a:ext cx="176554" cy="230315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32" idx="3"/>
          </p:cNvCxnSpPr>
          <p:nvPr/>
        </p:nvCxnSpPr>
        <p:spPr>
          <a:xfrm>
            <a:off x="1130225" y="3706086"/>
            <a:ext cx="285065" cy="135261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>
            <a:stCxn id="31" idx="3"/>
          </p:cNvCxnSpPr>
          <p:nvPr/>
        </p:nvCxnSpPr>
        <p:spPr>
          <a:xfrm flipV="1">
            <a:off x="1130224" y="4174951"/>
            <a:ext cx="284655" cy="104165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V="1">
            <a:off x="1439929" y="4518065"/>
            <a:ext cx="152589" cy="190919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 flipV="1">
            <a:off x="1630094" y="4739233"/>
            <a:ext cx="260133" cy="447013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6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</TotalTime>
  <Words>2492</Words>
  <Application>Microsoft Office PowerPoint</Application>
  <PresentationFormat>Personalizado</PresentationFormat>
  <Paragraphs>346</Paragraphs>
  <Slides>30</Slides>
  <Notes>26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Roboto</vt:lpstr>
      <vt:lpstr>Simple Light</vt:lpstr>
      <vt:lpstr>Worksheet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99</cp:revision>
  <dcterms:modified xsi:type="dcterms:W3CDTF">2021-02-18T05:21:37Z</dcterms:modified>
</cp:coreProperties>
</file>