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BYeJEahfVA2BYYtYAlZG/RCR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;p1" id="21" name="Google Shape;2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4"/>
          <p:cNvGrpSpPr/>
          <p:nvPr/>
        </p:nvGrpSpPr>
        <p:grpSpPr>
          <a:xfrm>
            <a:off x="242853" y="1756548"/>
            <a:ext cx="9346505" cy="5675928"/>
            <a:chOff x="-1" y="0"/>
            <a:chExt cx="9346504" cy="5675926"/>
          </a:xfrm>
        </p:grpSpPr>
        <p:sp>
          <p:nvSpPr>
            <p:cNvPr id="23" name="Google Shape;23;p14"/>
            <p:cNvSpPr/>
            <p:nvPr/>
          </p:nvSpPr>
          <p:spPr>
            <a:xfrm>
              <a:off x="-1" y="0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 txBox="1"/>
            <p:nvPr/>
          </p:nvSpPr>
          <p:spPr>
            <a:xfrm>
              <a:off x="0" y="2647845"/>
              <a:ext cx="9091321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0;p1" id="25" name="Google Shape;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1" id="27" name="Google Shape;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;p1" id="28" name="Google Shape;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;p1" id="29" name="Google Shape;2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5"/>
          <p:cNvGrpSpPr/>
          <p:nvPr/>
        </p:nvGrpSpPr>
        <p:grpSpPr>
          <a:xfrm>
            <a:off x="242853" y="1756548"/>
            <a:ext cx="9346505" cy="5675928"/>
            <a:chOff x="-1" y="0"/>
            <a:chExt cx="9346504" cy="5675926"/>
          </a:xfrm>
        </p:grpSpPr>
        <p:sp>
          <p:nvSpPr>
            <p:cNvPr id="33" name="Google Shape;33;p15"/>
            <p:cNvSpPr/>
            <p:nvPr/>
          </p:nvSpPr>
          <p:spPr>
            <a:xfrm>
              <a:off x="-1" y="0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5"/>
            <p:cNvSpPr txBox="1"/>
            <p:nvPr/>
          </p:nvSpPr>
          <p:spPr>
            <a:xfrm>
              <a:off x="0" y="2647845"/>
              <a:ext cx="9091321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24;p3" id="35" name="Google Shape;3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5;p3" id="36" name="Google Shape;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;p3" id="37" name="Google Shape;3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16"/>
          <p:cNvGrpSpPr/>
          <p:nvPr/>
        </p:nvGrpSpPr>
        <p:grpSpPr>
          <a:xfrm>
            <a:off x="8091898" y="451666"/>
            <a:ext cx="662105" cy="380237"/>
            <a:chOff x="-1" y="0"/>
            <a:chExt cx="662104" cy="380236"/>
          </a:xfrm>
        </p:grpSpPr>
        <p:sp>
          <p:nvSpPr>
            <p:cNvPr id="42" name="Google Shape;42;p1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4" name="Google Shape;44;p16"/>
          <p:cNvGrpSpPr/>
          <p:nvPr/>
        </p:nvGrpSpPr>
        <p:grpSpPr>
          <a:xfrm>
            <a:off x="8753997" y="451666"/>
            <a:ext cx="785406" cy="380237"/>
            <a:chOff x="-1" y="0"/>
            <a:chExt cx="785404" cy="380236"/>
          </a:xfrm>
        </p:grpSpPr>
        <p:sp>
          <p:nvSpPr>
            <p:cNvPr id="45" name="Google Shape;45;p16"/>
            <p:cNvSpPr/>
            <p:nvPr/>
          </p:nvSpPr>
          <p:spPr>
            <a:xfrm>
              <a:off x="-1" y="327734"/>
              <a:ext cx="785404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6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7" name="Google Shape;47;p16"/>
          <p:cNvSpPr txBox="1"/>
          <p:nvPr/>
        </p:nvSpPr>
        <p:spPr>
          <a:xfrm>
            <a:off x="442650" y="350324"/>
            <a:ext cx="7441801" cy="372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Aplicaciones Informáticas para la Gestion Administrativa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8443617" y="271142"/>
            <a:ext cx="1166702" cy="391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9" name="Google Shape;49;p16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8"/>
          <p:cNvGrpSpPr/>
          <p:nvPr/>
        </p:nvGrpSpPr>
        <p:grpSpPr>
          <a:xfrm>
            <a:off x="8091898" y="451666"/>
            <a:ext cx="662105" cy="380237"/>
            <a:chOff x="-1" y="0"/>
            <a:chExt cx="662104" cy="380236"/>
          </a:xfrm>
        </p:grpSpPr>
        <p:sp>
          <p:nvSpPr>
            <p:cNvPr id="57" name="Google Shape;57;p1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8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18"/>
          <p:cNvGrpSpPr/>
          <p:nvPr/>
        </p:nvGrpSpPr>
        <p:grpSpPr>
          <a:xfrm>
            <a:off x="8753997" y="451666"/>
            <a:ext cx="785406" cy="380237"/>
            <a:chOff x="-1" y="0"/>
            <a:chExt cx="785404" cy="380236"/>
          </a:xfrm>
        </p:grpSpPr>
        <p:sp>
          <p:nvSpPr>
            <p:cNvPr id="60" name="Google Shape;60;p18"/>
            <p:cNvSpPr/>
            <p:nvPr/>
          </p:nvSpPr>
          <p:spPr>
            <a:xfrm>
              <a:off x="-1" y="327734"/>
              <a:ext cx="785404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8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18"/>
          <p:cNvSpPr txBox="1"/>
          <p:nvPr/>
        </p:nvSpPr>
        <p:spPr>
          <a:xfrm>
            <a:off x="8443617" y="271142"/>
            <a:ext cx="1166702" cy="391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3" name="Google Shape;63;p18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442650" y="350325"/>
            <a:ext cx="7441801" cy="372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Aplicaciones Informáticas para la Gestion Administrativa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9"/>
          <p:cNvGrpSpPr/>
          <p:nvPr/>
        </p:nvGrpSpPr>
        <p:grpSpPr>
          <a:xfrm>
            <a:off x="8080880" y="451666"/>
            <a:ext cx="662105" cy="380237"/>
            <a:chOff x="-1" y="0"/>
            <a:chExt cx="662104" cy="380236"/>
          </a:xfrm>
        </p:grpSpPr>
        <p:sp>
          <p:nvSpPr>
            <p:cNvPr id="69" name="Google Shape;69;p19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1" name="Google Shape;71;p19"/>
          <p:cNvGrpSpPr/>
          <p:nvPr/>
        </p:nvGrpSpPr>
        <p:grpSpPr>
          <a:xfrm>
            <a:off x="8742980" y="451666"/>
            <a:ext cx="785405" cy="380237"/>
            <a:chOff x="-1" y="0"/>
            <a:chExt cx="785404" cy="380236"/>
          </a:xfrm>
        </p:grpSpPr>
        <p:sp>
          <p:nvSpPr>
            <p:cNvPr id="72" name="Google Shape;72;p19"/>
            <p:cNvSpPr/>
            <p:nvPr/>
          </p:nvSpPr>
          <p:spPr>
            <a:xfrm>
              <a:off x="-1" y="327734"/>
              <a:ext cx="785404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4" name="Google Shape;74;p19"/>
          <p:cNvSpPr txBox="1"/>
          <p:nvPr/>
        </p:nvSpPr>
        <p:spPr>
          <a:xfrm>
            <a:off x="8170650" y="288449"/>
            <a:ext cx="1166702" cy="372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75" name="Google Shape;75;p19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9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0"/>
          <p:cNvGrpSpPr/>
          <p:nvPr/>
        </p:nvGrpSpPr>
        <p:grpSpPr>
          <a:xfrm>
            <a:off x="8091898" y="451666"/>
            <a:ext cx="662105" cy="380237"/>
            <a:chOff x="-1" y="0"/>
            <a:chExt cx="662104" cy="380236"/>
          </a:xfrm>
        </p:grpSpPr>
        <p:sp>
          <p:nvSpPr>
            <p:cNvPr id="82" name="Google Shape;82;p20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0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20"/>
          <p:cNvGrpSpPr/>
          <p:nvPr/>
        </p:nvGrpSpPr>
        <p:grpSpPr>
          <a:xfrm>
            <a:off x="8753997" y="451666"/>
            <a:ext cx="785406" cy="380237"/>
            <a:chOff x="-1" y="0"/>
            <a:chExt cx="785404" cy="380236"/>
          </a:xfrm>
        </p:grpSpPr>
        <p:sp>
          <p:nvSpPr>
            <p:cNvPr id="85" name="Google Shape;85;p20"/>
            <p:cNvSpPr/>
            <p:nvPr/>
          </p:nvSpPr>
          <p:spPr>
            <a:xfrm>
              <a:off x="-1" y="327734"/>
              <a:ext cx="785404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20"/>
          <p:cNvSpPr txBox="1"/>
          <p:nvPr/>
        </p:nvSpPr>
        <p:spPr>
          <a:xfrm>
            <a:off x="8443617" y="271142"/>
            <a:ext cx="1166702" cy="391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8" name="Google Shape;88;p20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442650" y="350325"/>
            <a:ext cx="7441801" cy="372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Aplicaciones Informáticas para la Gestion Administrativa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3"/>
          <p:cNvGrpSpPr/>
          <p:nvPr/>
        </p:nvGrpSpPr>
        <p:grpSpPr>
          <a:xfrm>
            <a:off x="8091898" y="451666"/>
            <a:ext cx="662105" cy="380237"/>
            <a:chOff x="-1" y="0"/>
            <a:chExt cx="662104" cy="380236"/>
          </a:xfrm>
        </p:grpSpPr>
        <p:sp>
          <p:nvSpPr>
            <p:cNvPr id="9" name="Google Shape;9;p13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3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" name="Google Shape;11;p13"/>
          <p:cNvGrpSpPr/>
          <p:nvPr/>
        </p:nvGrpSpPr>
        <p:grpSpPr>
          <a:xfrm>
            <a:off x="8753997" y="451666"/>
            <a:ext cx="785406" cy="380237"/>
            <a:chOff x="-1" y="0"/>
            <a:chExt cx="785404" cy="380236"/>
          </a:xfrm>
        </p:grpSpPr>
        <p:sp>
          <p:nvSpPr>
            <p:cNvPr id="12" name="Google Shape;12;p13"/>
            <p:cNvSpPr/>
            <p:nvPr/>
          </p:nvSpPr>
          <p:spPr>
            <a:xfrm>
              <a:off x="-1" y="327734"/>
              <a:ext cx="785404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4" name="Google Shape;14;p13"/>
          <p:cNvSpPr txBox="1"/>
          <p:nvPr/>
        </p:nvSpPr>
        <p:spPr>
          <a:xfrm>
            <a:off x="8443617" y="271142"/>
            <a:ext cx="1166702" cy="391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" name="Google Shape;15;p13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3"/>
          <p:cNvSpPr txBox="1"/>
          <p:nvPr/>
        </p:nvSpPr>
        <p:spPr>
          <a:xfrm>
            <a:off x="442650" y="350325"/>
            <a:ext cx="7441801" cy="372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Aplicaciones Informáticas para la Gestion Administrativa</a:t>
            </a:r>
            <a:endParaRPr/>
          </a:p>
        </p:txBody>
      </p:sp>
      <p:sp>
        <p:nvSpPr>
          <p:cNvPr id="18" name="Google Shape;18;p13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3.jp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76618" y="6563127"/>
            <a:ext cx="7012135" cy="48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74948" y="2049161"/>
            <a:ext cx="1444329" cy="369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39098" y="834800"/>
            <a:ext cx="4156804" cy="339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54340" y="2298962"/>
            <a:ext cx="7139541" cy="217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INFORMÁTICAS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PARA LA GESTIÓN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ADMINISTRATIVA </a:t>
            </a:r>
            <a:endParaRPr/>
          </a:p>
        </p:txBody>
      </p:sp>
      <p:pic>
        <p:nvPicPr>
          <p:cNvPr descr="Google Shape;99;p9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685" y="1979146"/>
            <a:ext cx="5191179" cy="474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371684" y="6881800"/>
            <a:ext cx="337162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366450" y="1012500"/>
            <a:ext cx="4700400" cy="37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375977" y="1283910"/>
            <a:ext cx="7017881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273" name="Google Shape;273;p10"/>
          <p:cNvGrpSpPr/>
          <p:nvPr/>
        </p:nvGrpSpPr>
        <p:grpSpPr>
          <a:xfrm>
            <a:off x="-4659" y="4568178"/>
            <a:ext cx="9109190" cy="783012"/>
            <a:chOff x="-2" y="-2"/>
            <a:chExt cx="9109188" cy="783011"/>
          </a:xfrm>
        </p:grpSpPr>
        <p:sp>
          <p:nvSpPr>
            <p:cNvPr id="274" name="Google Shape;274;p10"/>
            <p:cNvSpPr txBox="1"/>
            <p:nvPr/>
          </p:nvSpPr>
          <p:spPr>
            <a:xfrm>
              <a:off x="1334834" y="222247"/>
              <a:ext cx="7774352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275" name="Google Shape;275;p10"/>
            <p:cNvGrpSpPr/>
            <p:nvPr/>
          </p:nvGrpSpPr>
          <p:grpSpPr>
            <a:xfrm>
              <a:off x="-2" y="-2"/>
              <a:ext cx="1135372" cy="783011"/>
              <a:chOff x="-1" y="-1"/>
              <a:chExt cx="1135370" cy="783010"/>
            </a:xfrm>
          </p:grpSpPr>
          <p:sp>
            <p:nvSpPr>
              <p:cNvPr id="276" name="Google Shape;276;p10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269;p18" id="277" name="Google Shape;277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8" name="Google Shape;278;p10"/>
          <p:cNvGrpSpPr/>
          <p:nvPr/>
        </p:nvGrpSpPr>
        <p:grpSpPr>
          <a:xfrm>
            <a:off x="-4657" y="3697442"/>
            <a:ext cx="6615374" cy="783012"/>
            <a:chOff x="0" y="-2"/>
            <a:chExt cx="6615373" cy="783011"/>
          </a:xfrm>
        </p:grpSpPr>
        <p:sp>
          <p:nvSpPr>
            <p:cNvPr id="279" name="Google Shape;279;p10"/>
            <p:cNvSpPr txBox="1"/>
            <p:nvPr/>
          </p:nvSpPr>
          <p:spPr>
            <a:xfrm>
              <a:off x="1334835" y="94430"/>
              <a:ext cx="5280538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80" name="Google Shape;280;p10"/>
            <p:cNvGrpSpPr/>
            <p:nvPr/>
          </p:nvGrpSpPr>
          <p:grpSpPr>
            <a:xfrm>
              <a:off x="0" y="-2"/>
              <a:ext cx="1135373" cy="783011"/>
              <a:chOff x="0" y="-1"/>
              <a:chExt cx="1135372" cy="783010"/>
            </a:xfrm>
          </p:grpSpPr>
          <p:sp>
            <p:nvSpPr>
              <p:cNvPr id="281" name="Google Shape;281;p10"/>
              <p:cNvSpPr/>
              <p:nvPr/>
            </p:nvSpPr>
            <p:spPr>
              <a:xfrm rot="5400000">
                <a:off x="176181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274;p18" id="282" name="Google Shape;282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2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3" name="Google Shape;283;p10"/>
          <p:cNvGrpSpPr/>
          <p:nvPr/>
        </p:nvGrpSpPr>
        <p:grpSpPr>
          <a:xfrm>
            <a:off x="-4659" y="1955973"/>
            <a:ext cx="9178017" cy="783012"/>
            <a:chOff x="-2" y="-2"/>
            <a:chExt cx="9178015" cy="783011"/>
          </a:xfrm>
        </p:grpSpPr>
        <p:sp>
          <p:nvSpPr>
            <p:cNvPr id="284" name="Google Shape;284;p10"/>
            <p:cNvSpPr txBox="1"/>
            <p:nvPr/>
          </p:nvSpPr>
          <p:spPr>
            <a:xfrm>
              <a:off x="1334834" y="222247"/>
              <a:ext cx="7843179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285" name="Google Shape;285;p10"/>
            <p:cNvGrpSpPr/>
            <p:nvPr/>
          </p:nvGrpSpPr>
          <p:grpSpPr>
            <a:xfrm>
              <a:off x="-2" y="-2"/>
              <a:ext cx="1135372" cy="783011"/>
              <a:chOff x="-1" y="-1"/>
              <a:chExt cx="1135370" cy="783010"/>
            </a:xfrm>
          </p:grpSpPr>
          <p:sp>
            <p:nvSpPr>
              <p:cNvPr id="286" name="Google Shape;286;p10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279;p18" id="287" name="Google Shape;287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4" y="83074"/>
                <a:ext cx="731862" cy="616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8" name="Google Shape;288;p10"/>
          <p:cNvGrpSpPr/>
          <p:nvPr/>
        </p:nvGrpSpPr>
        <p:grpSpPr>
          <a:xfrm>
            <a:off x="-4658" y="2826707"/>
            <a:ext cx="8912546" cy="783012"/>
            <a:chOff x="0" y="-2"/>
            <a:chExt cx="8912545" cy="783011"/>
          </a:xfrm>
        </p:grpSpPr>
        <p:sp>
          <p:nvSpPr>
            <p:cNvPr id="289" name="Google Shape;289;p10"/>
            <p:cNvSpPr txBox="1"/>
            <p:nvPr/>
          </p:nvSpPr>
          <p:spPr>
            <a:xfrm>
              <a:off x="1334835" y="222247"/>
              <a:ext cx="7577710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290" name="Google Shape;290;p10"/>
            <p:cNvGrpSpPr/>
            <p:nvPr/>
          </p:nvGrpSpPr>
          <p:grpSpPr>
            <a:xfrm>
              <a:off x="0" y="-2"/>
              <a:ext cx="1135373" cy="783011"/>
              <a:chOff x="0" y="-1"/>
              <a:chExt cx="1135372" cy="783010"/>
            </a:xfrm>
          </p:grpSpPr>
          <p:sp>
            <p:nvSpPr>
              <p:cNvPr id="291" name="Google Shape;291;p10"/>
              <p:cNvSpPr/>
              <p:nvPr/>
            </p:nvSpPr>
            <p:spPr>
              <a:xfrm rot="5400000">
                <a:off x="176181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284;p18" id="292" name="Google Shape;292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2" y="103502"/>
                <a:ext cx="683390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3" name="Google Shape;293;p10"/>
          <p:cNvGrpSpPr/>
          <p:nvPr/>
        </p:nvGrpSpPr>
        <p:grpSpPr>
          <a:xfrm>
            <a:off x="-4657" y="5438912"/>
            <a:ext cx="6861180" cy="783012"/>
            <a:chOff x="0" y="-2"/>
            <a:chExt cx="6861178" cy="783011"/>
          </a:xfrm>
        </p:grpSpPr>
        <p:sp>
          <p:nvSpPr>
            <p:cNvPr id="294" name="Google Shape;294;p10"/>
            <p:cNvSpPr txBox="1"/>
            <p:nvPr/>
          </p:nvSpPr>
          <p:spPr>
            <a:xfrm>
              <a:off x="1334834" y="123926"/>
              <a:ext cx="5526344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295" name="Google Shape;295;p10"/>
            <p:cNvGrpSpPr/>
            <p:nvPr/>
          </p:nvGrpSpPr>
          <p:grpSpPr>
            <a:xfrm>
              <a:off x="0" y="-2"/>
              <a:ext cx="1135373" cy="783011"/>
              <a:chOff x="0" y="-1"/>
              <a:chExt cx="1135372" cy="783010"/>
            </a:xfrm>
          </p:grpSpPr>
          <p:sp>
            <p:nvSpPr>
              <p:cNvPr id="296" name="Google Shape;296;p10"/>
              <p:cNvSpPr/>
              <p:nvPr/>
            </p:nvSpPr>
            <p:spPr>
              <a:xfrm rot="5400000">
                <a:off x="176181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289;p18" id="297" name="Google Shape;297;p1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1" y="103502"/>
                <a:ext cx="683392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oogle Shape;290;p18" id="298" name="Google Shape;29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371684" y="6881800"/>
            <a:ext cx="337162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grpSp>
        <p:nvGrpSpPr>
          <p:cNvPr id="305" name="Google Shape;305;p11"/>
          <p:cNvGrpSpPr/>
          <p:nvPr/>
        </p:nvGrpSpPr>
        <p:grpSpPr>
          <a:xfrm>
            <a:off x="431622" y="2285848"/>
            <a:ext cx="8839206" cy="3238196"/>
            <a:chOff x="0" y="0"/>
            <a:chExt cx="8839204" cy="3238195"/>
          </a:xfrm>
        </p:grpSpPr>
        <p:sp>
          <p:nvSpPr>
            <p:cNvPr id="306" name="Google Shape;306;p11"/>
            <p:cNvSpPr/>
            <p:nvPr/>
          </p:nvSpPr>
          <p:spPr>
            <a:xfrm>
              <a:off x="0" y="0"/>
              <a:ext cx="8839204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162838" y="1428979"/>
              <a:ext cx="8513528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8" name="Google Shape;308;p11"/>
          <p:cNvSpPr txBox="1"/>
          <p:nvPr/>
        </p:nvSpPr>
        <p:spPr>
          <a:xfrm>
            <a:off x="375973" y="1372960"/>
            <a:ext cx="3426740" cy="536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366450" y="1110820"/>
            <a:ext cx="4700400" cy="37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3571241" y="1087986"/>
            <a:ext cx="559358" cy="94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descr="Google Shape;303;p19" id="312" name="Google Shape;3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4" y="3978569"/>
            <a:ext cx="6899894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 txBox="1"/>
          <p:nvPr/>
        </p:nvSpPr>
        <p:spPr>
          <a:xfrm>
            <a:off x="2639666" y="6881800"/>
            <a:ext cx="163963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ación</a:t>
            </a:r>
            <a:endParaRPr/>
          </a:p>
        </p:txBody>
      </p:sp>
      <p:sp>
        <p:nvSpPr>
          <p:cNvPr id="314" name="Google Shape;314;p11"/>
          <p:cNvSpPr txBox="1"/>
          <p:nvPr/>
        </p:nvSpPr>
        <p:spPr>
          <a:xfrm>
            <a:off x="958644" y="2976352"/>
            <a:ext cx="6356558" cy="2238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INFORMES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WORD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descarga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371684" y="6881800"/>
            <a:ext cx="337162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grpSp>
        <p:nvGrpSpPr>
          <p:cNvPr id="321" name="Google Shape;321;p12"/>
          <p:cNvGrpSpPr/>
          <p:nvPr/>
        </p:nvGrpSpPr>
        <p:grpSpPr>
          <a:xfrm>
            <a:off x="431622" y="2285848"/>
            <a:ext cx="8839206" cy="3238196"/>
            <a:chOff x="0" y="0"/>
            <a:chExt cx="8839204" cy="3238195"/>
          </a:xfrm>
        </p:grpSpPr>
        <p:sp>
          <p:nvSpPr>
            <p:cNvPr id="322" name="Google Shape;322;p12"/>
            <p:cNvSpPr/>
            <p:nvPr/>
          </p:nvSpPr>
          <p:spPr>
            <a:xfrm>
              <a:off x="0" y="0"/>
              <a:ext cx="8839204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162838" y="1428979"/>
              <a:ext cx="8513528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24" name="Google Shape;324;p12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75973" y="1397789"/>
            <a:ext cx="8950503" cy="536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326" name="Google Shape;326;p12"/>
          <p:cNvSpPr txBox="1"/>
          <p:nvPr/>
        </p:nvSpPr>
        <p:spPr>
          <a:xfrm>
            <a:off x="366450" y="1110820"/>
            <a:ext cx="4700400" cy="37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Google Shape;317;p20" id="327" name="Google Shape;3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2"/>
          <p:cNvSpPr txBox="1"/>
          <p:nvPr/>
        </p:nvSpPr>
        <p:spPr>
          <a:xfrm>
            <a:off x="958646" y="2914438"/>
            <a:ext cx="6063479" cy="252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INFORMES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WORD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319;p20" id="329" name="Google Shape;3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65423" y="2049161"/>
            <a:ext cx="1444329" cy="369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39099" y="834800"/>
            <a:ext cx="6047149" cy="339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APLICACIONES INFORMÁTICAS PARA LA GESTIÓN ADMINISTRATIVA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47985" y="2331676"/>
            <a:ext cx="5751722" cy="640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INFORMES EN WORD</a:t>
            </a:r>
            <a:endParaRPr/>
          </a:p>
        </p:txBody>
      </p:sp>
      <p:pic>
        <p:nvPicPr>
          <p:cNvPr descr="Google Shape;107;p10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46" y="2982431"/>
            <a:ext cx="6189098" cy="534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cxnSp>
        <p:nvCxnSpPr>
          <p:cNvPr id="113" name="Google Shape;113;p3"/>
          <p:cNvCxnSpPr/>
          <p:nvPr/>
        </p:nvCxnSpPr>
        <p:spPr>
          <a:xfrm>
            <a:off x="7057035" y="7790766"/>
            <a:ext cx="2359743" cy="2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3"/>
          <p:cNvSpPr txBox="1"/>
          <p:nvPr/>
        </p:nvSpPr>
        <p:spPr>
          <a:xfrm>
            <a:off x="442488" y="6881800"/>
            <a:ext cx="266355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15222" y="2476003"/>
            <a:ext cx="2760223" cy="2915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los equipos y herramientas tecnológicas en la gestión administrativa, considerando un uso eficiente de la energía, de los materiales y los insumos.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252573" y="1472660"/>
            <a:ext cx="2980515" cy="4543830"/>
            <a:chOff x="0" y="0"/>
            <a:chExt cx="2980514" cy="4543829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2980514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8265" y="2081797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8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3585080" y="2499448"/>
            <a:ext cx="2781097" cy="12866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a nivel intermedio software de propósito general, para desarrollar las tareas administrativas con eficiencia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eficacia.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2"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28" name="Google Shape;128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6621270" y="2499448"/>
            <a:ext cx="2684207" cy="28868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3.1.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 documentos e informes con el procesador de textos Word, de manera ordenada considerando los criterios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definidos para ello.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funcionalidades de un procesador de texto, como tablas de contenido  con el fin de optimizar y organizar la información que  requiera la organización.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6" id="132" name="Google Shape;13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7" id="133" name="Google Shape;13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8" id="134" name="Google Shape;13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3"/>
          <p:cNvCxnSpPr/>
          <p:nvPr/>
        </p:nvCxnSpPr>
        <p:spPr>
          <a:xfrm>
            <a:off x="6782330" y="3761492"/>
            <a:ext cx="2359742" cy="1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grpSp>
        <p:nvGrpSpPr>
          <p:cNvPr id="142" name="Google Shape;142;p4"/>
          <p:cNvGrpSpPr/>
          <p:nvPr/>
        </p:nvGrpSpPr>
        <p:grpSpPr>
          <a:xfrm>
            <a:off x="386547" y="3816227"/>
            <a:ext cx="4845909" cy="883656"/>
            <a:chOff x="-2" y="0"/>
            <a:chExt cx="4845906" cy="883655"/>
          </a:xfrm>
        </p:grpSpPr>
        <p:grpSp>
          <p:nvGrpSpPr>
            <p:cNvPr id="143" name="Google Shape;143;p4"/>
            <p:cNvGrpSpPr/>
            <p:nvPr/>
          </p:nvGrpSpPr>
          <p:grpSpPr>
            <a:xfrm>
              <a:off x="188100" y="0"/>
              <a:ext cx="4657804" cy="883655"/>
              <a:chOff x="0" y="0"/>
              <a:chExt cx="4657803" cy="883654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0" y="0"/>
                <a:ext cx="4657803" cy="88365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47898" y="251708"/>
                <a:ext cx="4562006" cy="380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46" name="Google Shape;146;p4"/>
            <p:cNvGrpSpPr/>
            <p:nvPr/>
          </p:nvGrpSpPr>
          <p:grpSpPr>
            <a:xfrm>
              <a:off x="-2" y="168978"/>
              <a:ext cx="391116" cy="536121"/>
              <a:chOff x="-1" y="-1"/>
              <a:chExt cx="391114" cy="536119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-1" y="84708"/>
                <a:ext cx="391114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 txBox="1"/>
              <p:nvPr/>
            </p:nvSpPr>
            <p:spPr>
              <a:xfrm>
                <a:off x="9902" y="-1"/>
                <a:ext cx="312203" cy="53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49" name="Google Shape;149;p4"/>
            <p:cNvSpPr txBox="1"/>
            <p:nvPr/>
          </p:nvSpPr>
          <p:spPr>
            <a:xfrm>
              <a:off x="562798" y="234100"/>
              <a:ext cx="4117502" cy="391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Insertamos columnas. </a:t>
              </a: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375972" y="2843140"/>
            <a:ext cx="4845908" cy="883657"/>
            <a:chOff x="-1" y="0"/>
            <a:chExt cx="4845905" cy="883655"/>
          </a:xfrm>
        </p:grpSpPr>
        <p:grpSp>
          <p:nvGrpSpPr>
            <p:cNvPr id="151" name="Google Shape;151;p4"/>
            <p:cNvGrpSpPr/>
            <p:nvPr/>
          </p:nvGrpSpPr>
          <p:grpSpPr>
            <a:xfrm>
              <a:off x="188100" y="0"/>
              <a:ext cx="4657804" cy="883655"/>
              <a:chOff x="0" y="0"/>
              <a:chExt cx="4657803" cy="883654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0" y="0"/>
                <a:ext cx="4657803" cy="88365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47898" y="251708"/>
                <a:ext cx="4562006" cy="380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4" name="Google Shape;154;p4"/>
            <p:cNvGrpSpPr/>
            <p:nvPr/>
          </p:nvGrpSpPr>
          <p:grpSpPr>
            <a:xfrm>
              <a:off x="-1" y="168978"/>
              <a:ext cx="376204" cy="536121"/>
              <a:chOff x="0" y="-1"/>
              <a:chExt cx="376203" cy="536119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0" y="84708"/>
                <a:ext cx="376203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9524" y="-1"/>
                <a:ext cx="300303" cy="53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57" name="Google Shape;157;p4"/>
            <p:cNvSpPr txBox="1"/>
            <p:nvPr/>
          </p:nvSpPr>
          <p:spPr>
            <a:xfrm>
              <a:off x="562799" y="245823"/>
              <a:ext cx="3960529" cy="391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Aplicamos encabezado y pie de página.</a:t>
              </a:r>
              <a:endParaRPr/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5026616" y="3630159"/>
            <a:ext cx="696539" cy="696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574649" y="2248913"/>
            <a:ext cx="4778404" cy="433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TRABAJANDO EN WORD:</a:t>
            </a:r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>
            <a:off x="394669" y="4789313"/>
            <a:ext cx="4845907" cy="883656"/>
            <a:chOff x="-1" y="0"/>
            <a:chExt cx="4845905" cy="883655"/>
          </a:xfrm>
        </p:grpSpPr>
        <p:grpSp>
          <p:nvGrpSpPr>
            <p:cNvPr id="161" name="Google Shape;161;p4"/>
            <p:cNvGrpSpPr/>
            <p:nvPr/>
          </p:nvGrpSpPr>
          <p:grpSpPr>
            <a:xfrm>
              <a:off x="188100" y="0"/>
              <a:ext cx="4657804" cy="883655"/>
              <a:chOff x="0" y="0"/>
              <a:chExt cx="4657803" cy="883654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0" y="0"/>
                <a:ext cx="4657803" cy="88365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47898" y="251708"/>
                <a:ext cx="4562006" cy="3801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-1" y="168978"/>
              <a:ext cx="376204" cy="536121"/>
              <a:chOff x="0" y="-1"/>
              <a:chExt cx="376203" cy="536119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0" y="84708"/>
                <a:ext cx="376203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 txBox="1"/>
              <p:nvPr/>
            </p:nvSpPr>
            <p:spPr>
              <a:xfrm>
                <a:off x="9524" y="-1"/>
                <a:ext cx="300303" cy="53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167" name="Google Shape;167;p4"/>
            <p:cNvSpPr txBox="1"/>
            <p:nvPr/>
          </p:nvSpPr>
          <p:spPr>
            <a:xfrm>
              <a:off x="562799" y="234100"/>
              <a:ext cx="3960529" cy="391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Aplicamos combinación de correspondencia.</a:t>
              </a:r>
              <a:endParaRPr/>
            </a:p>
          </p:txBody>
        </p:sp>
      </p:grpSp>
      <p:pic>
        <p:nvPicPr>
          <p:cNvPr descr="Google Shape;168;p12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366450" y="888343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>
            <a:off x="536224" y="2440019"/>
            <a:ext cx="5390403" cy="2567595"/>
            <a:chOff x="0" y="0"/>
            <a:chExt cx="5390402" cy="2567593"/>
          </a:xfrm>
        </p:grpSpPr>
        <p:grpSp>
          <p:nvGrpSpPr>
            <p:cNvPr id="178" name="Google Shape;178;p5"/>
            <p:cNvGrpSpPr/>
            <p:nvPr/>
          </p:nvGrpSpPr>
          <p:grpSpPr>
            <a:xfrm>
              <a:off x="0" y="0"/>
              <a:ext cx="4657805" cy="2567593"/>
              <a:chOff x="0" y="0"/>
              <a:chExt cx="4657804" cy="2567592"/>
            </a:xfrm>
          </p:grpSpPr>
          <p:sp>
            <p:nvSpPr>
              <p:cNvPr id="179" name="Google Shape;179;p5"/>
              <p:cNvSpPr/>
              <p:nvPr/>
            </p:nvSpPr>
            <p:spPr>
              <a:xfrm flipH="1">
                <a:off x="0" y="0"/>
                <a:ext cx="4657804" cy="2567592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 txBox="1"/>
              <p:nvPr/>
            </p:nvSpPr>
            <p:spPr>
              <a:xfrm>
                <a:off x="125338" y="1093677"/>
                <a:ext cx="4407127" cy="380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81" name="Google Shape;181;p5"/>
            <p:cNvSpPr/>
            <p:nvPr/>
          </p:nvSpPr>
          <p:spPr>
            <a:xfrm flipH="1" rot="7028958">
              <a:off x="4620440" y="1630533"/>
              <a:ext cx="432621" cy="102255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5"/>
          <p:cNvSpPr txBox="1"/>
          <p:nvPr/>
        </p:nvSpPr>
        <p:spPr>
          <a:xfrm>
            <a:off x="375973" y="1265365"/>
            <a:ext cx="8950504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856787" y="2940824"/>
            <a:ext cx="4056005" cy="1533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recordar los aprendizajes trabajados en la actividad anterior, te invitamos a desarrollar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7 Conocimientos Previos.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consiste en aplicar Encabezado, Pie de página, insertar columnas.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856787" y="5416932"/>
            <a:ext cx="4995617" cy="1114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Google Shape;182;p13"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4109576" y="2664933"/>
            <a:ext cx="484095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375974" y="1760907"/>
            <a:ext cx="7513657" cy="431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INFORMES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WORD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4017016" y="1029694"/>
            <a:ext cx="466494" cy="83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descr="Google Shape;191;p14"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/>
          <p:nvPr/>
        </p:nvSpPr>
        <p:spPr>
          <a:xfrm>
            <a:off x="375975" y="1265365"/>
            <a:ext cx="4107535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grpSp>
        <p:nvGrpSpPr>
          <p:cNvPr id="197" name="Google Shape;197;p6"/>
          <p:cNvGrpSpPr/>
          <p:nvPr/>
        </p:nvGrpSpPr>
        <p:grpSpPr>
          <a:xfrm>
            <a:off x="4063851" y="3185653"/>
            <a:ext cx="5081313" cy="3106994"/>
            <a:chOff x="0" y="0"/>
            <a:chExt cx="5081311" cy="3106993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5081311" cy="3106993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66106" y="1363379"/>
              <a:ext cx="4949099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3895218" y="3696842"/>
            <a:ext cx="375443" cy="536120"/>
            <a:chOff x="0" y="0"/>
            <a:chExt cx="375441" cy="536118"/>
          </a:xfrm>
        </p:grpSpPr>
        <p:sp>
          <p:nvSpPr>
            <p:cNvPr id="201" name="Google Shape;201;p6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9505" y="0"/>
              <a:ext cx="299694" cy="536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3895218" y="5064459"/>
            <a:ext cx="375443" cy="536120"/>
            <a:chOff x="0" y="0"/>
            <a:chExt cx="375441" cy="536118"/>
          </a:xfrm>
        </p:grpSpPr>
        <p:sp>
          <p:nvSpPr>
            <p:cNvPr id="204" name="Google Shape;204;p6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9505" y="0"/>
              <a:ext cx="299694" cy="536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06" name="Google Shape;206;p6"/>
          <p:cNvSpPr txBox="1"/>
          <p:nvPr/>
        </p:nvSpPr>
        <p:spPr>
          <a:xfrm>
            <a:off x="4624637" y="3795571"/>
            <a:ext cx="392302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Tabla de contenidos automático.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4655558" y="5163187"/>
            <a:ext cx="3892106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Elaborar Informe aplicando portada.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grpSp>
        <p:nvGrpSpPr>
          <p:cNvPr id="214" name="Google Shape;214;p7"/>
          <p:cNvGrpSpPr/>
          <p:nvPr/>
        </p:nvGrpSpPr>
        <p:grpSpPr>
          <a:xfrm>
            <a:off x="969306" y="2349370"/>
            <a:ext cx="7629012" cy="4379679"/>
            <a:chOff x="0" y="0"/>
            <a:chExt cx="7629011" cy="4379677"/>
          </a:xfrm>
        </p:grpSpPr>
        <p:sp>
          <p:nvSpPr>
            <p:cNvPr id="215" name="Google Shape;215;p7"/>
            <p:cNvSpPr/>
            <p:nvPr/>
          </p:nvSpPr>
          <p:spPr>
            <a:xfrm>
              <a:off x="0" y="0"/>
              <a:ext cx="7629011" cy="4379677"/>
            </a:xfrm>
            <a:prstGeom prst="roundRect">
              <a:avLst>
                <a:gd fmla="val 10096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129507" y="1999720"/>
              <a:ext cx="7369997" cy="380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17" name="Google Shape;217;p7"/>
          <p:cNvSpPr txBox="1"/>
          <p:nvPr/>
        </p:nvSpPr>
        <p:spPr>
          <a:xfrm>
            <a:off x="1357559" y="2566002"/>
            <a:ext cx="6873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crear una Tabla de Contenido, puedes hacerlo con el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“Título 1”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Estilos.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Asigna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estilo “Título1” a los títulos del documento.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quieres que vaya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Tabla de Contenid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(conviene haber dejado una hoja en blanco previamente).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el menú Referencias y selecciona Tabla de Contenido.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mostrará una Tabla de contenidos con los números de página asignados a cada título.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existe un cambio en el documento o se agrega un nuevo título, la tabla se debe actualizar pulsando el botón derecho del mouse.</a:t>
            </a:r>
            <a:endParaRPr/>
          </a:p>
          <a:p>
            <a:pPr indent="190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Puedes ver un video explicativo en el siguiente link.</a:t>
            </a:r>
            <a:endParaRPr/>
          </a:p>
        </p:txBody>
      </p:sp>
      <p:pic>
        <p:nvPicPr>
          <p:cNvPr descr="Google Shape;214;p15" id="218" name="Google Shape;2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8004" y="2217854"/>
            <a:ext cx="500376" cy="477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TABLA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CONTENIDO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366450" y="89817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452173" y="1269910"/>
            <a:ext cx="8950504" cy="536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TABLA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CONTENIDO</a:t>
            </a:r>
            <a:endParaRPr/>
          </a:p>
        </p:txBody>
      </p:sp>
      <p:grpSp>
        <p:nvGrpSpPr>
          <p:cNvPr id="228" name="Google Shape;228;p8"/>
          <p:cNvGrpSpPr/>
          <p:nvPr/>
        </p:nvGrpSpPr>
        <p:grpSpPr>
          <a:xfrm>
            <a:off x="466023" y="2144729"/>
            <a:ext cx="4176316" cy="3306503"/>
            <a:chOff x="0" y="0"/>
            <a:chExt cx="4176315" cy="3306501"/>
          </a:xfrm>
        </p:grpSpPr>
        <p:sp>
          <p:nvSpPr>
            <p:cNvPr id="229" name="Google Shape;229;p8"/>
            <p:cNvSpPr/>
            <p:nvPr/>
          </p:nvSpPr>
          <p:spPr>
            <a:xfrm>
              <a:off x="0" y="0"/>
              <a:ext cx="4176315" cy="3306501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105967" y="1463132"/>
              <a:ext cx="3964381" cy="380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31" name="Google Shape;231;p8"/>
          <p:cNvSpPr txBox="1"/>
          <p:nvPr/>
        </p:nvSpPr>
        <p:spPr>
          <a:xfrm>
            <a:off x="648739" y="2359711"/>
            <a:ext cx="3899817" cy="2841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“TabladeContenido.docx” entregado por su docente.</a:t>
            </a:r>
            <a:endParaRPr/>
          </a:p>
          <a:p>
            <a:pPr indent="0" lvl="0" marL="952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el título “Capítulo I” y asigna el estilo “Título1”, como muestra la imagen.</a:t>
            </a:r>
            <a:endParaRPr/>
          </a:p>
          <a:p>
            <a:pPr indent="0" lvl="0" marL="952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“Subtítulo Primero” y asigna el estilo “Título 2”.</a:t>
            </a:r>
            <a:endParaRPr/>
          </a:p>
          <a:p>
            <a:pPr indent="0" lvl="0" marL="952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página en blanco e inserta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la Tabla de contenidos.</a:t>
            </a:r>
            <a:endParaRPr/>
          </a:p>
        </p:txBody>
      </p:sp>
      <p:pic>
        <p:nvPicPr>
          <p:cNvPr descr="Google Shape;226;p16" id="232" name="Google Shape;232;p8"/>
          <p:cNvPicPr preferRelativeResize="0"/>
          <p:nvPr/>
        </p:nvPicPr>
        <p:blipFill rotWithShape="1">
          <a:blip r:embed="rId3">
            <a:alphaModFix/>
          </a:blip>
          <a:srcRect b="61008" l="26392" r="31475" t="7210"/>
          <a:stretch/>
        </p:blipFill>
        <p:spPr>
          <a:xfrm>
            <a:off x="5101049" y="1883922"/>
            <a:ext cx="3852475" cy="1633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27;p16" id="233" name="Google Shape;233;p8"/>
          <p:cNvPicPr preferRelativeResize="0"/>
          <p:nvPr/>
        </p:nvPicPr>
        <p:blipFill rotWithShape="1">
          <a:blip r:embed="rId4">
            <a:alphaModFix/>
          </a:blip>
          <a:srcRect b="9316" l="0" r="67869" t="6044"/>
          <a:stretch/>
        </p:blipFill>
        <p:spPr>
          <a:xfrm>
            <a:off x="6730076" y="4028004"/>
            <a:ext cx="2139246" cy="3168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8"/>
          <p:cNvGrpSpPr/>
          <p:nvPr/>
        </p:nvGrpSpPr>
        <p:grpSpPr>
          <a:xfrm>
            <a:off x="5089328" y="1848753"/>
            <a:ext cx="3887644" cy="1808849"/>
            <a:chOff x="0" y="0"/>
            <a:chExt cx="3887643" cy="1808848"/>
          </a:xfrm>
        </p:grpSpPr>
        <p:sp>
          <p:nvSpPr>
            <p:cNvPr id="235" name="Google Shape;235;p8"/>
            <p:cNvSpPr/>
            <p:nvPr/>
          </p:nvSpPr>
          <p:spPr>
            <a:xfrm>
              <a:off x="0" y="0"/>
              <a:ext cx="3887643" cy="1808848"/>
            </a:xfrm>
            <a:prstGeom prst="roundRect">
              <a:avLst>
                <a:gd fmla="val 8240" name="adj"/>
              </a:avLst>
            </a:prstGeom>
            <a:noFill/>
            <a:ln cap="flat" cmpd="sng" w="412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 txBox="1"/>
            <p:nvPr/>
          </p:nvSpPr>
          <p:spPr>
            <a:xfrm>
              <a:off x="64292" y="714306"/>
              <a:ext cx="3759058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6618951" y="3897101"/>
            <a:ext cx="2334572" cy="3306504"/>
            <a:chOff x="-1" y="-1"/>
            <a:chExt cx="2334571" cy="3306503"/>
          </a:xfrm>
        </p:grpSpPr>
        <p:sp>
          <p:nvSpPr>
            <p:cNvPr id="238" name="Google Shape;238;p8"/>
            <p:cNvSpPr/>
            <p:nvPr/>
          </p:nvSpPr>
          <p:spPr>
            <a:xfrm rot="5400000">
              <a:off x="-485967" y="485965"/>
              <a:ext cx="3306503" cy="2334571"/>
            </a:xfrm>
            <a:prstGeom prst="roundRect">
              <a:avLst>
                <a:gd fmla="val 8240" name="adj"/>
              </a:avLst>
            </a:prstGeom>
            <a:noFill/>
            <a:ln cap="flat" cmpd="sng" w="412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 txBox="1"/>
            <p:nvPr/>
          </p:nvSpPr>
          <p:spPr>
            <a:xfrm rot="5400000">
              <a:off x="-408961" y="1463158"/>
              <a:ext cx="3152542" cy="380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Google Shape;234;p16" id="240" name="Google Shape;24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831" y="4171993"/>
            <a:ext cx="2260586" cy="215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35;p16" id="241" name="Google Shape;24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0088" y="5356802"/>
            <a:ext cx="1730964" cy="121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442489" y="6881800"/>
            <a:ext cx="266357" cy="31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452173" y="1269910"/>
            <a:ext cx="8950504" cy="536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INFORME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 PORTADA</a:t>
            </a:r>
            <a:endParaRPr/>
          </a:p>
        </p:txBody>
      </p:sp>
      <p:grpSp>
        <p:nvGrpSpPr>
          <p:cNvPr id="249" name="Google Shape;249;p9"/>
          <p:cNvGrpSpPr/>
          <p:nvPr/>
        </p:nvGrpSpPr>
        <p:grpSpPr>
          <a:xfrm>
            <a:off x="466023" y="2144730"/>
            <a:ext cx="5525090" cy="2894462"/>
            <a:chOff x="0" y="-1"/>
            <a:chExt cx="5525088" cy="2894460"/>
          </a:xfrm>
        </p:grpSpPr>
        <p:sp>
          <p:nvSpPr>
            <p:cNvPr id="250" name="Google Shape;250;p9"/>
            <p:cNvSpPr/>
            <p:nvPr/>
          </p:nvSpPr>
          <p:spPr>
            <a:xfrm>
              <a:off x="0" y="-1"/>
              <a:ext cx="5525088" cy="2894460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92761" y="1257111"/>
              <a:ext cx="5339565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52" name="Google Shape;252;p9"/>
          <p:cNvSpPr txBox="1"/>
          <p:nvPr/>
        </p:nvSpPr>
        <p:spPr>
          <a:xfrm>
            <a:off x="728803" y="2343921"/>
            <a:ext cx="5072124" cy="1605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dar mejor presentación al informe, insertaremos una portada al principio del documento.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Haz clic al principio del documento.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menú Insertar selecciona “Portada” y elige “Filigrana” o alguna que te guste más.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te queda completar los textos y listo.</a:t>
            </a: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>
            <a:off x="1695085" y="4137073"/>
            <a:ext cx="2794864" cy="1270367"/>
            <a:chOff x="11770" y="0"/>
            <a:chExt cx="2794863" cy="1270366"/>
          </a:xfrm>
        </p:grpSpPr>
        <p:grpSp>
          <p:nvGrpSpPr>
            <p:cNvPr id="254" name="Google Shape;254;p9"/>
            <p:cNvGrpSpPr/>
            <p:nvPr/>
          </p:nvGrpSpPr>
          <p:grpSpPr>
            <a:xfrm>
              <a:off x="11770" y="0"/>
              <a:ext cx="2794863" cy="1270366"/>
              <a:chOff x="11770" y="0"/>
              <a:chExt cx="2794861" cy="1270365"/>
            </a:xfrm>
          </p:grpSpPr>
          <p:grpSp>
            <p:nvGrpSpPr>
              <p:cNvPr id="255" name="Google Shape;255;p9"/>
              <p:cNvGrpSpPr/>
              <p:nvPr/>
            </p:nvGrpSpPr>
            <p:grpSpPr>
              <a:xfrm>
                <a:off x="576509" y="0"/>
                <a:ext cx="2230122" cy="1270365"/>
                <a:chOff x="0" y="0"/>
                <a:chExt cx="2230121" cy="1270364"/>
              </a:xfrm>
            </p:grpSpPr>
            <p:sp>
              <p:nvSpPr>
                <p:cNvPr id="256" name="Google Shape;256;p9"/>
                <p:cNvSpPr/>
                <p:nvPr/>
              </p:nvSpPr>
              <p:spPr>
                <a:xfrm>
                  <a:off x="0" y="0"/>
                  <a:ext cx="2230121" cy="1270364"/>
                </a:xfrm>
                <a:prstGeom prst="roundRect">
                  <a:avLst>
                    <a:gd fmla="val 10157" name="adj"/>
                  </a:avLst>
                </a:prstGeom>
                <a:solidFill>
                  <a:srgbClr val="F7E3D1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9"/>
                <p:cNvSpPr txBox="1"/>
                <p:nvPr/>
              </p:nvSpPr>
              <p:spPr>
                <a:xfrm>
                  <a:off x="37790" y="445063"/>
                  <a:ext cx="2154539" cy="380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375" lIns="91375" spcFirstLastPara="1" rIns="91375" wrap="square" tIns="913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</a:t>
                  </a:r>
                  <a:endParaRPr/>
                </a:p>
              </p:txBody>
            </p:sp>
          </p:grpSp>
          <p:sp>
            <p:nvSpPr>
              <p:cNvPr id="258" name="Google Shape;258;p9"/>
              <p:cNvSpPr/>
              <p:nvPr/>
            </p:nvSpPr>
            <p:spPr>
              <a:xfrm rot="-7028958">
                <a:off x="271816" y="516359"/>
                <a:ext cx="333494" cy="788258"/>
              </a:xfrm>
              <a:prstGeom prst="triangle">
                <a:avLst>
                  <a:gd fmla="val 50000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" name="Google Shape;259;p9"/>
            <p:cNvSpPr txBox="1"/>
            <p:nvPr/>
          </p:nvSpPr>
          <p:spPr>
            <a:xfrm>
              <a:off x="679302" y="267023"/>
              <a:ext cx="2023001" cy="67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bien,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practiquemos!</a:t>
              </a:r>
              <a:endParaRPr/>
            </a:p>
          </p:txBody>
        </p:sp>
      </p:grpSp>
      <p:pic>
        <p:nvPicPr>
          <p:cNvPr descr="Google Shape;253;p17" id="260" name="Google Shape;2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2878" y="4148794"/>
            <a:ext cx="2544412" cy="2779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9"/>
          <p:cNvGrpSpPr/>
          <p:nvPr/>
        </p:nvGrpSpPr>
        <p:grpSpPr>
          <a:xfrm>
            <a:off x="6140223" y="2168175"/>
            <a:ext cx="2915371" cy="3378926"/>
            <a:chOff x="0" y="-1"/>
            <a:chExt cx="2915370" cy="3378924"/>
          </a:xfrm>
        </p:grpSpPr>
        <p:sp>
          <p:nvSpPr>
            <p:cNvPr id="262" name="Google Shape;262;p9"/>
            <p:cNvSpPr/>
            <p:nvPr/>
          </p:nvSpPr>
          <p:spPr>
            <a:xfrm rot="5400000">
              <a:off x="-231777" y="231776"/>
              <a:ext cx="3378924" cy="2915370"/>
            </a:xfrm>
            <a:prstGeom prst="roundRect">
              <a:avLst>
                <a:gd fmla="val 8240" name="adj"/>
              </a:avLst>
            </a:prstGeom>
            <a:solidFill>
              <a:srgbClr val="FFFFFF"/>
            </a:solidFill>
            <a:ln cap="flat" cmpd="sng" w="412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 rot="5400000">
              <a:off x="-140753" y="1499368"/>
              <a:ext cx="3196927" cy="38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Google Shape;257;p17" id="264" name="Google Shape;2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953" y="2275184"/>
            <a:ext cx="2513541" cy="316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