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2539">
          <p15:clr>
            <a:srgbClr val="A4A3A4"/>
          </p15:clr>
        </p15:guide>
        <p15:guide id="4" pos="2837">
          <p15:clr>
            <a:srgbClr val="A4A3A4"/>
          </p15:clr>
        </p15:guide>
        <p15:guide id="5" orient="horz">
          <p15:clr>
            <a:srgbClr val="A4A3A4"/>
          </p15:clr>
        </p15:guide>
        <p15:guide id="6" pos="1759">
          <p15:clr>
            <a:srgbClr val="A4A3A4"/>
          </p15:clr>
        </p15:guide>
        <p15:guide id="7" pos="4370">
          <p15:clr>
            <a:srgbClr val="A4A3A4"/>
          </p15:clr>
        </p15:guide>
        <p15:guide id="8" pos="3722">
          <p15:clr>
            <a:srgbClr val="A4A3A4"/>
          </p15:clr>
        </p15:guide>
      </p15:sldGuideLst>
    </p:ext>
    <p:ext uri="http://customooxmlschemas.google.com/">
      <go:slidesCustomData xmlns:go="http://customooxmlschemas.google.com/" r:id="rId34" roundtripDataSignature="AMtx7mi2mkWrj89kcmDzgF2dVtwbGmhl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2539" orient="horz"/>
        <p:guide pos="2837"/>
        <p:guide orient="horz"/>
        <p:guide pos="1759"/>
        <p:guide pos="4370"/>
        <p:guide pos="372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5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5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5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0" name="Google Shape;54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3" name="Google Shape;553;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7" name="Google Shape;597;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grpSp>
        <p:nvGrpSpPr>
          <p:cNvPr id="12" name="Google Shape;12;p23"/>
          <p:cNvGrpSpPr/>
          <p:nvPr/>
        </p:nvGrpSpPr>
        <p:grpSpPr>
          <a:xfrm>
            <a:off x="8272365" y="418596"/>
            <a:ext cx="1080000" cy="1045451"/>
            <a:chOff x="8272365" y="418596"/>
            <a:chExt cx="1080000" cy="1045451"/>
          </a:xfrm>
        </p:grpSpPr>
        <p:pic>
          <p:nvPicPr>
            <p:cNvPr id="13" name="Google Shape;13;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4" name="Google Shape;14;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 name="Google Shape;17;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grpSp>
        <p:nvGrpSpPr>
          <p:cNvPr id="18" name="Google Shape;18;p24"/>
          <p:cNvGrpSpPr/>
          <p:nvPr/>
        </p:nvGrpSpPr>
        <p:grpSpPr>
          <a:xfrm>
            <a:off x="8272365" y="418596"/>
            <a:ext cx="1080000" cy="1045451"/>
            <a:chOff x="8272365" y="418596"/>
            <a:chExt cx="1080000" cy="1045451"/>
          </a:xfrm>
        </p:grpSpPr>
        <p:pic>
          <p:nvPicPr>
            <p:cNvPr id="19" name="Google Shape;19;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20" name="Google Shape;20;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1" name="Shape 21"/>
        <p:cNvGrpSpPr/>
        <p:nvPr/>
      </p:nvGrpSpPr>
      <p:grpSpPr>
        <a:xfrm>
          <a:off x="0" y="0"/>
          <a:ext cx="0" cy="0"/>
          <a:chOff x="0" y="0"/>
          <a:chExt cx="0" cy="0"/>
        </a:xfrm>
      </p:grpSpPr>
      <p:sp>
        <p:nvSpPr>
          <p:cNvPr id="22" name="Google Shape;22;p59"/>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59"/>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 name="Google Shape;24;p59"/>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 name="Google Shape;25;p59"/>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6" name="Google Shape;26;p59"/>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27" name="Google Shape;27;p59"/>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 name="Google Shape;33;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4" name="Google Shape;34;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35" name="Google Shape;35;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42" name="Google Shape;42;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3" name="Google Shape;43;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
        <p:nvSpPr>
          <p:cNvPr id="50" name="Google Shape;50;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1" name="Google Shape;5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9|</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2" name="Shape 52"/>
        <p:cNvGrpSpPr/>
        <p:nvPr/>
      </p:nvGrpSpPr>
      <p:grpSpPr>
        <a:xfrm>
          <a:off x="0" y="0"/>
          <a:ext cx="0" cy="0"/>
          <a:chOff x="0" y="0"/>
          <a:chExt cx="0" cy="0"/>
        </a:xfrm>
      </p:grpSpPr>
      <p:sp>
        <p:nvSpPr>
          <p:cNvPr id="53" name="Google Shape;53;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5" name="Google Shape;55;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31.png"/><Relationship Id="rId5"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5.png"/><Relationship Id="rId4" Type="http://schemas.openxmlformats.org/officeDocument/2006/relationships/image" Target="../media/image22.png"/><Relationship Id="rId5"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37.png"/><Relationship Id="rId5" Type="http://schemas.openxmlformats.org/officeDocument/2006/relationships/image" Target="../media/image29.png"/><Relationship Id="rId6" Type="http://schemas.openxmlformats.org/officeDocument/2006/relationships/image" Target="../media/image42.png"/><Relationship Id="rId7" Type="http://schemas.openxmlformats.org/officeDocument/2006/relationships/image" Target="../media/image38.png"/><Relationship Id="rId8"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3" name="Google Shape;63;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4" name="Google Shape;64;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65" name="Google Shape;65;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66" name="Google Shape;66;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2"/>
                                        </p:tgtEl>
                                        <p:attrNameLst>
                                          <p:attrName>style.visibility</p:attrName>
                                        </p:attrNameLst>
                                      </p:cBhvr>
                                      <p:to>
                                        <p:strVal val="visible"/>
                                      </p:to>
                                    </p:set>
                                    <p:animEffect filter="fade" transition="in">
                                      <p:cBhvr>
                                        <p:cTn dur="1367"/>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 LA </a:t>
            </a:r>
            <a:r>
              <a:rPr b="0" i="0" lang="en-US" sz="2800" u="none" cap="none" strike="noStrike">
                <a:solidFill>
                  <a:srgbClr val="A93501"/>
                </a:solidFill>
                <a:latin typeface="Calibri"/>
                <a:ea typeface="Calibri"/>
                <a:cs typeface="Calibri"/>
                <a:sym typeface="Calibri"/>
              </a:rPr>
              <a:t>CUENTA BANCO</a:t>
            </a:r>
            <a:endParaRPr b="0" i="0" sz="3100" u="none" cap="none" strike="noStrike">
              <a:solidFill>
                <a:srgbClr val="A93501"/>
              </a:solidFill>
              <a:latin typeface="Calibri"/>
              <a:ea typeface="Calibri"/>
              <a:cs typeface="Calibri"/>
              <a:sym typeface="Calibri"/>
            </a:endParaRPr>
          </a:p>
        </p:txBody>
      </p:sp>
      <p:sp>
        <p:nvSpPr>
          <p:cNvPr id="183" name="Google Shape;183;p43"/>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4" name="Google Shape;184;p43"/>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185" name="Google Shape;185;p43"/>
          <p:cNvPicPr preferRelativeResize="0"/>
          <p:nvPr/>
        </p:nvPicPr>
        <p:blipFill rotWithShape="1">
          <a:blip r:embed="rId3">
            <a:alphaModFix/>
          </a:blip>
          <a:srcRect b="0" l="0" r="0" t="0"/>
          <a:stretch/>
        </p:blipFill>
        <p:spPr>
          <a:xfrm>
            <a:off x="8205838" y="7701998"/>
            <a:ext cx="482540" cy="482540"/>
          </a:xfrm>
          <a:prstGeom prst="rect">
            <a:avLst/>
          </a:prstGeom>
          <a:noFill/>
          <a:ln>
            <a:noFill/>
          </a:ln>
        </p:spPr>
      </p:pic>
      <p:pic>
        <p:nvPicPr>
          <p:cNvPr id="186" name="Google Shape;186;p43"/>
          <p:cNvPicPr preferRelativeResize="0"/>
          <p:nvPr/>
        </p:nvPicPr>
        <p:blipFill>
          <a:blip r:embed="rId4">
            <a:alphaModFix/>
          </a:blip>
          <a:stretch>
            <a:fillRect/>
          </a:stretch>
        </p:blipFill>
        <p:spPr>
          <a:xfrm>
            <a:off x="1668475" y="2154695"/>
            <a:ext cx="6381750" cy="470535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 LA </a:t>
            </a:r>
            <a:r>
              <a:rPr b="0" i="0" lang="en-US" sz="2800" u="none" cap="none" strike="noStrike">
                <a:solidFill>
                  <a:srgbClr val="A93501"/>
                </a:solidFill>
                <a:latin typeface="Calibri"/>
                <a:ea typeface="Calibri"/>
                <a:cs typeface="Calibri"/>
                <a:sym typeface="Calibri"/>
              </a:rPr>
              <a:t>CUENTA BANCO</a:t>
            </a:r>
            <a:endParaRPr b="0" i="0" sz="3100" u="none" cap="none" strike="noStrike">
              <a:solidFill>
                <a:srgbClr val="A93501"/>
              </a:solidFill>
              <a:latin typeface="Calibri"/>
              <a:ea typeface="Calibri"/>
              <a:cs typeface="Calibri"/>
              <a:sym typeface="Calibri"/>
            </a:endParaRPr>
          </a:p>
        </p:txBody>
      </p:sp>
      <p:sp>
        <p:nvSpPr>
          <p:cNvPr id="192" name="Google Shape;192;p44"/>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3" name="Google Shape;193;p44"/>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194" name="Google Shape;194;p44"/>
          <p:cNvPicPr preferRelativeResize="0"/>
          <p:nvPr/>
        </p:nvPicPr>
        <p:blipFill rotWithShape="1">
          <a:blip r:embed="rId3">
            <a:alphaModFix/>
          </a:blip>
          <a:srcRect b="0" l="0" r="0" t="0"/>
          <a:stretch/>
        </p:blipFill>
        <p:spPr>
          <a:xfrm>
            <a:off x="8205838" y="7701998"/>
            <a:ext cx="482540" cy="482540"/>
          </a:xfrm>
          <a:prstGeom prst="rect">
            <a:avLst/>
          </a:prstGeom>
          <a:noFill/>
          <a:ln>
            <a:noFill/>
          </a:ln>
        </p:spPr>
      </p:pic>
      <p:pic>
        <p:nvPicPr>
          <p:cNvPr id="195" name="Google Shape;195;p44"/>
          <p:cNvPicPr preferRelativeResize="0"/>
          <p:nvPr/>
        </p:nvPicPr>
        <p:blipFill>
          <a:blip r:embed="rId4">
            <a:alphaModFix/>
          </a:blip>
          <a:stretch>
            <a:fillRect/>
          </a:stretch>
        </p:blipFill>
        <p:spPr>
          <a:xfrm>
            <a:off x="1559070" y="2250800"/>
            <a:ext cx="6736704" cy="489813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NIC 2 </a:t>
            </a:r>
            <a:r>
              <a:rPr b="0" i="0" lang="en-US" sz="2800" u="none" cap="none" strike="noStrike">
                <a:solidFill>
                  <a:srgbClr val="A93501"/>
                </a:solidFill>
                <a:latin typeface="Calibri"/>
                <a:ea typeface="Calibri"/>
                <a:cs typeface="Calibri"/>
                <a:sym typeface="Calibri"/>
              </a:rPr>
              <a:t>INVENTARIOS</a:t>
            </a:r>
            <a:endParaRPr b="0" i="0" sz="3100" u="none" cap="none" strike="noStrike">
              <a:solidFill>
                <a:srgbClr val="A93501"/>
              </a:solidFill>
              <a:latin typeface="Calibri"/>
              <a:ea typeface="Calibri"/>
              <a:cs typeface="Calibri"/>
              <a:sym typeface="Calibri"/>
            </a:endParaRPr>
          </a:p>
        </p:txBody>
      </p:sp>
      <p:sp>
        <p:nvSpPr>
          <p:cNvPr id="201" name="Google Shape;201;p45"/>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2" name="Google Shape;202;p45"/>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203" name="Google Shape;203;p45"/>
          <p:cNvPicPr preferRelativeResize="0"/>
          <p:nvPr/>
        </p:nvPicPr>
        <p:blipFill rotWithShape="1">
          <a:blip r:embed="rId3">
            <a:alphaModFix/>
          </a:blip>
          <a:srcRect b="0" l="0" r="0" t="0"/>
          <a:stretch/>
        </p:blipFill>
        <p:spPr>
          <a:xfrm>
            <a:off x="8205838" y="7701998"/>
            <a:ext cx="482540" cy="482540"/>
          </a:xfrm>
          <a:prstGeom prst="rect">
            <a:avLst/>
          </a:prstGeom>
          <a:noFill/>
          <a:ln>
            <a:noFill/>
          </a:ln>
        </p:spPr>
      </p:pic>
      <p:grpSp>
        <p:nvGrpSpPr>
          <p:cNvPr id="204" name="Google Shape;204;p45"/>
          <p:cNvGrpSpPr/>
          <p:nvPr/>
        </p:nvGrpSpPr>
        <p:grpSpPr>
          <a:xfrm>
            <a:off x="622539" y="2153540"/>
            <a:ext cx="4953965" cy="4764102"/>
            <a:chOff x="970269" y="19650"/>
            <a:chExt cx="4953965" cy="4764102"/>
          </a:xfrm>
        </p:grpSpPr>
        <p:sp>
          <p:nvSpPr>
            <p:cNvPr id="205" name="Google Shape;205;p45"/>
            <p:cNvSpPr/>
            <p:nvPr/>
          </p:nvSpPr>
          <p:spPr>
            <a:xfrm>
              <a:off x="2725146" y="19650"/>
              <a:ext cx="1444210" cy="1444210"/>
            </a:xfrm>
            <a:prstGeom prst="ellipse">
              <a:avLst/>
            </a:prstGeom>
            <a:solidFill>
              <a:srgbClr val="91A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5"/>
            <p:cNvSpPr txBox="1"/>
            <p:nvPr/>
          </p:nvSpPr>
          <p:spPr>
            <a:xfrm>
              <a:off x="2936646" y="231150"/>
              <a:ext cx="1021210" cy="102121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1" i="0" lang="en-US" sz="1400" u="none" cap="none" strike="noStrike">
                  <a:solidFill>
                    <a:schemeClr val="lt1"/>
                  </a:solidFill>
                  <a:latin typeface="Calibri"/>
                  <a:ea typeface="Calibri"/>
                  <a:cs typeface="Calibri"/>
                  <a:sym typeface="Calibri"/>
                </a:rPr>
                <a:t>+ Precio de compra  </a:t>
              </a:r>
              <a:endParaRPr/>
            </a:p>
          </p:txBody>
        </p:sp>
        <p:sp>
          <p:nvSpPr>
            <p:cNvPr id="207" name="Google Shape;207;p45"/>
            <p:cNvSpPr/>
            <p:nvPr/>
          </p:nvSpPr>
          <p:spPr>
            <a:xfrm rot="2136701">
              <a:off x="4126674" y="1120260"/>
              <a:ext cx="378609" cy="487420"/>
            </a:xfrm>
            <a:prstGeom prst="rightArrow">
              <a:avLst>
                <a:gd fmla="val 60000" name="adj1"/>
                <a:gd fmla="val 50000" name="adj2"/>
              </a:avLst>
            </a:prstGeom>
            <a:solidFill>
              <a:srgbClr val="91A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5"/>
            <p:cNvSpPr txBox="1"/>
            <p:nvPr/>
          </p:nvSpPr>
          <p:spPr>
            <a:xfrm rot="2136701">
              <a:off x="4137295" y="1184675"/>
              <a:ext cx="265026" cy="2924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sp>
          <p:nvSpPr>
            <p:cNvPr id="209" name="Google Shape;209;p45"/>
            <p:cNvSpPr/>
            <p:nvPr/>
          </p:nvSpPr>
          <p:spPr>
            <a:xfrm>
              <a:off x="4480024" y="1276560"/>
              <a:ext cx="1444210" cy="1444210"/>
            </a:xfrm>
            <a:prstGeom prst="ellipse">
              <a:avLst/>
            </a:prstGeom>
            <a:solidFill>
              <a:srgbClr val="A9350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5"/>
            <p:cNvSpPr txBox="1"/>
            <p:nvPr/>
          </p:nvSpPr>
          <p:spPr>
            <a:xfrm>
              <a:off x="4691524" y="1488060"/>
              <a:ext cx="1021210" cy="102121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1" i="0" lang="en-US" sz="1400" u="none" cap="none" strike="noStrike">
                  <a:solidFill>
                    <a:schemeClr val="lt1"/>
                  </a:solidFill>
                  <a:latin typeface="Calibri"/>
                  <a:ea typeface="Calibri"/>
                  <a:cs typeface="Calibri"/>
                  <a:sym typeface="Calibri"/>
                </a:rPr>
                <a:t>Impuestos no recuperables </a:t>
              </a:r>
              <a:endParaRPr/>
            </a:p>
          </p:txBody>
        </p:sp>
        <p:sp>
          <p:nvSpPr>
            <p:cNvPr id="211" name="Google Shape;211;p45"/>
            <p:cNvSpPr/>
            <p:nvPr/>
          </p:nvSpPr>
          <p:spPr>
            <a:xfrm rot="6480000">
              <a:off x="4678229" y="2776104"/>
              <a:ext cx="384216" cy="487420"/>
            </a:xfrm>
            <a:prstGeom prst="rightArrow">
              <a:avLst>
                <a:gd fmla="val 60000" name="adj1"/>
                <a:gd fmla="val 50000" name="adj2"/>
              </a:avLst>
            </a:prstGeom>
            <a:solidFill>
              <a:srgbClr val="A935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5"/>
            <p:cNvSpPr txBox="1"/>
            <p:nvPr/>
          </p:nvSpPr>
          <p:spPr>
            <a:xfrm rot="-4320000">
              <a:off x="4753671" y="2818776"/>
              <a:ext cx="268951" cy="2924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sp>
          <p:nvSpPr>
            <p:cNvPr id="213" name="Google Shape;213;p45"/>
            <p:cNvSpPr/>
            <p:nvPr/>
          </p:nvSpPr>
          <p:spPr>
            <a:xfrm>
              <a:off x="3809720" y="3339542"/>
              <a:ext cx="1444210" cy="1444210"/>
            </a:xfrm>
            <a:prstGeom prst="ellipse">
              <a:avLst/>
            </a:prstGeom>
            <a:solidFill>
              <a:srgbClr val="ED6B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5"/>
            <p:cNvSpPr txBox="1"/>
            <p:nvPr/>
          </p:nvSpPr>
          <p:spPr>
            <a:xfrm>
              <a:off x="4021220" y="3551042"/>
              <a:ext cx="1021210" cy="102121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1" i="0" lang="en-US" sz="1400" u="none" cap="none" strike="noStrike">
                  <a:solidFill>
                    <a:schemeClr val="lt1"/>
                  </a:solidFill>
                  <a:latin typeface="Calibri"/>
                  <a:ea typeface="Calibri"/>
                  <a:cs typeface="Calibri"/>
                  <a:sym typeface="Calibri"/>
                </a:rPr>
                <a:t>Costos MO</a:t>
              </a:r>
              <a:endParaRPr/>
            </a:p>
          </p:txBody>
        </p:sp>
        <p:sp>
          <p:nvSpPr>
            <p:cNvPr id="215" name="Google Shape;215;p45"/>
            <p:cNvSpPr/>
            <p:nvPr/>
          </p:nvSpPr>
          <p:spPr>
            <a:xfrm rot="10800000">
              <a:off x="3266017" y="3817936"/>
              <a:ext cx="384216" cy="487420"/>
            </a:xfrm>
            <a:prstGeom prst="rightArrow">
              <a:avLst>
                <a:gd fmla="val 60000" name="adj1"/>
                <a:gd fmla="val 50000" name="adj2"/>
              </a:avLst>
            </a:prstGeom>
            <a:solidFill>
              <a:srgbClr val="ED6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5"/>
            <p:cNvSpPr txBox="1"/>
            <p:nvPr/>
          </p:nvSpPr>
          <p:spPr>
            <a:xfrm>
              <a:off x="3381282" y="3915420"/>
              <a:ext cx="268951" cy="2924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sp>
          <p:nvSpPr>
            <p:cNvPr id="217" name="Google Shape;217;p45"/>
            <p:cNvSpPr/>
            <p:nvPr/>
          </p:nvSpPr>
          <p:spPr>
            <a:xfrm>
              <a:off x="1640573" y="3339542"/>
              <a:ext cx="1444210" cy="1444210"/>
            </a:xfrm>
            <a:prstGeom prst="ellipse">
              <a:avLst/>
            </a:prstGeom>
            <a:solidFill>
              <a:srgbClr val="EF86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5"/>
            <p:cNvSpPr txBox="1"/>
            <p:nvPr/>
          </p:nvSpPr>
          <p:spPr>
            <a:xfrm>
              <a:off x="1852073" y="3551042"/>
              <a:ext cx="1021210" cy="102121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1" i="0" lang="en-US" sz="1400" u="none" cap="none" strike="noStrike">
                  <a:solidFill>
                    <a:schemeClr val="lt1"/>
                  </a:solidFill>
                  <a:latin typeface="Calibri"/>
                  <a:ea typeface="Calibri"/>
                  <a:cs typeface="Calibri"/>
                  <a:sym typeface="Calibri"/>
                </a:rPr>
                <a:t>Costos Indirectos </a:t>
              </a:r>
              <a:endParaRPr/>
            </a:p>
          </p:txBody>
        </p:sp>
        <p:sp>
          <p:nvSpPr>
            <p:cNvPr id="219" name="Google Shape;219;p45"/>
            <p:cNvSpPr/>
            <p:nvPr/>
          </p:nvSpPr>
          <p:spPr>
            <a:xfrm rot="-6480000">
              <a:off x="1838778" y="2796787"/>
              <a:ext cx="384216" cy="487420"/>
            </a:xfrm>
            <a:prstGeom prst="rightArrow">
              <a:avLst>
                <a:gd fmla="val 60000" name="adj1"/>
                <a:gd fmla="val 50000" name="adj2"/>
              </a:avLst>
            </a:prstGeom>
            <a:solidFill>
              <a:srgbClr val="EF8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5"/>
            <p:cNvSpPr txBox="1"/>
            <p:nvPr/>
          </p:nvSpPr>
          <p:spPr>
            <a:xfrm rot="4320000">
              <a:off x="1914220" y="2949083"/>
              <a:ext cx="268951" cy="2924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sp>
          <p:nvSpPr>
            <p:cNvPr id="221" name="Google Shape;221;p45"/>
            <p:cNvSpPr/>
            <p:nvPr/>
          </p:nvSpPr>
          <p:spPr>
            <a:xfrm>
              <a:off x="970269" y="1276560"/>
              <a:ext cx="1444210" cy="1444210"/>
            </a:xfrm>
            <a:prstGeom prst="ellipse">
              <a:avLst/>
            </a:prstGeom>
            <a:solidFill>
              <a:srgbClr val="9F59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5"/>
            <p:cNvSpPr txBox="1"/>
            <p:nvPr/>
          </p:nvSpPr>
          <p:spPr>
            <a:xfrm>
              <a:off x="1181769" y="1488060"/>
              <a:ext cx="1021210" cy="102121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1" i="0" lang="en-US" sz="1400" u="none" cap="none" strike="noStrike">
                  <a:solidFill>
                    <a:schemeClr val="lt1"/>
                  </a:solidFill>
                  <a:latin typeface="Calibri"/>
                  <a:ea typeface="Calibri"/>
                  <a:cs typeface="Calibri"/>
                  <a:sym typeface="Calibri"/>
                </a:rPr>
                <a:t>Otros Costos </a:t>
              </a:r>
              <a:endParaRPr/>
            </a:p>
          </p:txBody>
        </p:sp>
        <p:sp>
          <p:nvSpPr>
            <p:cNvPr id="223" name="Google Shape;223;p45"/>
            <p:cNvSpPr/>
            <p:nvPr/>
          </p:nvSpPr>
          <p:spPr>
            <a:xfrm rot="-2136701">
              <a:off x="2371797" y="1132739"/>
              <a:ext cx="378609" cy="487420"/>
            </a:xfrm>
            <a:prstGeom prst="rightArrow">
              <a:avLst>
                <a:gd fmla="val 60000" name="adj1"/>
                <a:gd fmla="val 50000" name="adj2"/>
              </a:avLst>
            </a:prstGeom>
            <a:solidFill>
              <a:srgbClr val="9F5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5"/>
            <p:cNvSpPr txBox="1"/>
            <p:nvPr/>
          </p:nvSpPr>
          <p:spPr>
            <a:xfrm rot="-2136701">
              <a:off x="2382418" y="1263292"/>
              <a:ext cx="265026" cy="2924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2200" u="none" cap="none" strike="noStrike">
                <a:solidFill>
                  <a:schemeClr val="lt1"/>
                </a:solidFill>
                <a:latin typeface="Arial"/>
                <a:ea typeface="Arial"/>
                <a:cs typeface="Arial"/>
                <a:sym typeface="Arial"/>
              </a:endParaRPr>
            </a:p>
          </p:txBody>
        </p:sp>
      </p:grpSp>
      <p:sp>
        <p:nvSpPr>
          <p:cNvPr id="225" name="Google Shape;225;p45"/>
          <p:cNvSpPr/>
          <p:nvPr/>
        </p:nvSpPr>
        <p:spPr>
          <a:xfrm>
            <a:off x="2360375" y="3880284"/>
            <a:ext cx="1526088" cy="1603994"/>
          </a:xfrm>
          <a:prstGeom prst="ellipse">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800" u="none" cap="none" strike="noStrike">
                <a:solidFill>
                  <a:schemeClr val="lt1"/>
                </a:solidFill>
                <a:latin typeface="Calibri"/>
                <a:ea typeface="Calibri"/>
                <a:cs typeface="Calibri"/>
                <a:sym typeface="Calibri"/>
              </a:rPr>
              <a:t>vnr</a:t>
            </a:r>
            <a:endParaRPr b="1" i="0" sz="2800" u="none" cap="none" strike="noStrike">
              <a:solidFill>
                <a:schemeClr val="lt1"/>
              </a:solidFill>
              <a:latin typeface="Calibri"/>
              <a:ea typeface="Calibri"/>
              <a:cs typeface="Calibri"/>
              <a:sym typeface="Calibri"/>
            </a:endParaRPr>
          </a:p>
        </p:txBody>
      </p:sp>
      <p:grpSp>
        <p:nvGrpSpPr>
          <p:cNvPr id="226" name="Google Shape;226;p45"/>
          <p:cNvGrpSpPr/>
          <p:nvPr/>
        </p:nvGrpSpPr>
        <p:grpSpPr>
          <a:xfrm>
            <a:off x="6461452" y="3530352"/>
            <a:ext cx="3031954" cy="2346961"/>
            <a:chOff x="-199612" y="0"/>
            <a:chExt cx="3031954" cy="2346961"/>
          </a:xfrm>
        </p:grpSpPr>
        <p:sp>
          <p:nvSpPr>
            <p:cNvPr id="227" name="Google Shape;227;p45"/>
            <p:cNvSpPr/>
            <p:nvPr/>
          </p:nvSpPr>
          <p:spPr>
            <a:xfrm>
              <a:off x="-199612" y="0"/>
              <a:ext cx="2661505" cy="712655"/>
            </a:xfrm>
            <a:prstGeom prst="roundRect">
              <a:avLst>
                <a:gd fmla="val 10000" name="adj"/>
              </a:avLst>
            </a:prstGeom>
            <a:solidFill>
              <a:srgbClr val="91A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5"/>
            <p:cNvSpPr txBox="1"/>
            <p:nvPr/>
          </p:nvSpPr>
          <p:spPr>
            <a:xfrm>
              <a:off x="-178739" y="20873"/>
              <a:ext cx="1764154" cy="670909"/>
            </a:xfrm>
            <a:prstGeom prst="rect">
              <a:avLst/>
            </a:prstGeom>
            <a:noFill/>
            <a:ln>
              <a:noFill/>
            </a:ln>
          </p:spPr>
          <p:txBody>
            <a:bodyPr anchorCtr="0" anchor="ctr" bIns="49525" lIns="49525" spcFirstLastPara="1" rIns="49525" wrap="square" tIns="49525">
              <a:noAutofit/>
            </a:bodyPr>
            <a:lstStyle/>
            <a:p>
              <a:pPr indent="0" lvl="0" marL="0" marR="0" rtl="0" algn="l">
                <a:lnSpc>
                  <a:spcPct val="90000"/>
                </a:lnSpc>
                <a:spcBef>
                  <a:spcPts val="0"/>
                </a:spcBef>
                <a:spcAft>
                  <a:spcPts val="0"/>
                </a:spcAft>
                <a:buNone/>
              </a:pPr>
              <a:r>
                <a:rPr b="1" i="0" lang="en-US" sz="1300" u="none" cap="none" strike="noStrike">
                  <a:solidFill>
                    <a:schemeClr val="lt1"/>
                  </a:solidFill>
                  <a:latin typeface="Calibri"/>
                  <a:ea typeface="Calibri"/>
                  <a:cs typeface="Calibri"/>
                  <a:sym typeface="Calibri"/>
                </a:rPr>
                <a:t>Valorización Existencias </a:t>
              </a:r>
              <a:endParaRPr/>
            </a:p>
            <a:p>
              <a:pPr indent="0" lvl="0" marL="0" marR="0" rtl="0" algn="l">
                <a:lnSpc>
                  <a:spcPct val="90000"/>
                </a:lnSpc>
                <a:spcBef>
                  <a:spcPts val="455"/>
                </a:spcBef>
                <a:spcAft>
                  <a:spcPts val="0"/>
                </a:spcAft>
                <a:buNone/>
              </a:pPr>
              <a:r>
                <a:rPr b="1" i="0" lang="en-US" sz="1300" u="none" cap="none" strike="noStrike">
                  <a:solidFill>
                    <a:schemeClr val="lt1"/>
                  </a:solidFill>
                  <a:latin typeface="Calibri"/>
                  <a:ea typeface="Calibri"/>
                  <a:cs typeface="Calibri"/>
                  <a:sym typeface="Calibri"/>
                </a:rPr>
                <a:t>menor valor entre </a:t>
              </a:r>
              <a:endParaRPr/>
            </a:p>
          </p:txBody>
        </p:sp>
        <p:sp>
          <p:nvSpPr>
            <p:cNvPr id="229" name="Google Shape;229;p45"/>
            <p:cNvSpPr/>
            <p:nvPr/>
          </p:nvSpPr>
          <p:spPr>
            <a:xfrm>
              <a:off x="0" y="831431"/>
              <a:ext cx="2661505" cy="712655"/>
            </a:xfrm>
            <a:prstGeom prst="roundRect">
              <a:avLst>
                <a:gd fmla="val 10000" name="adj"/>
              </a:avLst>
            </a:prstGeom>
            <a:solidFill>
              <a:srgbClr val="91A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5"/>
            <p:cNvSpPr txBox="1"/>
            <p:nvPr/>
          </p:nvSpPr>
          <p:spPr>
            <a:xfrm>
              <a:off x="20873" y="852304"/>
              <a:ext cx="1839949" cy="670909"/>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None/>
              </a:pPr>
              <a:r>
                <a:rPr b="1" i="0" lang="en-US" sz="1400" u="none" cap="none" strike="noStrike">
                  <a:solidFill>
                    <a:schemeClr val="lt1"/>
                  </a:solidFill>
                  <a:latin typeface="Calibri"/>
                  <a:ea typeface="Calibri"/>
                  <a:cs typeface="Calibri"/>
                  <a:sym typeface="Calibri"/>
                </a:rPr>
                <a:t>Costo de Adquisión</a:t>
              </a:r>
              <a:endParaRPr b="1" i="0" sz="1400" u="none" cap="none" strike="noStrike">
                <a:solidFill>
                  <a:schemeClr val="lt1"/>
                </a:solidFill>
                <a:latin typeface="Calibri"/>
                <a:ea typeface="Calibri"/>
                <a:cs typeface="Calibri"/>
                <a:sym typeface="Calibri"/>
              </a:endParaRPr>
            </a:p>
          </p:txBody>
        </p:sp>
        <p:sp>
          <p:nvSpPr>
            <p:cNvPr id="231" name="Google Shape;231;p45"/>
            <p:cNvSpPr/>
            <p:nvPr/>
          </p:nvSpPr>
          <p:spPr>
            <a:xfrm>
              <a:off x="170837" y="1634306"/>
              <a:ext cx="2661505" cy="712655"/>
            </a:xfrm>
            <a:prstGeom prst="roundRect">
              <a:avLst>
                <a:gd fmla="val 10000" name="adj"/>
              </a:avLst>
            </a:prstGeom>
            <a:solidFill>
              <a:srgbClr val="91A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5"/>
            <p:cNvSpPr txBox="1"/>
            <p:nvPr/>
          </p:nvSpPr>
          <p:spPr>
            <a:xfrm>
              <a:off x="191710" y="1655179"/>
              <a:ext cx="1839949" cy="670909"/>
            </a:xfrm>
            <a:prstGeom prst="rect">
              <a:avLst/>
            </a:prstGeom>
            <a:noFill/>
            <a:ln>
              <a:noFill/>
            </a:ln>
          </p:spPr>
          <p:txBody>
            <a:bodyPr anchorCtr="0" anchor="ctr" bIns="53325" lIns="53325" spcFirstLastPara="1" rIns="53325" wrap="square" tIns="53325">
              <a:noAutofit/>
            </a:bodyPr>
            <a:lstStyle/>
            <a:p>
              <a:pPr indent="0" lvl="0" marL="0" marR="0" rtl="0" algn="l">
                <a:lnSpc>
                  <a:spcPct val="90000"/>
                </a:lnSpc>
                <a:spcBef>
                  <a:spcPts val="0"/>
                </a:spcBef>
                <a:spcAft>
                  <a:spcPts val="0"/>
                </a:spcAft>
                <a:buNone/>
              </a:pPr>
              <a:r>
                <a:rPr b="1" i="0" lang="en-US" sz="1400" u="none" cap="none" strike="noStrike">
                  <a:solidFill>
                    <a:schemeClr val="lt1"/>
                  </a:solidFill>
                  <a:latin typeface="Calibri"/>
                  <a:ea typeface="Calibri"/>
                  <a:cs typeface="Calibri"/>
                  <a:sym typeface="Calibri"/>
                </a:rPr>
                <a:t>VNR</a:t>
              </a:r>
              <a:endParaRPr b="1" i="0" sz="1400" u="none" cap="none" strike="noStrike">
                <a:solidFill>
                  <a:schemeClr val="lt1"/>
                </a:solidFill>
                <a:latin typeface="Calibri"/>
                <a:ea typeface="Calibri"/>
                <a:cs typeface="Calibri"/>
                <a:sym typeface="Calibri"/>
              </a:endParaRPr>
            </a:p>
          </p:txBody>
        </p:sp>
        <p:sp>
          <p:nvSpPr>
            <p:cNvPr id="233" name="Google Shape;233;p45"/>
            <p:cNvSpPr/>
            <p:nvPr/>
          </p:nvSpPr>
          <p:spPr>
            <a:xfrm>
              <a:off x="1799054" y="540430"/>
              <a:ext cx="463226" cy="463226"/>
            </a:xfrm>
            <a:prstGeom prst="downArrow">
              <a:avLst>
                <a:gd fmla="val 55000" name="adj1"/>
                <a:gd fmla="val 45000" name="adj2"/>
              </a:avLst>
            </a:prstGeom>
            <a:solidFill>
              <a:srgbClr val="DAF000">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5"/>
            <p:cNvSpPr txBox="1"/>
            <p:nvPr/>
          </p:nvSpPr>
          <p:spPr>
            <a:xfrm>
              <a:off x="1903280" y="540430"/>
              <a:ext cx="254774" cy="348578"/>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t/>
              </a:r>
              <a:endParaRPr b="0" i="0" sz="2200" u="none" cap="none" strike="noStrike">
                <a:solidFill>
                  <a:srgbClr val="000000"/>
                </a:solidFill>
                <a:latin typeface="Arial"/>
                <a:ea typeface="Arial"/>
                <a:cs typeface="Arial"/>
                <a:sym typeface="Arial"/>
              </a:endParaRPr>
            </a:p>
          </p:txBody>
        </p:sp>
        <p:sp>
          <p:nvSpPr>
            <p:cNvPr id="235" name="Google Shape;235;p45"/>
            <p:cNvSpPr/>
            <p:nvPr/>
          </p:nvSpPr>
          <p:spPr>
            <a:xfrm>
              <a:off x="1998667" y="1367110"/>
              <a:ext cx="463226" cy="463226"/>
            </a:xfrm>
            <a:prstGeom prst="downArrow">
              <a:avLst>
                <a:gd fmla="val 55000" name="adj1"/>
                <a:gd fmla="val 45000" name="adj2"/>
              </a:avLst>
            </a:prstGeom>
            <a:solidFill>
              <a:srgbClr val="DAF000">
                <a:alpha val="8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5"/>
            <p:cNvSpPr txBox="1"/>
            <p:nvPr/>
          </p:nvSpPr>
          <p:spPr>
            <a:xfrm>
              <a:off x="2102893" y="1367110"/>
              <a:ext cx="254774" cy="348578"/>
            </a:xfrm>
            <a:prstGeom prst="rect">
              <a:avLst/>
            </a:prstGeom>
            <a:no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None/>
              </a:pPr>
              <a:r>
                <a:t/>
              </a:r>
              <a:endParaRPr b="0" i="0" sz="2200" u="none" cap="none" strike="noStrike">
                <a:solidFill>
                  <a:srgbClr val="000000"/>
                </a:solidFill>
                <a:latin typeface="Arial"/>
                <a:ea typeface="Arial"/>
                <a:cs typeface="Arial"/>
                <a:sym typeface="Arial"/>
              </a:endParaRPr>
            </a:p>
          </p:txBody>
        </p:sp>
      </p:grpSp>
      <p:sp>
        <p:nvSpPr>
          <p:cNvPr id="237" name="Google Shape;237;p45"/>
          <p:cNvSpPr/>
          <p:nvPr/>
        </p:nvSpPr>
        <p:spPr>
          <a:xfrm flipH="1" rot="-5400000">
            <a:off x="5822124" y="5150905"/>
            <a:ext cx="471268" cy="2072816"/>
          </a:xfrm>
          <a:prstGeom prst="curvedLeftArrow">
            <a:avLst>
              <a:gd fmla="val 25000" name="adj1"/>
              <a:gd fmla="val 50000" name="adj2"/>
              <a:gd fmla="val 25000" name="adj3"/>
            </a:avLst>
          </a:prstGeom>
          <a:solidFill>
            <a:schemeClr val="accent1"/>
          </a:solidFill>
          <a:ln cap="flat" cmpd="sng" w="25400">
            <a:solidFill>
              <a:srgbClr val="BA7C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6"/>
          <p:cNvSpPr/>
          <p:nvPr/>
        </p:nvSpPr>
        <p:spPr>
          <a:xfrm>
            <a:off x="495300" y="2293370"/>
            <a:ext cx="6958013" cy="2342130"/>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3" name="Google Shape;243;p46"/>
          <p:cNvSpPr/>
          <p:nvPr/>
        </p:nvSpPr>
        <p:spPr>
          <a:xfrm>
            <a:off x="6698884" y="4029158"/>
            <a:ext cx="2537773" cy="3210347"/>
          </a:xfrm>
          <a:prstGeom prst="roundRect">
            <a:avLst>
              <a:gd fmla="val 7225"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4" name="Google Shape;244;p46"/>
          <p:cNvSpPr/>
          <p:nvPr/>
        </p:nvSpPr>
        <p:spPr>
          <a:xfrm>
            <a:off x="888952" y="4822965"/>
            <a:ext cx="5670268" cy="1453392"/>
          </a:xfrm>
          <a:prstGeom prst="roundRect">
            <a:avLst>
              <a:gd fmla="val 7225" name="adj"/>
            </a:avLst>
          </a:prstGeom>
          <a:solidFill>
            <a:srgbClr val="FFDD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5" name="Google Shape;245;p4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CUENTA INVENTARIOS</a:t>
            </a:r>
            <a:endParaRPr b="0" i="0" sz="3100" u="none" cap="none" strike="noStrike">
              <a:solidFill>
                <a:srgbClr val="A93501"/>
              </a:solidFill>
              <a:latin typeface="Calibri"/>
              <a:ea typeface="Calibri"/>
              <a:cs typeface="Calibri"/>
              <a:sym typeface="Calibri"/>
            </a:endParaRPr>
          </a:p>
        </p:txBody>
      </p:sp>
      <p:sp>
        <p:nvSpPr>
          <p:cNvPr id="246" name="Google Shape;246;p46"/>
          <p:cNvSpPr txBox="1"/>
          <p:nvPr/>
        </p:nvSpPr>
        <p:spPr>
          <a:xfrm>
            <a:off x="812800" y="2555594"/>
            <a:ext cx="6230203"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Ejemplo de cálculo VNR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Precio estimado de Ventas $2.500; Costos estimados para venta = $2.400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Diferencia $100 * 100 productos; VNR $10.000</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Contabilicemos</a:t>
            </a:r>
            <a:endParaRPr b="0" i="0" sz="1600" u="none" cap="none" strike="noStrike">
              <a:solidFill>
                <a:srgbClr val="000000"/>
              </a:solidFill>
              <a:latin typeface="Calibri"/>
              <a:ea typeface="Calibri"/>
              <a:cs typeface="Calibri"/>
              <a:sym typeface="Calibri"/>
            </a:endParaRPr>
          </a:p>
        </p:txBody>
      </p:sp>
      <p:pic>
        <p:nvPicPr>
          <p:cNvPr id="247" name="Google Shape;247;p46"/>
          <p:cNvPicPr preferRelativeResize="0"/>
          <p:nvPr/>
        </p:nvPicPr>
        <p:blipFill rotWithShape="1">
          <a:blip r:embed="rId3">
            <a:alphaModFix/>
          </a:blip>
          <a:srcRect b="0" l="0" r="0" t="0"/>
          <a:stretch/>
        </p:blipFill>
        <p:spPr>
          <a:xfrm>
            <a:off x="7043003" y="2056346"/>
            <a:ext cx="500374" cy="477100"/>
          </a:xfrm>
          <a:prstGeom prst="rect">
            <a:avLst/>
          </a:prstGeom>
          <a:noFill/>
          <a:ln>
            <a:noFill/>
          </a:ln>
        </p:spPr>
      </p:pic>
      <p:sp>
        <p:nvSpPr>
          <p:cNvPr id="248" name="Google Shape;248;p46"/>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9" name="Google Shape;249;p46"/>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250" name="Google Shape;250;p46"/>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pic>
        <p:nvPicPr>
          <p:cNvPr id="251" name="Google Shape;251;p46"/>
          <p:cNvPicPr preferRelativeResize="0"/>
          <p:nvPr/>
        </p:nvPicPr>
        <p:blipFill rotWithShape="1">
          <a:blip r:embed="rId5">
            <a:alphaModFix/>
          </a:blip>
          <a:srcRect b="0" l="0" r="0" t="0"/>
          <a:stretch/>
        </p:blipFill>
        <p:spPr>
          <a:xfrm>
            <a:off x="1040577" y="4954115"/>
            <a:ext cx="5384002" cy="1162050"/>
          </a:xfrm>
          <a:prstGeom prst="rect">
            <a:avLst/>
          </a:prstGeom>
          <a:noFill/>
          <a:ln>
            <a:noFill/>
          </a:ln>
        </p:spPr>
      </p:pic>
      <p:pic>
        <p:nvPicPr>
          <p:cNvPr id="252" name="Google Shape;252;p46"/>
          <p:cNvPicPr preferRelativeResize="0"/>
          <p:nvPr/>
        </p:nvPicPr>
        <p:blipFill rotWithShape="1">
          <a:blip r:embed="rId6">
            <a:alphaModFix/>
          </a:blip>
          <a:srcRect b="0" l="0" r="0" t="0"/>
          <a:stretch/>
        </p:blipFill>
        <p:spPr>
          <a:xfrm>
            <a:off x="6887492" y="4158326"/>
            <a:ext cx="2162175" cy="31623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7"/>
          <p:cNvSpPr/>
          <p:nvPr/>
        </p:nvSpPr>
        <p:spPr>
          <a:xfrm>
            <a:off x="495300" y="2293370"/>
            <a:ext cx="6958013" cy="1377089"/>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8" name="Google Shape;258;p47"/>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OTROS ACTIVOS NO FINANCIEROS</a:t>
            </a:r>
            <a:endParaRPr b="0" i="0" sz="3100" u="none" cap="none" strike="noStrike">
              <a:solidFill>
                <a:srgbClr val="A93501"/>
              </a:solidFill>
              <a:latin typeface="Calibri"/>
              <a:ea typeface="Calibri"/>
              <a:cs typeface="Calibri"/>
              <a:sym typeface="Calibri"/>
            </a:endParaRPr>
          </a:p>
        </p:txBody>
      </p:sp>
      <p:sp>
        <p:nvSpPr>
          <p:cNvPr id="259" name="Google Shape;259;p47"/>
          <p:cNvSpPr txBox="1"/>
          <p:nvPr/>
        </p:nvSpPr>
        <p:spPr>
          <a:xfrm>
            <a:off x="812800" y="2555594"/>
            <a:ext cx="6230203"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Deterioro de la cuenta deudores comerciales, se calcula tomando las facturas que no han sido canceladas, cumpliendo algunos requisitos establecidos según las NIC 39 y 9.</a:t>
            </a:r>
            <a:endParaRPr b="0" i="0" sz="1600" u="none" cap="none" strike="noStrike">
              <a:solidFill>
                <a:srgbClr val="000000"/>
              </a:solidFill>
              <a:latin typeface="Calibri"/>
              <a:ea typeface="Calibri"/>
              <a:cs typeface="Calibri"/>
              <a:sym typeface="Calibri"/>
            </a:endParaRPr>
          </a:p>
        </p:txBody>
      </p:sp>
      <p:pic>
        <p:nvPicPr>
          <p:cNvPr id="260" name="Google Shape;260;p47"/>
          <p:cNvPicPr preferRelativeResize="0"/>
          <p:nvPr/>
        </p:nvPicPr>
        <p:blipFill rotWithShape="1">
          <a:blip r:embed="rId3">
            <a:alphaModFix/>
          </a:blip>
          <a:srcRect b="0" l="0" r="0" t="0"/>
          <a:stretch/>
        </p:blipFill>
        <p:spPr>
          <a:xfrm>
            <a:off x="7043003" y="2056346"/>
            <a:ext cx="500374" cy="477100"/>
          </a:xfrm>
          <a:prstGeom prst="rect">
            <a:avLst/>
          </a:prstGeom>
          <a:noFill/>
          <a:ln>
            <a:noFill/>
          </a:ln>
        </p:spPr>
      </p:pic>
      <p:sp>
        <p:nvSpPr>
          <p:cNvPr id="261" name="Google Shape;261;p47"/>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2" name="Google Shape;262;p47"/>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263" name="Google Shape;263;p47"/>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pic>
        <p:nvPicPr>
          <p:cNvPr id="264" name="Google Shape;264;p47"/>
          <p:cNvPicPr preferRelativeResize="0"/>
          <p:nvPr/>
        </p:nvPicPr>
        <p:blipFill rotWithShape="1">
          <a:blip r:embed="rId5">
            <a:alphaModFix/>
          </a:blip>
          <a:srcRect b="0" l="0" r="0" t="0"/>
          <a:stretch/>
        </p:blipFill>
        <p:spPr>
          <a:xfrm>
            <a:off x="5464529" y="3055608"/>
            <a:ext cx="3156947" cy="4504067"/>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8"/>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DEUDORES COMERCIALES</a:t>
            </a:r>
            <a:endParaRPr b="0" i="0" sz="3100" u="none" cap="none" strike="noStrike">
              <a:solidFill>
                <a:srgbClr val="A93501"/>
              </a:solidFill>
              <a:latin typeface="Calibri"/>
              <a:ea typeface="Calibri"/>
              <a:cs typeface="Calibri"/>
              <a:sym typeface="Calibri"/>
            </a:endParaRPr>
          </a:p>
        </p:txBody>
      </p:sp>
      <p:sp>
        <p:nvSpPr>
          <p:cNvPr id="270" name="Google Shape;270;p48"/>
          <p:cNvSpPr/>
          <p:nvPr/>
        </p:nvSpPr>
        <p:spPr>
          <a:xfrm>
            <a:off x="724489" y="2556654"/>
            <a:ext cx="4045620" cy="4025396"/>
          </a:xfrm>
          <a:prstGeom prst="roundRect">
            <a:avLst>
              <a:gd fmla="val 5301"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1" name="Google Shape;271;p48"/>
          <p:cNvSpPr txBox="1"/>
          <p:nvPr/>
        </p:nvSpPr>
        <p:spPr>
          <a:xfrm>
            <a:off x="1049724" y="2725956"/>
            <a:ext cx="3426125" cy="3522975"/>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El deterioro de la cuenta deudores comerciales, se calcula tomando las facturas que no han sido canceladas, cumpliendo algunos requisitos establecidos según las NIC 39 y 9. Siempre es importante considerar que hablamos de una estimación, existiendo la posibilidad que los clientes nos cancelen y se revierta la transacción.</a:t>
            </a:r>
            <a:endParaRPr b="0" i="0" sz="1600" u="none" cap="none" strike="noStrike">
              <a:solidFill>
                <a:srgbClr val="000000"/>
              </a:solidFill>
              <a:latin typeface="Calibri"/>
              <a:ea typeface="Calibri"/>
              <a:cs typeface="Calibri"/>
              <a:sym typeface="Calibri"/>
            </a:endParaRPr>
          </a:p>
        </p:txBody>
      </p:sp>
      <p:pic>
        <p:nvPicPr>
          <p:cNvPr id="272" name="Google Shape;272;p48"/>
          <p:cNvPicPr preferRelativeResize="0"/>
          <p:nvPr/>
        </p:nvPicPr>
        <p:blipFill rotWithShape="1">
          <a:blip r:embed="rId3">
            <a:alphaModFix/>
          </a:blip>
          <a:srcRect b="0" l="0" r="0" t="0"/>
          <a:stretch/>
        </p:blipFill>
        <p:spPr>
          <a:xfrm>
            <a:off x="4271222" y="2319630"/>
            <a:ext cx="500374" cy="477100"/>
          </a:xfrm>
          <a:prstGeom prst="rect">
            <a:avLst/>
          </a:prstGeom>
          <a:noFill/>
          <a:ln>
            <a:noFill/>
          </a:ln>
        </p:spPr>
      </p:pic>
      <p:grpSp>
        <p:nvGrpSpPr>
          <p:cNvPr id="273" name="Google Shape;273;p48"/>
          <p:cNvGrpSpPr/>
          <p:nvPr/>
        </p:nvGrpSpPr>
        <p:grpSpPr>
          <a:xfrm>
            <a:off x="4611899" y="3809844"/>
            <a:ext cx="5195676" cy="3589794"/>
            <a:chOff x="4611899" y="3809844"/>
            <a:chExt cx="5195676" cy="3589794"/>
          </a:xfrm>
        </p:grpSpPr>
        <p:sp>
          <p:nvSpPr>
            <p:cNvPr id="274" name="Google Shape;274;p48"/>
            <p:cNvSpPr/>
            <p:nvPr/>
          </p:nvSpPr>
          <p:spPr>
            <a:xfrm>
              <a:off x="5970159" y="7024540"/>
              <a:ext cx="1301117" cy="17583"/>
            </a:xfrm>
            <a:prstGeom prst="rect">
              <a:avLst/>
            </a:prstGeom>
            <a:solidFill>
              <a:srgbClr val="8A87F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48"/>
            <p:cNvSpPr/>
            <p:nvPr/>
          </p:nvSpPr>
          <p:spPr>
            <a:xfrm>
              <a:off x="5970159" y="6542483"/>
              <a:ext cx="1301117" cy="482058"/>
            </a:xfrm>
            <a:custGeom>
              <a:rect b="b" l="l" r="r" t="t"/>
              <a:pathLst>
                <a:path extrusionOk="0" h="144" w="389">
                  <a:moveTo>
                    <a:pt x="332" y="115"/>
                  </a:moveTo>
                  <a:cubicBezTo>
                    <a:pt x="330" y="106"/>
                    <a:pt x="320" y="0"/>
                    <a:pt x="320" y="0"/>
                  </a:cubicBezTo>
                  <a:cubicBezTo>
                    <a:pt x="68" y="0"/>
                    <a:pt x="68" y="0"/>
                    <a:pt x="68" y="0"/>
                  </a:cubicBezTo>
                  <a:cubicBezTo>
                    <a:pt x="68" y="0"/>
                    <a:pt x="59" y="106"/>
                    <a:pt x="57" y="115"/>
                  </a:cubicBezTo>
                  <a:cubicBezTo>
                    <a:pt x="55" y="123"/>
                    <a:pt x="53" y="129"/>
                    <a:pt x="44" y="131"/>
                  </a:cubicBezTo>
                  <a:cubicBezTo>
                    <a:pt x="35" y="134"/>
                    <a:pt x="0" y="144"/>
                    <a:pt x="0" y="144"/>
                  </a:cubicBezTo>
                  <a:cubicBezTo>
                    <a:pt x="389" y="144"/>
                    <a:pt x="389" y="144"/>
                    <a:pt x="389" y="144"/>
                  </a:cubicBezTo>
                  <a:cubicBezTo>
                    <a:pt x="389" y="144"/>
                    <a:pt x="353" y="134"/>
                    <a:pt x="344" y="131"/>
                  </a:cubicBezTo>
                  <a:cubicBezTo>
                    <a:pt x="335" y="129"/>
                    <a:pt x="334" y="123"/>
                    <a:pt x="332" y="115"/>
                  </a:cubicBez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48"/>
            <p:cNvSpPr/>
            <p:nvPr/>
          </p:nvSpPr>
          <p:spPr>
            <a:xfrm>
              <a:off x="6187012" y="6560066"/>
              <a:ext cx="864481" cy="83518"/>
            </a:xfrm>
            <a:custGeom>
              <a:rect b="b" l="l" r="r" t="t"/>
              <a:pathLst>
                <a:path extrusionOk="0" h="25" w="258">
                  <a:moveTo>
                    <a:pt x="0" y="25"/>
                  </a:moveTo>
                  <a:cubicBezTo>
                    <a:pt x="258" y="25"/>
                    <a:pt x="258" y="25"/>
                    <a:pt x="258" y="25"/>
                  </a:cubicBezTo>
                  <a:cubicBezTo>
                    <a:pt x="257" y="12"/>
                    <a:pt x="257" y="12"/>
                    <a:pt x="257" y="12"/>
                  </a:cubicBezTo>
                  <a:cubicBezTo>
                    <a:pt x="256" y="5"/>
                    <a:pt x="256" y="5"/>
                    <a:pt x="256" y="5"/>
                  </a:cubicBezTo>
                  <a:cubicBezTo>
                    <a:pt x="256" y="2"/>
                    <a:pt x="256" y="2"/>
                    <a:pt x="256" y="2"/>
                  </a:cubicBezTo>
                  <a:cubicBezTo>
                    <a:pt x="256" y="1"/>
                    <a:pt x="256" y="1"/>
                    <a:pt x="256" y="1"/>
                  </a:cubicBezTo>
                  <a:cubicBezTo>
                    <a:pt x="256" y="1"/>
                    <a:pt x="256" y="0"/>
                    <a:pt x="256" y="0"/>
                  </a:cubicBezTo>
                  <a:cubicBezTo>
                    <a:pt x="256" y="0"/>
                    <a:pt x="256" y="0"/>
                    <a:pt x="256" y="0"/>
                  </a:cubicBezTo>
                  <a:cubicBezTo>
                    <a:pt x="3" y="0"/>
                    <a:pt x="3" y="0"/>
                    <a:pt x="3" y="0"/>
                  </a:cubicBezTo>
                  <a:cubicBezTo>
                    <a:pt x="3" y="0"/>
                    <a:pt x="3" y="0"/>
                    <a:pt x="3" y="1"/>
                  </a:cubicBezTo>
                  <a:lnTo>
                    <a:pt x="0" y="25"/>
                  </a:lnTo>
                  <a:close/>
                </a:path>
              </a:pathLst>
            </a:custGeom>
            <a:solidFill>
              <a:srgbClr val="9F5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48"/>
            <p:cNvSpPr/>
            <p:nvPr/>
          </p:nvSpPr>
          <p:spPr>
            <a:xfrm>
              <a:off x="4611899" y="6201086"/>
              <a:ext cx="4011777" cy="358980"/>
            </a:xfrm>
            <a:custGeom>
              <a:rect b="b" l="l" r="r" t="t"/>
              <a:pathLst>
                <a:path extrusionOk="0" h="107" w="1199">
                  <a:moveTo>
                    <a:pt x="0" y="0"/>
                  </a:moveTo>
                  <a:cubicBezTo>
                    <a:pt x="0" y="82"/>
                    <a:pt x="0" y="82"/>
                    <a:pt x="0" y="82"/>
                  </a:cubicBezTo>
                  <a:cubicBezTo>
                    <a:pt x="0" y="96"/>
                    <a:pt x="10" y="107"/>
                    <a:pt x="24" y="107"/>
                  </a:cubicBezTo>
                  <a:cubicBezTo>
                    <a:pt x="1175" y="107"/>
                    <a:pt x="1175" y="107"/>
                    <a:pt x="1175" y="107"/>
                  </a:cubicBezTo>
                  <a:cubicBezTo>
                    <a:pt x="1188" y="107"/>
                    <a:pt x="1199" y="96"/>
                    <a:pt x="1199" y="82"/>
                  </a:cubicBezTo>
                  <a:cubicBezTo>
                    <a:pt x="1199" y="0"/>
                    <a:pt x="1199" y="0"/>
                    <a:pt x="1199" y="0"/>
                  </a:cubicBezTo>
                  <a:lnTo>
                    <a:pt x="0" y="0"/>
                  </a:lnTo>
                  <a:close/>
                </a:path>
              </a:pathLst>
            </a:custGeom>
            <a:solidFill>
              <a:srgbClr val="FFCC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48"/>
            <p:cNvSpPr/>
            <p:nvPr/>
          </p:nvSpPr>
          <p:spPr>
            <a:xfrm>
              <a:off x="4611899" y="3809844"/>
              <a:ext cx="4011777" cy="2391242"/>
            </a:xfrm>
            <a:custGeom>
              <a:rect b="b" l="l" r="r" t="t"/>
              <a:pathLst>
                <a:path extrusionOk="0" h="714" w="1199">
                  <a:moveTo>
                    <a:pt x="1175" y="0"/>
                  </a:moveTo>
                  <a:cubicBezTo>
                    <a:pt x="24" y="0"/>
                    <a:pt x="24" y="0"/>
                    <a:pt x="24" y="0"/>
                  </a:cubicBezTo>
                  <a:cubicBezTo>
                    <a:pt x="10" y="0"/>
                    <a:pt x="0" y="11"/>
                    <a:pt x="0" y="24"/>
                  </a:cubicBezTo>
                  <a:cubicBezTo>
                    <a:pt x="0" y="714"/>
                    <a:pt x="0" y="714"/>
                    <a:pt x="0" y="714"/>
                  </a:cubicBezTo>
                  <a:cubicBezTo>
                    <a:pt x="1199" y="714"/>
                    <a:pt x="1199" y="714"/>
                    <a:pt x="1199" y="714"/>
                  </a:cubicBezTo>
                  <a:cubicBezTo>
                    <a:pt x="1199" y="24"/>
                    <a:pt x="1199" y="24"/>
                    <a:pt x="1199" y="24"/>
                  </a:cubicBezTo>
                  <a:cubicBezTo>
                    <a:pt x="1199" y="11"/>
                    <a:pt x="1188" y="0"/>
                    <a:pt x="1175" y="0"/>
                  </a:cubicBez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48"/>
            <p:cNvSpPr/>
            <p:nvPr/>
          </p:nvSpPr>
          <p:spPr>
            <a:xfrm>
              <a:off x="4778934" y="3960762"/>
              <a:ext cx="3687963" cy="208354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48"/>
            <p:cNvSpPr/>
            <p:nvPr/>
          </p:nvSpPr>
          <p:spPr>
            <a:xfrm>
              <a:off x="4935712" y="4124867"/>
              <a:ext cx="2014680" cy="291580"/>
            </a:xfrm>
            <a:custGeom>
              <a:rect b="b" l="l" r="r" t="t"/>
              <a:pathLst>
                <a:path extrusionOk="0" h="87" w="602">
                  <a:moveTo>
                    <a:pt x="559" y="0"/>
                  </a:moveTo>
                  <a:cubicBezTo>
                    <a:pt x="43" y="0"/>
                    <a:pt x="43" y="0"/>
                    <a:pt x="43" y="0"/>
                  </a:cubicBezTo>
                  <a:cubicBezTo>
                    <a:pt x="19" y="0"/>
                    <a:pt x="0" y="20"/>
                    <a:pt x="0" y="43"/>
                  </a:cubicBezTo>
                  <a:cubicBezTo>
                    <a:pt x="0" y="67"/>
                    <a:pt x="19" y="87"/>
                    <a:pt x="43" y="87"/>
                  </a:cubicBezTo>
                  <a:cubicBezTo>
                    <a:pt x="559" y="87"/>
                    <a:pt x="559" y="87"/>
                    <a:pt x="559" y="87"/>
                  </a:cubicBezTo>
                  <a:cubicBezTo>
                    <a:pt x="583" y="87"/>
                    <a:pt x="602" y="67"/>
                    <a:pt x="602" y="43"/>
                  </a:cubicBezTo>
                  <a:cubicBezTo>
                    <a:pt x="602" y="20"/>
                    <a:pt x="583" y="0"/>
                    <a:pt x="559" y="0"/>
                  </a:cubicBez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48"/>
            <p:cNvSpPr/>
            <p:nvPr/>
          </p:nvSpPr>
          <p:spPr>
            <a:xfrm>
              <a:off x="6616322" y="4174684"/>
              <a:ext cx="193409" cy="191944"/>
            </a:xfrm>
            <a:custGeom>
              <a:rect b="b" l="l" r="r" t="t"/>
              <a:pathLst>
                <a:path extrusionOk="0" h="57" w="58">
                  <a:moveTo>
                    <a:pt x="57" y="53"/>
                  </a:moveTo>
                  <a:cubicBezTo>
                    <a:pt x="39" y="35"/>
                    <a:pt x="39" y="35"/>
                    <a:pt x="39" y="35"/>
                  </a:cubicBezTo>
                  <a:cubicBezTo>
                    <a:pt x="42" y="31"/>
                    <a:pt x="43" y="26"/>
                    <a:pt x="43" y="21"/>
                  </a:cubicBezTo>
                  <a:cubicBezTo>
                    <a:pt x="43" y="9"/>
                    <a:pt x="34" y="0"/>
                    <a:pt x="22" y="0"/>
                  </a:cubicBezTo>
                  <a:cubicBezTo>
                    <a:pt x="10" y="0"/>
                    <a:pt x="0" y="9"/>
                    <a:pt x="0" y="21"/>
                  </a:cubicBezTo>
                  <a:cubicBezTo>
                    <a:pt x="0" y="33"/>
                    <a:pt x="10" y="43"/>
                    <a:pt x="22" y="43"/>
                  </a:cubicBezTo>
                  <a:cubicBezTo>
                    <a:pt x="27" y="43"/>
                    <a:pt x="32" y="41"/>
                    <a:pt x="35" y="38"/>
                  </a:cubicBezTo>
                  <a:cubicBezTo>
                    <a:pt x="53" y="56"/>
                    <a:pt x="53" y="56"/>
                    <a:pt x="53" y="56"/>
                  </a:cubicBezTo>
                  <a:cubicBezTo>
                    <a:pt x="54" y="57"/>
                    <a:pt x="54" y="57"/>
                    <a:pt x="55" y="57"/>
                  </a:cubicBezTo>
                  <a:cubicBezTo>
                    <a:pt x="56" y="57"/>
                    <a:pt x="56" y="57"/>
                    <a:pt x="57" y="56"/>
                  </a:cubicBezTo>
                  <a:cubicBezTo>
                    <a:pt x="58" y="55"/>
                    <a:pt x="58" y="54"/>
                    <a:pt x="57" y="53"/>
                  </a:cubicBezTo>
                  <a:close/>
                  <a:moveTo>
                    <a:pt x="6" y="21"/>
                  </a:moveTo>
                  <a:cubicBezTo>
                    <a:pt x="6" y="12"/>
                    <a:pt x="13" y="5"/>
                    <a:pt x="22" y="5"/>
                  </a:cubicBezTo>
                  <a:cubicBezTo>
                    <a:pt x="31" y="5"/>
                    <a:pt x="38" y="12"/>
                    <a:pt x="38" y="21"/>
                  </a:cubicBezTo>
                  <a:cubicBezTo>
                    <a:pt x="38" y="30"/>
                    <a:pt x="31" y="38"/>
                    <a:pt x="22" y="38"/>
                  </a:cubicBezTo>
                  <a:cubicBezTo>
                    <a:pt x="13" y="38"/>
                    <a:pt x="6" y="30"/>
                    <a:pt x="6"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48"/>
            <p:cNvSpPr/>
            <p:nvPr/>
          </p:nvSpPr>
          <p:spPr>
            <a:xfrm>
              <a:off x="4935712" y="4567364"/>
              <a:ext cx="213922" cy="213922"/>
            </a:xfrm>
            <a:prstGeom prst="rect">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83" name="Google Shape;283;p48"/>
            <p:cNvCxnSpPr/>
            <p:nvPr/>
          </p:nvCxnSpPr>
          <p:spPr>
            <a:xfrm>
              <a:off x="5253666" y="4567364"/>
              <a:ext cx="1663027" cy="0"/>
            </a:xfrm>
            <a:prstGeom prst="straightConnector1">
              <a:avLst/>
            </a:prstGeom>
            <a:noFill/>
            <a:ln cap="rnd" cmpd="sng" w="14275">
              <a:solidFill>
                <a:srgbClr val="E6E7E8"/>
              </a:solidFill>
              <a:prstDash val="solid"/>
              <a:miter lim="800000"/>
              <a:headEnd len="med" w="med" type="none"/>
              <a:tailEnd len="med" w="med" type="none"/>
            </a:ln>
          </p:spPr>
        </p:cxnSp>
        <p:cxnSp>
          <p:nvCxnSpPr>
            <p:cNvPr id="284" name="Google Shape;284;p48"/>
            <p:cNvCxnSpPr/>
            <p:nvPr/>
          </p:nvCxnSpPr>
          <p:spPr>
            <a:xfrm>
              <a:off x="5253666" y="4664068"/>
              <a:ext cx="1663027" cy="0"/>
            </a:xfrm>
            <a:prstGeom prst="straightConnector1">
              <a:avLst/>
            </a:prstGeom>
            <a:noFill/>
            <a:ln cap="rnd" cmpd="sng" w="14275">
              <a:solidFill>
                <a:srgbClr val="E6E7E8"/>
              </a:solidFill>
              <a:prstDash val="solid"/>
              <a:miter lim="800000"/>
              <a:headEnd len="med" w="med" type="none"/>
              <a:tailEnd len="med" w="med" type="none"/>
            </a:ln>
          </p:spPr>
        </p:cxnSp>
        <p:cxnSp>
          <p:nvCxnSpPr>
            <p:cNvPr id="285" name="Google Shape;285;p48"/>
            <p:cNvCxnSpPr/>
            <p:nvPr/>
          </p:nvCxnSpPr>
          <p:spPr>
            <a:xfrm>
              <a:off x="5253666" y="4781286"/>
              <a:ext cx="1663027" cy="0"/>
            </a:xfrm>
            <a:prstGeom prst="straightConnector1">
              <a:avLst/>
            </a:prstGeom>
            <a:noFill/>
            <a:ln cap="rnd" cmpd="sng" w="14275">
              <a:solidFill>
                <a:srgbClr val="E6E7E8"/>
              </a:solidFill>
              <a:prstDash val="solid"/>
              <a:miter lim="800000"/>
              <a:headEnd len="med" w="med" type="none"/>
              <a:tailEnd len="med" w="med" type="none"/>
            </a:ln>
          </p:spPr>
        </p:cxnSp>
        <p:sp>
          <p:nvSpPr>
            <p:cNvPr id="286" name="Google Shape;286;p48"/>
            <p:cNvSpPr/>
            <p:nvPr/>
          </p:nvSpPr>
          <p:spPr>
            <a:xfrm>
              <a:off x="6682256" y="4984951"/>
              <a:ext cx="215388" cy="215388"/>
            </a:xfrm>
            <a:prstGeom prst="rect">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48"/>
            <p:cNvSpPr/>
            <p:nvPr/>
          </p:nvSpPr>
          <p:spPr>
            <a:xfrm>
              <a:off x="6682256" y="5327813"/>
              <a:ext cx="215388" cy="213922"/>
            </a:xfrm>
            <a:prstGeom prst="rect">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48"/>
            <p:cNvSpPr/>
            <p:nvPr/>
          </p:nvSpPr>
          <p:spPr>
            <a:xfrm>
              <a:off x="6682256" y="5669210"/>
              <a:ext cx="215388" cy="213922"/>
            </a:xfrm>
            <a:prstGeom prst="rect">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289" name="Google Shape;289;p48"/>
            <p:cNvCxnSpPr/>
            <p:nvPr/>
          </p:nvCxnSpPr>
          <p:spPr>
            <a:xfrm>
              <a:off x="7044166" y="4984951"/>
              <a:ext cx="1277673" cy="0"/>
            </a:xfrm>
            <a:prstGeom prst="straightConnector1">
              <a:avLst/>
            </a:prstGeom>
            <a:noFill/>
            <a:ln cap="rnd" cmpd="sng" w="14275">
              <a:solidFill>
                <a:srgbClr val="E6E7E8"/>
              </a:solidFill>
              <a:prstDash val="solid"/>
              <a:miter lim="800000"/>
              <a:headEnd len="med" w="med" type="none"/>
              <a:tailEnd len="med" w="med" type="none"/>
            </a:ln>
          </p:spPr>
        </p:cxnSp>
        <p:cxnSp>
          <p:nvCxnSpPr>
            <p:cNvPr id="290" name="Google Shape;290;p48"/>
            <p:cNvCxnSpPr/>
            <p:nvPr/>
          </p:nvCxnSpPr>
          <p:spPr>
            <a:xfrm>
              <a:off x="7044166" y="5083122"/>
              <a:ext cx="1277673" cy="0"/>
            </a:xfrm>
            <a:prstGeom prst="straightConnector1">
              <a:avLst/>
            </a:prstGeom>
            <a:noFill/>
            <a:ln cap="rnd" cmpd="sng" w="14275">
              <a:solidFill>
                <a:srgbClr val="E6E7E8"/>
              </a:solidFill>
              <a:prstDash val="solid"/>
              <a:miter lim="800000"/>
              <a:headEnd len="med" w="med" type="none"/>
              <a:tailEnd len="med" w="med" type="none"/>
            </a:ln>
          </p:spPr>
        </p:cxnSp>
        <p:cxnSp>
          <p:nvCxnSpPr>
            <p:cNvPr id="291" name="Google Shape;291;p48"/>
            <p:cNvCxnSpPr/>
            <p:nvPr/>
          </p:nvCxnSpPr>
          <p:spPr>
            <a:xfrm>
              <a:off x="7044166" y="5200339"/>
              <a:ext cx="1277673" cy="0"/>
            </a:xfrm>
            <a:prstGeom prst="straightConnector1">
              <a:avLst/>
            </a:prstGeom>
            <a:noFill/>
            <a:ln cap="rnd" cmpd="sng" w="14275">
              <a:solidFill>
                <a:srgbClr val="E6E7E8"/>
              </a:solidFill>
              <a:prstDash val="solid"/>
              <a:miter lim="800000"/>
              <a:headEnd len="med" w="med" type="none"/>
              <a:tailEnd len="med" w="med" type="none"/>
            </a:ln>
          </p:spPr>
        </p:cxnSp>
        <p:cxnSp>
          <p:nvCxnSpPr>
            <p:cNvPr id="292" name="Google Shape;292;p48"/>
            <p:cNvCxnSpPr/>
            <p:nvPr/>
          </p:nvCxnSpPr>
          <p:spPr>
            <a:xfrm>
              <a:off x="7044166" y="5320488"/>
              <a:ext cx="1277673" cy="0"/>
            </a:xfrm>
            <a:prstGeom prst="straightConnector1">
              <a:avLst/>
            </a:prstGeom>
            <a:noFill/>
            <a:ln cap="rnd" cmpd="sng" w="14275">
              <a:solidFill>
                <a:srgbClr val="E6E7E8"/>
              </a:solidFill>
              <a:prstDash val="solid"/>
              <a:miter lim="800000"/>
              <a:headEnd len="med" w="med" type="none"/>
              <a:tailEnd len="med" w="med" type="none"/>
            </a:ln>
          </p:spPr>
        </p:cxnSp>
        <p:cxnSp>
          <p:nvCxnSpPr>
            <p:cNvPr id="293" name="Google Shape;293;p48"/>
            <p:cNvCxnSpPr/>
            <p:nvPr/>
          </p:nvCxnSpPr>
          <p:spPr>
            <a:xfrm>
              <a:off x="7044166" y="4140984"/>
              <a:ext cx="1277673" cy="0"/>
            </a:xfrm>
            <a:prstGeom prst="straightConnector1">
              <a:avLst/>
            </a:prstGeom>
            <a:noFill/>
            <a:ln cap="rnd" cmpd="sng" w="14275">
              <a:solidFill>
                <a:srgbClr val="E6E7E8"/>
              </a:solidFill>
              <a:prstDash val="solid"/>
              <a:miter lim="800000"/>
              <a:headEnd len="med" w="med" type="none"/>
              <a:tailEnd len="med" w="med" type="none"/>
            </a:ln>
          </p:spPr>
        </p:cxnSp>
        <p:cxnSp>
          <p:nvCxnSpPr>
            <p:cNvPr id="294" name="Google Shape;294;p48"/>
            <p:cNvCxnSpPr/>
            <p:nvPr/>
          </p:nvCxnSpPr>
          <p:spPr>
            <a:xfrm>
              <a:off x="7044166" y="4234758"/>
              <a:ext cx="1277673" cy="0"/>
            </a:xfrm>
            <a:prstGeom prst="straightConnector1">
              <a:avLst/>
            </a:prstGeom>
            <a:noFill/>
            <a:ln cap="rnd" cmpd="sng" w="14275">
              <a:solidFill>
                <a:srgbClr val="E6E7E8"/>
              </a:solidFill>
              <a:prstDash val="solid"/>
              <a:miter lim="800000"/>
              <a:headEnd len="med" w="med" type="none"/>
              <a:tailEnd len="med" w="med" type="none"/>
            </a:ln>
          </p:spPr>
        </p:cxnSp>
        <p:sp>
          <p:nvSpPr>
            <p:cNvPr id="295" name="Google Shape;295;p48"/>
            <p:cNvSpPr/>
            <p:nvPr/>
          </p:nvSpPr>
          <p:spPr>
            <a:xfrm>
              <a:off x="4935712" y="4968834"/>
              <a:ext cx="181687"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48"/>
            <p:cNvSpPr/>
            <p:nvPr/>
          </p:nvSpPr>
          <p:spPr>
            <a:xfrm>
              <a:off x="5117400" y="4968834"/>
              <a:ext cx="183153"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48"/>
            <p:cNvSpPr/>
            <p:nvPr/>
          </p:nvSpPr>
          <p:spPr>
            <a:xfrm>
              <a:off x="5300553" y="4968834"/>
              <a:ext cx="184618"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48"/>
            <p:cNvSpPr/>
            <p:nvPr/>
          </p:nvSpPr>
          <p:spPr>
            <a:xfrm>
              <a:off x="5485171" y="4968834"/>
              <a:ext cx="180223"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48"/>
            <p:cNvSpPr/>
            <p:nvPr/>
          </p:nvSpPr>
          <p:spPr>
            <a:xfrm>
              <a:off x="5665393" y="4968834"/>
              <a:ext cx="184618"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48"/>
            <p:cNvSpPr/>
            <p:nvPr/>
          </p:nvSpPr>
          <p:spPr>
            <a:xfrm>
              <a:off x="5850010" y="4968834"/>
              <a:ext cx="183153"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48"/>
            <p:cNvSpPr/>
            <p:nvPr/>
          </p:nvSpPr>
          <p:spPr>
            <a:xfrm>
              <a:off x="6033164" y="4968834"/>
              <a:ext cx="181687"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48"/>
            <p:cNvSpPr/>
            <p:nvPr/>
          </p:nvSpPr>
          <p:spPr>
            <a:xfrm>
              <a:off x="6214851" y="4968834"/>
              <a:ext cx="183153"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48"/>
            <p:cNvSpPr/>
            <p:nvPr/>
          </p:nvSpPr>
          <p:spPr>
            <a:xfrm>
              <a:off x="6398003" y="4968834"/>
              <a:ext cx="184618"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48"/>
            <p:cNvSpPr/>
            <p:nvPr/>
          </p:nvSpPr>
          <p:spPr>
            <a:xfrm>
              <a:off x="4935712" y="5153452"/>
              <a:ext cx="181687"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48"/>
            <p:cNvSpPr/>
            <p:nvPr/>
          </p:nvSpPr>
          <p:spPr>
            <a:xfrm>
              <a:off x="5117400" y="5153452"/>
              <a:ext cx="183153"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48"/>
            <p:cNvSpPr/>
            <p:nvPr/>
          </p:nvSpPr>
          <p:spPr>
            <a:xfrm>
              <a:off x="5300553" y="5153452"/>
              <a:ext cx="184618"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48"/>
            <p:cNvSpPr/>
            <p:nvPr/>
          </p:nvSpPr>
          <p:spPr>
            <a:xfrm>
              <a:off x="5485171" y="5153452"/>
              <a:ext cx="180223"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48"/>
            <p:cNvSpPr/>
            <p:nvPr/>
          </p:nvSpPr>
          <p:spPr>
            <a:xfrm>
              <a:off x="5665393" y="5153452"/>
              <a:ext cx="184618"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48"/>
            <p:cNvSpPr/>
            <p:nvPr/>
          </p:nvSpPr>
          <p:spPr>
            <a:xfrm>
              <a:off x="5850010" y="5153452"/>
              <a:ext cx="183153"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48"/>
            <p:cNvSpPr/>
            <p:nvPr/>
          </p:nvSpPr>
          <p:spPr>
            <a:xfrm>
              <a:off x="6033164" y="5153452"/>
              <a:ext cx="181687"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48"/>
            <p:cNvSpPr/>
            <p:nvPr/>
          </p:nvSpPr>
          <p:spPr>
            <a:xfrm>
              <a:off x="6214851" y="5153452"/>
              <a:ext cx="183153"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48"/>
            <p:cNvSpPr/>
            <p:nvPr/>
          </p:nvSpPr>
          <p:spPr>
            <a:xfrm>
              <a:off x="6398003" y="5153452"/>
              <a:ext cx="184618"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48"/>
            <p:cNvSpPr/>
            <p:nvPr/>
          </p:nvSpPr>
          <p:spPr>
            <a:xfrm>
              <a:off x="4935712" y="5336605"/>
              <a:ext cx="181687"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48"/>
            <p:cNvSpPr/>
            <p:nvPr/>
          </p:nvSpPr>
          <p:spPr>
            <a:xfrm>
              <a:off x="5117400" y="5336605"/>
              <a:ext cx="183153"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48"/>
            <p:cNvSpPr/>
            <p:nvPr/>
          </p:nvSpPr>
          <p:spPr>
            <a:xfrm>
              <a:off x="5300553" y="5336605"/>
              <a:ext cx="184618"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48"/>
            <p:cNvSpPr/>
            <p:nvPr/>
          </p:nvSpPr>
          <p:spPr>
            <a:xfrm>
              <a:off x="5485171" y="5336605"/>
              <a:ext cx="180223"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48"/>
            <p:cNvSpPr/>
            <p:nvPr/>
          </p:nvSpPr>
          <p:spPr>
            <a:xfrm>
              <a:off x="5665393" y="5336605"/>
              <a:ext cx="184618"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48"/>
            <p:cNvSpPr/>
            <p:nvPr/>
          </p:nvSpPr>
          <p:spPr>
            <a:xfrm>
              <a:off x="5850010" y="5336605"/>
              <a:ext cx="183153"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48"/>
            <p:cNvSpPr/>
            <p:nvPr/>
          </p:nvSpPr>
          <p:spPr>
            <a:xfrm>
              <a:off x="6033164" y="5336605"/>
              <a:ext cx="181687"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48"/>
            <p:cNvSpPr/>
            <p:nvPr/>
          </p:nvSpPr>
          <p:spPr>
            <a:xfrm>
              <a:off x="6214851" y="5336605"/>
              <a:ext cx="183153"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48"/>
            <p:cNvSpPr/>
            <p:nvPr/>
          </p:nvSpPr>
          <p:spPr>
            <a:xfrm>
              <a:off x="6398003" y="5336605"/>
              <a:ext cx="184618" cy="181687"/>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48"/>
            <p:cNvSpPr/>
            <p:nvPr/>
          </p:nvSpPr>
          <p:spPr>
            <a:xfrm>
              <a:off x="4935712" y="5518292"/>
              <a:ext cx="181687"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48"/>
            <p:cNvSpPr/>
            <p:nvPr/>
          </p:nvSpPr>
          <p:spPr>
            <a:xfrm>
              <a:off x="5117400" y="5518292"/>
              <a:ext cx="183153"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48"/>
            <p:cNvSpPr/>
            <p:nvPr/>
          </p:nvSpPr>
          <p:spPr>
            <a:xfrm>
              <a:off x="5300553" y="5518292"/>
              <a:ext cx="184618"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48"/>
            <p:cNvSpPr/>
            <p:nvPr/>
          </p:nvSpPr>
          <p:spPr>
            <a:xfrm>
              <a:off x="5485171" y="5518292"/>
              <a:ext cx="180223"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48"/>
            <p:cNvSpPr/>
            <p:nvPr/>
          </p:nvSpPr>
          <p:spPr>
            <a:xfrm>
              <a:off x="5665393" y="5518292"/>
              <a:ext cx="184618"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48"/>
            <p:cNvSpPr/>
            <p:nvPr/>
          </p:nvSpPr>
          <p:spPr>
            <a:xfrm>
              <a:off x="5850010" y="5518292"/>
              <a:ext cx="183153"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48"/>
            <p:cNvSpPr/>
            <p:nvPr/>
          </p:nvSpPr>
          <p:spPr>
            <a:xfrm>
              <a:off x="6033164" y="5518292"/>
              <a:ext cx="181687"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48"/>
            <p:cNvSpPr/>
            <p:nvPr/>
          </p:nvSpPr>
          <p:spPr>
            <a:xfrm>
              <a:off x="6214851" y="5518292"/>
              <a:ext cx="183153"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48"/>
            <p:cNvSpPr/>
            <p:nvPr/>
          </p:nvSpPr>
          <p:spPr>
            <a:xfrm>
              <a:off x="6398003" y="5518292"/>
              <a:ext cx="184618" cy="184618"/>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48"/>
            <p:cNvSpPr/>
            <p:nvPr/>
          </p:nvSpPr>
          <p:spPr>
            <a:xfrm>
              <a:off x="4935712" y="5702910"/>
              <a:ext cx="181687"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48"/>
            <p:cNvSpPr/>
            <p:nvPr/>
          </p:nvSpPr>
          <p:spPr>
            <a:xfrm>
              <a:off x="5117400" y="5702910"/>
              <a:ext cx="183153"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48"/>
            <p:cNvSpPr/>
            <p:nvPr/>
          </p:nvSpPr>
          <p:spPr>
            <a:xfrm>
              <a:off x="5300553" y="5702910"/>
              <a:ext cx="184618"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48"/>
            <p:cNvSpPr/>
            <p:nvPr/>
          </p:nvSpPr>
          <p:spPr>
            <a:xfrm>
              <a:off x="5485171" y="5702910"/>
              <a:ext cx="180223"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48"/>
            <p:cNvSpPr/>
            <p:nvPr/>
          </p:nvSpPr>
          <p:spPr>
            <a:xfrm>
              <a:off x="5665393" y="5702910"/>
              <a:ext cx="184618"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48"/>
            <p:cNvSpPr/>
            <p:nvPr/>
          </p:nvSpPr>
          <p:spPr>
            <a:xfrm>
              <a:off x="5850010" y="5702910"/>
              <a:ext cx="183153"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48"/>
            <p:cNvSpPr/>
            <p:nvPr/>
          </p:nvSpPr>
          <p:spPr>
            <a:xfrm>
              <a:off x="6033164" y="5702910"/>
              <a:ext cx="181687"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48"/>
            <p:cNvSpPr/>
            <p:nvPr/>
          </p:nvSpPr>
          <p:spPr>
            <a:xfrm>
              <a:off x="6214851" y="5702910"/>
              <a:ext cx="183153"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48"/>
            <p:cNvSpPr/>
            <p:nvPr/>
          </p:nvSpPr>
          <p:spPr>
            <a:xfrm>
              <a:off x="6398003" y="5702910"/>
              <a:ext cx="184618" cy="183153"/>
            </a:xfrm>
            <a:prstGeom prst="rect">
              <a:avLst/>
            </a:prstGeom>
            <a:noFill/>
            <a:ln cap="flat" cmpd="sng" w="9525">
              <a:solidFill>
                <a:srgbClr val="E6E7E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48"/>
            <p:cNvSpPr/>
            <p:nvPr/>
          </p:nvSpPr>
          <p:spPr>
            <a:xfrm>
              <a:off x="5083700" y="5598880"/>
              <a:ext cx="33701" cy="287183"/>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48"/>
            <p:cNvSpPr/>
            <p:nvPr/>
          </p:nvSpPr>
          <p:spPr>
            <a:xfrm>
              <a:off x="5050000" y="5719028"/>
              <a:ext cx="33701" cy="167035"/>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48"/>
            <p:cNvSpPr/>
            <p:nvPr/>
          </p:nvSpPr>
          <p:spPr>
            <a:xfrm>
              <a:off x="5266852" y="5424518"/>
              <a:ext cx="33701" cy="461545"/>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48"/>
            <p:cNvSpPr/>
            <p:nvPr/>
          </p:nvSpPr>
          <p:spPr>
            <a:xfrm>
              <a:off x="5234617" y="5578367"/>
              <a:ext cx="32235" cy="307697"/>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48"/>
            <p:cNvSpPr/>
            <p:nvPr/>
          </p:nvSpPr>
          <p:spPr>
            <a:xfrm>
              <a:off x="5451470" y="5679466"/>
              <a:ext cx="33701" cy="206597"/>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48"/>
            <p:cNvSpPr/>
            <p:nvPr/>
          </p:nvSpPr>
          <p:spPr>
            <a:xfrm>
              <a:off x="5414840" y="5782032"/>
              <a:ext cx="36631" cy="104031"/>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48"/>
            <p:cNvSpPr/>
            <p:nvPr/>
          </p:nvSpPr>
          <p:spPr>
            <a:xfrm>
              <a:off x="5631693" y="5557853"/>
              <a:ext cx="33701" cy="328210"/>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48"/>
            <p:cNvSpPr/>
            <p:nvPr/>
          </p:nvSpPr>
          <p:spPr>
            <a:xfrm>
              <a:off x="5599458" y="5685327"/>
              <a:ext cx="32235" cy="200736"/>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48"/>
            <p:cNvSpPr/>
            <p:nvPr/>
          </p:nvSpPr>
          <p:spPr>
            <a:xfrm>
              <a:off x="5816311" y="5266274"/>
              <a:ext cx="33701" cy="619789"/>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48"/>
            <p:cNvSpPr/>
            <p:nvPr/>
          </p:nvSpPr>
          <p:spPr>
            <a:xfrm>
              <a:off x="5782610" y="5450892"/>
              <a:ext cx="33701" cy="435171"/>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 name="Google Shape;350;p48"/>
            <p:cNvSpPr/>
            <p:nvPr/>
          </p:nvSpPr>
          <p:spPr>
            <a:xfrm>
              <a:off x="5996533" y="5406935"/>
              <a:ext cx="36631" cy="479128"/>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48"/>
            <p:cNvSpPr/>
            <p:nvPr/>
          </p:nvSpPr>
          <p:spPr>
            <a:xfrm>
              <a:off x="5962833" y="5562249"/>
              <a:ext cx="33701" cy="323814"/>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48"/>
            <p:cNvSpPr/>
            <p:nvPr/>
          </p:nvSpPr>
          <p:spPr>
            <a:xfrm>
              <a:off x="6181151" y="5635510"/>
              <a:ext cx="33701" cy="250553"/>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48"/>
            <p:cNvSpPr/>
            <p:nvPr/>
          </p:nvSpPr>
          <p:spPr>
            <a:xfrm>
              <a:off x="6147451" y="5745402"/>
              <a:ext cx="33701" cy="140661"/>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48"/>
            <p:cNvSpPr/>
            <p:nvPr/>
          </p:nvSpPr>
          <p:spPr>
            <a:xfrm>
              <a:off x="6364304" y="5571040"/>
              <a:ext cx="33701" cy="315023"/>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48"/>
            <p:cNvSpPr/>
            <p:nvPr/>
          </p:nvSpPr>
          <p:spPr>
            <a:xfrm>
              <a:off x="6327673" y="5695584"/>
              <a:ext cx="36631" cy="190479"/>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48"/>
            <p:cNvSpPr/>
            <p:nvPr/>
          </p:nvSpPr>
          <p:spPr>
            <a:xfrm>
              <a:off x="6545991" y="5427448"/>
              <a:ext cx="36631" cy="458615"/>
            </a:xfrm>
            <a:prstGeom prst="rect">
              <a:avLst/>
            </a:prstGeom>
            <a:solidFill>
              <a:srgbClr val="605DB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 name="Google Shape;357;p48"/>
            <p:cNvSpPr/>
            <p:nvPr/>
          </p:nvSpPr>
          <p:spPr>
            <a:xfrm>
              <a:off x="6512291" y="5581297"/>
              <a:ext cx="33701" cy="304766"/>
            </a:xfrm>
            <a:prstGeom prst="rect">
              <a:avLst/>
            </a:prstGeom>
            <a:solidFill>
              <a:srgbClr val="05C4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 name="Google Shape;358;p48"/>
            <p:cNvSpPr/>
            <p:nvPr/>
          </p:nvSpPr>
          <p:spPr>
            <a:xfrm>
              <a:off x="7041236" y="4343184"/>
              <a:ext cx="1295256" cy="515758"/>
            </a:xfrm>
            <a:custGeom>
              <a:rect b="b" l="l" r="r" t="t"/>
              <a:pathLst>
                <a:path extrusionOk="0" h="154" w="387">
                  <a:moveTo>
                    <a:pt x="387" y="11"/>
                  </a:moveTo>
                  <a:cubicBezTo>
                    <a:pt x="353" y="0"/>
                    <a:pt x="312" y="10"/>
                    <a:pt x="287" y="37"/>
                  </a:cubicBezTo>
                  <a:cubicBezTo>
                    <a:pt x="276" y="49"/>
                    <a:pt x="266" y="65"/>
                    <a:pt x="249" y="67"/>
                  </a:cubicBezTo>
                  <a:cubicBezTo>
                    <a:pt x="240" y="68"/>
                    <a:pt x="230" y="63"/>
                    <a:pt x="222" y="58"/>
                  </a:cubicBezTo>
                  <a:cubicBezTo>
                    <a:pt x="214" y="52"/>
                    <a:pt x="207" y="46"/>
                    <a:pt x="198" y="42"/>
                  </a:cubicBezTo>
                  <a:cubicBezTo>
                    <a:pt x="178" y="32"/>
                    <a:pt x="151" y="38"/>
                    <a:pt x="137" y="56"/>
                  </a:cubicBezTo>
                  <a:cubicBezTo>
                    <a:pt x="127" y="68"/>
                    <a:pt x="122" y="86"/>
                    <a:pt x="107" y="90"/>
                  </a:cubicBezTo>
                  <a:cubicBezTo>
                    <a:pt x="99" y="93"/>
                    <a:pt x="90" y="91"/>
                    <a:pt x="82" y="87"/>
                  </a:cubicBezTo>
                  <a:cubicBezTo>
                    <a:pt x="75" y="83"/>
                    <a:pt x="69" y="77"/>
                    <a:pt x="61" y="73"/>
                  </a:cubicBezTo>
                  <a:cubicBezTo>
                    <a:pt x="43" y="61"/>
                    <a:pt x="21" y="55"/>
                    <a:pt x="0" y="57"/>
                  </a:cubicBezTo>
                  <a:cubicBezTo>
                    <a:pt x="0" y="154"/>
                    <a:pt x="0" y="154"/>
                    <a:pt x="0" y="154"/>
                  </a:cubicBezTo>
                  <a:cubicBezTo>
                    <a:pt x="387" y="154"/>
                    <a:pt x="387" y="154"/>
                    <a:pt x="387" y="154"/>
                  </a:cubicBezTo>
                  <a:lnTo>
                    <a:pt x="387" y="11"/>
                  </a:lnTo>
                  <a:close/>
                </a:path>
              </a:pathLst>
            </a:custGeom>
            <a:solidFill>
              <a:srgbClr val="FFCC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 name="Google Shape;359;p48"/>
            <p:cNvSpPr/>
            <p:nvPr/>
          </p:nvSpPr>
          <p:spPr>
            <a:xfrm>
              <a:off x="7041236" y="4406189"/>
              <a:ext cx="1295256" cy="452754"/>
            </a:xfrm>
            <a:custGeom>
              <a:rect b="b" l="l" r="r" t="t"/>
              <a:pathLst>
                <a:path extrusionOk="0" h="135" w="387">
                  <a:moveTo>
                    <a:pt x="387" y="3"/>
                  </a:moveTo>
                  <a:cubicBezTo>
                    <a:pt x="371" y="2"/>
                    <a:pt x="354" y="0"/>
                    <a:pt x="338" y="4"/>
                  </a:cubicBezTo>
                  <a:cubicBezTo>
                    <a:pt x="325" y="7"/>
                    <a:pt x="312" y="14"/>
                    <a:pt x="302" y="24"/>
                  </a:cubicBezTo>
                  <a:cubicBezTo>
                    <a:pt x="293" y="33"/>
                    <a:pt x="286" y="43"/>
                    <a:pt x="278" y="52"/>
                  </a:cubicBezTo>
                  <a:cubicBezTo>
                    <a:pt x="269" y="61"/>
                    <a:pt x="257" y="68"/>
                    <a:pt x="245" y="67"/>
                  </a:cubicBezTo>
                  <a:cubicBezTo>
                    <a:pt x="234" y="66"/>
                    <a:pt x="225" y="59"/>
                    <a:pt x="216" y="54"/>
                  </a:cubicBezTo>
                  <a:cubicBezTo>
                    <a:pt x="205" y="48"/>
                    <a:pt x="192" y="43"/>
                    <a:pt x="180" y="46"/>
                  </a:cubicBezTo>
                  <a:cubicBezTo>
                    <a:pt x="166" y="50"/>
                    <a:pt x="157" y="61"/>
                    <a:pt x="146" y="70"/>
                  </a:cubicBezTo>
                  <a:cubicBezTo>
                    <a:pt x="137" y="78"/>
                    <a:pt x="126" y="85"/>
                    <a:pt x="114" y="86"/>
                  </a:cubicBezTo>
                  <a:cubicBezTo>
                    <a:pt x="87" y="89"/>
                    <a:pt x="63" y="65"/>
                    <a:pt x="37" y="69"/>
                  </a:cubicBezTo>
                  <a:cubicBezTo>
                    <a:pt x="21" y="71"/>
                    <a:pt x="8" y="83"/>
                    <a:pt x="0" y="96"/>
                  </a:cubicBezTo>
                  <a:cubicBezTo>
                    <a:pt x="0" y="135"/>
                    <a:pt x="0" y="135"/>
                    <a:pt x="0" y="135"/>
                  </a:cubicBezTo>
                  <a:cubicBezTo>
                    <a:pt x="387" y="135"/>
                    <a:pt x="387" y="135"/>
                    <a:pt x="387" y="135"/>
                  </a:cubicBezTo>
                  <a:lnTo>
                    <a:pt x="387" y="3"/>
                  </a:ln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 name="Google Shape;360;p48"/>
            <p:cNvSpPr/>
            <p:nvPr/>
          </p:nvSpPr>
          <p:spPr>
            <a:xfrm>
              <a:off x="7419263" y="4687512"/>
              <a:ext cx="5861" cy="10257"/>
            </a:xfrm>
            <a:custGeom>
              <a:rect b="b" l="l" r="r" t="t"/>
              <a:pathLst>
                <a:path extrusionOk="0" h="3" w="2">
                  <a:moveTo>
                    <a:pt x="1" y="3"/>
                  </a:moveTo>
                  <a:cubicBezTo>
                    <a:pt x="1" y="3"/>
                    <a:pt x="0" y="3"/>
                    <a:pt x="0" y="3"/>
                  </a:cubicBezTo>
                  <a:cubicBezTo>
                    <a:pt x="0" y="3"/>
                    <a:pt x="0" y="2"/>
                    <a:pt x="0" y="2"/>
                  </a:cubicBezTo>
                  <a:cubicBezTo>
                    <a:pt x="0" y="2"/>
                    <a:pt x="0" y="1"/>
                    <a:pt x="0" y="1"/>
                  </a:cubicBezTo>
                  <a:cubicBezTo>
                    <a:pt x="0" y="0"/>
                    <a:pt x="1" y="0"/>
                    <a:pt x="2" y="1"/>
                  </a:cubicBezTo>
                  <a:cubicBezTo>
                    <a:pt x="2" y="1"/>
                    <a:pt x="2" y="2"/>
                    <a:pt x="2" y="2"/>
                  </a:cubicBezTo>
                  <a:cubicBezTo>
                    <a:pt x="2" y="2"/>
                    <a:pt x="2" y="3"/>
                    <a:pt x="2" y="3"/>
                  </a:cubicBezTo>
                  <a:cubicBezTo>
                    <a:pt x="2" y="3"/>
                    <a:pt x="1" y="3"/>
                    <a:pt x="1"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48"/>
            <p:cNvSpPr/>
            <p:nvPr/>
          </p:nvSpPr>
          <p:spPr>
            <a:xfrm>
              <a:off x="7419263" y="4718281"/>
              <a:ext cx="5861" cy="120148"/>
            </a:xfrm>
            <a:custGeom>
              <a:rect b="b" l="l" r="r" t="t"/>
              <a:pathLst>
                <a:path extrusionOk="0" h="36" w="2">
                  <a:moveTo>
                    <a:pt x="0" y="34"/>
                  </a:moveTo>
                  <a:cubicBezTo>
                    <a:pt x="0" y="33"/>
                    <a:pt x="0" y="33"/>
                    <a:pt x="1" y="33"/>
                  </a:cubicBezTo>
                  <a:cubicBezTo>
                    <a:pt x="1" y="33"/>
                    <a:pt x="1" y="33"/>
                    <a:pt x="1" y="33"/>
                  </a:cubicBezTo>
                  <a:cubicBezTo>
                    <a:pt x="2" y="33"/>
                    <a:pt x="2" y="33"/>
                    <a:pt x="2" y="34"/>
                  </a:cubicBezTo>
                  <a:cubicBezTo>
                    <a:pt x="2" y="34"/>
                    <a:pt x="2" y="34"/>
                    <a:pt x="2" y="34"/>
                  </a:cubicBezTo>
                  <a:cubicBezTo>
                    <a:pt x="2" y="35"/>
                    <a:pt x="2" y="36"/>
                    <a:pt x="1" y="36"/>
                  </a:cubicBezTo>
                  <a:cubicBezTo>
                    <a:pt x="1" y="36"/>
                    <a:pt x="1" y="36"/>
                    <a:pt x="1" y="36"/>
                  </a:cubicBezTo>
                  <a:cubicBezTo>
                    <a:pt x="0" y="36"/>
                    <a:pt x="0" y="35"/>
                    <a:pt x="0" y="34"/>
                  </a:cubicBezTo>
                  <a:close/>
                  <a:moveTo>
                    <a:pt x="0" y="26"/>
                  </a:moveTo>
                  <a:cubicBezTo>
                    <a:pt x="0" y="25"/>
                    <a:pt x="0" y="24"/>
                    <a:pt x="1" y="24"/>
                  </a:cubicBezTo>
                  <a:cubicBezTo>
                    <a:pt x="1" y="24"/>
                    <a:pt x="1" y="24"/>
                    <a:pt x="1" y="24"/>
                  </a:cubicBezTo>
                  <a:cubicBezTo>
                    <a:pt x="2" y="24"/>
                    <a:pt x="2" y="25"/>
                    <a:pt x="2" y="26"/>
                  </a:cubicBezTo>
                  <a:cubicBezTo>
                    <a:pt x="2" y="26"/>
                    <a:pt x="2" y="26"/>
                    <a:pt x="2" y="26"/>
                  </a:cubicBezTo>
                  <a:cubicBezTo>
                    <a:pt x="2" y="27"/>
                    <a:pt x="2" y="27"/>
                    <a:pt x="1" y="27"/>
                  </a:cubicBezTo>
                  <a:cubicBezTo>
                    <a:pt x="1" y="27"/>
                    <a:pt x="1" y="27"/>
                    <a:pt x="1" y="27"/>
                  </a:cubicBezTo>
                  <a:cubicBezTo>
                    <a:pt x="0" y="27"/>
                    <a:pt x="0" y="27"/>
                    <a:pt x="0" y="26"/>
                  </a:cubicBezTo>
                  <a:close/>
                  <a:moveTo>
                    <a:pt x="0" y="18"/>
                  </a:moveTo>
                  <a:cubicBezTo>
                    <a:pt x="0" y="17"/>
                    <a:pt x="0" y="16"/>
                    <a:pt x="1" y="16"/>
                  </a:cubicBezTo>
                  <a:cubicBezTo>
                    <a:pt x="1" y="16"/>
                    <a:pt x="1" y="16"/>
                    <a:pt x="1" y="16"/>
                  </a:cubicBezTo>
                  <a:cubicBezTo>
                    <a:pt x="2" y="16"/>
                    <a:pt x="2" y="17"/>
                    <a:pt x="2" y="18"/>
                  </a:cubicBezTo>
                  <a:cubicBezTo>
                    <a:pt x="2" y="18"/>
                    <a:pt x="2" y="18"/>
                    <a:pt x="2" y="18"/>
                  </a:cubicBezTo>
                  <a:cubicBezTo>
                    <a:pt x="2" y="18"/>
                    <a:pt x="2" y="19"/>
                    <a:pt x="1" y="19"/>
                  </a:cubicBezTo>
                  <a:cubicBezTo>
                    <a:pt x="1" y="19"/>
                    <a:pt x="1" y="19"/>
                    <a:pt x="1" y="19"/>
                  </a:cubicBezTo>
                  <a:cubicBezTo>
                    <a:pt x="0" y="19"/>
                    <a:pt x="0" y="18"/>
                    <a:pt x="0" y="18"/>
                  </a:cubicBezTo>
                  <a:close/>
                  <a:moveTo>
                    <a:pt x="0" y="9"/>
                  </a:moveTo>
                  <a:cubicBezTo>
                    <a:pt x="0" y="9"/>
                    <a:pt x="0" y="8"/>
                    <a:pt x="1" y="8"/>
                  </a:cubicBezTo>
                  <a:cubicBezTo>
                    <a:pt x="1" y="8"/>
                    <a:pt x="1" y="8"/>
                    <a:pt x="1" y="8"/>
                  </a:cubicBezTo>
                  <a:cubicBezTo>
                    <a:pt x="2" y="8"/>
                    <a:pt x="2" y="9"/>
                    <a:pt x="2" y="9"/>
                  </a:cubicBezTo>
                  <a:cubicBezTo>
                    <a:pt x="2" y="9"/>
                    <a:pt x="2" y="9"/>
                    <a:pt x="2" y="9"/>
                  </a:cubicBezTo>
                  <a:cubicBezTo>
                    <a:pt x="2" y="10"/>
                    <a:pt x="2" y="11"/>
                    <a:pt x="1" y="11"/>
                  </a:cubicBezTo>
                  <a:cubicBezTo>
                    <a:pt x="1" y="11"/>
                    <a:pt x="1" y="11"/>
                    <a:pt x="1" y="11"/>
                  </a:cubicBezTo>
                  <a:cubicBezTo>
                    <a:pt x="0" y="11"/>
                    <a:pt x="0" y="10"/>
                    <a:pt x="0" y="9"/>
                  </a:cubicBezTo>
                  <a:close/>
                  <a:moveTo>
                    <a:pt x="0" y="1"/>
                  </a:moveTo>
                  <a:cubicBezTo>
                    <a:pt x="0" y="0"/>
                    <a:pt x="0" y="0"/>
                    <a:pt x="1" y="0"/>
                  </a:cubicBezTo>
                  <a:cubicBezTo>
                    <a:pt x="1" y="0"/>
                    <a:pt x="1" y="0"/>
                    <a:pt x="1" y="0"/>
                  </a:cubicBezTo>
                  <a:cubicBezTo>
                    <a:pt x="2" y="0"/>
                    <a:pt x="2" y="0"/>
                    <a:pt x="2" y="1"/>
                  </a:cubicBezTo>
                  <a:cubicBezTo>
                    <a:pt x="2" y="1"/>
                    <a:pt x="2" y="1"/>
                    <a:pt x="2" y="1"/>
                  </a:cubicBezTo>
                  <a:cubicBezTo>
                    <a:pt x="2" y="2"/>
                    <a:pt x="2" y="3"/>
                    <a:pt x="1" y="3"/>
                  </a:cubicBezTo>
                  <a:cubicBezTo>
                    <a:pt x="1" y="3"/>
                    <a:pt x="1" y="3"/>
                    <a:pt x="1" y="3"/>
                  </a:cubicBezTo>
                  <a:cubicBezTo>
                    <a:pt x="0" y="3"/>
                    <a:pt x="0" y="2"/>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48"/>
            <p:cNvSpPr/>
            <p:nvPr/>
          </p:nvSpPr>
          <p:spPr>
            <a:xfrm>
              <a:off x="7419263" y="4854547"/>
              <a:ext cx="5861" cy="10257"/>
            </a:xfrm>
            <a:custGeom>
              <a:rect b="b" l="l" r="r" t="t"/>
              <a:pathLst>
                <a:path extrusionOk="0" h="3" w="2">
                  <a:moveTo>
                    <a:pt x="1" y="3"/>
                  </a:moveTo>
                  <a:cubicBezTo>
                    <a:pt x="1" y="3"/>
                    <a:pt x="0" y="3"/>
                    <a:pt x="0" y="2"/>
                  </a:cubicBezTo>
                  <a:cubicBezTo>
                    <a:pt x="0" y="2"/>
                    <a:pt x="0" y="2"/>
                    <a:pt x="0" y="1"/>
                  </a:cubicBezTo>
                  <a:cubicBezTo>
                    <a:pt x="0" y="1"/>
                    <a:pt x="0" y="1"/>
                    <a:pt x="0" y="0"/>
                  </a:cubicBezTo>
                  <a:cubicBezTo>
                    <a:pt x="0" y="0"/>
                    <a:pt x="1" y="0"/>
                    <a:pt x="2" y="0"/>
                  </a:cubicBezTo>
                  <a:cubicBezTo>
                    <a:pt x="2" y="1"/>
                    <a:pt x="2" y="1"/>
                    <a:pt x="2" y="1"/>
                  </a:cubicBezTo>
                  <a:cubicBezTo>
                    <a:pt x="2" y="2"/>
                    <a:pt x="2" y="2"/>
                    <a:pt x="2" y="2"/>
                  </a:cubicBezTo>
                  <a:cubicBezTo>
                    <a:pt x="2" y="3"/>
                    <a:pt x="1" y="3"/>
                    <a:pt x="1"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48"/>
            <p:cNvSpPr/>
            <p:nvPr/>
          </p:nvSpPr>
          <p:spPr>
            <a:xfrm>
              <a:off x="7168710" y="4630368"/>
              <a:ext cx="8791" cy="10257"/>
            </a:xfrm>
            <a:custGeom>
              <a:rect b="b" l="l" r="r" t="t"/>
              <a:pathLst>
                <a:path extrusionOk="0" h="3" w="3">
                  <a:moveTo>
                    <a:pt x="2" y="3"/>
                  </a:moveTo>
                  <a:cubicBezTo>
                    <a:pt x="1" y="3"/>
                    <a:pt x="1" y="3"/>
                    <a:pt x="1" y="3"/>
                  </a:cubicBezTo>
                  <a:cubicBezTo>
                    <a:pt x="1" y="3"/>
                    <a:pt x="0" y="2"/>
                    <a:pt x="0" y="2"/>
                  </a:cubicBezTo>
                  <a:cubicBezTo>
                    <a:pt x="0" y="1"/>
                    <a:pt x="1" y="1"/>
                    <a:pt x="1" y="1"/>
                  </a:cubicBezTo>
                  <a:cubicBezTo>
                    <a:pt x="1" y="0"/>
                    <a:pt x="2" y="0"/>
                    <a:pt x="3" y="1"/>
                  </a:cubicBezTo>
                  <a:cubicBezTo>
                    <a:pt x="3" y="1"/>
                    <a:pt x="3" y="1"/>
                    <a:pt x="3" y="2"/>
                  </a:cubicBezTo>
                  <a:cubicBezTo>
                    <a:pt x="3" y="2"/>
                    <a:pt x="3" y="3"/>
                    <a:pt x="3" y="3"/>
                  </a:cubicBezTo>
                  <a:cubicBezTo>
                    <a:pt x="3" y="3"/>
                    <a:pt x="2" y="3"/>
                    <a:pt x="2"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48"/>
            <p:cNvSpPr/>
            <p:nvPr/>
          </p:nvSpPr>
          <p:spPr>
            <a:xfrm>
              <a:off x="7168710" y="4661138"/>
              <a:ext cx="8791" cy="174362"/>
            </a:xfrm>
            <a:custGeom>
              <a:rect b="b" l="l" r="r" t="t"/>
              <a:pathLst>
                <a:path extrusionOk="0" h="52" w="3">
                  <a:moveTo>
                    <a:pt x="0" y="51"/>
                  </a:moveTo>
                  <a:cubicBezTo>
                    <a:pt x="0" y="50"/>
                    <a:pt x="1" y="50"/>
                    <a:pt x="2" y="50"/>
                  </a:cubicBezTo>
                  <a:cubicBezTo>
                    <a:pt x="2" y="50"/>
                    <a:pt x="2" y="50"/>
                    <a:pt x="2" y="50"/>
                  </a:cubicBezTo>
                  <a:cubicBezTo>
                    <a:pt x="3" y="50"/>
                    <a:pt x="3" y="50"/>
                    <a:pt x="3" y="51"/>
                  </a:cubicBezTo>
                  <a:cubicBezTo>
                    <a:pt x="3" y="51"/>
                    <a:pt x="3" y="51"/>
                    <a:pt x="3" y="51"/>
                  </a:cubicBezTo>
                  <a:cubicBezTo>
                    <a:pt x="3" y="52"/>
                    <a:pt x="3" y="52"/>
                    <a:pt x="2" y="52"/>
                  </a:cubicBezTo>
                  <a:cubicBezTo>
                    <a:pt x="2" y="52"/>
                    <a:pt x="2" y="52"/>
                    <a:pt x="2" y="52"/>
                  </a:cubicBezTo>
                  <a:cubicBezTo>
                    <a:pt x="1" y="52"/>
                    <a:pt x="0" y="52"/>
                    <a:pt x="0" y="51"/>
                  </a:cubicBezTo>
                  <a:close/>
                  <a:moveTo>
                    <a:pt x="0" y="43"/>
                  </a:moveTo>
                  <a:cubicBezTo>
                    <a:pt x="0" y="42"/>
                    <a:pt x="1" y="41"/>
                    <a:pt x="2" y="41"/>
                  </a:cubicBezTo>
                  <a:cubicBezTo>
                    <a:pt x="2" y="41"/>
                    <a:pt x="2" y="41"/>
                    <a:pt x="2" y="41"/>
                  </a:cubicBezTo>
                  <a:cubicBezTo>
                    <a:pt x="3" y="41"/>
                    <a:pt x="3" y="42"/>
                    <a:pt x="3" y="43"/>
                  </a:cubicBezTo>
                  <a:cubicBezTo>
                    <a:pt x="3" y="43"/>
                    <a:pt x="3" y="43"/>
                    <a:pt x="3" y="43"/>
                  </a:cubicBezTo>
                  <a:cubicBezTo>
                    <a:pt x="3" y="44"/>
                    <a:pt x="3" y="44"/>
                    <a:pt x="2" y="44"/>
                  </a:cubicBezTo>
                  <a:cubicBezTo>
                    <a:pt x="2" y="44"/>
                    <a:pt x="2" y="44"/>
                    <a:pt x="2" y="44"/>
                  </a:cubicBezTo>
                  <a:cubicBezTo>
                    <a:pt x="1" y="44"/>
                    <a:pt x="0" y="44"/>
                    <a:pt x="0" y="43"/>
                  </a:cubicBezTo>
                  <a:close/>
                  <a:moveTo>
                    <a:pt x="0" y="34"/>
                  </a:moveTo>
                  <a:cubicBezTo>
                    <a:pt x="0" y="34"/>
                    <a:pt x="1" y="33"/>
                    <a:pt x="2" y="33"/>
                  </a:cubicBezTo>
                  <a:cubicBezTo>
                    <a:pt x="2" y="33"/>
                    <a:pt x="2" y="33"/>
                    <a:pt x="2" y="33"/>
                  </a:cubicBezTo>
                  <a:cubicBezTo>
                    <a:pt x="3" y="33"/>
                    <a:pt x="3" y="34"/>
                    <a:pt x="3" y="34"/>
                  </a:cubicBezTo>
                  <a:cubicBezTo>
                    <a:pt x="3" y="34"/>
                    <a:pt x="3" y="34"/>
                    <a:pt x="3" y="34"/>
                  </a:cubicBezTo>
                  <a:cubicBezTo>
                    <a:pt x="3" y="35"/>
                    <a:pt x="3" y="36"/>
                    <a:pt x="2" y="36"/>
                  </a:cubicBezTo>
                  <a:cubicBezTo>
                    <a:pt x="2" y="36"/>
                    <a:pt x="2" y="36"/>
                    <a:pt x="2" y="36"/>
                  </a:cubicBezTo>
                  <a:cubicBezTo>
                    <a:pt x="1" y="36"/>
                    <a:pt x="0" y="35"/>
                    <a:pt x="0" y="34"/>
                  </a:cubicBezTo>
                  <a:close/>
                  <a:moveTo>
                    <a:pt x="0" y="26"/>
                  </a:moveTo>
                  <a:cubicBezTo>
                    <a:pt x="0" y="25"/>
                    <a:pt x="1" y="25"/>
                    <a:pt x="2" y="25"/>
                  </a:cubicBezTo>
                  <a:cubicBezTo>
                    <a:pt x="2" y="25"/>
                    <a:pt x="2" y="25"/>
                    <a:pt x="2" y="25"/>
                  </a:cubicBezTo>
                  <a:cubicBezTo>
                    <a:pt x="3" y="25"/>
                    <a:pt x="3" y="25"/>
                    <a:pt x="3" y="26"/>
                  </a:cubicBezTo>
                  <a:cubicBezTo>
                    <a:pt x="3" y="26"/>
                    <a:pt x="3" y="26"/>
                    <a:pt x="3" y="26"/>
                  </a:cubicBezTo>
                  <a:cubicBezTo>
                    <a:pt x="3" y="27"/>
                    <a:pt x="3" y="28"/>
                    <a:pt x="2" y="28"/>
                  </a:cubicBezTo>
                  <a:cubicBezTo>
                    <a:pt x="2" y="28"/>
                    <a:pt x="2" y="28"/>
                    <a:pt x="2" y="28"/>
                  </a:cubicBezTo>
                  <a:cubicBezTo>
                    <a:pt x="1" y="28"/>
                    <a:pt x="0" y="27"/>
                    <a:pt x="0" y="26"/>
                  </a:cubicBezTo>
                  <a:close/>
                  <a:moveTo>
                    <a:pt x="0" y="18"/>
                  </a:moveTo>
                  <a:cubicBezTo>
                    <a:pt x="0" y="17"/>
                    <a:pt x="1" y="16"/>
                    <a:pt x="2" y="16"/>
                  </a:cubicBezTo>
                  <a:cubicBezTo>
                    <a:pt x="2" y="16"/>
                    <a:pt x="2" y="16"/>
                    <a:pt x="2" y="16"/>
                  </a:cubicBezTo>
                  <a:cubicBezTo>
                    <a:pt x="3" y="16"/>
                    <a:pt x="3" y="17"/>
                    <a:pt x="3" y="18"/>
                  </a:cubicBezTo>
                  <a:cubicBezTo>
                    <a:pt x="3" y="18"/>
                    <a:pt x="3" y="18"/>
                    <a:pt x="3" y="18"/>
                  </a:cubicBezTo>
                  <a:cubicBezTo>
                    <a:pt x="3" y="19"/>
                    <a:pt x="3" y="19"/>
                    <a:pt x="2" y="19"/>
                  </a:cubicBezTo>
                  <a:cubicBezTo>
                    <a:pt x="2" y="19"/>
                    <a:pt x="2" y="19"/>
                    <a:pt x="2" y="19"/>
                  </a:cubicBezTo>
                  <a:cubicBezTo>
                    <a:pt x="1" y="19"/>
                    <a:pt x="0" y="19"/>
                    <a:pt x="0" y="18"/>
                  </a:cubicBezTo>
                  <a:close/>
                  <a:moveTo>
                    <a:pt x="0" y="9"/>
                  </a:moveTo>
                  <a:cubicBezTo>
                    <a:pt x="0" y="9"/>
                    <a:pt x="1" y="8"/>
                    <a:pt x="2" y="8"/>
                  </a:cubicBezTo>
                  <a:cubicBezTo>
                    <a:pt x="2" y="8"/>
                    <a:pt x="2" y="8"/>
                    <a:pt x="2" y="8"/>
                  </a:cubicBezTo>
                  <a:cubicBezTo>
                    <a:pt x="3" y="8"/>
                    <a:pt x="3" y="9"/>
                    <a:pt x="3" y="9"/>
                  </a:cubicBezTo>
                  <a:cubicBezTo>
                    <a:pt x="3" y="9"/>
                    <a:pt x="3" y="9"/>
                    <a:pt x="3" y="9"/>
                  </a:cubicBezTo>
                  <a:cubicBezTo>
                    <a:pt x="3" y="10"/>
                    <a:pt x="3" y="11"/>
                    <a:pt x="2" y="11"/>
                  </a:cubicBezTo>
                  <a:cubicBezTo>
                    <a:pt x="2" y="11"/>
                    <a:pt x="2" y="11"/>
                    <a:pt x="2" y="11"/>
                  </a:cubicBezTo>
                  <a:cubicBezTo>
                    <a:pt x="1" y="11"/>
                    <a:pt x="0" y="10"/>
                    <a:pt x="0" y="9"/>
                  </a:cubicBezTo>
                  <a:close/>
                  <a:moveTo>
                    <a:pt x="0" y="1"/>
                  </a:moveTo>
                  <a:cubicBezTo>
                    <a:pt x="0" y="0"/>
                    <a:pt x="1" y="0"/>
                    <a:pt x="2" y="0"/>
                  </a:cubicBezTo>
                  <a:cubicBezTo>
                    <a:pt x="2" y="0"/>
                    <a:pt x="2" y="0"/>
                    <a:pt x="2" y="0"/>
                  </a:cubicBezTo>
                  <a:cubicBezTo>
                    <a:pt x="3" y="0"/>
                    <a:pt x="3" y="0"/>
                    <a:pt x="3" y="1"/>
                  </a:cubicBezTo>
                  <a:cubicBezTo>
                    <a:pt x="3" y="1"/>
                    <a:pt x="3" y="1"/>
                    <a:pt x="3" y="1"/>
                  </a:cubicBezTo>
                  <a:cubicBezTo>
                    <a:pt x="3" y="2"/>
                    <a:pt x="3" y="3"/>
                    <a:pt x="2" y="3"/>
                  </a:cubicBezTo>
                  <a:cubicBezTo>
                    <a:pt x="2" y="3"/>
                    <a:pt x="2" y="3"/>
                    <a:pt x="2" y="3"/>
                  </a:cubicBezTo>
                  <a:cubicBezTo>
                    <a:pt x="1" y="3"/>
                    <a:pt x="0" y="2"/>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48"/>
            <p:cNvSpPr/>
            <p:nvPr/>
          </p:nvSpPr>
          <p:spPr>
            <a:xfrm>
              <a:off x="7168710" y="4854547"/>
              <a:ext cx="8791" cy="10257"/>
            </a:xfrm>
            <a:custGeom>
              <a:rect b="b" l="l" r="r" t="t"/>
              <a:pathLst>
                <a:path extrusionOk="0" h="3" w="3">
                  <a:moveTo>
                    <a:pt x="2" y="3"/>
                  </a:moveTo>
                  <a:cubicBezTo>
                    <a:pt x="1" y="3"/>
                    <a:pt x="1" y="3"/>
                    <a:pt x="1" y="2"/>
                  </a:cubicBezTo>
                  <a:cubicBezTo>
                    <a:pt x="1" y="2"/>
                    <a:pt x="0" y="2"/>
                    <a:pt x="0" y="1"/>
                  </a:cubicBezTo>
                  <a:cubicBezTo>
                    <a:pt x="0" y="1"/>
                    <a:pt x="1" y="1"/>
                    <a:pt x="1" y="0"/>
                  </a:cubicBezTo>
                  <a:cubicBezTo>
                    <a:pt x="1" y="0"/>
                    <a:pt x="2" y="0"/>
                    <a:pt x="3" y="0"/>
                  </a:cubicBezTo>
                  <a:cubicBezTo>
                    <a:pt x="3" y="1"/>
                    <a:pt x="3" y="1"/>
                    <a:pt x="3" y="1"/>
                  </a:cubicBezTo>
                  <a:cubicBezTo>
                    <a:pt x="3" y="2"/>
                    <a:pt x="3" y="2"/>
                    <a:pt x="3" y="2"/>
                  </a:cubicBezTo>
                  <a:cubicBezTo>
                    <a:pt x="3" y="3"/>
                    <a:pt x="2" y="3"/>
                    <a:pt x="2"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48"/>
            <p:cNvSpPr/>
            <p:nvPr/>
          </p:nvSpPr>
          <p:spPr>
            <a:xfrm>
              <a:off x="7659559" y="4554176"/>
              <a:ext cx="10257" cy="8791"/>
            </a:xfrm>
            <a:custGeom>
              <a:rect b="b" l="l" r="r" t="t"/>
              <a:pathLst>
                <a:path extrusionOk="0" h="3" w="3">
                  <a:moveTo>
                    <a:pt x="2" y="3"/>
                  </a:moveTo>
                  <a:cubicBezTo>
                    <a:pt x="1" y="3"/>
                    <a:pt x="1" y="3"/>
                    <a:pt x="1" y="2"/>
                  </a:cubicBezTo>
                  <a:cubicBezTo>
                    <a:pt x="0" y="2"/>
                    <a:pt x="0" y="2"/>
                    <a:pt x="0" y="1"/>
                  </a:cubicBezTo>
                  <a:cubicBezTo>
                    <a:pt x="0" y="1"/>
                    <a:pt x="0" y="1"/>
                    <a:pt x="1" y="0"/>
                  </a:cubicBezTo>
                  <a:cubicBezTo>
                    <a:pt x="1" y="0"/>
                    <a:pt x="2" y="0"/>
                    <a:pt x="3" y="0"/>
                  </a:cubicBezTo>
                  <a:cubicBezTo>
                    <a:pt x="3" y="1"/>
                    <a:pt x="3" y="1"/>
                    <a:pt x="3" y="1"/>
                  </a:cubicBezTo>
                  <a:cubicBezTo>
                    <a:pt x="3" y="2"/>
                    <a:pt x="3" y="2"/>
                    <a:pt x="3" y="2"/>
                  </a:cubicBezTo>
                  <a:cubicBezTo>
                    <a:pt x="2" y="3"/>
                    <a:pt x="2" y="3"/>
                    <a:pt x="2"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48"/>
            <p:cNvSpPr/>
            <p:nvPr/>
          </p:nvSpPr>
          <p:spPr>
            <a:xfrm>
              <a:off x="7659559" y="4580550"/>
              <a:ext cx="10257" cy="257879"/>
            </a:xfrm>
            <a:custGeom>
              <a:rect b="b" l="l" r="r" t="t"/>
              <a:pathLst>
                <a:path extrusionOk="0" h="77" w="3">
                  <a:moveTo>
                    <a:pt x="0" y="75"/>
                  </a:moveTo>
                  <a:cubicBezTo>
                    <a:pt x="0" y="74"/>
                    <a:pt x="1" y="74"/>
                    <a:pt x="2" y="74"/>
                  </a:cubicBezTo>
                  <a:cubicBezTo>
                    <a:pt x="2" y="74"/>
                    <a:pt x="2" y="74"/>
                    <a:pt x="2" y="74"/>
                  </a:cubicBezTo>
                  <a:cubicBezTo>
                    <a:pt x="2" y="74"/>
                    <a:pt x="3" y="74"/>
                    <a:pt x="3" y="75"/>
                  </a:cubicBezTo>
                  <a:cubicBezTo>
                    <a:pt x="3" y="75"/>
                    <a:pt x="3" y="75"/>
                    <a:pt x="3" y="75"/>
                  </a:cubicBezTo>
                  <a:cubicBezTo>
                    <a:pt x="3" y="76"/>
                    <a:pt x="2" y="77"/>
                    <a:pt x="2" y="77"/>
                  </a:cubicBezTo>
                  <a:cubicBezTo>
                    <a:pt x="2" y="77"/>
                    <a:pt x="2" y="77"/>
                    <a:pt x="2" y="77"/>
                  </a:cubicBezTo>
                  <a:cubicBezTo>
                    <a:pt x="1" y="77"/>
                    <a:pt x="0" y="76"/>
                    <a:pt x="0" y="75"/>
                  </a:cubicBezTo>
                  <a:close/>
                  <a:moveTo>
                    <a:pt x="0" y="67"/>
                  </a:moveTo>
                  <a:cubicBezTo>
                    <a:pt x="0" y="66"/>
                    <a:pt x="1" y="66"/>
                    <a:pt x="2" y="66"/>
                  </a:cubicBezTo>
                  <a:cubicBezTo>
                    <a:pt x="2" y="66"/>
                    <a:pt x="2" y="66"/>
                    <a:pt x="2" y="66"/>
                  </a:cubicBezTo>
                  <a:cubicBezTo>
                    <a:pt x="2" y="66"/>
                    <a:pt x="3" y="66"/>
                    <a:pt x="3" y="67"/>
                  </a:cubicBezTo>
                  <a:cubicBezTo>
                    <a:pt x="3" y="67"/>
                    <a:pt x="3" y="67"/>
                    <a:pt x="3" y="67"/>
                  </a:cubicBezTo>
                  <a:cubicBezTo>
                    <a:pt x="3" y="68"/>
                    <a:pt x="2" y="68"/>
                    <a:pt x="2" y="68"/>
                  </a:cubicBezTo>
                  <a:cubicBezTo>
                    <a:pt x="2" y="68"/>
                    <a:pt x="2" y="68"/>
                    <a:pt x="2" y="68"/>
                  </a:cubicBezTo>
                  <a:cubicBezTo>
                    <a:pt x="1" y="68"/>
                    <a:pt x="0" y="68"/>
                    <a:pt x="0" y="67"/>
                  </a:cubicBezTo>
                  <a:close/>
                  <a:moveTo>
                    <a:pt x="0" y="59"/>
                  </a:moveTo>
                  <a:cubicBezTo>
                    <a:pt x="0" y="58"/>
                    <a:pt x="1" y="57"/>
                    <a:pt x="2" y="57"/>
                  </a:cubicBezTo>
                  <a:cubicBezTo>
                    <a:pt x="2" y="57"/>
                    <a:pt x="2" y="57"/>
                    <a:pt x="2" y="57"/>
                  </a:cubicBezTo>
                  <a:cubicBezTo>
                    <a:pt x="2" y="57"/>
                    <a:pt x="3" y="58"/>
                    <a:pt x="3" y="59"/>
                  </a:cubicBezTo>
                  <a:cubicBezTo>
                    <a:pt x="3" y="59"/>
                    <a:pt x="3" y="59"/>
                    <a:pt x="3" y="59"/>
                  </a:cubicBezTo>
                  <a:cubicBezTo>
                    <a:pt x="3" y="60"/>
                    <a:pt x="2" y="60"/>
                    <a:pt x="2" y="60"/>
                  </a:cubicBezTo>
                  <a:cubicBezTo>
                    <a:pt x="2" y="60"/>
                    <a:pt x="2" y="60"/>
                    <a:pt x="2" y="60"/>
                  </a:cubicBezTo>
                  <a:cubicBezTo>
                    <a:pt x="1" y="60"/>
                    <a:pt x="0" y="60"/>
                    <a:pt x="0" y="59"/>
                  </a:cubicBezTo>
                  <a:close/>
                  <a:moveTo>
                    <a:pt x="0" y="51"/>
                  </a:moveTo>
                  <a:cubicBezTo>
                    <a:pt x="0" y="50"/>
                    <a:pt x="1" y="49"/>
                    <a:pt x="2" y="49"/>
                  </a:cubicBezTo>
                  <a:cubicBezTo>
                    <a:pt x="2" y="49"/>
                    <a:pt x="2" y="49"/>
                    <a:pt x="2" y="49"/>
                  </a:cubicBezTo>
                  <a:cubicBezTo>
                    <a:pt x="2" y="49"/>
                    <a:pt x="3" y="50"/>
                    <a:pt x="3" y="51"/>
                  </a:cubicBezTo>
                  <a:cubicBezTo>
                    <a:pt x="3" y="51"/>
                    <a:pt x="3" y="51"/>
                    <a:pt x="3" y="51"/>
                  </a:cubicBezTo>
                  <a:cubicBezTo>
                    <a:pt x="3" y="51"/>
                    <a:pt x="2" y="52"/>
                    <a:pt x="2" y="52"/>
                  </a:cubicBezTo>
                  <a:cubicBezTo>
                    <a:pt x="2" y="52"/>
                    <a:pt x="2" y="52"/>
                    <a:pt x="2" y="52"/>
                  </a:cubicBezTo>
                  <a:cubicBezTo>
                    <a:pt x="1" y="52"/>
                    <a:pt x="0" y="51"/>
                    <a:pt x="0" y="51"/>
                  </a:cubicBezTo>
                  <a:close/>
                  <a:moveTo>
                    <a:pt x="0" y="42"/>
                  </a:moveTo>
                  <a:cubicBezTo>
                    <a:pt x="0" y="42"/>
                    <a:pt x="1" y="41"/>
                    <a:pt x="2" y="41"/>
                  </a:cubicBezTo>
                  <a:cubicBezTo>
                    <a:pt x="2" y="41"/>
                    <a:pt x="2" y="41"/>
                    <a:pt x="2" y="41"/>
                  </a:cubicBezTo>
                  <a:cubicBezTo>
                    <a:pt x="2" y="41"/>
                    <a:pt x="3" y="42"/>
                    <a:pt x="3" y="42"/>
                  </a:cubicBezTo>
                  <a:cubicBezTo>
                    <a:pt x="3" y="42"/>
                    <a:pt x="3" y="42"/>
                    <a:pt x="3" y="42"/>
                  </a:cubicBezTo>
                  <a:cubicBezTo>
                    <a:pt x="3" y="43"/>
                    <a:pt x="2" y="44"/>
                    <a:pt x="2" y="44"/>
                  </a:cubicBezTo>
                  <a:cubicBezTo>
                    <a:pt x="2" y="44"/>
                    <a:pt x="2" y="44"/>
                    <a:pt x="2" y="44"/>
                  </a:cubicBezTo>
                  <a:cubicBezTo>
                    <a:pt x="1" y="44"/>
                    <a:pt x="0" y="43"/>
                    <a:pt x="0" y="42"/>
                  </a:cubicBezTo>
                  <a:close/>
                  <a:moveTo>
                    <a:pt x="0" y="34"/>
                  </a:moveTo>
                  <a:cubicBezTo>
                    <a:pt x="0" y="33"/>
                    <a:pt x="1" y="33"/>
                    <a:pt x="2" y="33"/>
                  </a:cubicBezTo>
                  <a:cubicBezTo>
                    <a:pt x="2" y="33"/>
                    <a:pt x="2" y="33"/>
                    <a:pt x="2" y="33"/>
                  </a:cubicBezTo>
                  <a:cubicBezTo>
                    <a:pt x="2" y="33"/>
                    <a:pt x="3" y="33"/>
                    <a:pt x="3" y="34"/>
                  </a:cubicBezTo>
                  <a:cubicBezTo>
                    <a:pt x="3" y="34"/>
                    <a:pt x="3" y="34"/>
                    <a:pt x="3" y="34"/>
                  </a:cubicBezTo>
                  <a:cubicBezTo>
                    <a:pt x="3" y="35"/>
                    <a:pt x="2" y="36"/>
                    <a:pt x="2" y="36"/>
                  </a:cubicBezTo>
                  <a:cubicBezTo>
                    <a:pt x="2" y="36"/>
                    <a:pt x="2" y="36"/>
                    <a:pt x="2" y="36"/>
                  </a:cubicBezTo>
                  <a:cubicBezTo>
                    <a:pt x="1" y="36"/>
                    <a:pt x="0" y="35"/>
                    <a:pt x="0" y="34"/>
                  </a:cubicBezTo>
                  <a:close/>
                  <a:moveTo>
                    <a:pt x="0" y="26"/>
                  </a:moveTo>
                  <a:cubicBezTo>
                    <a:pt x="0" y="25"/>
                    <a:pt x="1" y="25"/>
                    <a:pt x="2" y="25"/>
                  </a:cubicBezTo>
                  <a:cubicBezTo>
                    <a:pt x="2" y="25"/>
                    <a:pt x="2" y="25"/>
                    <a:pt x="2" y="25"/>
                  </a:cubicBezTo>
                  <a:cubicBezTo>
                    <a:pt x="2" y="25"/>
                    <a:pt x="3" y="25"/>
                    <a:pt x="3" y="26"/>
                  </a:cubicBezTo>
                  <a:cubicBezTo>
                    <a:pt x="3" y="26"/>
                    <a:pt x="3" y="26"/>
                    <a:pt x="3" y="26"/>
                  </a:cubicBezTo>
                  <a:cubicBezTo>
                    <a:pt x="3" y="27"/>
                    <a:pt x="2" y="27"/>
                    <a:pt x="2" y="27"/>
                  </a:cubicBezTo>
                  <a:cubicBezTo>
                    <a:pt x="2" y="27"/>
                    <a:pt x="2" y="27"/>
                    <a:pt x="2" y="27"/>
                  </a:cubicBezTo>
                  <a:cubicBezTo>
                    <a:pt x="1" y="27"/>
                    <a:pt x="0" y="27"/>
                    <a:pt x="0" y="26"/>
                  </a:cubicBezTo>
                  <a:close/>
                  <a:moveTo>
                    <a:pt x="0" y="18"/>
                  </a:moveTo>
                  <a:cubicBezTo>
                    <a:pt x="0" y="17"/>
                    <a:pt x="1" y="16"/>
                    <a:pt x="2" y="16"/>
                  </a:cubicBezTo>
                  <a:cubicBezTo>
                    <a:pt x="2" y="16"/>
                    <a:pt x="2" y="16"/>
                    <a:pt x="2" y="16"/>
                  </a:cubicBezTo>
                  <a:cubicBezTo>
                    <a:pt x="2" y="16"/>
                    <a:pt x="3" y="17"/>
                    <a:pt x="3" y="18"/>
                  </a:cubicBezTo>
                  <a:cubicBezTo>
                    <a:pt x="3" y="18"/>
                    <a:pt x="3" y="18"/>
                    <a:pt x="3" y="18"/>
                  </a:cubicBezTo>
                  <a:cubicBezTo>
                    <a:pt x="3" y="19"/>
                    <a:pt x="2" y="19"/>
                    <a:pt x="2" y="19"/>
                  </a:cubicBezTo>
                  <a:cubicBezTo>
                    <a:pt x="2" y="19"/>
                    <a:pt x="2" y="19"/>
                    <a:pt x="2" y="19"/>
                  </a:cubicBezTo>
                  <a:cubicBezTo>
                    <a:pt x="1" y="19"/>
                    <a:pt x="0" y="19"/>
                    <a:pt x="0" y="18"/>
                  </a:cubicBezTo>
                  <a:close/>
                  <a:moveTo>
                    <a:pt x="0" y="10"/>
                  </a:moveTo>
                  <a:cubicBezTo>
                    <a:pt x="0" y="9"/>
                    <a:pt x="1" y="8"/>
                    <a:pt x="2" y="8"/>
                  </a:cubicBezTo>
                  <a:cubicBezTo>
                    <a:pt x="2" y="8"/>
                    <a:pt x="2" y="8"/>
                    <a:pt x="2" y="8"/>
                  </a:cubicBezTo>
                  <a:cubicBezTo>
                    <a:pt x="2" y="8"/>
                    <a:pt x="3" y="9"/>
                    <a:pt x="3" y="10"/>
                  </a:cubicBezTo>
                  <a:cubicBezTo>
                    <a:pt x="3" y="10"/>
                    <a:pt x="3" y="10"/>
                    <a:pt x="3" y="10"/>
                  </a:cubicBezTo>
                  <a:cubicBezTo>
                    <a:pt x="3" y="10"/>
                    <a:pt x="2" y="11"/>
                    <a:pt x="2" y="11"/>
                  </a:cubicBezTo>
                  <a:cubicBezTo>
                    <a:pt x="2" y="11"/>
                    <a:pt x="2" y="11"/>
                    <a:pt x="2" y="11"/>
                  </a:cubicBezTo>
                  <a:cubicBezTo>
                    <a:pt x="1" y="11"/>
                    <a:pt x="0" y="10"/>
                    <a:pt x="0" y="10"/>
                  </a:cubicBezTo>
                  <a:close/>
                  <a:moveTo>
                    <a:pt x="0" y="1"/>
                  </a:moveTo>
                  <a:cubicBezTo>
                    <a:pt x="0" y="1"/>
                    <a:pt x="1" y="0"/>
                    <a:pt x="2" y="0"/>
                  </a:cubicBezTo>
                  <a:cubicBezTo>
                    <a:pt x="2" y="0"/>
                    <a:pt x="2" y="0"/>
                    <a:pt x="2" y="0"/>
                  </a:cubicBezTo>
                  <a:cubicBezTo>
                    <a:pt x="2" y="0"/>
                    <a:pt x="3" y="1"/>
                    <a:pt x="3" y="1"/>
                  </a:cubicBezTo>
                  <a:cubicBezTo>
                    <a:pt x="3" y="1"/>
                    <a:pt x="3" y="1"/>
                    <a:pt x="3" y="1"/>
                  </a:cubicBezTo>
                  <a:cubicBezTo>
                    <a:pt x="3" y="2"/>
                    <a:pt x="2" y="3"/>
                    <a:pt x="2" y="3"/>
                  </a:cubicBezTo>
                  <a:cubicBezTo>
                    <a:pt x="2" y="3"/>
                    <a:pt x="2" y="3"/>
                    <a:pt x="2" y="3"/>
                  </a:cubicBezTo>
                  <a:cubicBezTo>
                    <a:pt x="1" y="3"/>
                    <a:pt x="0" y="2"/>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48"/>
            <p:cNvSpPr/>
            <p:nvPr/>
          </p:nvSpPr>
          <p:spPr>
            <a:xfrm>
              <a:off x="7659559" y="4854547"/>
              <a:ext cx="10257" cy="10257"/>
            </a:xfrm>
            <a:custGeom>
              <a:rect b="b" l="l" r="r" t="t"/>
              <a:pathLst>
                <a:path extrusionOk="0" h="3" w="3">
                  <a:moveTo>
                    <a:pt x="2" y="3"/>
                  </a:moveTo>
                  <a:cubicBezTo>
                    <a:pt x="1" y="3"/>
                    <a:pt x="1" y="3"/>
                    <a:pt x="1" y="2"/>
                  </a:cubicBezTo>
                  <a:cubicBezTo>
                    <a:pt x="0" y="2"/>
                    <a:pt x="0" y="2"/>
                    <a:pt x="0" y="1"/>
                  </a:cubicBezTo>
                  <a:cubicBezTo>
                    <a:pt x="0" y="1"/>
                    <a:pt x="0" y="1"/>
                    <a:pt x="1" y="0"/>
                  </a:cubicBezTo>
                  <a:cubicBezTo>
                    <a:pt x="1" y="0"/>
                    <a:pt x="2" y="0"/>
                    <a:pt x="3" y="0"/>
                  </a:cubicBezTo>
                  <a:cubicBezTo>
                    <a:pt x="3" y="1"/>
                    <a:pt x="3" y="1"/>
                    <a:pt x="3" y="1"/>
                  </a:cubicBezTo>
                  <a:cubicBezTo>
                    <a:pt x="3" y="2"/>
                    <a:pt x="3" y="2"/>
                    <a:pt x="3" y="2"/>
                  </a:cubicBezTo>
                  <a:cubicBezTo>
                    <a:pt x="2" y="3"/>
                    <a:pt x="2" y="3"/>
                    <a:pt x="2"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48"/>
            <p:cNvSpPr/>
            <p:nvPr/>
          </p:nvSpPr>
          <p:spPr>
            <a:xfrm>
              <a:off x="7867621" y="4627437"/>
              <a:ext cx="10257" cy="5861"/>
            </a:xfrm>
            <a:custGeom>
              <a:rect b="b" l="l" r="r" t="t"/>
              <a:pathLst>
                <a:path extrusionOk="0" h="2" w="3">
                  <a:moveTo>
                    <a:pt x="1" y="2"/>
                  </a:moveTo>
                  <a:cubicBezTo>
                    <a:pt x="1" y="2"/>
                    <a:pt x="1" y="2"/>
                    <a:pt x="0" y="2"/>
                  </a:cubicBezTo>
                  <a:cubicBezTo>
                    <a:pt x="0" y="2"/>
                    <a:pt x="0" y="1"/>
                    <a:pt x="0" y="1"/>
                  </a:cubicBezTo>
                  <a:cubicBezTo>
                    <a:pt x="0" y="1"/>
                    <a:pt x="0" y="0"/>
                    <a:pt x="0" y="0"/>
                  </a:cubicBezTo>
                  <a:cubicBezTo>
                    <a:pt x="1" y="0"/>
                    <a:pt x="2" y="0"/>
                    <a:pt x="2" y="0"/>
                  </a:cubicBezTo>
                  <a:cubicBezTo>
                    <a:pt x="3" y="0"/>
                    <a:pt x="3" y="1"/>
                    <a:pt x="3" y="1"/>
                  </a:cubicBezTo>
                  <a:cubicBezTo>
                    <a:pt x="3" y="1"/>
                    <a:pt x="3" y="2"/>
                    <a:pt x="2" y="2"/>
                  </a:cubicBezTo>
                  <a:cubicBezTo>
                    <a:pt x="2" y="2"/>
                    <a:pt x="2" y="2"/>
                    <a:pt x="1"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48"/>
            <p:cNvSpPr/>
            <p:nvPr/>
          </p:nvSpPr>
          <p:spPr>
            <a:xfrm>
              <a:off x="7867621" y="4653811"/>
              <a:ext cx="10257" cy="181687"/>
            </a:xfrm>
            <a:custGeom>
              <a:rect b="b" l="l" r="r" t="t"/>
              <a:pathLst>
                <a:path extrusionOk="0" h="54" w="3">
                  <a:moveTo>
                    <a:pt x="0" y="53"/>
                  </a:moveTo>
                  <a:cubicBezTo>
                    <a:pt x="0" y="52"/>
                    <a:pt x="0" y="51"/>
                    <a:pt x="1" y="51"/>
                  </a:cubicBezTo>
                  <a:cubicBezTo>
                    <a:pt x="1" y="51"/>
                    <a:pt x="1" y="51"/>
                    <a:pt x="1" y="51"/>
                  </a:cubicBezTo>
                  <a:cubicBezTo>
                    <a:pt x="2" y="51"/>
                    <a:pt x="3" y="52"/>
                    <a:pt x="3" y="53"/>
                  </a:cubicBezTo>
                  <a:cubicBezTo>
                    <a:pt x="3" y="53"/>
                    <a:pt x="3" y="53"/>
                    <a:pt x="3" y="53"/>
                  </a:cubicBezTo>
                  <a:cubicBezTo>
                    <a:pt x="3" y="54"/>
                    <a:pt x="2" y="54"/>
                    <a:pt x="1" y="54"/>
                  </a:cubicBezTo>
                  <a:cubicBezTo>
                    <a:pt x="1" y="54"/>
                    <a:pt x="1" y="54"/>
                    <a:pt x="1" y="54"/>
                  </a:cubicBezTo>
                  <a:cubicBezTo>
                    <a:pt x="0" y="54"/>
                    <a:pt x="0" y="54"/>
                    <a:pt x="0" y="53"/>
                  </a:cubicBezTo>
                  <a:close/>
                  <a:moveTo>
                    <a:pt x="0" y="44"/>
                  </a:moveTo>
                  <a:cubicBezTo>
                    <a:pt x="0" y="44"/>
                    <a:pt x="0" y="43"/>
                    <a:pt x="1" y="43"/>
                  </a:cubicBezTo>
                  <a:cubicBezTo>
                    <a:pt x="1" y="43"/>
                    <a:pt x="1" y="43"/>
                    <a:pt x="1" y="43"/>
                  </a:cubicBezTo>
                  <a:cubicBezTo>
                    <a:pt x="2" y="43"/>
                    <a:pt x="3" y="44"/>
                    <a:pt x="3" y="44"/>
                  </a:cubicBezTo>
                  <a:cubicBezTo>
                    <a:pt x="3" y="44"/>
                    <a:pt x="3" y="44"/>
                    <a:pt x="3" y="44"/>
                  </a:cubicBezTo>
                  <a:cubicBezTo>
                    <a:pt x="3" y="45"/>
                    <a:pt x="2" y="46"/>
                    <a:pt x="1" y="46"/>
                  </a:cubicBezTo>
                  <a:cubicBezTo>
                    <a:pt x="1" y="46"/>
                    <a:pt x="1" y="46"/>
                    <a:pt x="1" y="46"/>
                  </a:cubicBezTo>
                  <a:cubicBezTo>
                    <a:pt x="0" y="46"/>
                    <a:pt x="0" y="45"/>
                    <a:pt x="0" y="44"/>
                  </a:cubicBezTo>
                  <a:close/>
                  <a:moveTo>
                    <a:pt x="0" y="36"/>
                  </a:moveTo>
                  <a:cubicBezTo>
                    <a:pt x="0" y="35"/>
                    <a:pt x="0" y="34"/>
                    <a:pt x="1" y="34"/>
                  </a:cubicBezTo>
                  <a:cubicBezTo>
                    <a:pt x="1" y="34"/>
                    <a:pt x="1" y="34"/>
                    <a:pt x="1" y="34"/>
                  </a:cubicBezTo>
                  <a:cubicBezTo>
                    <a:pt x="2" y="34"/>
                    <a:pt x="3" y="35"/>
                    <a:pt x="3" y="36"/>
                  </a:cubicBezTo>
                  <a:cubicBezTo>
                    <a:pt x="3" y="36"/>
                    <a:pt x="3" y="36"/>
                    <a:pt x="3" y="36"/>
                  </a:cubicBezTo>
                  <a:cubicBezTo>
                    <a:pt x="3" y="37"/>
                    <a:pt x="2" y="37"/>
                    <a:pt x="1" y="37"/>
                  </a:cubicBezTo>
                  <a:cubicBezTo>
                    <a:pt x="1" y="37"/>
                    <a:pt x="1" y="37"/>
                    <a:pt x="1" y="37"/>
                  </a:cubicBezTo>
                  <a:cubicBezTo>
                    <a:pt x="0" y="37"/>
                    <a:pt x="0" y="37"/>
                    <a:pt x="0" y="36"/>
                  </a:cubicBezTo>
                  <a:close/>
                  <a:moveTo>
                    <a:pt x="0" y="27"/>
                  </a:moveTo>
                  <a:cubicBezTo>
                    <a:pt x="0" y="26"/>
                    <a:pt x="0" y="26"/>
                    <a:pt x="1" y="26"/>
                  </a:cubicBezTo>
                  <a:cubicBezTo>
                    <a:pt x="1" y="26"/>
                    <a:pt x="1" y="26"/>
                    <a:pt x="1" y="26"/>
                  </a:cubicBezTo>
                  <a:cubicBezTo>
                    <a:pt x="2" y="26"/>
                    <a:pt x="3" y="26"/>
                    <a:pt x="3" y="27"/>
                  </a:cubicBezTo>
                  <a:cubicBezTo>
                    <a:pt x="3" y="27"/>
                    <a:pt x="3" y="27"/>
                    <a:pt x="3" y="27"/>
                  </a:cubicBezTo>
                  <a:cubicBezTo>
                    <a:pt x="3" y="28"/>
                    <a:pt x="2" y="29"/>
                    <a:pt x="1" y="29"/>
                  </a:cubicBezTo>
                  <a:cubicBezTo>
                    <a:pt x="1" y="29"/>
                    <a:pt x="1" y="29"/>
                    <a:pt x="1" y="29"/>
                  </a:cubicBezTo>
                  <a:cubicBezTo>
                    <a:pt x="0" y="29"/>
                    <a:pt x="0" y="28"/>
                    <a:pt x="0" y="27"/>
                  </a:cubicBezTo>
                  <a:close/>
                  <a:moveTo>
                    <a:pt x="0" y="19"/>
                  </a:moveTo>
                  <a:cubicBezTo>
                    <a:pt x="0" y="18"/>
                    <a:pt x="0" y="17"/>
                    <a:pt x="1" y="17"/>
                  </a:cubicBezTo>
                  <a:cubicBezTo>
                    <a:pt x="1" y="17"/>
                    <a:pt x="1" y="17"/>
                    <a:pt x="1" y="17"/>
                  </a:cubicBezTo>
                  <a:cubicBezTo>
                    <a:pt x="2" y="17"/>
                    <a:pt x="3" y="18"/>
                    <a:pt x="3" y="19"/>
                  </a:cubicBezTo>
                  <a:cubicBezTo>
                    <a:pt x="3" y="19"/>
                    <a:pt x="3" y="19"/>
                    <a:pt x="3" y="19"/>
                  </a:cubicBezTo>
                  <a:cubicBezTo>
                    <a:pt x="3" y="19"/>
                    <a:pt x="2" y="20"/>
                    <a:pt x="1" y="20"/>
                  </a:cubicBezTo>
                  <a:cubicBezTo>
                    <a:pt x="1" y="20"/>
                    <a:pt x="1" y="20"/>
                    <a:pt x="1" y="20"/>
                  </a:cubicBezTo>
                  <a:cubicBezTo>
                    <a:pt x="0" y="20"/>
                    <a:pt x="0" y="19"/>
                    <a:pt x="0" y="19"/>
                  </a:cubicBezTo>
                  <a:close/>
                  <a:moveTo>
                    <a:pt x="0" y="10"/>
                  </a:moveTo>
                  <a:cubicBezTo>
                    <a:pt x="0" y="9"/>
                    <a:pt x="0" y="9"/>
                    <a:pt x="1" y="9"/>
                  </a:cubicBezTo>
                  <a:cubicBezTo>
                    <a:pt x="1" y="9"/>
                    <a:pt x="1" y="9"/>
                    <a:pt x="1" y="9"/>
                  </a:cubicBezTo>
                  <a:cubicBezTo>
                    <a:pt x="2" y="9"/>
                    <a:pt x="3" y="9"/>
                    <a:pt x="3" y="10"/>
                  </a:cubicBezTo>
                  <a:cubicBezTo>
                    <a:pt x="3" y="10"/>
                    <a:pt x="3" y="10"/>
                    <a:pt x="3" y="10"/>
                  </a:cubicBezTo>
                  <a:cubicBezTo>
                    <a:pt x="3" y="11"/>
                    <a:pt x="2" y="12"/>
                    <a:pt x="1" y="12"/>
                  </a:cubicBezTo>
                  <a:cubicBezTo>
                    <a:pt x="1" y="12"/>
                    <a:pt x="1" y="12"/>
                    <a:pt x="1" y="12"/>
                  </a:cubicBezTo>
                  <a:cubicBezTo>
                    <a:pt x="0" y="12"/>
                    <a:pt x="0" y="11"/>
                    <a:pt x="0" y="10"/>
                  </a:cubicBezTo>
                  <a:close/>
                  <a:moveTo>
                    <a:pt x="0" y="2"/>
                  </a:moveTo>
                  <a:cubicBezTo>
                    <a:pt x="0" y="1"/>
                    <a:pt x="0" y="0"/>
                    <a:pt x="1" y="0"/>
                  </a:cubicBezTo>
                  <a:cubicBezTo>
                    <a:pt x="1" y="0"/>
                    <a:pt x="1" y="0"/>
                    <a:pt x="1" y="0"/>
                  </a:cubicBezTo>
                  <a:cubicBezTo>
                    <a:pt x="2" y="0"/>
                    <a:pt x="3" y="1"/>
                    <a:pt x="3" y="2"/>
                  </a:cubicBezTo>
                  <a:cubicBezTo>
                    <a:pt x="3" y="2"/>
                    <a:pt x="3" y="2"/>
                    <a:pt x="3" y="2"/>
                  </a:cubicBezTo>
                  <a:cubicBezTo>
                    <a:pt x="3" y="2"/>
                    <a:pt x="2" y="3"/>
                    <a:pt x="1" y="3"/>
                  </a:cubicBezTo>
                  <a:cubicBezTo>
                    <a:pt x="1" y="3"/>
                    <a:pt x="1" y="3"/>
                    <a:pt x="1" y="3"/>
                  </a:cubicBezTo>
                  <a:cubicBezTo>
                    <a:pt x="0" y="3"/>
                    <a:pt x="0" y="2"/>
                    <a:pt x="0"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48"/>
            <p:cNvSpPr/>
            <p:nvPr/>
          </p:nvSpPr>
          <p:spPr>
            <a:xfrm>
              <a:off x="7867621" y="4854547"/>
              <a:ext cx="10257" cy="10257"/>
            </a:xfrm>
            <a:custGeom>
              <a:rect b="b" l="l" r="r" t="t"/>
              <a:pathLst>
                <a:path extrusionOk="0" h="3" w="3">
                  <a:moveTo>
                    <a:pt x="1" y="3"/>
                  </a:moveTo>
                  <a:cubicBezTo>
                    <a:pt x="1" y="3"/>
                    <a:pt x="1" y="3"/>
                    <a:pt x="0" y="2"/>
                  </a:cubicBezTo>
                  <a:cubicBezTo>
                    <a:pt x="0" y="2"/>
                    <a:pt x="0" y="2"/>
                    <a:pt x="0" y="1"/>
                  </a:cubicBezTo>
                  <a:cubicBezTo>
                    <a:pt x="0" y="1"/>
                    <a:pt x="0" y="1"/>
                    <a:pt x="0" y="0"/>
                  </a:cubicBezTo>
                  <a:cubicBezTo>
                    <a:pt x="1" y="0"/>
                    <a:pt x="2" y="0"/>
                    <a:pt x="2" y="0"/>
                  </a:cubicBezTo>
                  <a:cubicBezTo>
                    <a:pt x="3" y="1"/>
                    <a:pt x="3" y="1"/>
                    <a:pt x="3" y="1"/>
                  </a:cubicBezTo>
                  <a:cubicBezTo>
                    <a:pt x="3" y="2"/>
                    <a:pt x="3" y="2"/>
                    <a:pt x="2" y="2"/>
                  </a:cubicBezTo>
                  <a:cubicBezTo>
                    <a:pt x="2" y="3"/>
                    <a:pt x="2" y="3"/>
                    <a:pt x="1"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48"/>
            <p:cNvSpPr/>
            <p:nvPr/>
          </p:nvSpPr>
          <p:spPr>
            <a:xfrm>
              <a:off x="8185574" y="4409120"/>
              <a:ext cx="10257" cy="10257"/>
            </a:xfrm>
            <a:custGeom>
              <a:rect b="b" l="l" r="r" t="t"/>
              <a:pathLst>
                <a:path extrusionOk="0" h="3" w="3">
                  <a:moveTo>
                    <a:pt x="2" y="3"/>
                  </a:moveTo>
                  <a:cubicBezTo>
                    <a:pt x="1" y="3"/>
                    <a:pt x="1" y="3"/>
                    <a:pt x="1" y="3"/>
                  </a:cubicBezTo>
                  <a:cubicBezTo>
                    <a:pt x="0" y="2"/>
                    <a:pt x="0" y="2"/>
                    <a:pt x="0" y="2"/>
                  </a:cubicBezTo>
                  <a:cubicBezTo>
                    <a:pt x="0" y="1"/>
                    <a:pt x="0" y="1"/>
                    <a:pt x="1" y="1"/>
                  </a:cubicBezTo>
                  <a:cubicBezTo>
                    <a:pt x="1" y="0"/>
                    <a:pt x="2" y="0"/>
                    <a:pt x="3" y="1"/>
                  </a:cubicBezTo>
                  <a:cubicBezTo>
                    <a:pt x="3" y="1"/>
                    <a:pt x="3" y="1"/>
                    <a:pt x="3" y="2"/>
                  </a:cubicBezTo>
                  <a:cubicBezTo>
                    <a:pt x="3" y="2"/>
                    <a:pt x="3" y="2"/>
                    <a:pt x="3" y="3"/>
                  </a:cubicBezTo>
                  <a:cubicBezTo>
                    <a:pt x="2" y="3"/>
                    <a:pt x="2" y="3"/>
                    <a:pt x="2"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48"/>
            <p:cNvSpPr/>
            <p:nvPr/>
          </p:nvSpPr>
          <p:spPr>
            <a:xfrm>
              <a:off x="8185574" y="4439889"/>
              <a:ext cx="10257" cy="395610"/>
            </a:xfrm>
            <a:custGeom>
              <a:rect b="b" l="l" r="r" t="t"/>
              <a:pathLst>
                <a:path extrusionOk="0" h="118" w="3">
                  <a:moveTo>
                    <a:pt x="0" y="117"/>
                  </a:moveTo>
                  <a:cubicBezTo>
                    <a:pt x="0" y="116"/>
                    <a:pt x="1" y="116"/>
                    <a:pt x="2" y="116"/>
                  </a:cubicBezTo>
                  <a:cubicBezTo>
                    <a:pt x="2" y="116"/>
                    <a:pt x="2" y="116"/>
                    <a:pt x="2" y="116"/>
                  </a:cubicBezTo>
                  <a:cubicBezTo>
                    <a:pt x="2" y="116"/>
                    <a:pt x="3" y="116"/>
                    <a:pt x="3" y="117"/>
                  </a:cubicBezTo>
                  <a:cubicBezTo>
                    <a:pt x="3" y="117"/>
                    <a:pt x="3" y="117"/>
                    <a:pt x="3" y="117"/>
                  </a:cubicBezTo>
                  <a:cubicBezTo>
                    <a:pt x="3" y="118"/>
                    <a:pt x="2" y="118"/>
                    <a:pt x="2" y="118"/>
                  </a:cubicBezTo>
                  <a:cubicBezTo>
                    <a:pt x="2" y="118"/>
                    <a:pt x="2" y="118"/>
                    <a:pt x="2" y="118"/>
                  </a:cubicBezTo>
                  <a:cubicBezTo>
                    <a:pt x="1" y="118"/>
                    <a:pt x="0" y="118"/>
                    <a:pt x="0" y="117"/>
                  </a:cubicBezTo>
                  <a:close/>
                  <a:moveTo>
                    <a:pt x="0" y="109"/>
                  </a:moveTo>
                  <a:cubicBezTo>
                    <a:pt x="0" y="108"/>
                    <a:pt x="1" y="107"/>
                    <a:pt x="2" y="107"/>
                  </a:cubicBezTo>
                  <a:cubicBezTo>
                    <a:pt x="2" y="107"/>
                    <a:pt x="2" y="107"/>
                    <a:pt x="2" y="107"/>
                  </a:cubicBezTo>
                  <a:cubicBezTo>
                    <a:pt x="2" y="107"/>
                    <a:pt x="3" y="108"/>
                    <a:pt x="3" y="109"/>
                  </a:cubicBezTo>
                  <a:cubicBezTo>
                    <a:pt x="3" y="109"/>
                    <a:pt x="3" y="109"/>
                    <a:pt x="3" y="109"/>
                  </a:cubicBezTo>
                  <a:cubicBezTo>
                    <a:pt x="3" y="110"/>
                    <a:pt x="2" y="110"/>
                    <a:pt x="2" y="110"/>
                  </a:cubicBezTo>
                  <a:cubicBezTo>
                    <a:pt x="2" y="110"/>
                    <a:pt x="2" y="110"/>
                    <a:pt x="2" y="110"/>
                  </a:cubicBezTo>
                  <a:cubicBezTo>
                    <a:pt x="1" y="110"/>
                    <a:pt x="0" y="110"/>
                    <a:pt x="0" y="109"/>
                  </a:cubicBezTo>
                  <a:close/>
                  <a:moveTo>
                    <a:pt x="0" y="100"/>
                  </a:moveTo>
                  <a:cubicBezTo>
                    <a:pt x="0" y="100"/>
                    <a:pt x="1" y="99"/>
                    <a:pt x="2" y="99"/>
                  </a:cubicBezTo>
                  <a:cubicBezTo>
                    <a:pt x="2" y="99"/>
                    <a:pt x="2" y="99"/>
                    <a:pt x="2" y="99"/>
                  </a:cubicBezTo>
                  <a:cubicBezTo>
                    <a:pt x="2" y="99"/>
                    <a:pt x="3" y="100"/>
                    <a:pt x="3" y="100"/>
                  </a:cubicBezTo>
                  <a:cubicBezTo>
                    <a:pt x="3" y="100"/>
                    <a:pt x="3" y="100"/>
                    <a:pt x="3" y="100"/>
                  </a:cubicBezTo>
                  <a:cubicBezTo>
                    <a:pt x="3" y="101"/>
                    <a:pt x="2" y="102"/>
                    <a:pt x="2" y="102"/>
                  </a:cubicBezTo>
                  <a:cubicBezTo>
                    <a:pt x="2" y="102"/>
                    <a:pt x="2" y="102"/>
                    <a:pt x="2" y="102"/>
                  </a:cubicBezTo>
                  <a:cubicBezTo>
                    <a:pt x="1" y="102"/>
                    <a:pt x="0" y="101"/>
                    <a:pt x="0" y="100"/>
                  </a:cubicBezTo>
                  <a:close/>
                  <a:moveTo>
                    <a:pt x="0" y="92"/>
                  </a:moveTo>
                  <a:cubicBezTo>
                    <a:pt x="0" y="91"/>
                    <a:pt x="1" y="91"/>
                    <a:pt x="2" y="91"/>
                  </a:cubicBezTo>
                  <a:cubicBezTo>
                    <a:pt x="2" y="91"/>
                    <a:pt x="2" y="91"/>
                    <a:pt x="2" y="91"/>
                  </a:cubicBezTo>
                  <a:cubicBezTo>
                    <a:pt x="2" y="91"/>
                    <a:pt x="3" y="91"/>
                    <a:pt x="3" y="92"/>
                  </a:cubicBezTo>
                  <a:cubicBezTo>
                    <a:pt x="3" y="92"/>
                    <a:pt x="3" y="92"/>
                    <a:pt x="3" y="92"/>
                  </a:cubicBezTo>
                  <a:cubicBezTo>
                    <a:pt x="3" y="93"/>
                    <a:pt x="2" y="94"/>
                    <a:pt x="2" y="94"/>
                  </a:cubicBezTo>
                  <a:cubicBezTo>
                    <a:pt x="2" y="94"/>
                    <a:pt x="2" y="94"/>
                    <a:pt x="2" y="94"/>
                  </a:cubicBezTo>
                  <a:cubicBezTo>
                    <a:pt x="1" y="94"/>
                    <a:pt x="0" y="93"/>
                    <a:pt x="0" y="92"/>
                  </a:cubicBezTo>
                  <a:close/>
                  <a:moveTo>
                    <a:pt x="0" y="84"/>
                  </a:moveTo>
                  <a:cubicBezTo>
                    <a:pt x="0" y="83"/>
                    <a:pt x="1" y="82"/>
                    <a:pt x="2" y="82"/>
                  </a:cubicBezTo>
                  <a:cubicBezTo>
                    <a:pt x="2" y="82"/>
                    <a:pt x="2" y="82"/>
                    <a:pt x="2" y="82"/>
                  </a:cubicBezTo>
                  <a:cubicBezTo>
                    <a:pt x="2" y="82"/>
                    <a:pt x="3" y="83"/>
                    <a:pt x="3" y="84"/>
                  </a:cubicBezTo>
                  <a:cubicBezTo>
                    <a:pt x="3" y="84"/>
                    <a:pt x="3" y="84"/>
                    <a:pt x="3" y="84"/>
                  </a:cubicBezTo>
                  <a:cubicBezTo>
                    <a:pt x="3" y="85"/>
                    <a:pt x="2" y="85"/>
                    <a:pt x="2" y="85"/>
                  </a:cubicBezTo>
                  <a:cubicBezTo>
                    <a:pt x="2" y="85"/>
                    <a:pt x="2" y="85"/>
                    <a:pt x="2" y="85"/>
                  </a:cubicBezTo>
                  <a:cubicBezTo>
                    <a:pt x="1" y="85"/>
                    <a:pt x="0" y="85"/>
                    <a:pt x="0" y="84"/>
                  </a:cubicBezTo>
                  <a:close/>
                  <a:moveTo>
                    <a:pt x="0" y="76"/>
                  </a:moveTo>
                  <a:cubicBezTo>
                    <a:pt x="0" y="75"/>
                    <a:pt x="1" y="74"/>
                    <a:pt x="2" y="74"/>
                  </a:cubicBezTo>
                  <a:cubicBezTo>
                    <a:pt x="2" y="74"/>
                    <a:pt x="2" y="74"/>
                    <a:pt x="2" y="74"/>
                  </a:cubicBezTo>
                  <a:cubicBezTo>
                    <a:pt x="2" y="74"/>
                    <a:pt x="3" y="75"/>
                    <a:pt x="3" y="76"/>
                  </a:cubicBezTo>
                  <a:cubicBezTo>
                    <a:pt x="3" y="76"/>
                    <a:pt x="3" y="76"/>
                    <a:pt x="3" y="76"/>
                  </a:cubicBezTo>
                  <a:cubicBezTo>
                    <a:pt x="3" y="76"/>
                    <a:pt x="2" y="77"/>
                    <a:pt x="2" y="77"/>
                  </a:cubicBezTo>
                  <a:cubicBezTo>
                    <a:pt x="2" y="77"/>
                    <a:pt x="2" y="77"/>
                    <a:pt x="2" y="77"/>
                  </a:cubicBezTo>
                  <a:cubicBezTo>
                    <a:pt x="1" y="77"/>
                    <a:pt x="0" y="76"/>
                    <a:pt x="0" y="76"/>
                  </a:cubicBezTo>
                  <a:close/>
                  <a:moveTo>
                    <a:pt x="0" y="67"/>
                  </a:moveTo>
                  <a:cubicBezTo>
                    <a:pt x="0" y="67"/>
                    <a:pt x="1" y="66"/>
                    <a:pt x="2" y="66"/>
                  </a:cubicBezTo>
                  <a:cubicBezTo>
                    <a:pt x="2" y="66"/>
                    <a:pt x="2" y="66"/>
                    <a:pt x="2" y="66"/>
                  </a:cubicBezTo>
                  <a:cubicBezTo>
                    <a:pt x="2" y="66"/>
                    <a:pt x="3" y="67"/>
                    <a:pt x="3" y="67"/>
                  </a:cubicBezTo>
                  <a:cubicBezTo>
                    <a:pt x="3" y="67"/>
                    <a:pt x="3" y="67"/>
                    <a:pt x="3" y="67"/>
                  </a:cubicBezTo>
                  <a:cubicBezTo>
                    <a:pt x="3" y="68"/>
                    <a:pt x="2" y="69"/>
                    <a:pt x="2" y="69"/>
                  </a:cubicBezTo>
                  <a:cubicBezTo>
                    <a:pt x="2" y="69"/>
                    <a:pt x="2" y="69"/>
                    <a:pt x="2" y="69"/>
                  </a:cubicBezTo>
                  <a:cubicBezTo>
                    <a:pt x="1" y="69"/>
                    <a:pt x="0" y="68"/>
                    <a:pt x="0" y="67"/>
                  </a:cubicBezTo>
                  <a:close/>
                  <a:moveTo>
                    <a:pt x="0" y="59"/>
                  </a:moveTo>
                  <a:cubicBezTo>
                    <a:pt x="0" y="58"/>
                    <a:pt x="1" y="58"/>
                    <a:pt x="2" y="58"/>
                  </a:cubicBezTo>
                  <a:cubicBezTo>
                    <a:pt x="2" y="58"/>
                    <a:pt x="2" y="58"/>
                    <a:pt x="2" y="58"/>
                  </a:cubicBezTo>
                  <a:cubicBezTo>
                    <a:pt x="2" y="58"/>
                    <a:pt x="3" y="58"/>
                    <a:pt x="3" y="59"/>
                  </a:cubicBezTo>
                  <a:cubicBezTo>
                    <a:pt x="3" y="59"/>
                    <a:pt x="3" y="59"/>
                    <a:pt x="3" y="59"/>
                  </a:cubicBezTo>
                  <a:cubicBezTo>
                    <a:pt x="3" y="60"/>
                    <a:pt x="2" y="60"/>
                    <a:pt x="2" y="60"/>
                  </a:cubicBezTo>
                  <a:cubicBezTo>
                    <a:pt x="2" y="60"/>
                    <a:pt x="2" y="60"/>
                    <a:pt x="2" y="60"/>
                  </a:cubicBezTo>
                  <a:cubicBezTo>
                    <a:pt x="1" y="60"/>
                    <a:pt x="0" y="60"/>
                    <a:pt x="0" y="59"/>
                  </a:cubicBezTo>
                  <a:close/>
                  <a:moveTo>
                    <a:pt x="0" y="51"/>
                  </a:moveTo>
                  <a:cubicBezTo>
                    <a:pt x="0" y="50"/>
                    <a:pt x="1" y="49"/>
                    <a:pt x="2" y="49"/>
                  </a:cubicBezTo>
                  <a:cubicBezTo>
                    <a:pt x="2" y="49"/>
                    <a:pt x="2" y="49"/>
                    <a:pt x="2" y="49"/>
                  </a:cubicBezTo>
                  <a:cubicBezTo>
                    <a:pt x="2" y="49"/>
                    <a:pt x="3" y="50"/>
                    <a:pt x="3" y="51"/>
                  </a:cubicBezTo>
                  <a:cubicBezTo>
                    <a:pt x="3" y="51"/>
                    <a:pt x="3" y="51"/>
                    <a:pt x="3" y="51"/>
                  </a:cubicBezTo>
                  <a:cubicBezTo>
                    <a:pt x="3" y="51"/>
                    <a:pt x="2" y="52"/>
                    <a:pt x="2" y="52"/>
                  </a:cubicBezTo>
                  <a:cubicBezTo>
                    <a:pt x="2" y="52"/>
                    <a:pt x="2" y="52"/>
                    <a:pt x="2" y="52"/>
                  </a:cubicBezTo>
                  <a:cubicBezTo>
                    <a:pt x="1" y="52"/>
                    <a:pt x="0" y="51"/>
                    <a:pt x="0" y="51"/>
                  </a:cubicBezTo>
                  <a:close/>
                  <a:moveTo>
                    <a:pt x="0" y="42"/>
                  </a:moveTo>
                  <a:cubicBezTo>
                    <a:pt x="0" y="42"/>
                    <a:pt x="1" y="41"/>
                    <a:pt x="2" y="41"/>
                  </a:cubicBezTo>
                  <a:cubicBezTo>
                    <a:pt x="2" y="41"/>
                    <a:pt x="2" y="41"/>
                    <a:pt x="2" y="41"/>
                  </a:cubicBezTo>
                  <a:cubicBezTo>
                    <a:pt x="2" y="41"/>
                    <a:pt x="3" y="42"/>
                    <a:pt x="3" y="42"/>
                  </a:cubicBezTo>
                  <a:cubicBezTo>
                    <a:pt x="3" y="42"/>
                    <a:pt x="3" y="42"/>
                    <a:pt x="3" y="42"/>
                  </a:cubicBezTo>
                  <a:cubicBezTo>
                    <a:pt x="3" y="43"/>
                    <a:pt x="2" y="44"/>
                    <a:pt x="2" y="44"/>
                  </a:cubicBezTo>
                  <a:cubicBezTo>
                    <a:pt x="2" y="44"/>
                    <a:pt x="2" y="44"/>
                    <a:pt x="2" y="44"/>
                  </a:cubicBezTo>
                  <a:cubicBezTo>
                    <a:pt x="1" y="44"/>
                    <a:pt x="0" y="43"/>
                    <a:pt x="0" y="42"/>
                  </a:cubicBezTo>
                  <a:close/>
                  <a:moveTo>
                    <a:pt x="0" y="34"/>
                  </a:moveTo>
                  <a:cubicBezTo>
                    <a:pt x="0" y="33"/>
                    <a:pt x="1" y="33"/>
                    <a:pt x="2" y="33"/>
                  </a:cubicBezTo>
                  <a:cubicBezTo>
                    <a:pt x="2" y="33"/>
                    <a:pt x="2" y="33"/>
                    <a:pt x="2" y="33"/>
                  </a:cubicBezTo>
                  <a:cubicBezTo>
                    <a:pt x="2" y="33"/>
                    <a:pt x="3" y="33"/>
                    <a:pt x="3" y="34"/>
                  </a:cubicBezTo>
                  <a:cubicBezTo>
                    <a:pt x="3" y="34"/>
                    <a:pt x="3" y="34"/>
                    <a:pt x="3" y="34"/>
                  </a:cubicBezTo>
                  <a:cubicBezTo>
                    <a:pt x="3" y="35"/>
                    <a:pt x="2" y="36"/>
                    <a:pt x="2" y="36"/>
                  </a:cubicBezTo>
                  <a:cubicBezTo>
                    <a:pt x="2" y="36"/>
                    <a:pt x="2" y="36"/>
                    <a:pt x="2" y="36"/>
                  </a:cubicBezTo>
                  <a:cubicBezTo>
                    <a:pt x="1" y="36"/>
                    <a:pt x="0" y="35"/>
                    <a:pt x="0" y="34"/>
                  </a:cubicBezTo>
                  <a:close/>
                  <a:moveTo>
                    <a:pt x="0" y="26"/>
                  </a:moveTo>
                  <a:cubicBezTo>
                    <a:pt x="0" y="25"/>
                    <a:pt x="1" y="24"/>
                    <a:pt x="2" y="24"/>
                  </a:cubicBezTo>
                  <a:cubicBezTo>
                    <a:pt x="2" y="24"/>
                    <a:pt x="2" y="24"/>
                    <a:pt x="2" y="24"/>
                  </a:cubicBezTo>
                  <a:cubicBezTo>
                    <a:pt x="2" y="24"/>
                    <a:pt x="3" y="25"/>
                    <a:pt x="3" y="26"/>
                  </a:cubicBezTo>
                  <a:cubicBezTo>
                    <a:pt x="3" y="26"/>
                    <a:pt x="3" y="26"/>
                    <a:pt x="3" y="26"/>
                  </a:cubicBezTo>
                  <a:cubicBezTo>
                    <a:pt x="3" y="27"/>
                    <a:pt x="2" y="27"/>
                    <a:pt x="2" y="27"/>
                  </a:cubicBezTo>
                  <a:cubicBezTo>
                    <a:pt x="2" y="27"/>
                    <a:pt x="2" y="27"/>
                    <a:pt x="2" y="27"/>
                  </a:cubicBezTo>
                  <a:cubicBezTo>
                    <a:pt x="1" y="27"/>
                    <a:pt x="0" y="27"/>
                    <a:pt x="0" y="26"/>
                  </a:cubicBezTo>
                  <a:close/>
                  <a:moveTo>
                    <a:pt x="0" y="17"/>
                  </a:moveTo>
                  <a:cubicBezTo>
                    <a:pt x="0" y="17"/>
                    <a:pt x="1" y="16"/>
                    <a:pt x="2" y="16"/>
                  </a:cubicBezTo>
                  <a:cubicBezTo>
                    <a:pt x="2" y="16"/>
                    <a:pt x="2" y="16"/>
                    <a:pt x="2" y="16"/>
                  </a:cubicBezTo>
                  <a:cubicBezTo>
                    <a:pt x="2" y="16"/>
                    <a:pt x="3" y="17"/>
                    <a:pt x="3" y="17"/>
                  </a:cubicBezTo>
                  <a:cubicBezTo>
                    <a:pt x="3" y="17"/>
                    <a:pt x="3" y="17"/>
                    <a:pt x="3" y="17"/>
                  </a:cubicBezTo>
                  <a:cubicBezTo>
                    <a:pt x="3" y="18"/>
                    <a:pt x="2" y="19"/>
                    <a:pt x="2" y="19"/>
                  </a:cubicBezTo>
                  <a:cubicBezTo>
                    <a:pt x="2" y="19"/>
                    <a:pt x="2" y="19"/>
                    <a:pt x="2" y="19"/>
                  </a:cubicBezTo>
                  <a:cubicBezTo>
                    <a:pt x="1" y="19"/>
                    <a:pt x="0" y="18"/>
                    <a:pt x="0" y="17"/>
                  </a:cubicBezTo>
                  <a:close/>
                  <a:moveTo>
                    <a:pt x="0" y="9"/>
                  </a:moveTo>
                  <a:cubicBezTo>
                    <a:pt x="0" y="8"/>
                    <a:pt x="1" y="8"/>
                    <a:pt x="2" y="8"/>
                  </a:cubicBezTo>
                  <a:cubicBezTo>
                    <a:pt x="2" y="8"/>
                    <a:pt x="2" y="8"/>
                    <a:pt x="2" y="8"/>
                  </a:cubicBezTo>
                  <a:cubicBezTo>
                    <a:pt x="2" y="8"/>
                    <a:pt x="3" y="8"/>
                    <a:pt x="3" y="9"/>
                  </a:cubicBezTo>
                  <a:cubicBezTo>
                    <a:pt x="3" y="9"/>
                    <a:pt x="3" y="9"/>
                    <a:pt x="3" y="9"/>
                  </a:cubicBezTo>
                  <a:cubicBezTo>
                    <a:pt x="3" y="10"/>
                    <a:pt x="2" y="11"/>
                    <a:pt x="2" y="11"/>
                  </a:cubicBezTo>
                  <a:cubicBezTo>
                    <a:pt x="2" y="11"/>
                    <a:pt x="2" y="11"/>
                    <a:pt x="2" y="11"/>
                  </a:cubicBezTo>
                  <a:cubicBezTo>
                    <a:pt x="1" y="11"/>
                    <a:pt x="0" y="10"/>
                    <a:pt x="0" y="9"/>
                  </a:cubicBezTo>
                  <a:close/>
                  <a:moveTo>
                    <a:pt x="0" y="1"/>
                  </a:moveTo>
                  <a:cubicBezTo>
                    <a:pt x="0" y="0"/>
                    <a:pt x="1" y="0"/>
                    <a:pt x="2" y="0"/>
                  </a:cubicBezTo>
                  <a:cubicBezTo>
                    <a:pt x="2" y="0"/>
                    <a:pt x="2" y="0"/>
                    <a:pt x="2" y="0"/>
                  </a:cubicBezTo>
                  <a:cubicBezTo>
                    <a:pt x="2" y="0"/>
                    <a:pt x="3" y="0"/>
                    <a:pt x="3" y="1"/>
                  </a:cubicBezTo>
                  <a:cubicBezTo>
                    <a:pt x="3" y="1"/>
                    <a:pt x="3" y="1"/>
                    <a:pt x="3" y="1"/>
                  </a:cubicBezTo>
                  <a:cubicBezTo>
                    <a:pt x="3" y="2"/>
                    <a:pt x="2" y="2"/>
                    <a:pt x="2" y="2"/>
                  </a:cubicBezTo>
                  <a:cubicBezTo>
                    <a:pt x="2" y="2"/>
                    <a:pt x="2" y="2"/>
                    <a:pt x="2" y="2"/>
                  </a:cubicBezTo>
                  <a:cubicBezTo>
                    <a:pt x="1" y="2"/>
                    <a:pt x="0" y="2"/>
                    <a:pt x="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48"/>
            <p:cNvSpPr/>
            <p:nvPr/>
          </p:nvSpPr>
          <p:spPr>
            <a:xfrm>
              <a:off x="8185574" y="4854547"/>
              <a:ext cx="10257" cy="10257"/>
            </a:xfrm>
            <a:custGeom>
              <a:rect b="b" l="l" r="r" t="t"/>
              <a:pathLst>
                <a:path extrusionOk="0" h="3" w="3">
                  <a:moveTo>
                    <a:pt x="2" y="3"/>
                  </a:moveTo>
                  <a:cubicBezTo>
                    <a:pt x="1" y="3"/>
                    <a:pt x="1" y="3"/>
                    <a:pt x="1" y="2"/>
                  </a:cubicBezTo>
                  <a:cubicBezTo>
                    <a:pt x="0" y="2"/>
                    <a:pt x="0" y="2"/>
                    <a:pt x="0" y="1"/>
                  </a:cubicBezTo>
                  <a:cubicBezTo>
                    <a:pt x="0" y="1"/>
                    <a:pt x="0" y="1"/>
                    <a:pt x="1" y="0"/>
                  </a:cubicBezTo>
                  <a:cubicBezTo>
                    <a:pt x="1" y="0"/>
                    <a:pt x="2" y="0"/>
                    <a:pt x="3" y="0"/>
                  </a:cubicBezTo>
                  <a:cubicBezTo>
                    <a:pt x="3" y="1"/>
                    <a:pt x="3" y="1"/>
                    <a:pt x="3" y="1"/>
                  </a:cubicBezTo>
                  <a:cubicBezTo>
                    <a:pt x="3" y="2"/>
                    <a:pt x="3" y="2"/>
                    <a:pt x="3" y="2"/>
                  </a:cubicBezTo>
                  <a:cubicBezTo>
                    <a:pt x="2" y="3"/>
                    <a:pt x="2" y="3"/>
                    <a:pt x="2"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48"/>
            <p:cNvSpPr/>
            <p:nvPr/>
          </p:nvSpPr>
          <p:spPr>
            <a:xfrm>
              <a:off x="7907181" y="5524153"/>
              <a:ext cx="448358" cy="358980"/>
            </a:xfrm>
            <a:custGeom>
              <a:rect b="b" l="l" r="r" t="t"/>
              <a:pathLst>
                <a:path extrusionOk="0" h="107" w="134">
                  <a:moveTo>
                    <a:pt x="134" y="107"/>
                  </a:moveTo>
                  <a:cubicBezTo>
                    <a:pt x="88" y="17"/>
                    <a:pt x="88" y="17"/>
                    <a:pt x="88" y="17"/>
                  </a:cubicBezTo>
                  <a:cubicBezTo>
                    <a:pt x="79" y="0"/>
                    <a:pt x="55" y="0"/>
                    <a:pt x="46" y="17"/>
                  </a:cubicBezTo>
                  <a:cubicBezTo>
                    <a:pt x="0" y="107"/>
                    <a:pt x="0" y="107"/>
                    <a:pt x="0" y="107"/>
                  </a:cubicBezTo>
                  <a:lnTo>
                    <a:pt x="134" y="107"/>
                  </a:ln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48"/>
            <p:cNvSpPr/>
            <p:nvPr/>
          </p:nvSpPr>
          <p:spPr>
            <a:xfrm>
              <a:off x="7606812" y="5585692"/>
              <a:ext cx="451288" cy="297440"/>
            </a:xfrm>
            <a:custGeom>
              <a:rect b="b" l="l" r="r" t="t"/>
              <a:pathLst>
                <a:path extrusionOk="0" h="89" w="135">
                  <a:moveTo>
                    <a:pt x="135" y="89"/>
                  </a:moveTo>
                  <a:cubicBezTo>
                    <a:pt x="88" y="15"/>
                    <a:pt x="88" y="15"/>
                    <a:pt x="88" y="15"/>
                  </a:cubicBezTo>
                  <a:cubicBezTo>
                    <a:pt x="78" y="0"/>
                    <a:pt x="57" y="0"/>
                    <a:pt x="48" y="15"/>
                  </a:cubicBezTo>
                  <a:cubicBezTo>
                    <a:pt x="0" y="89"/>
                    <a:pt x="0" y="89"/>
                    <a:pt x="0" y="89"/>
                  </a:cubicBezTo>
                  <a:lnTo>
                    <a:pt x="135" y="89"/>
                  </a:lnTo>
                  <a:close/>
                </a:path>
              </a:pathLst>
            </a:custGeom>
            <a:solidFill>
              <a:srgbClr val="FFCC8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48"/>
            <p:cNvSpPr/>
            <p:nvPr/>
          </p:nvSpPr>
          <p:spPr>
            <a:xfrm>
              <a:off x="7307906" y="5370305"/>
              <a:ext cx="452754" cy="512828"/>
            </a:xfrm>
            <a:custGeom>
              <a:rect b="b" l="l" r="r" t="t"/>
              <a:pathLst>
                <a:path extrusionOk="0" h="153" w="135">
                  <a:moveTo>
                    <a:pt x="135" y="153"/>
                  </a:moveTo>
                  <a:cubicBezTo>
                    <a:pt x="90" y="21"/>
                    <a:pt x="90" y="21"/>
                    <a:pt x="90" y="21"/>
                  </a:cubicBezTo>
                  <a:cubicBezTo>
                    <a:pt x="82" y="0"/>
                    <a:pt x="52" y="0"/>
                    <a:pt x="45" y="21"/>
                  </a:cubicBezTo>
                  <a:cubicBezTo>
                    <a:pt x="0" y="153"/>
                    <a:pt x="0" y="153"/>
                    <a:pt x="0" y="153"/>
                  </a:cubicBezTo>
                  <a:lnTo>
                    <a:pt x="135" y="153"/>
                  </a:lnTo>
                  <a:close/>
                </a:path>
              </a:pathLst>
            </a:custGeom>
            <a:solidFill>
              <a:srgbClr val="FFDD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48"/>
            <p:cNvSpPr/>
            <p:nvPr/>
          </p:nvSpPr>
          <p:spPr>
            <a:xfrm>
              <a:off x="7010466" y="5481662"/>
              <a:ext cx="448358" cy="401471"/>
            </a:xfrm>
            <a:custGeom>
              <a:rect b="b" l="l" r="r" t="t"/>
              <a:pathLst>
                <a:path extrusionOk="0" h="120" w="134">
                  <a:moveTo>
                    <a:pt x="134" y="120"/>
                  </a:moveTo>
                  <a:cubicBezTo>
                    <a:pt x="89" y="18"/>
                    <a:pt x="89" y="18"/>
                    <a:pt x="89" y="18"/>
                  </a:cubicBezTo>
                  <a:cubicBezTo>
                    <a:pt x="80" y="0"/>
                    <a:pt x="54" y="0"/>
                    <a:pt x="46" y="18"/>
                  </a:cubicBezTo>
                  <a:cubicBezTo>
                    <a:pt x="0" y="120"/>
                    <a:pt x="0" y="120"/>
                    <a:pt x="0" y="120"/>
                  </a:cubicBezTo>
                  <a:lnTo>
                    <a:pt x="134" y="120"/>
                  </a:lnTo>
                  <a:close/>
                </a:path>
              </a:pathLst>
            </a:custGeom>
            <a:solidFill>
              <a:srgbClr val="9F59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48"/>
            <p:cNvSpPr/>
            <p:nvPr/>
          </p:nvSpPr>
          <p:spPr>
            <a:xfrm>
              <a:off x="9077894" y="7286815"/>
              <a:ext cx="252018" cy="112823"/>
            </a:xfrm>
            <a:custGeom>
              <a:rect b="b" l="l" r="r" t="t"/>
              <a:pathLst>
                <a:path extrusionOk="0" h="34" w="75">
                  <a:moveTo>
                    <a:pt x="2" y="30"/>
                  </a:moveTo>
                  <a:cubicBezTo>
                    <a:pt x="0" y="27"/>
                    <a:pt x="2" y="22"/>
                    <a:pt x="6" y="22"/>
                  </a:cubicBezTo>
                  <a:cubicBezTo>
                    <a:pt x="13" y="20"/>
                    <a:pt x="13" y="20"/>
                    <a:pt x="13" y="20"/>
                  </a:cubicBezTo>
                  <a:cubicBezTo>
                    <a:pt x="29" y="18"/>
                    <a:pt x="36" y="11"/>
                    <a:pt x="48" y="0"/>
                  </a:cubicBezTo>
                  <a:cubicBezTo>
                    <a:pt x="74" y="0"/>
                    <a:pt x="74" y="0"/>
                    <a:pt x="74" y="0"/>
                  </a:cubicBezTo>
                  <a:cubicBezTo>
                    <a:pt x="75" y="12"/>
                    <a:pt x="75" y="23"/>
                    <a:pt x="74" y="34"/>
                  </a:cubicBezTo>
                  <a:cubicBezTo>
                    <a:pt x="61" y="34"/>
                    <a:pt x="61" y="34"/>
                    <a:pt x="61" y="34"/>
                  </a:cubicBezTo>
                  <a:cubicBezTo>
                    <a:pt x="58" y="34"/>
                    <a:pt x="56" y="33"/>
                    <a:pt x="56" y="31"/>
                  </a:cubicBezTo>
                  <a:cubicBezTo>
                    <a:pt x="55" y="26"/>
                    <a:pt x="55" y="26"/>
                    <a:pt x="55" y="26"/>
                  </a:cubicBezTo>
                  <a:cubicBezTo>
                    <a:pt x="44" y="32"/>
                    <a:pt x="38" y="34"/>
                    <a:pt x="26" y="34"/>
                  </a:cubicBezTo>
                  <a:cubicBezTo>
                    <a:pt x="26" y="34"/>
                    <a:pt x="12" y="34"/>
                    <a:pt x="10" y="34"/>
                  </a:cubicBezTo>
                  <a:cubicBezTo>
                    <a:pt x="7" y="34"/>
                    <a:pt x="3" y="32"/>
                    <a:pt x="2" y="30"/>
                  </a:cubicBezTo>
                  <a:close/>
                </a:path>
              </a:pathLst>
            </a:custGeom>
            <a:solidFill>
              <a:srgbClr val="231F2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48"/>
            <p:cNvSpPr/>
            <p:nvPr/>
          </p:nvSpPr>
          <p:spPr>
            <a:xfrm>
              <a:off x="9168738" y="6354935"/>
              <a:ext cx="231505" cy="934811"/>
            </a:xfrm>
            <a:custGeom>
              <a:rect b="b" l="l" r="r" t="t"/>
              <a:pathLst>
                <a:path extrusionOk="0" h="279" w="69">
                  <a:moveTo>
                    <a:pt x="0" y="0"/>
                  </a:moveTo>
                  <a:cubicBezTo>
                    <a:pt x="11" y="140"/>
                    <a:pt x="11" y="140"/>
                    <a:pt x="11" y="140"/>
                  </a:cubicBezTo>
                  <a:cubicBezTo>
                    <a:pt x="11" y="140"/>
                    <a:pt x="10" y="187"/>
                    <a:pt x="13" y="203"/>
                  </a:cubicBezTo>
                  <a:cubicBezTo>
                    <a:pt x="13" y="203"/>
                    <a:pt x="19" y="256"/>
                    <a:pt x="21" y="279"/>
                  </a:cubicBezTo>
                  <a:cubicBezTo>
                    <a:pt x="47" y="278"/>
                    <a:pt x="47" y="278"/>
                    <a:pt x="47" y="278"/>
                  </a:cubicBezTo>
                  <a:cubicBezTo>
                    <a:pt x="48" y="255"/>
                    <a:pt x="54" y="158"/>
                    <a:pt x="52" y="137"/>
                  </a:cubicBezTo>
                  <a:cubicBezTo>
                    <a:pt x="52" y="137"/>
                    <a:pt x="66" y="58"/>
                    <a:pt x="67" y="33"/>
                  </a:cubicBezTo>
                  <a:cubicBezTo>
                    <a:pt x="69" y="0"/>
                    <a:pt x="69" y="0"/>
                    <a:pt x="69" y="0"/>
                  </a:cubicBezTo>
                  <a:lnTo>
                    <a:pt x="0" y="0"/>
                  </a:lnTo>
                  <a:close/>
                </a:path>
              </a:pathLst>
            </a:custGeom>
            <a:solidFill>
              <a:srgbClr val="FFA30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48"/>
            <p:cNvSpPr/>
            <p:nvPr/>
          </p:nvSpPr>
          <p:spPr>
            <a:xfrm>
              <a:off x="9423687" y="7286815"/>
              <a:ext cx="250553" cy="112823"/>
            </a:xfrm>
            <a:custGeom>
              <a:rect b="b" l="l" r="r" t="t"/>
              <a:pathLst>
                <a:path extrusionOk="0" h="34" w="75">
                  <a:moveTo>
                    <a:pt x="73" y="30"/>
                  </a:moveTo>
                  <a:cubicBezTo>
                    <a:pt x="75" y="27"/>
                    <a:pt x="73" y="22"/>
                    <a:pt x="70" y="22"/>
                  </a:cubicBezTo>
                  <a:cubicBezTo>
                    <a:pt x="62" y="20"/>
                    <a:pt x="62" y="20"/>
                    <a:pt x="62" y="20"/>
                  </a:cubicBezTo>
                  <a:cubicBezTo>
                    <a:pt x="46" y="18"/>
                    <a:pt x="39" y="11"/>
                    <a:pt x="27" y="0"/>
                  </a:cubicBezTo>
                  <a:cubicBezTo>
                    <a:pt x="1" y="0"/>
                    <a:pt x="1" y="0"/>
                    <a:pt x="1" y="0"/>
                  </a:cubicBezTo>
                  <a:cubicBezTo>
                    <a:pt x="0" y="12"/>
                    <a:pt x="0" y="23"/>
                    <a:pt x="1" y="34"/>
                  </a:cubicBezTo>
                  <a:cubicBezTo>
                    <a:pt x="14" y="34"/>
                    <a:pt x="14" y="34"/>
                    <a:pt x="14" y="34"/>
                  </a:cubicBezTo>
                  <a:cubicBezTo>
                    <a:pt x="17" y="34"/>
                    <a:pt x="19" y="33"/>
                    <a:pt x="19" y="31"/>
                  </a:cubicBezTo>
                  <a:cubicBezTo>
                    <a:pt x="20" y="26"/>
                    <a:pt x="20" y="26"/>
                    <a:pt x="20" y="26"/>
                  </a:cubicBezTo>
                  <a:cubicBezTo>
                    <a:pt x="31" y="32"/>
                    <a:pt x="37" y="34"/>
                    <a:pt x="49" y="34"/>
                  </a:cubicBezTo>
                  <a:cubicBezTo>
                    <a:pt x="49" y="34"/>
                    <a:pt x="63" y="34"/>
                    <a:pt x="65" y="34"/>
                  </a:cubicBezTo>
                  <a:cubicBezTo>
                    <a:pt x="68" y="34"/>
                    <a:pt x="72" y="32"/>
                    <a:pt x="73" y="30"/>
                  </a:cubicBezTo>
                  <a:close/>
                </a:path>
              </a:pathLst>
            </a:custGeom>
            <a:solidFill>
              <a:srgbClr val="231F2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48"/>
            <p:cNvSpPr/>
            <p:nvPr/>
          </p:nvSpPr>
          <p:spPr>
            <a:xfrm>
              <a:off x="9376800" y="6354935"/>
              <a:ext cx="216853" cy="934811"/>
            </a:xfrm>
            <a:custGeom>
              <a:rect b="b" l="l" r="r" t="t"/>
              <a:pathLst>
                <a:path extrusionOk="0" h="279" w="65">
                  <a:moveTo>
                    <a:pt x="65" y="0"/>
                  </a:moveTo>
                  <a:cubicBezTo>
                    <a:pt x="52" y="140"/>
                    <a:pt x="52" y="140"/>
                    <a:pt x="52" y="140"/>
                  </a:cubicBezTo>
                  <a:cubicBezTo>
                    <a:pt x="52" y="140"/>
                    <a:pt x="54" y="187"/>
                    <a:pt x="51" y="203"/>
                  </a:cubicBezTo>
                  <a:cubicBezTo>
                    <a:pt x="51" y="203"/>
                    <a:pt x="44" y="256"/>
                    <a:pt x="42" y="279"/>
                  </a:cubicBezTo>
                  <a:cubicBezTo>
                    <a:pt x="15" y="278"/>
                    <a:pt x="15" y="278"/>
                    <a:pt x="15" y="278"/>
                  </a:cubicBezTo>
                  <a:cubicBezTo>
                    <a:pt x="15" y="255"/>
                    <a:pt x="10" y="198"/>
                    <a:pt x="10" y="198"/>
                  </a:cubicBezTo>
                  <a:cubicBezTo>
                    <a:pt x="8" y="177"/>
                    <a:pt x="9" y="158"/>
                    <a:pt x="11" y="137"/>
                  </a:cubicBezTo>
                  <a:cubicBezTo>
                    <a:pt x="11" y="137"/>
                    <a:pt x="3" y="58"/>
                    <a:pt x="2" y="33"/>
                  </a:cubicBezTo>
                  <a:cubicBezTo>
                    <a:pt x="0" y="0"/>
                    <a:pt x="0" y="0"/>
                    <a:pt x="0" y="0"/>
                  </a:cubicBezTo>
                  <a:lnTo>
                    <a:pt x="65" y="0"/>
                  </a:lnTo>
                  <a:close/>
                </a:path>
              </a:pathLst>
            </a:custGeom>
            <a:solidFill>
              <a:srgbClr val="FFA30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48"/>
            <p:cNvSpPr/>
            <p:nvPr/>
          </p:nvSpPr>
          <p:spPr>
            <a:xfrm>
              <a:off x="9246395" y="6190830"/>
              <a:ext cx="266670" cy="164105"/>
            </a:xfrm>
            <a:custGeom>
              <a:rect b="b" l="l" r="r" t="t"/>
              <a:pathLst>
                <a:path extrusionOk="0" h="112" w="182">
                  <a:moveTo>
                    <a:pt x="96" y="0"/>
                  </a:moveTo>
                  <a:lnTo>
                    <a:pt x="182" y="112"/>
                  </a:lnTo>
                  <a:lnTo>
                    <a:pt x="0" y="112"/>
                  </a:lnTo>
                  <a:lnTo>
                    <a:pt x="9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48"/>
            <p:cNvSpPr/>
            <p:nvPr/>
          </p:nvSpPr>
          <p:spPr>
            <a:xfrm>
              <a:off x="8704262" y="5494849"/>
              <a:ext cx="1056426" cy="997816"/>
            </a:xfrm>
            <a:custGeom>
              <a:rect b="b" l="l" r="r" t="t"/>
              <a:pathLst>
                <a:path extrusionOk="0" h="298" w="316">
                  <a:moveTo>
                    <a:pt x="270" y="39"/>
                  </a:moveTo>
                  <a:cubicBezTo>
                    <a:pt x="288" y="55"/>
                    <a:pt x="301" y="87"/>
                    <a:pt x="309" y="114"/>
                  </a:cubicBezTo>
                  <a:cubicBezTo>
                    <a:pt x="314" y="146"/>
                    <a:pt x="314" y="146"/>
                    <a:pt x="314" y="146"/>
                  </a:cubicBezTo>
                  <a:cubicBezTo>
                    <a:pt x="316" y="157"/>
                    <a:pt x="316" y="167"/>
                    <a:pt x="316" y="178"/>
                  </a:cubicBezTo>
                  <a:cubicBezTo>
                    <a:pt x="309" y="265"/>
                    <a:pt x="309" y="265"/>
                    <a:pt x="309" y="265"/>
                  </a:cubicBezTo>
                  <a:cubicBezTo>
                    <a:pt x="284" y="265"/>
                    <a:pt x="284" y="265"/>
                    <a:pt x="284" y="265"/>
                  </a:cubicBezTo>
                  <a:cubicBezTo>
                    <a:pt x="283" y="188"/>
                    <a:pt x="283" y="188"/>
                    <a:pt x="283" y="188"/>
                  </a:cubicBezTo>
                  <a:cubicBezTo>
                    <a:pt x="282" y="173"/>
                    <a:pt x="279" y="160"/>
                    <a:pt x="273" y="147"/>
                  </a:cubicBezTo>
                  <a:cubicBezTo>
                    <a:pt x="260" y="103"/>
                    <a:pt x="260" y="103"/>
                    <a:pt x="260" y="103"/>
                  </a:cubicBezTo>
                  <a:cubicBezTo>
                    <a:pt x="254" y="138"/>
                    <a:pt x="260" y="197"/>
                    <a:pt x="269" y="232"/>
                  </a:cubicBezTo>
                  <a:cubicBezTo>
                    <a:pt x="276" y="263"/>
                    <a:pt x="276" y="263"/>
                    <a:pt x="276" y="263"/>
                  </a:cubicBezTo>
                  <a:cubicBezTo>
                    <a:pt x="270" y="268"/>
                    <a:pt x="267" y="276"/>
                    <a:pt x="250" y="274"/>
                  </a:cubicBezTo>
                  <a:cubicBezTo>
                    <a:pt x="221" y="269"/>
                    <a:pt x="204" y="208"/>
                    <a:pt x="204" y="208"/>
                  </a:cubicBezTo>
                  <a:cubicBezTo>
                    <a:pt x="204" y="208"/>
                    <a:pt x="168" y="298"/>
                    <a:pt x="125" y="263"/>
                  </a:cubicBezTo>
                  <a:cubicBezTo>
                    <a:pt x="125" y="263"/>
                    <a:pt x="145" y="192"/>
                    <a:pt x="151" y="153"/>
                  </a:cubicBezTo>
                  <a:cubicBezTo>
                    <a:pt x="153" y="140"/>
                    <a:pt x="154" y="126"/>
                    <a:pt x="152" y="113"/>
                  </a:cubicBezTo>
                  <a:cubicBezTo>
                    <a:pt x="149" y="85"/>
                    <a:pt x="149" y="85"/>
                    <a:pt x="149" y="85"/>
                  </a:cubicBezTo>
                  <a:cubicBezTo>
                    <a:pt x="93" y="82"/>
                    <a:pt x="93" y="82"/>
                    <a:pt x="93" y="82"/>
                  </a:cubicBezTo>
                  <a:cubicBezTo>
                    <a:pt x="76" y="82"/>
                    <a:pt x="61" y="75"/>
                    <a:pt x="49" y="64"/>
                  </a:cubicBezTo>
                  <a:cubicBezTo>
                    <a:pt x="0" y="18"/>
                    <a:pt x="0" y="18"/>
                    <a:pt x="0" y="18"/>
                  </a:cubicBezTo>
                  <a:cubicBezTo>
                    <a:pt x="14" y="0"/>
                    <a:pt x="14" y="0"/>
                    <a:pt x="14" y="0"/>
                  </a:cubicBezTo>
                  <a:cubicBezTo>
                    <a:pt x="67" y="35"/>
                    <a:pt x="67" y="35"/>
                    <a:pt x="67" y="35"/>
                  </a:cubicBezTo>
                  <a:cubicBezTo>
                    <a:pt x="75" y="40"/>
                    <a:pt x="84" y="42"/>
                    <a:pt x="93" y="40"/>
                  </a:cubicBezTo>
                  <a:cubicBezTo>
                    <a:pt x="145" y="31"/>
                    <a:pt x="145" y="31"/>
                    <a:pt x="145" y="31"/>
                  </a:cubicBezTo>
                  <a:cubicBezTo>
                    <a:pt x="157" y="29"/>
                    <a:pt x="182" y="26"/>
                    <a:pt x="185" y="26"/>
                  </a:cubicBezTo>
                  <a:cubicBezTo>
                    <a:pt x="191" y="25"/>
                    <a:pt x="197" y="24"/>
                    <a:pt x="204" y="24"/>
                  </a:cubicBezTo>
                  <a:cubicBezTo>
                    <a:pt x="206" y="24"/>
                    <a:pt x="207" y="24"/>
                    <a:pt x="208" y="24"/>
                  </a:cubicBezTo>
                  <a:cubicBezTo>
                    <a:pt x="215" y="25"/>
                    <a:pt x="222" y="25"/>
                    <a:pt x="228" y="27"/>
                  </a:cubicBezTo>
                  <a:cubicBezTo>
                    <a:pt x="228" y="27"/>
                    <a:pt x="228" y="27"/>
                    <a:pt x="228" y="27"/>
                  </a:cubicBezTo>
                  <a:cubicBezTo>
                    <a:pt x="228" y="27"/>
                    <a:pt x="228" y="27"/>
                    <a:pt x="228" y="27"/>
                  </a:cubicBezTo>
                  <a:cubicBezTo>
                    <a:pt x="238" y="28"/>
                    <a:pt x="246" y="30"/>
                    <a:pt x="253" y="32"/>
                  </a:cubicBezTo>
                  <a:cubicBezTo>
                    <a:pt x="260" y="35"/>
                    <a:pt x="265" y="37"/>
                    <a:pt x="270" y="39"/>
                  </a:cubicBezTo>
                  <a:close/>
                </a:path>
              </a:pathLst>
            </a:custGeom>
            <a:solidFill>
              <a:srgbClr val="405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48"/>
            <p:cNvSpPr/>
            <p:nvPr/>
          </p:nvSpPr>
          <p:spPr>
            <a:xfrm>
              <a:off x="9627352" y="6378378"/>
              <a:ext cx="127475" cy="164105"/>
            </a:xfrm>
            <a:custGeom>
              <a:rect b="b" l="l" r="r" t="t"/>
              <a:pathLst>
                <a:path extrusionOk="0" h="49" w="38">
                  <a:moveTo>
                    <a:pt x="31" y="0"/>
                  </a:moveTo>
                  <a:cubicBezTo>
                    <a:pt x="37" y="28"/>
                    <a:pt x="37" y="28"/>
                    <a:pt x="37" y="28"/>
                  </a:cubicBezTo>
                  <a:cubicBezTo>
                    <a:pt x="38" y="31"/>
                    <a:pt x="38" y="35"/>
                    <a:pt x="36" y="38"/>
                  </a:cubicBezTo>
                  <a:cubicBezTo>
                    <a:pt x="33" y="40"/>
                    <a:pt x="31" y="45"/>
                    <a:pt x="28" y="47"/>
                  </a:cubicBezTo>
                  <a:cubicBezTo>
                    <a:pt x="28" y="47"/>
                    <a:pt x="28" y="47"/>
                    <a:pt x="28" y="47"/>
                  </a:cubicBezTo>
                  <a:cubicBezTo>
                    <a:pt x="24" y="49"/>
                    <a:pt x="23" y="47"/>
                    <a:pt x="19" y="47"/>
                  </a:cubicBezTo>
                  <a:cubicBezTo>
                    <a:pt x="17" y="48"/>
                    <a:pt x="14" y="46"/>
                    <a:pt x="14" y="43"/>
                  </a:cubicBezTo>
                  <a:cubicBezTo>
                    <a:pt x="8" y="27"/>
                    <a:pt x="8" y="27"/>
                    <a:pt x="8" y="27"/>
                  </a:cubicBezTo>
                  <a:cubicBezTo>
                    <a:pt x="7" y="26"/>
                    <a:pt x="7" y="26"/>
                    <a:pt x="7" y="27"/>
                  </a:cubicBezTo>
                  <a:cubicBezTo>
                    <a:pt x="5" y="36"/>
                    <a:pt x="5" y="36"/>
                    <a:pt x="5" y="36"/>
                  </a:cubicBezTo>
                  <a:cubicBezTo>
                    <a:pt x="5" y="37"/>
                    <a:pt x="3" y="38"/>
                    <a:pt x="2" y="38"/>
                  </a:cubicBezTo>
                  <a:cubicBezTo>
                    <a:pt x="1" y="38"/>
                    <a:pt x="0" y="36"/>
                    <a:pt x="0" y="35"/>
                  </a:cubicBezTo>
                  <a:cubicBezTo>
                    <a:pt x="0" y="24"/>
                    <a:pt x="0" y="24"/>
                    <a:pt x="0" y="24"/>
                  </a:cubicBezTo>
                  <a:cubicBezTo>
                    <a:pt x="0" y="22"/>
                    <a:pt x="1" y="19"/>
                    <a:pt x="3" y="17"/>
                  </a:cubicBezTo>
                  <a:cubicBezTo>
                    <a:pt x="11" y="0"/>
                    <a:pt x="11" y="0"/>
                    <a:pt x="11" y="0"/>
                  </a:cubicBezTo>
                  <a:cubicBezTo>
                    <a:pt x="11" y="0"/>
                    <a:pt x="31" y="0"/>
                    <a:pt x="31" y="0"/>
                  </a:cubicBezTo>
                  <a:cubicBezTo>
                    <a:pt x="31" y="0"/>
                    <a:pt x="31" y="0"/>
                    <a:pt x="31" y="0"/>
                  </a:cubicBezTo>
                  <a:close/>
                </a:path>
              </a:pathLst>
            </a:custGeom>
            <a:solidFill>
              <a:srgbClr val="FDB9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48"/>
            <p:cNvSpPr/>
            <p:nvPr/>
          </p:nvSpPr>
          <p:spPr>
            <a:xfrm>
              <a:off x="8589975" y="5383492"/>
              <a:ext cx="156779" cy="158244"/>
            </a:xfrm>
            <a:custGeom>
              <a:rect b="b" l="l" r="r" t="t"/>
              <a:pathLst>
                <a:path extrusionOk="0" h="47" w="47">
                  <a:moveTo>
                    <a:pt x="8" y="4"/>
                  </a:moveTo>
                  <a:cubicBezTo>
                    <a:pt x="8" y="3"/>
                    <a:pt x="7" y="2"/>
                    <a:pt x="7" y="1"/>
                  </a:cubicBezTo>
                  <a:cubicBezTo>
                    <a:pt x="6" y="0"/>
                    <a:pt x="5" y="0"/>
                    <a:pt x="4" y="0"/>
                  </a:cubicBezTo>
                  <a:cubicBezTo>
                    <a:pt x="2" y="0"/>
                    <a:pt x="2" y="2"/>
                    <a:pt x="1" y="3"/>
                  </a:cubicBezTo>
                  <a:cubicBezTo>
                    <a:pt x="0" y="8"/>
                    <a:pt x="1" y="10"/>
                    <a:pt x="3" y="15"/>
                  </a:cubicBezTo>
                  <a:cubicBezTo>
                    <a:pt x="3" y="17"/>
                    <a:pt x="24" y="41"/>
                    <a:pt x="32" y="46"/>
                  </a:cubicBezTo>
                  <a:cubicBezTo>
                    <a:pt x="33" y="46"/>
                    <a:pt x="34" y="47"/>
                    <a:pt x="36" y="47"/>
                  </a:cubicBezTo>
                  <a:cubicBezTo>
                    <a:pt x="39" y="47"/>
                    <a:pt x="41" y="45"/>
                    <a:pt x="42" y="43"/>
                  </a:cubicBezTo>
                  <a:cubicBezTo>
                    <a:pt x="45" y="40"/>
                    <a:pt x="47" y="37"/>
                    <a:pt x="46" y="33"/>
                  </a:cubicBezTo>
                  <a:cubicBezTo>
                    <a:pt x="46" y="32"/>
                    <a:pt x="45" y="31"/>
                    <a:pt x="44" y="30"/>
                  </a:cubicBezTo>
                  <a:cubicBezTo>
                    <a:pt x="44" y="29"/>
                    <a:pt x="44" y="27"/>
                    <a:pt x="43" y="26"/>
                  </a:cubicBezTo>
                  <a:cubicBezTo>
                    <a:pt x="42" y="24"/>
                    <a:pt x="41" y="21"/>
                    <a:pt x="41" y="19"/>
                  </a:cubicBezTo>
                  <a:cubicBezTo>
                    <a:pt x="40" y="17"/>
                    <a:pt x="36" y="8"/>
                    <a:pt x="35" y="7"/>
                  </a:cubicBezTo>
                  <a:cubicBezTo>
                    <a:pt x="34" y="7"/>
                    <a:pt x="33" y="7"/>
                    <a:pt x="32" y="7"/>
                  </a:cubicBezTo>
                  <a:cubicBezTo>
                    <a:pt x="31" y="7"/>
                    <a:pt x="30" y="9"/>
                    <a:pt x="30" y="10"/>
                  </a:cubicBezTo>
                  <a:cubicBezTo>
                    <a:pt x="30" y="14"/>
                    <a:pt x="31" y="17"/>
                    <a:pt x="31" y="21"/>
                  </a:cubicBezTo>
                  <a:cubicBezTo>
                    <a:pt x="31" y="22"/>
                    <a:pt x="31" y="23"/>
                    <a:pt x="31" y="23"/>
                  </a:cubicBezTo>
                  <a:cubicBezTo>
                    <a:pt x="29" y="26"/>
                    <a:pt x="10" y="18"/>
                    <a:pt x="8" y="4"/>
                  </a:cubicBezTo>
                  <a:close/>
                </a:path>
              </a:pathLst>
            </a:custGeom>
            <a:solidFill>
              <a:srgbClr val="FDB3C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48"/>
            <p:cNvSpPr/>
            <p:nvPr/>
          </p:nvSpPr>
          <p:spPr>
            <a:xfrm>
              <a:off x="9306469" y="5575437"/>
              <a:ext cx="164105" cy="471801"/>
            </a:xfrm>
            <a:custGeom>
              <a:rect b="b" l="l" r="r" t="t"/>
              <a:pathLst>
                <a:path extrusionOk="0" h="141" w="49">
                  <a:moveTo>
                    <a:pt x="0" y="2"/>
                  </a:moveTo>
                  <a:cubicBezTo>
                    <a:pt x="24" y="141"/>
                    <a:pt x="24" y="141"/>
                    <a:pt x="24" y="141"/>
                  </a:cubicBezTo>
                  <a:cubicBezTo>
                    <a:pt x="49" y="3"/>
                    <a:pt x="49" y="3"/>
                    <a:pt x="49" y="3"/>
                  </a:cubicBezTo>
                  <a:cubicBezTo>
                    <a:pt x="49" y="3"/>
                    <a:pt x="49" y="3"/>
                    <a:pt x="49" y="3"/>
                  </a:cubicBezTo>
                  <a:cubicBezTo>
                    <a:pt x="49" y="3"/>
                    <a:pt x="49" y="3"/>
                    <a:pt x="48" y="3"/>
                  </a:cubicBezTo>
                  <a:cubicBezTo>
                    <a:pt x="48" y="3"/>
                    <a:pt x="48" y="3"/>
                    <a:pt x="48" y="3"/>
                  </a:cubicBezTo>
                  <a:cubicBezTo>
                    <a:pt x="48" y="3"/>
                    <a:pt x="48" y="3"/>
                    <a:pt x="48" y="3"/>
                  </a:cubicBezTo>
                  <a:cubicBezTo>
                    <a:pt x="42" y="1"/>
                    <a:pt x="35" y="1"/>
                    <a:pt x="28" y="0"/>
                  </a:cubicBezTo>
                  <a:cubicBezTo>
                    <a:pt x="27" y="0"/>
                    <a:pt x="26" y="0"/>
                    <a:pt x="24" y="0"/>
                  </a:cubicBezTo>
                  <a:cubicBezTo>
                    <a:pt x="17" y="0"/>
                    <a:pt x="11" y="1"/>
                    <a:pt x="5" y="2"/>
                  </a:cubicBezTo>
                  <a:cubicBezTo>
                    <a:pt x="4" y="2"/>
                    <a:pt x="2" y="2"/>
                    <a:pt x="0"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48"/>
            <p:cNvSpPr/>
            <p:nvPr/>
          </p:nvSpPr>
          <p:spPr>
            <a:xfrm>
              <a:off x="9387056" y="5688258"/>
              <a:ext cx="32235" cy="361910"/>
            </a:xfrm>
            <a:custGeom>
              <a:rect b="b" l="l" r="r" t="t"/>
              <a:pathLst>
                <a:path extrusionOk="0" h="108" w="10">
                  <a:moveTo>
                    <a:pt x="3" y="0"/>
                  </a:moveTo>
                  <a:cubicBezTo>
                    <a:pt x="10" y="51"/>
                    <a:pt x="10" y="51"/>
                    <a:pt x="10" y="51"/>
                  </a:cubicBezTo>
                  <a:cubicBezTo>
                    <a:pt x="2" y="97"/>
                    <a:pt x="2" y="97"/>
                    <a:pt x="2" y="97"/>
                  </a:cubicBezTo>
                  <a:cubicBezTo>
                    <a:pt x="1" y="100"/>
                    <a:pt x="1" y="104"/>
                    <a:pt x="0" y="108"/>
                  </a:cubicBezTo>
                  <a:cubicBezTo>
                    <a:pt x="0" y="0"/>
                    <a:pt x="0" y="0"/>
                    <a:pt x="0" y="0"/>
                  </a:cubicBezTo>
                  <a:lnTo>
                    <a:pt x="3" y="0"/>
                  </a:lnTo>
                  <a:close/>
                </a:path>
              </a:pathLst>
            </a:custGeom>
            <a:solidFill>
              <a:srgbClr val="05AEC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48"/>
            <p:cNvSpPr/>
            <p:nvPr/>
          </p:nvSpPr>
          <p:spPr>
            <a:xfrm>
              <a:off x="9356287" y="5688258"/>
              <a:ext cx="30770" cy="361910"/>
            </a:xfrm>
            <a:custGeom>
              <a:rect b="b" l="l" r="r" t="t"/>
              <a:pathLst>
                <a:path extrusionOk="0" h="108" w="9">
                  <a:moveTo>
                    <a:pt x="0" y="51"/>
                  </a:moveTo>
                  <a:cubicBezTo>
                    <a:pt x="7" y="0"/>
                    <a:pt x="7" y="0"/>
                    <a:pt x="7" y="0"/>
                  </a:cubicBezTo>
                  <a:cubicBezTo>
                    <a:pt x="9" y="0"/>
                    <a:pt x="9" y="0"/>
                    <a:pt x="9" y="0"/>
                  </a:cubicBezTo>
                  <a:cubicBezTo>
                    <a:pt x="9" y="108"/>
                    <a:pt x="9" y="108"/>
                    <a:pt x="9" y="108"/>
                  </a:cubicBezTo>
                  <a:cubicBezTo>
                    <a:pt x="9" y="104"/>
                    <a:pt x="9" y="100"/>
                    <a:pt x="8" y="97"/>
                  </a:cubicBezTo>
                  <a:lnTo>
                    <a:pt x="0" y="51"/>
                  </a:lnTo>
                  <a:close/>
                </a:path>
              </a:pathLst>
            </a:custGeom>
            <a:solidFill>
              <a:srgbClr val="05C0D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48"/>
            <p:cNvSpPr/>
            <p:nvPr/>
          </p:nvSpPr>
          <p:spPr>
            <a:xfrm>
              <a:off x="9363612" y="5638441"/>
              <a:ext cx="49818" cy="57144"/>
            </a:xfrm>
            <a:custGeom>
              <a:rect b="b" l="l" r="r" t="t"/>
              <a:pathLst>
                <a:path extrusionOk="0" h="39" w="34">
                  <a:moveTo>
                    <a:pt x="4" y="0"/>
                  </a:moveTo>
                  <a:lnTo>
                    <a:pt x="27" y="0"/>
                  </a:lnTo>
                  <a:lnTo>
                    <a:pt x="34" y="28"/>
                  </a:lnTo>
                  <a:lnTo>
                    <a:pt x="16" y="39"/>
                  </a:lnTo>
                  <a:lnTo>
                    <a:pt x="0" y="28"/>
                  </a:lnTo>
                  <a:lnTo>
                    <a:pt x="4" y="0"/>
                  </a:lnTo>
                  <a:close/>
                </a:path>
              </a:pathLst>
            </a:custGeom>
            <a:solidFill>
              <a:srgbClr val="05C0D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 name="Google Shape;391;p48"/>
            <p:cNvSpPr/>
            <p:nvPr/>
          </p:nvSpPr>
          <p:spPr>
            <a:xfrm>
              <a:off x="9306469" y="5521223"/>
              <a:ext cx="164105" cy="117218"/>
            </a:xfrm>
            <a:custGeom>
              <a:rect b="b" l="l" r="r" t="t"/>
              <a:pathLst>
                <a:path extrusionOk="0" h="35" w="49">
                  <a:moveTo>
                    <a:pt x="0" y="19"/>
                  </a:moveTo>
                  <a:cubicBezTo>
                    <a:pt x="5" y="15"/>
                    <a:pt x="4" y="2"/>
                    <a:pt x="4" y="2"/>
                  </a:cubicBezTo>
                  <a:cubicBezTo>
                    <a:pt x="24" y="0"/>
                    <a:pt x="24" y="0"/>
                    <a:pt x="24" y="0"/>
                  </a:cubicBezTo>
                  <a:cubicBezTo>
                    <a:pt x="48" y="2"/>
                    <a:pt x="48" y="2"/>
                    <a:pt x="48" y="2"/>
                  </a:cubicBezTo>
                  <a:cubicBezTo>
                    <a:pt x="47" y="13"/>
                    <a:pt x="47" y="13"/>
                    <a:pt x="47" y="13"/>
                  </a:cubicBezTo>
                  <a:cubicBezTo>
                    <a:pt x="46" y="15"/>
                    <a:pt x="47" y="17"/>
                    <a:pt x="49" y="19"/>
                  </a:cubicBezTo>
                  <a:cubicBezTo>
                    <a:pt x="49" y="19"/>
                    <a:pt x="47" y="22"/>
                    <a:pt x="47" y="22"/>
                  </a:cubicBezTo>
                  <a:cubicBezTo>
                    <a:pt x="24" y="35"/>
                    <a:pt x="24" y="35"/>
                    <a:pt x="24" y="35"/>
                  </a:cubicBezTo>
                  <a:cubicBezTo>
                    <a:pt x="2" y="22"/>
                    <a:pt x="2" y="22"/>
                    <a:pt x="2" y="22"/>
                  </a:cubicBezTo>
                  <a:cubicBezTo>
                    <a:pt x="2" y="22"/>
                    <a:pt x="0" y="19"/>
                    <a:pt x="0" y="19"/>
                  </a:cubicBezTo>
                  <a:close/>
                </a:path>
              </a:pathLst>
            </a:custGeom>
            <a:solidFill>
              <a:srgbClr val="ED9D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48"/>
            <p:cNvSpPr/>
            <p:nvPr/>
          </p:nvSpPr>
          <p:spPr>
            <a:xfrm>
              <a:off x="9288886" y="5341001"/>
              <a:ext cx="210992" cy="253484"/>
            </a:xfrm>
            <a:custGeom>
              <a:rect b="b" l="l" r="r" t="t"/>
              <a:pathLst>
                <a:path extrusionOk="0" h="76" w="63">
                  <a:moveTo>
                    <a:pt x="0" y="36"/>
                  </a:moveTo>
                  <a:cubicBezTo>
                    <a:pt x="0" y="30"/>
                    <a:pt x="1" y="26"/>
                    <a:pt x="3" y="25"/>
                  </a:cubicBezTo>
                  <a:cubicBezTo>
                    <a:pt x="3" y="19"/>
                    <a:pt x="3" y="19"/>
                    <a:pt x="3" y="19"/>
                  </a:cubicBezTo>
                  <a:cubicBezTo>
                    <a:pt x="3" y="8"/>
                    <a:pt x="11" y="0"/>
                    <a:pt x="21" y="0"/>
                  </a:cubicBezTo>
                  <a:cubicBezTo>
                    <a:pt x="41" y="0"/>
                    <a:pt x="41" y="0"/>
                    <a:pt x="41" y="0"/>
                  </a:cubicBezTo>
                  <a:cubicBezTo>
                    <a:pt x="51" y="0"/>
                    <a:pt x="59" y="8"/>
                    <a:pt x="59" y="19"/>
                  </a:cubicBezTo>
                  <a:cubicBezTo>
                    <a:pt x="59" y="25"/>
                    <a:pt x="59" y="25"/>
                    <a:pt x="59" y="25"/>
                  </a:cubicBezTo>
                  <a:cubicBezTo>
                    <a:pt x="61" y="25"/>
                    <a:pt x="63" y="30"/>
                    <a:pt x="63" y="36"/>
                  </a:cubicBezTo>
                  <a:cubicBezTo>
                    <a:pt x="63" y="42"/>
                    <a:pt x="61" y="46"/>
                    <a:pt x="59" y="46"/>
                  </a:cubicBezTo>
                  <a:cubicBezTo>
                    <a:pt x="59" y="46"/>
                    <a:pt x="59" y="46"/>
                    <a:pt x="59" y="46"/>
                  </a:cubicBezTo>
                  <a:cubicBezTo>
                    <a:pt x="58" y="51"/>
                    <a:pt x="57" y="55"/>
                    <a:pt x="54" y="58"/>
                  </a:cubicBezTo>
                  <a:cubicBezTo>
                    <a:pt x="46" y="69"/>
                    <a:pt x="46" y="69"/>
                    <a:pt x="46" y="69"/>
                  </a:cubicBezTo>
                  <a:cubicBezTo>
                    <a:pt x="43" y="73"/>
                    <a:pt x="38" y="76"/>
                    <a:pt x="32" y="76"/>
                  </a:cubicBezTo>
                  <a:cubicBezTo>
                    <a:pt x="30" y="76"/>
                    <a:pt x="30" y="76"/>
                    <a:pt x="30" y="76"/>
                  </a:cubicBezTo>
                  <a:cubicBezTo>
                    <a:pt x="24" y="76"/>
                    <a:pt x="19" y="73"/>
                    <a:pt x="16" y="69"/>
                  </a:cubicBezTo>
                  <a:cubicBezTo>
                    <a:pt x="8" y="58"/>
                    <a:pt x="8" y="58"/>
                    <a:pt x="8" y="58"/>
                  </a:cubicBezTo>
                  <a:cubicBezTo>
                    <a:pt x="5" y="55"/>
                    <a:pt x="4" y="51"/>
                    <a:pt x="3" y="46"/>
                  </a:cubicBezTo>
                  <a:cubicBezTo>
                    <a:pt x="1" y="46"/>
                    <a:pt x="0" y="41"/>
                    <a:pt x="0" y="36"/>
                  </a:cubicBezTo>
                  <a:close/>
                </a:path>
              </a:pathLst>
            </a:custGeom>
            <a:solidFill>
              <a:srgbClr val="FDB9C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48"/>
            <p:cNvSpPr/>
            <p:nvPr/>
          </p:nvSpPr>
          <p:spPr>
            <a:xfrm>
              <a:off x="9259582" y="5210596"/>
              <a:ext cx="263740" cy="284253"/>
            </a:xfrm>
            <a:custGeom>
              <a:rect b="b" l="l" r="r" t="t"/>
              <a:pathLst>
                <a:path extrusionOk="0" h="85" w="79">
                  <a:moveTo>
                    <a:pt x="68" y="85"/>
                  </a:moveTo>
                  <a:cubicBezTo>
                    <a:pt x="68" y="85"/>
                    <a:pt x="69" y="81"/>
                    <a:pt x="70" y="80"/>
                  </a:cubicBezTo>
                  <a:cubicBezTo>
                    <a:pt x="70" y="77"/>
                    <a:pt x="71" y="73"/>
                    <a:pt x="73" y="70"/>
                  </a:cubicBezTo>
                  <a:cubicBezTo>
                    <a:pt x="74" y="65"/>
                    <a:pt x="75" y="60"/>
                    <a:pt x="76" y="54"/>
                  </a:cubicBezTo>
                  <a:cubicBezTo>
                    <a:pt x="77" y="47"/>
                    <a:pt x="79" y="38"/>
                    <a:pt x="76" y="31"/>
                  </a:cubicBezTo>
                  <a:cubicBezTo>
                    <a:pt x="71" y="16"/>
                    <a:pt x="27" y="0"/>
                    <a:pt x="20" y="30"/>
                  </a:cubicBezTo>
                  <a:cubicBezTo>
                    <a:pt x="6" y="24"/>
                    <a:pt x="0" y="47"/>
                    <a:pt x="9" y="72"/>
                  </a:cubicBezTo>
                  <a:cubicBezTo>
                    <a:pt x="10" y="75"/>
                    <a:pt x="10" y="82"/>
                    <a:pt x="12" y="85"/>
                  </a:cubicBezTo>
                  <a:cubicBezTo>
                    <a:pt x="11" y="75"/>
                    <a:pt x="16" y="65"/>
                    <a:pt x="16" y="65"/>
                  </a:cubicBezTo>
                  <a:cubicBezTo>
                    <a:pt x="16" y="65"/>
                    <a:pt x="13" y="46"/>
                    <a:pt x="30" y="44"/>
                  </a:cubicBezTo>
                  <a:cubicBezTo>
                    <a:pt x="46" y="41"/>
                    <a:pt x="64" y="40"/>
                    <a:pt x="66" y="63"/>
                  </a:cubicBezTo>
                  <a:cubicBezTo>
                    <a:pt x="65" y="80"/>
                    <a:pt x="68" y="85"/>
                    <a:pt x="68" y="85"/>
                  </a:cubicBezTo>
                  <a:close/>
                </a:path>
              </a:pathLst>
            </a:custGeom>
            <a:solidFill>
              <a:srgbClr val="1D117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48"/>
            <p:cNvSpPr/>
            <p:nvPr/>
          </p:nvSpPr>
          <p:spPr>
            <a:xfrm>
              <a:off x="9306469" y="5585693"/>
              <a:ext cx="80588" cy="109892"/>
            </a:xfrm>
            <a:custGeom>
              <a:rect b="b" l="l" r="r" t="t"/>
              <a:pathLst>
                <a:path extrusionOk="0" h="75" w="55">
                  <a:moveTo>
                    <a:pt x="0" y="0"/>
                  </a:moveTo>
                  <a:lnTo>
                    <a:pt x="32" y="75"/>
                  </a:lnTo>
                  <a:lnTo>
                    <a:pt x="55" y="36"/>
                  </a:lnTo>
                  <a:lnTo>
                    <a:pt x="0" y="0"/>
                  </a:lnTo>
                  <a:close/>
                </a:path>
              </a:pathLst>
            </a:custGeom>
            <a:solidFill>
              <a:srgbClr val="F3F3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48"/>
            <p:cNvSpPr/>
            <p:nvPr/>
          </p:nvSpPr>
          <p:spPr>
            <a:xfrm>
              <a:off x="9387056" y="5585693"/>
              <a:ext cx="83518" cy="109892"/>
            </a:xfrm>
            <a:custGeom>
              <a:rect b="b" l="l" r="r" t="t"/>
              <a:pathLst>
                <a:path extrusionOk="0" h="75" w="57">
                  <a:moveTo>
                    <a:pt x="57" y="0"/>
                  </a:moveTo>
                  <a:lnTo>
                    <a:pt x="25" y="75"/>
                  </a:lnTo>
                  <a:lnTo>
                    <a:pt x="0" y="36"/>
                  </a:lnTo>
                  <a:lnTo>
                    <a:pt x="57" y="0"/>
                  </a:lnTo>
                  <a:close/>
                </a:path>
              </a:pathLst>
            </a:custGeom>
            <a:solidFill>
              <a:srgbClr val="F3F3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48"/>
            <p:cNvSpPr/>
            <p:nvPr/>
          </p:nvSpPr>
          <p:spPr>
            <a:xfrm>
              <a:off x="9387056" y="5585693"/>
              <a:ext cx="126009" cy="464476"/>
            </a:xfrm>
            <a:custGeom>
              <a:rect b="b" l="l" r="r" t="t"/>
              <a:pathLst>
                <a:path extrusionOk="0" h="139" w="38">
                  <a:moveTo>
                    <a:pt x="0" y="139"/>
                  </a:moveTo>
                  <a:cubicBezTo>
                    <a:pt x="1" y="135"/>
                    <a:pt x="1" y="131"/>
                    <a:pt x="2" y="128"/>
                  </a:cubicBezTo>
                  <a:cubicBezTo>
                    <a:pt x="25" y="0"/>
                    <a:pt x="25" y="0"/>
                    <a:pt x="25" y="0"/>
                  </a:cubicBezTo>
                  <a:cubicBezTo>
                    <a:pt x="25" y="0"/>
                    <a:pt x="38" y="18"/>
                    <a:pt x="38" y="18"/>
                  </a:cubicBezTo>
                  <a:cubicBezTo>
                    <a:pt x="27" y="23"/>
                    <a:pt x="27" y="23"/>
                    <a:pt x="27" y="23"/>
                  </a:cubicBezTo>
                  <a:cubicBezTo>
                    <a:pt x="35" y="35"/>
                    <a:pt x="35" y="35"/>
                    <a:pt x="35" y="35"/>
                  </a:cubicBezTo>
                  <a:lnTo>
                    <a:pt x="0" y="139"/>
                  </a:lnTo>
                  <a:close/>
                </a:path>
              </a:pathLst>
            </a:custGeom>
            <a:solidFill>
              <a:srgbClr val="364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48"/>
            <p:cNvSpPr/>
            <p:nvPr/>
          </p:nvSpPr>
          <p:spPr>
            <a:xfrm>
              <a:off x="9262512" y="5581298"/>
              <a:ext cx="124544" cy="468871"/>
            </a:xfrm>
            <a:custGeom>
              <a:rect b="b" l="l" r="r" t="t"/>
              <a:pathLst>
                <a:path extrusionOk="0" h="140" w="37">
                  <a:moveTo>
                    <a:pt x="37" y="140"/>
                  </a:moveTo>
                  <a:cubicBezTo>
                    <a:pt x="37" y="136"/>
                    <a:pt x="37" y="132"/>
                    <a:pt x="36" y="129"/>
                  </a:cubicBezTo>
                  <a:cubicBezTo>
                    <a:pt x="13" y="0"/>
                    <a:pt x="13" y="0"/>
                    <a:pt x="13" y="0"/>
                  </a:cubicBezTo>
                  <a:cubicBezTo>
                    <a:pt x="13" y="0"/>
                    <a:pt x="0" y="19"/>
                    <a:pt x="0" y="19"/>
                  </a:cubicBezTo>
                  <a:cubicBezTo>
                    <a:pt x="11" y="24"/>
                    <a:pt x="11" y="24"/>
                    <a:pt x="11" y="24"/>
                  </a:cubicBezTo>
                  <a:cubicBezTo>
                    <a:pt x="3" y="36"/>
                    <a:pt x="3" y="36"/>
                    <a:pt x="3" y="36"/>
                  </a:cubicBezTo>
                  <a:lnTo>
                    <a:pt x="37" y="140"/>
                  </a:lnTo>
                  <a:close/>
                </a:path>
              </a:pathLst>
            </a:custGeom>
            <a:solidFill>
              <a:srgbClr val="3645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48"/>
            <p:cNvSpPr/>
            <p:nvPr/>
          </p:nvSpPr>
          <p:spPr>
            <a:xfrm>
              <a:off x="7776778" y="4469194"/>
              <a:ext cx="2030797" cy="2052776"/>
            </a:xfrm>
            <a:custGeom>
              <a:rect b="b" l="l" r="r" t="t"/>
              <a:pathLst>
                <a:path extrusionOk="0" h="613" w="607">
                  <a:moveTo>
                    <a:pt x="598" y="556"/>
                  </a:moveTo>
                  <a:cubicBezTo>
                    <a:pt x="388" y="343"/>
                    <a:pt x="388" y="343"/>
                    <a:pt x="388" y="343"/>
                  </a:cubicBezTo>
                  <a:cubicBezTo>
                    <a:pt x="376" y="354"/>
                    <a:pt x="376" y="354"/>
                    <a:pt x="376" y="354"/>
                  </a:cubicBezTo>
                  <a:cubicBezTo>
                    <a:pt x="308" y="285"/>
                    <a:pt x="308" y="285"/>
                    <a:pt x="308" y="285"/>
                  </a:cubicBezTo>
                  <a:cubicBezTo>
                    <a:pt x="333" y="255"/>
                    <a:pt x="347" y="217"/>
                    <a:pt x="348" y="176"/>
                  </a:cubicBezTo>
                  <a:cubicBezTo>
                    <a:pt x="349" y="80"/>
                    <a:pt x="271" y="2"/>
                    <a:pt x="175" y="1"/>
                  </a:cubicBezTo>
                  <a:cubicBezTo>
                    <a:pt x="79" y="0"/>
                    <a:pt x="1" y="77"/>
                    <a:pt x="0" y="173"/>
                  </a:cubicBezTo>
                  <a:cubicBezTo>
                    <a:pt x="0" y="269"/>
                    <a:pt x="77" y="348"/>
                    <a:pt x="173" y="348"/>
                  </a:cubicBezTo>
                  <a:cubicBezTo>
                    <a:pt x="214" y="349"/>
                    <a:pt x="252" y="335"/>
                    <a:pt x="282" y="311"/>
                  </a:cubicBezTo>
                  <a:cubicBezTo>
                    <a:pt x="350" y="380"/>
                    <a:pt x="350" y="380"/>
                    <a:pt x="350" y="380"/>
                  </a:cubicBezTo>
                  <a:cubicBezTo>
                    <a:pt x="339" y="391"/>
                    <a:pt x="339" y="391"/>
                    <a:pt x="339" y="391"/>
                  </a:cubicBezTo>
                  <a:cubicBezTo>
                    <a:pt x="549" y="604"/>
                    <a:pt x="549" y="604"/>
                    <a:pt x="549" y="604"/>
                  </a:cubicBezTo>
                  <a:cubicBezTo>
                    <a:pt x="556" y="611"/>
                    <a:pt x="569" y="613"/>
                    <a:pt x="576" y="608"/>
                  </a:cubicBezTo>
                  <a:cubicBezTo>
                    <a:pt x="581" y="604"/>
                    <a:pt x="585" y="600"/>
                    <a:pt x="589" y="596"/>
                  </a:cubicBezTo>
                  <a:cubicBezTo>
                    <a:pt x="593" y="592"/>
                    <a:pt x="597" y="588"/>
                    <a:pt x="601" y="583"/>
                  </a:cubicBezTo>
                  <a:cubicBezTo>
                    <a:pt x="607" y="576"/>
                    <a:pt x="605" y="563"/>
                    <a:pt x="598" y="556"/>
                  </a:cubicBezTo>
                  <a:close/>
                  <a:moveTo>
                    <a:pt x="173" y="323"/>
                  </a:moveTo>
                  <a:cubicBezTo>
                    <a:pt x="91" y="323"/>
                    <a:pt x="25" y="256"/>
                    <a:pt x="25" y="174"/>
                  </a:cubicBezTo>
                  <a:cubicBezTo>
                    <a:pt x="26" y="91"/>
                    <a:pt x="93" y="25"/>
                    <a:pt x="175" y="26"/>
                  </a:cubicBezTo>
                  <a:cubicBezTo>
                    <a:pt x="257" y="27"/>
                    <a:pt x="323" y="94"/>
                    <a:pt x="323" y="176"/>
                  </a:cubicBezTo>
                  <a:cubicBezTo>
                    <a:pt x="322" y="258"/>
                    <a:pt x="255" y="324"/>
                    <a:pt x="173" y="323"/>
                  </a:cubicBezTo>
                  <a:close/>
                </a:path>
              </a:pathLst>
            </a:custGeom>
            <a:solidFill>
              <a:srgbClr val="2E1C6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48"/>
            <p:cNvSpPr/>
            <p:nvPr/>
          </p:nvSpPr>
          <p:spPr>
            <a:xfrm>
              <a:off x="7860295" y="4554177"/>
              <a:ext cx="997816" cy="1000747"/>
            </a:xfrm>
            <a:custGeom>
              <a:rect b="b" l="l" r="r" t="t"/>
              <a:pathLst>
                <a:path extrusionOk="0" h="299" w="298">
                  <a:moveTo>
                    <a:pt x="148" y="298"/>
                  </a:moveTo>
                  <a:cubicBezTo>
                    <a:pt x="66" y="298"/>
                    <a:pt x="0" y="231"/>
                    <a:pt x="0" y="149"/>
                  </a:cubicBezTo>
                  <a:cubicBezTo>
                    <a:pt x="1" y="66"/>
                    <a:pt x="68" y="0"/>
                    <a:pt x="150" y="1"/>
                  </a:cubicBezTo>
                  <a:cubicBezTo>
                    <a:pt x="232" y="2"/>
                    <a:pt x="298" y="69"/>
                    <a:pt x="298" y="151"/>
                  </a:cubicBezTo>
                  <a:cubicBezTo>
                    <a:pt x="297" y="233"/>
                    <a:pt x="230" y="299"/>
                    <a:pt x="148" y="298"/>
                  </a:cubicBezTo>
                  <a:close/>
                </a:path>
              </a:pathLst>
            </a:custGeom>
            <a:solidFill>
              <a:srgbClr val="91B3FA">
                <a:alpha val="4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48"/>
            <p:cNvSpPr/>
            <p:nvPr/>
          </p:nvSpPr>
          <p:spPr>
            <a:xfrm>
              <a:off x="7860295" y="4554177"/>
              <a:ext cx="753124" cy="797081"/>
            </a:xfrm>
            <a:custGeom>
              <a:rect b="b" l="l" r="r" t="t"/>
              <a:pathLst>
                <a:path extrusionOk="0" h="238" w="225">
                  <a:moveTo>
                    <a:pt x="225" y="22"/>
                  </a:moveTo>
                  <a:cubicBezTo>
                    <a:pt x="203" y="9"/>
                    <a:pt x="178" y="1"/>
                    <a:pt x="150" y="1"/>
                  </a:cubicBezTo>
                  <a:cubicBezTo>
                    <a:pt x="68" y="0"/>
                    <a:pt x="1" y="66"/>
                    <a:pt x="0" y="149"/>
                  </a:cubicBezTo>
                  <a:cubicBezTo>
                    <a:pt x="0" y="182"/>
                    <a:pt x="11" y="213"/>
                    <a:pt x="29" y="238"/>
                  </a:cubicBezTo>
                  <a:cubicBezTo>
                    <a:pt x="68" y="229"/>
                    <a:pt x="110" y="206"/>
                    <a:pt x="146" y="172"/>
                  </a:cubicBezTo>
                  <a:cubicBezTo>
                    <a:pt x="195" y="126"/>
                    <a:pt x="222" y="70"/>
                    <a:pt x="225" y="22"/>
                  </a:cubicBezTo>
                  <a:close/>
                </a:path>
              </a:pathLst>
            </a:custGeom>
            <a:solidFill>
              <a:srgbClr val="FFFFFF">
                <a:alpha val="2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48"/>
            <p:cNvSpPr/>
            <p:nvPr/>
          </p:nvSpPr>
          <p:spPr>
            <a:xfrm>
              <a:off x="8345284" y="4614251"/>
              <a:ext cx="468871" cy="786824"/>
            </a:xfrm>
            <a:custGeom>
              <a:rect b="b" l="l" r="r" t="t"/>
              <a:pathLst>
                <a:path extrusionOk="0" h="235" w="140">
                  <a:moveTo>
                    <a:pt x="11" y="2"/>
                  </a:moveTo>
                  <a:cubicBezTo>
                    <a:pt x="82" y="18"/>
                    <a:pt x="126" y="94"/>
                    <a:pt x="108" y="172"/>
                  </a:cubicBezTo>
                  <a:cubicBezTo>
                    <a:pt x="103" y="196"/>
                    <a:pt x="92" y="217"/>
                    <a:pt x="78" y="235"/>
                  </a:cubicBezTo>
                  <a:cubicBezTo>
                    <a:pt x="100" y="217"/>
                    <a:pt x="117" y="191"/>
                    <a:pt x="124" y="161"/>
                  </a:cubicBezTo>
                  <a:cubicBezTo>
                    <a:pt x="140" y="90"/>
                    <a:pt x="95" y="19"/>
                    <a:pt x="23" y="3"/>
                  </a:cubicBezTo>
                  <a:cubicBezTo>
                    <a:pt x="16" y="1"/>
                    <a:pt x="8" y="0"/>
                    <a:pt x="0" y="0"/>
                  </a:cubicBezTo>
                  <a:cubicBezTo>
                    <a:pt x="4" y="0"/>
                    <a:pt x="7" y="1"/>
                    <a:pt x="11" y="2"/>
                  </a:cubicBezTo>
                  <a:close/>
                </a:path>
              </a:pathLst>
            </a:custGeom>
            <a:solidFill>
              <a:srgbClr val="FFFFFF">
                <a:alpha val="3294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125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9"/>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DEUDORES COMERCIALES</a:t>
            </a:r>
            <a:endParaRPr b="0" i="0" sz="3100" u="none" cap="none" strike="noStrike">
              <a:solidFill>
                <a:srgbClr val="A93501"/>
              </a:solidFill>
              <a:latin typeface="Calibri"/>
              <a:ea typeface="Calibri"/>
              <a:cs typeface="Calibri"/>
              <a:sym typeface="Calibri"/>
            </a:endParaRPr>
          </a:p>
        </p:txBody>
      </p:sp>
      <p:pic>
        <p:nvPicPr>
          <p:cNvPr id="407" name="Google Shape;407;p49"/>
          <p:cNvPicPr preferRelativeResize="0"/>
          <p:nvPr/>
        </p:nvPicPr>
        <p:blipFill>
          <a:blip r:embed="rId3">
            <a:alphaModFix/>
          </a:blip>
          <a:stretch>
            <a:fillRect/>
          </a:stretch>
        </p:blipFill>
        <p:spPr>
          <a:xfrm>
            <a:off x="1501050" y="2359625"/>
            <a:ext cx="6635125" cy="45583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OTROS </a:t>
            </a:r>
            <a:r>
              <a:rPr b="0" i="0" lang="en-US" sz="2800" u="none" cap="none" strike="noStrike">
                <a:solidFill>
                  <a:srgbClr val="A93501"/>
                </a:solidFill>
                <a:latin typeface="Calibri"/>
                <a:ea typeface="Calibri"/>
                <a:cs typeface="Calibri"/>
                <a:sym typeface="Calibri"/>
              </a:rPr>
              <a:t>ACTIVOS FINANCIEROS</a:t>
            </a:r>
            <a:endParaRPr b="0" i="0" sz="3100" u="none" cap="none" strike="noStrike">
              <a:solidFill>
                <a:srgbClr val="A93501"/>
              </a:solidFill>
              <a:latin typeface="Calibri"/>
              <a:ea typeface="Calibri"/>
              <a:cs typeface="Calibri"/>
              <a:sym typeface="Calibri"/>
            </a:endParaRPr>
          </a:p>
        </p:txBody>
      </p:sp>
      <p:sp>
        <p:nvSpPr>
          <p:cNvPr id="413" name="Google Shape;413;p50"/>
          <p:cNvSpPr/>
          <p:nvPr/>
        </p:nvSpPr>
        <p:spPr>
          <a:xfrm>
            <a:off x="340722" y="2386293"/>
            <a:ext cx="3519520" cy="1872679"/>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4" name="Google Shape;414;p50"/>
          <p:cNvSpPr txBox="1"/>
          <p:nvPr/>
        </p:nvSpPr>
        <p:spPr>
          <a:xfrm>
            <a:off x="650469" y="2648516"/>
            <a:ext cx="2799463" cy="13233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Cuando recibimos pagos anticipados por algún negocio o contrato, debemos reflejar en el período contable el gasto real para reflejar la pérdida.</a:t>
            </a:r>
            <a:endParaRPr b="0" i="0" sz="1600" u="none" cap="none" strike="noStrike">
              <a:solidFill>
                <a:srgbClr val="000000"/>
              </a:solidFill>
              <a:latin typeface="Calibri"/>
              <a:ea typeface="Calibri"/>
              <a:cs typeface="Calibri"/>
              <a:sym typeface="Calibri"/>
            </a:endParaRPr>
          </a:p>
        </p:txBody>
      </p:sp>
      <p:pic>
        <p:nvPicPr>
          <p:cNvPr id="415" name="Google Shape;415;p50"/>
          <p:cNvPicPr preferRelativeResize="0"/>
          <p:nvPr/>
        </p:nvPicPr>
        <p:blipFill rotWithShape="1">
          <a:blip r:embed="rId3">
            <a:alphaModFix/>
          </a:blip>
          <a:srcRect b="0" l="0" r="0" t="0"/>
          <a:stretch/>
        </p:blipFill>
        <p:spPr>
          <a:xfrm>
            <a:off x="3449932" y="2149269"/>
            <a:ext cx="500374" cy="477100"/>
          </a:xfrm>
          <a:prstGeom prst="rect">
            <a:avLst/>
          </a:prstGeom>
          <a:noFill/>
          <a:ln>
            <a:noFill/>
          </a:ln>
        </p:spPr>
      </p:pic>
      <p:grpSp>
        <p:nvGrpSpPr>
          <p:cNvPr id="416" name="Google Shape;416;p50"/>
          <p:cNvGrpSpPr/>
          <p:nvPr/>
        </p:nvGrpSpPr>
        <p:grpSpPr>
          <a:xfrm>
            <a:off x="3649200" y="2780558"/>
            <a:ext cx="5657662" cy="4092595"/>
            <a:chOff x="3950850" y="2415471"/>
            <a:chExt cx="5657662" cy="4092595"/>
          </a:xfrm>
        </p:grpSpPr>
        <p:sp>
          <p:nvSpPr>
            <p:cNvPr id="417" name="Google Shape;417;p50"/>
            <p:cNvSpPr/>
            <p:nvPr/>
          </p:nvSpPr>
          <p:spPr>
            <a:xfrm>
              <a:off x="5191549" y="2460367"/>
              <a:ext cx="4413610" cy="968273"/>
            </a:xfrm>
            <a:prstGeom prst="rect">
              <a:avLst/>
            </a:prstGeom>
            <a:solidFill>
              <a:srgbClr val="FFCC8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8" name="Google Shape;418;p50"/>
            <p:cNvSpPr/>
            <p:nvPr/>
          </p:nvSpPr>
          <p:spPr>
            <a:xfrm>
              <a:off x="5191549" y="3571500"/>
              <a:ext cx="4413610" cy="1825433"/>
            </a:xfrm>
            <a:prstGeom prst="rect">
              <a:avLst/>
            </a:prstGeom>
            <a:solidFill>
              <a:srgbClr val="ADBC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9" name="Google Shape;419;p50"/>
            <p:cNvSpPr/>
            <p:nvPr/>
          </p:nvSpPr>
          <p:spPr>
            <a:xfrm>
              <a:off x="5191549" y="5539793"/>
              <a:ext cx="4413610" cy="968273"/>
            </a:xfrm>
            <a:prstGeom prst="rect">
              <a:avLst/>
            </a:prstGeom>
            <a:solidFill>
              <a:srgbClr val="DAF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0" name="Google Shape;420;p50"/>
            <p:cNvSpPr/>
            <p:nvPr/>
          </p:nvSpPr>
          <p:spPr>
            <a:xfrm rot="5400000">
              <a:off x="4227029" y="2308620"/>
              <a:ext cx="817385" cy="1238038"/>
            </a:xfrm>
            <a:prstGeom prst="homePlate">
              <a:avLst>
                <a:gd fmla="val 50000" name="adj"/>
              </a:avLst>
            </a:prstGeom>
            <a:solidFill>
              <a:srgbClr val="FFCC8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1" name="Google Shape;421;p50"/>
            <p:cNvSpPr/>
            <p:nvPr/>
          </p:nvSpPr>
          <p:spPr>
            <a:xfrm rot="5400000">
              <a:off x="4227029" y="5356301"/>
              <a:ext cx="817385" cy="1238038"/>
            </a:xfrm>
            <a:prstGeom prst="homePlate">
              <a:avLst>
                <a:gd fmla="val 50000" name="adj"/>
              </a:avLst>
            </a:prstGeom>
            <a:solidFill>
              <a:srgbClr val="DAF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2" name="Google Shape;422;p50"/>
            <p:cNvSpPr/>
            <p:nvPr/>
          </p:nvSpPr>
          <p:spPr>
            <a:xfrm rot="5400000">
              <a:off x="4227029" y="3884445"/>
              <a:ext cx="817385" cy="1238038"/>
            </a:xfrm>
            <a:prstGeom prst="homePlate">
              <a:avLst>
                <a:gd fmla="val 50000" name="adj"/>
              </a:avLst>
            </a:prstGeom>
            <a:solidFill>
              <a:srgbClr val="ADBC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3" name="Google Shape;423;p50"/>
            <p:cNvSpPr txBox="1"/>
            <p:nvPr/>
          </p:nvSpPr>
          <p:spPr>
            <a:xfrm>
              <a:off x="5281766" y="2434733"/>
              <a:ext cx="4326746"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Son activos derivados en efectivo o sus equivalentes con la finalidad de asegurar el establecimiento, con ciertos beneficios o activos que se van a recibir en el desarrollo normal de las operaciones futuras de la entidad</a:t>
              </a:r>
              <a:endParaRPr b="0" i="0" sz="1400" u="none" cap="none" strike="noStrike">
                <a:solidFill>
                  <a:srgbClr val="000000"/>
                </a:solidFill>
                <a:latin typeface="Calibri"/>
                <a:ea typeface="Calibri"/>
                <a:cs typeface="Calibri"/>
                <a:sym typeface="Calibri"/>
              </a:endParaRPr>
            </a:p>
          </p:txBody>
        </p:sp>
        <p:sp>
          <p:nvSpPr>
            <p:cNvPr id="424" name="Google Shape;424;p50"/>
            <p:cNvSpPr txBox="1"/>
            <p:nvPr/>
          </p:nvSpPr>
          <p:spPr>
            <a:xfrm>
              <a:off x="5281766" y="5586381"/>
              <a:ext cx="4326746"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Las medidas de control interno para los pagos anticipados fundamentalmente se centran en ls autorizaciones para la realización de tales erogaciones.</a:t>
              </a:r>
              <a:endParaRPr b="0" i="0" sz="1400" u="none" cap="none" strike="noStrike">
                <a:solidFill>
                  <a:srgbClr val="000000"/>
                </a:solidFill>
                <a:latin typeface="Calibri"/>
                <a:ea typeface="Calibri"/>
                <a:cs typeface="Calibri"/>
                <a:sym typeface="Calibri"/>
              </a:endParaRPr>
            </a:p>
          </p:txBody>
        </p:sp>
        <p:sp>
          <p:nvSpPr>
            <p:cNvPr id="425" name="Google Shape;425;p50"/>
            <p:cNvSpPr txBox="1"/>
            <p:nvPr/>
          </p:nvSpPr>
          <p:spPr>
            <a:xfrm>
              <a:off x="5281766" y="3687392"/>
              <a:ext cx="4326746" cy="160039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Son erogaciones efectuadas por servicios que se van a recibir</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No se venden ni se utilizan en el proceso productivo</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Son bienes incorpóreos (inmateriales)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Implican un derecho o privilegio</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Generan beneficios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Representan costos aplicables a resultados futuros</a:t>
              </a:r>
              <a:endParaRPr b="0" i="0" sz="1400" u="none" cap="none" strike="noStrike">
                <a:solidFill>
                  <a:srgbClr val="000000"/>
                </a:solidFill>
                <a:latin typeface="Calibri"/>
                <a:ea typeface="Calibri"/>
                <a:cs typeface="Calibri"/>
                <a:sym typeface="Calibri"/>
              </a:endParaRPr>
            </a:p>
          </p:txBody>
        </p:sp>
        <p:sp>
          <p:nvSpPr>
            <p:cNvPr id="426" name="Google Shape;426;p50"/>
            <p:cNvSpPr txBox="1"/>
            <p:nvPr/>
          </p:nvSpPr>
          <p:spPr>
            <a:xfrm>
              <a:off x="4052446" y="2415471"/>
              <a:ext cx="1098506"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Pagos</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Anticipados</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(Bajo NIIF)</a:t>
              </a:r>
              <a:endParaRPr b="0" i="0" sz="1400" u="none" cap="none" strike="noStrike">
                <a:solidFill>
                  <a:srgbClr val="000000"/>
                </a:solidFill>
                <a:latin typeface="Calibri"/>
                <a:ea typeface="Calibri"/>
                <a:cs typeface="Calibri"/>
                <a:sym typeface="Calibri"/>
              </a:endParaRPr>
            </a:p>
          </p:txBody>
        </p:sp>
        <p:sp>
          <p:nvSpPr>
            <p:cNvPr id="427" name="Google Shape;427;p50"/>
            <p:cNvSpPr txBox="1"/>
            <p:nvPr/>
          </p:nvSpPr>
          <p:spPr>
            <a:xfrm>
              <a:off x="3950850" y="4206739"/>
              <a:ext cx="1301698"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Características</a:t>
              </a:r>
              <a:endParaRPr b="0" i="0" sz="1400" u="none" cap="none" strike="noStrike">
                <a:solidFill>
                  <a:srgbClr val="000000"/>
                </a:solidFill>
                <a:latin typeface="Calibri"/>
                <a:ea typeface="Calibri"/>
                <a:cs typeface="Calibri"/>
                <a:sym typeface="Calibri"/>
              </a:endParaRPr>
            </a:p>
          </p:txBody>
        </p:sp>
        <p:sp>
          <p:nvSpPr>
            <p:cNvPr id="428" name="Google Shape;428;p50"/>
            <p:cNvSpPr txBox="1"/>
            <p:nvPr/>
          </p:nvSpPr>
          <p:spPr>
            <a:xfrm>
              <a:off x="4052446" y="5567118"/>
              <a:ext cx="1098506"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Control</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Interno</a:t>
              </a:r>
              <a:endParaRPr b="0" i="0" sz="1400" u="none" cap="none" strike="noStrike">
                <a:solidFill>
                  <a:srgbClr val="000000"/>
                </a:solidFill>
                <a:latin typeface="Calibri"/>
                <a:ea typeface="Calibri"/>
                <a:cs typeface="Calibri"/>
                <a:sym typeface="Calibri"/>
              </a:endParaRPr>
            </a:p>
          </p:txBody>
        </p:sp>
      </p:grpSp>
    </p:spTree>
  </p:cSld>
  <p:clrMapOvr>
    <a:masterClrMapping/>
  </p:clrMapOvr>
  <mc:AlternateContent>
    <mc:Choice Requires="p14">
      <p:transition spd="slow" p14:dur="1250">
        <p14:revea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OTROS ACTIVOS </a:t>
            </a:r>
            <a:endParaRPr/>
          </a:p>
          <a:p>
            <a:pPr indent="0" lvl="0" marL="0" marR="0" rtl="0" algn="l">
              <a:lnSpc>
                <a:spcPct val="80000"/>
              </a:lnSpc>
              <a:spcBef>
                <a:spcPts val="0"/>
              </a:spcBef>
              <a:spcAft>
                <a:spcPts val="0"/>
              </a:spcAft>
              <a:buNone/>
            </a:pPr>
            <a:r>
              <a:rPr b="0" i="0" lang="en-US" sz="2800" u="none" cap="none" strike="noStrike">
                <a:solidFill>
                  <a:srgbClr val="A93501"/>
                </a:solidFill>
                <a:latin typeface="Calibri"/>
                <a:ea typeface="Calibri"/>
                <a:cs typeface="Calibri"/>
                <a:sym typeface="Calibri"/>
              </a:rPr>
              <a:t>FINANCIEROS NO CONTABLES</a:t>
            </a:r>
            <a:endParaRPr b="0" i="0" sz="3100" u="none" cap="none" strike="noStrike">
              <a:solidFill>
                <a:srgbClr val="A93501"/>
              </a:solidFill>
              <a:latin typeface="Calibri"/>
              <a:ea typeface="Calibri"/>
              <a:cs typeface="Calibri"/>
              <a:sym typeface="Calibri"/>
            </a:endParaRPr>
          </a:p>
        </p:txBody>
      </p:sp>
      <p:sp>
        <p:nvSpPr>
          <p:cNvPr id="434" name="Google Shape;434;p51"/>
          <p:cNvSpPr/>
          <p:nvPr/>
        </p:nvSpPr>
        <p:spPr>
          <a:xfrm>
            <a:off x="1455813" y="2773470"/>
            <a:ext cx="6518944" cy="3653705"/>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5" name="Google Shape;435;p51"/>
          <p:cNvSpPr txBox="1"/>
          <p:nvPr/>
        </p:nvSpPr>
        <p:spPr>
          <a:xfrm>
            <a:off x="1815001" y="2942773"/>
            <a:ext cx="5749446" cy="3178265"/>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Cuando recibimos pagos anticipados por algún negocio o contrato, debemos reflejar en el período contable el gasto real para reflejar la pérdida.</a:t>
            </a:r>
            <a:endParaRPr/>
          </a:p>
          <a:p>
            <a:pPr indent="0" lvl="0" marL="0" marR="0" rtl="0" algn="l">
              <a:lnSpc>
                <a:spcPct val="14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1" i="0" lang="en-US" sz="1600" u="none" cap="none" strike="noStrike">
                <a:solidFill>
                  <a:srgbClr val="000000"/>
                </a:solidFill>
                <a:latin typeface="Calibri"/>
                <a:ea typeface="Calibri"/>
                <a:cs typeface="Calibri"/>
                <a:sym typeface="Calibri"/>
              </a:rPr>
              <a:t>Ejemplo:</a:t>
            </a:r>
            <a:endParaRPr b="0" i="0" sz="1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En este rubro se encuentra un contrato suscrito el 01/08/18, con un tercero por el arriendo de una bodega donde la compañía M&amp;T S.A almacena mercaderías. El valor del contrato es de $ 4.500.000 y el plazo de cobertura es 12 meses.</a:t>
            </a:r>
            <a:endParaRPr b="0" i="0" sz="1600" u="none" cap="none" strike="noStrike">
              <a:solidFill>
                <a:srgbClr val="000000"/>
              </a:solidFill>
              <a:latin typeface="Calibri"/>
              <a:ea typeface="Calibri"/>
              <a:cs typeface="Calibri"/>
              <a:sym typeface="Calibri"/>
            </a:endParaRPr>
          </a:p>
        </p:txBody>
      </p:sp>
      <p:pic>
        <p:nvPicPr>
          <p:cNvPr id="436" name="Google Shape;436;p51"/>
          <p:cNvPicPr preferRelativeResize="0"/>
          <p:nvPr/>
        </p:nvPicPr>
        <p:blipFill rotWithShape="1">
          <a:blip r:embed="rId3">
            <a:alphaModFix/>
          </a:blip>
          <a:srcRect b="0" l="0" r="0" t="0"/>
          <a:stretch/>
        </p:blipFill>
        <p:spPr>
          <a:xfrm>
            <a:off x="7564447" y="2536447"/>
            <a:ext cx="500374" cy="4771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OTROS ACTIVOS </a:t>
            </a:r>
            <a:endParaRPr/>
          </a:p>
          <a:p>
            <a:pPr indent="0" lvl="0" marL="0" marR="0" rtl="0" algn="l">
              <a:lnSpc>
                <a:spcPct val="80000"/>
              </a:lnSpc>
              <a:spcBef>
                <a:spcPts val="0"/>
              </a:spcBef>
              <a:spcAft>
                <a:spcPts val="0"/>
              </a:spcAft>
              <a:buNone/>
            </a:pPr>
            <a:r>
              <a:rPr b="0" i="0" lang="en-US" sz="2800" u="none" cap="none" strike="noStrike">
                <a:solidFill>
                  <a:srgbClr val="A93501"/>
                </a:solidFill>
                <a:latin typeface="Calibri"/>
                <a:ea typeface="Calibri"/>
                <a:cs typeface="Calibri"/>
                <a:sym typeface="Calibri"/>
              </a:rPr>
              <a:t>FINANCIEROS NO CONTABLES</a:t>
            </a:r>
            <a:endParaRPr b="0" i="0" sz="3100" u="none" cap="none" strike="noStrike">
              <a:solidFill>
                <a:srgbClr val="A93501"/>
              </a:solidFill>
              <a:latin typeface="Calibri"/>
              <a:ea typeface="Calibri"/>
              <a:cs typeface="Calibri"/>
              <a:sym typeface="Calibri"/>
            </a:endParaRPr>
          </a:p>
        </p:txBody>
      </p:sp>
      <p:pic>
        <p:nvPicPr>
          <p:cNvPr id="442" name="Google Shape;442;p52"/>
          <p:cNvPicPr preferRelativeResize="0"/>
          <p:nvPr/>
        </p:nvPicPr>
        <p:blipFill>
          <a:blip r:embed="rId3">
            <a:alphaModFix/>
          </a:blip>
          <a:stretch>
            <a:fillRect/>
          </a:stretch>
        </p:blipFill>
        <p:spPr>
          <a:xfrm>
            <a:off x="1207375" y="2230899"/>
            <a:ext cx="7658926" cy="483365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9</a:t>
            </a:r>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2" name="Google Shape;72;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pic>
        <p:nvPicPr>
          <p:cNvPr descr="tapaA9.png" id="73" name="Google Shape;73;p37"/>
          <p:cNvPicPr preferRelativeResize="0"/>
          <p:nvPr/>
        </p:nvPicPr>
        <p:blipFill rotWithShape="1">
          <a:blip r:embed="rId3">
            <a:alphaModFix/>
          </a:blip>
          <a:srcRect b="0" l="0" r="0" t="0"/>
          <a:stretch/>
        </p:blipFill>
        <p:spPr>
          <a:xfrm>
            <a:off x="2792413" y="2261127"/>
            <a:ext cx="4929332" cy="5118467"/>
          </a:xfrm>
          <a:prstGeom prst="rect">
            <a:avLst/>
          </a:prstGeom>
          <a:noFill/>
          <a:ln>
            <a:noFill/>
          </a:ln>
        </p:spPr>
      </p:pic>
      <p:sp>
        <p:nvSpPr>
          <p:cNvPr id="74" name="Google Shape;74;p37"/>
          <p:cNvSpPr txBox="1"/>
          <p:nvPr/>
        </p:nvSpPr>
        <p:spPr>
          <a:xfrm>
            <a:off x="365424" y="2176471"/>
            <a:ext cx="7546676" cy="115327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ASIENTO DE AJUSTES</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PROPIEDAD, PLANTAS Y EQUIPOS</a:t>
            </a:r>
            <a:endParaRPr b="0" i="0" sz="3100" u="none" cap="none" strike="noStrike">
              <a:solidFill>
                <a:srgbClr val="A93501"/>
              </a:solidFill>
              <a:latin typeface="Calibri"/>
              <a:ea typeface="Calibri"/>
              <a:cs typeface="Calibri"/>
              <a:sym typeface="Calibri"/>
            </a:endParaRPr>
          </a:p>
        </p:txBody>
      </p:sp>
      <p:sp>
        <p:nvSpPr>
          <p:cNvPr id="448" name="Google Shape;448;p53"/>
          <p:cNvSpPr/>
          <p:nvPr/>
        </p:nvSpPr>
        <p:spPr>
          <a:xfrm>
            <a:off x="557545" y="2417269"/>
            <a:ext cx="7878295" cy="2662523"/>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9" name="Google Shape;449;p53"/>
          <p:cNvSpPr txBox="1"/>
          <p:nvPr/>
        </p:nvSpPr>
        <p:spPr>
          <a:xfrm>
            <a:off x="820832" y="2586571"/>
            <a:ext cx="7157220" cy="2144136"/>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Las Propiedades, Plantas y Equipos se valorizan al costo de adquisición neteando con su correspondiente depreciación. </a:t>
            </a:r>
            <a:endParaRPr/>
          </a:p>
          <a:p>
            <a:pPr indent="0" lvl="0" marL="0" marR="0" rtl="0" algn="l">
              <a:lnSpc>
                <a:spcPct val="14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La depreciación se calcula según la siguiente fórmula:</a:t>
            </a:r>
            <a:endParaRPr/>
          </a:p>
          <a:p>
            <a:pPr indent="0" lvl="0" marL="0" marR="0" rtl="0" algn="l">
              <a:lnSpc>
                <a:spcPct val="14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Valor del bien = depreciación mensual * 12 meses = Depreciación Anual Vida útil.</a:t>
            </a:r>
            <a:endParaRPr b="0" i="0" sz="1600" u="none" cap="none" strike="noStrike">
              <a:solidFill>
                <a:srgbClr val="000000"/>
              </a:solidFill>
              <a:latin typeface="Calibri"/>
              <a:ea typeface="Calibri"/>
              <a:cs typeface="Calibri"/>
              <a:sym typeface="Calibri"/>
            </a:endParaRPr>
          </a:p>
        </p:txBody>
      </p:sp>
      <p:pic>
        <p:nvPicPr>
          <p:cNvPr id="450" name="Google Shape;450;p53"/>
          <p:cNvPicPr preferRelativeResize="0"/>
          <p:nvPr/>
        </p:nvPicPr>
        <p:blipFill rotWithShape="1">
          <a:blip r:embed="rId3">
            <a:alphaModFix/>
          </a:blip>
          <a:srcRect b="0" l="0" r="0" t="0"/>
          <a:stretch/>
        </p:blipFill>
        <p:spPr>
          <a:xfrm>
            <a:off x="7889682" y="2164755"/>
            <a:ext cx="500374" cy="477100"/>
          </a:xfrm>
          <a:prstGeom prst="rect">
            <a:avLst/>
          </a:prstGeom>
          <a:noFill/>
          <a:ln>
            <a:noFill/>
          </a:ln>
        </p:spPr>
      </p:pic>
      <p:sp>
        <p:nvSpPr>
          <p:cNvPr id="451" name="Google Shape;451;p53"/>
          <p:cNvSpPr/>
          <p:nvPr/>
        </p:nvSpPr>
        <p:spPr>
          <a:xfrm>
            <a:off x="7482643" y="6253844"/>
            <a:ext cx="404456" cy="402507"/>
          </a:xfrm>
          <a:prstGeom prst="ellipse">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53"/>
          <p:cNvSpPr/>
          <p:nvPr/>
        </p:nvSpPr>
        <p:spPr>
          <a:xfrm>
            <a:off x="7926082" y="6396135"/>
            <a:ext cx="858616" cy="145215"/>
          </a:xfrm>
          <a:custGeom>
            <a:rect b="b" l="l" r="r" t="t"/>
            <a:pathLst>
              <a:path extrusionOk="0" h="62" w="367">
                <a:moveTo>
                  <a:pt x="0" y="54"/>
                </a:moveTo>
                <a:cubicBezTo>
                  <a:pt x="366" y="62"/>
                  <a:pt x="366" y="62"/>
                  <a:pt x="366" y="62"/>
                </a:cubicBezTo>
                <a:cubicBezTo>
                  <a:pt x="364" y="54"/>
                  <a:pt x="364" y="46"/>
                  <a:pt x="364" y="38"/>
                </a:cubicBezTo>
                <a:cubicBezTo>
                  <a:pt x="364" y="28"/>
                  <a:pt x="365" y="18"/>
                  <a:pt x="367" y="8"/>
                </a:cubicBezTo>
                <a:cubicBezTo>
                  <a:pt x="1" y="0"/>
                  <a:pt x="1" y="0"/>
                  <a:pt x="1" y="0"/>
                </a:cubicBezTo>
                <a:cubicBezTo>
                  <a:pt x="3" y="8"/>
                  <a:pt x="4" y="17"/>
                  <a:pt x="4" y="25"/>
                </a:cubicBezTo>
                <a:cubicBezTo>
                  <a:pt x="4" y="26"/>
                  <a:pt x="4" y="27"/>
                  <a:pt x="4" y="27"/>
                </a:cubicBezTo>
                <a:cubicBezTo>
                  <a:pt x="3" y="37"/>
                  <a:pt x="2" y="46"/>
                  <a:pt x="0" y="54"/>
                </a:cubicBez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53"/>
          <p:cNvSpPr/>
          <p:nvPr/>
        </p:nvSpPr>
        <p:spPr>
          <a:xfrm>
            <a:off x="8777876" y="6141766"/>
            <a:ext cx="687088" cy="690012"/>
          </a:xfrm>
          <a:prstGeom prst="ellipse">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53"/>
          <p:cNvSpPr/>
          <p:nvPr/>
        </p:nvSpPr>
        <p:spPr>
          <a:xfrm>
            <a:off x="8854869" y="6218759"/>
            <a:ext cx="533102" cy="53310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5" name="Google Shape;455;p53"/>
          <p:cNvSpPr/>
          <p:nvPr/>
        </p:nvSpPr>
        <p:spPr>
          <a:xfrm>
            <a:off x="7809131" y="5580400"/>
            <a:ext cx="743615" cy="748487"/>
          </a:xfrm>
          <a:custGeom>
            <a:rect b="b" l="l" r="r" t="t"/>
            <a:pathLst>
              <a:path extrusionOk="0" h="320" w="318">
                <a:moveTo>
                  <a:pt x="279" y="0"/>
                </a:moveTo>
                <a:cubicBezTo>
                  <a:pt x="0" y="281"/>
                  <a:pt x="0" y="281"/>
                  <a:pt x="0" y="281"/>
                </a:cubicBezTo>
                <a:cubicBezTo>
                  <a:pt x="8" y="286"/>
                  <a:pt x="16" y="292"/>
                  <a:pt x="22" y="298"/>
                </a:cubicBezTo>
                <a:cubicBezTo>
                  <a:pt x="28" y="304"/>
                  <a:pt x="34" y="312"/>
                  <a:pt x="39" y="320"/>
                </a:cubicBezTo>
                <a:cubicBezTo>
                  <a:pt x="318" y="38"/>
                  <a:pt x="318" y="38"/>
                  <a:pt x="318" y="38"/>
                </a:cubicBezTo>
                <a:cubicBezTo>
                  <a:pt x="303" y="28"/>
                  <a:pt x="290" y="15"/>
                  <a:pt x="279" y="0"/>
                </a:cubicBez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53"/>
          <p:cNvSpPr/>
          <p:nvPr/>
        </p:nvSpPr>
        <p:spPr>
          <a:xfrm>
            <a:off x="8400709" y="5039502"/>
            <a:ext cx="690012" cy="690012"/>
          </a:xfrm>
          <a:prstGeom prst="ellipse">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53"/>
          <p:cNvSpPr/>
          <p:nvPr/>
        </p:nvSpPr>
        <p:spPr>
          <a:xfrm>
            <a:off x="8478676" y="5116495"/>
            <a:ext cx="532128" cy="534077"/>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53"/>
          <p:cNvSpPr/>
          <p:nvPr/>
        </p:nvSpPr>
        <p:spPr>
          <a:xfrm>
            <a:off x="7613238" y="5336752"/>
            <a:ext cx="133520" cy="877133"/>
          </a:xfrm>
          <a:custGeom>
            <a:rect b="b" l="l" r="r" t="t"/>
            <a:pathLst>
              <a:path extrusionOk="0" h="375" w="57">
                <a:moveTo>
                  <a:pt x="26" y="3"/>
                </a:moveTo>
                <a:cubicBezTo>
                  <a:pt x="17" y="3"/>
                  <a:pt x="9" y="2"/>
                  <a:pt x="0" y="1"/>
                </a:cubicBezTo>
                <a:cubicBezTo>
                  <a:pt x="3" y="375"/>
                  <a:pt x="3" y="375"/>
                  <a:pt x="3" y="375"/>
                </a:cubicBezTo>
                <a:cubicBezTo>
                  <a:pt x="12" y="372"/>
                  <a:pt x="21" y="371"/>
                  <a:pt x="30" y="371"/>
                </a:cubicBezTo>
                <a:cubicBezTo>
                  <a:pt x="31" y="371"/>
                  <a:pt x="31" y="371"/>
                  <a:pt x="31" y="371"/>
                </a:cubicBezTo>
                <a:cubicBezTo>
                  <a:pt x="40" y="371"/>
                  <a:pt x="48" y="372"/>
                  <a:pt x="57" y="374"/>
                </a:cubicBezTo>
                <a:cubicBezTo>
                  <a:pt x="54" y="0"/>
                  <a:pt x="54" y="0"/>
                  <a:pt x="54" y="0"/>
                </a:cubicBezTo>
                <a:cubicBezTo>
                  <a:pt x="45" y="2"/>
                  <a:pt x="36" y="3"/>
                  <a:pt x="26" y="3"/>
                </a:cubicBez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53"/>
          <p:cNvSpPr/>
          <p:nvPr/>
        </p:nvSpPr>
        <p:spPr>
          <a:xfrm>
            <a:off x="7330606" y="4655512"/>
            <a:ext cx="687088" cy="688062"/>
          </a:xfrm>
          <a:prstGeom prst="ellipse">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53"/>
          <p:cNvSpPr/>
          <p:nvPr/>
        </p:nvSpPr>
        <p:spPr>
          <a:xfrm>
            <a:off x="7407598" y="4733479"/>
            <a:ext cx="533102" cy="53310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53"/>
          <p:cNvSpPr/>
          <p:nvPr/>
        </p:nvSpPr>
        <p:spPr>
          <a:xfrm>
            <a:off x="6846233" y="5545315"/>
            <a:ext cx="720224" cy="773827"/>
          </a:xfrm>
          <a:custGeom>
            <a:rect b="b" l="l" r="r" t="t"/>
            <a:pathLst>
              <a:path extrusionOk="0" h="331" w="308">
                <a:moveTo>
                  <a:pt x="40" y="0"/>
                </a:moveTo>
                <a:cubicBezTo>
                  <a:pt x="29" y="15"/>
                  <a:pt x="16" y="27"/>
                  <a:pt x="0" y="37"/>
                </a:cubicBezTo>
                <a:cubicBezTo>
                  <a:pt x="268" y="331"/>
                  <a:pt x="268" y="331"/>
                  <a:pt x="268" y="331"/>
                </a:cubicBezTo>
                <a:cubicBezTo>
                  <a:pt x="273" y="324"/>
                  <a:pt x="279" y="317"/>
                  <a:pt x="286" y="311"/>
                </a:cubicBezTo>
                <a:cubicBezTo>
                  <a:pt x="292" y="304"/>
                  <a:pt x="300" y="299"/>
                  <a:pt x="308" y="295"/>
                </a:cubicBezTo>
                <a:lnTo>
                  <a:pt x="40" y="0"/>
                </a:ln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53"/>
          <p:cNvSpPr/>
          <p:nvPr/>
        </p:nvSpPr>
        <p:spPr>
          <a:xfrm>
            <a:off x="6322877" y="4992721"/>
            <a:ext cx="687088" cy="690012"/>
          </a:xfrm>
          <a:prstGeom prst="ellipse">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53"/>
          <p:cNvSpPr/>
          <p:nvPr/>
        </p:nvSpPr>
        <p:spPr>
          <a:xfrm>
            <a:off x="6399869" y="5069714"/>
            <a:ext cx="533102" cy="534077"/>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 name="Google Shape;464;p53"/>
          <p:cNvSpPr/>
          <p:nvPr/>
        </p:nvSpPr>
        <p:spPr>
          <a:xfrm>
            <a:off x="6588941" y="6396135"/>
            <a:ext cx="853743" cy="145215"/>
          </a:xfrm>
          <a:custGeom>
            <a:rect b="b" l="l" r="r" t="t"/>
            <a:pathLst>
              <a:path extrusionOk="0" h="62" w="365">
                <a:moveTo>
                  <a:pt x="0" y="8"/>
                </a:moveTo>
                <a:cubicBezTo>
                  <a:pt x="2" y="18"/>
                  <a:pt x="3" y="28"/>
                  <a:pt x="3" y="38"/>
                </a:cubicBezTo>
                <a:cubicBezTo>
                  <a:pt x="3" y="46"/>
                  <a:pt x="3" y="54"/>
                  <a:pt x="1" y="62"/>
                </a:cubicBezTo>
                <a:cubicBezTo>
                  <a:pt x="365" y="54"/>
                  <a:pt x="365" y="54"/>
                  <a:pt x="365" y="54"/>
                </a:cubicBezTo>
                <a:cubicBezTo>
                  <a:pt x="363" y="46"/>
                  <a:pt x="362" y="37"/>
                  <a:pt x="361" y="27"/>
                </a:cubicBezTo>
                <a:cubicBezTo>
                  <a:pt x="361" y="27"/>
                  <a:pt x="361" y="26"/>
                  <a:pt x="361" y="25"/>
                </a:cubicBezTo>
                <a:cubicBezTo>
                  <a:pt x="361" y="17"/>
                  <a:pt x="362" y="8"/>
                  <a:pt x="364" y="0"/>
                </a:cubicBezTo>
                <a:lnTo>
                  <a:pt x="0" y="8"/>
                </a:lnTo>
                <a:close/>
              </a:path>
            </a:pathLst>
          </a:cu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53"/>
          <p:cNvSpPr/>
          <p:nvPr/>
        </p:nvSpPr>
        <p:spPr>
          <a:xfrm>
            <a:off x="5908675" y="6141766"/>
            <a:ext cx="688062" cy="690012"/>
          </a:xfrm>
          <a:prstGeom prst="ellipse">
            <a:avLst/>
          </a:prstGeom>
          <a:solidFill>
            <a:srgbClr val="EF86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53"/>
          <p:cNvSpPr/>
          <p:nvPr/>
        </p:nvSpPr>
        <p:spPr>
          <a:xfrm>
            <a:off x="5986642" y="6218759"/>
            <a:ext cx="532127" cy="53310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53"/>
          <p:cNvSpPr/>
          <p:nvPr/>
        </p:nvSpPr>
        <p:spPr>
          <a:xfrm>
            <a:off x="7405649" y="6407830"/>
            <a:ext cx="698783" cy="833277"/>
          </a:xfrm>
          <a:custGeom>
            <a:rect b="b" l="l" r="r" t="t"/>
            <a:pathLst>
              <a:path extrusionOk="0" h="356" w="299">
                <a:moveTo>
                  <a:pt x="299" y="155"/>
                </a:moveTo>
                <a:cubicBezTo>
                  <a:pt x="299" y="307"/>
                  <a:pt x="299" y="307"/>
                  <a:pt x="299" y="307"/>
                </a:cubicBezTo>
                <a:cubicBezTo>
                  <a:pt x="299" y="313"/>
                  <a:pt x="297" y="319"/>
                  <a:pt x="292" y="325"/>
                </a:cubicBezTo>
                <a:cubicBezTo>
                  <a:pt x="286" y="331"/>
                  <a:pt x="284" y="356"/>
                  <a:pt x="284" y="356"/>
                </a:cubicBezTo>
                <a:cubicBezTo>
                  <a:pt x="284" y="356"/>
                  <a:pt x="280" y="356"/>
                  <a:pt x="274" y="356"/>
                </a:cubicBezTo>
                <a:cubicBezTo>
                  <a:pt x="107" y="356"/>
                  <a:pt x="107" y="356"/>
                  <a:pt x="107" y="356"/>
                </a:cubicBezTo>
                <a:cubicBezTo>
                  <a:pt x="107" y="347"/>
                  <a:pt x="101" y="340"/>
                  <a:pt x="98" y="338"/>
                </a:cubicBezTo>
                <a:cubicBezTo>
                  <a:pt x="91" y="333"/>
                  <a:pt x="83" y="327"/>
                  <a:pt x="77" y="316"/>
                </a:cubicBezTo>
                <a:cubicBezTo>
                  <a:pt x="71" y="306"/>
                  <a:pt x="64" y="295"/>
                  <a:pt x="57" y="286"/>
                </a:cubicBezTo>
                <a:cubicBezTo>
                  <a:pt x="53" y="280"/>
                  <a:pt x="52" y="279"/>
                  <a:pt x="48" y="271"/>
                </a:cubicBezTo>
                <a:cubicBezTo>
                  <a:pt x="45" y="266"/>
                  <a:pt x="41" y="262"/>
                  <a:pt x="41" y="256"/>
                </a:cubicBezTo>
                <a:cubicBezTo>
                  <a:pt x="40" y="252"/>
                  <a:pt x="39" y="247"/>
                  <a:pt x="38" y="243"/>
                </a:cubicBezTo>
                <a:cubicBezTo>
                  <a:pt x="37" y="242"/>
                  <a:pt x="36" y="240"/>
                  <a:pt x="35" y="239"/>
                </a:cubicBezTo>
                <a:cubicBezTo>
                  <a:pt x="33" y="236"/>
                  <a:pt x="31" y="234"/>
                  <a:pt x="28" y="232"/>
                </a:cubicBezTo>
                <a:cubicBezTo>
                  <a:pt x="19" y="224"/>
                  <a:pt x="9" y="215"/>
                  <a:pt x="3" y="207"/>
                </a:cubicBezTo>
                <a:cubicBezTo>
                  <a:pt x="2" y="205"/>
                  <a:pt x="1" y="203"/>
                  <a:pt x="0" y="201"/>
                </a:cubicBezTo>
                <a:cubicBezTo>
                  <a:pt x="0" y="200"/>
                  <a:pt x="0" y="199"/>
                  <a:pt x="0" y="198"/>
                </a:cubicBezTo>
                <a:cubicBezTo>
                  <a:pt x="1" y="193"/>
                  <a:pt x="5" y="188"/>
                  <a:pt x="14" y="182"/>
                </a:cubicBezTo>
                <a:cubicBezTo>
                  <a:pt x="39" y="166"/>
                  <a:pt x="63" y="185"/>
                  <a:pt x="79" y="207"/>
                </a:cubicBezTo>
                <a:cubicBezTo>
                  <a:pt x="84" y="214"/>
                  <a:pt x="91" y="225"/>
                  <a:pt x="97" y="237"/>
                </a:cubicBezTo>
                <a:cubicBezTo>
                  <a:pt x="97" y="25"/>
                  <a:pt x="97" y="25"/>
                  <a:pt x="97" y="25"/>
                </a:cubicBezTo>
                <a:cubicBezTo>
                  <a:pt x="97" y="12"/>
                  <a:pt x="109" y="0"/>
                  <a:pt x="123" y="0"/>
                </a:cubicBezTo>
                <a:cubicBezTo>
                  <a:pt x="137" y="0"/>
                  <a:pt x="148" y="12"/>
                  <a:pt x="148" y="25"/>
                </a:cubicBezTo>
                <a:cubicBezTo>
                  <a:pt x="148" y="132"/>
                  <a:pt x="148" y="132"/>
                  <a:pt x="148" y="132"/>
                </a:cubicBezTo>
                <a:cubicBezTo>
                  <a:pt x="148" y="118"/>
                  <a:pt x="159" y="106"/>
                  <a:pt x="173" y="106"/>
                </a:cubicBezTo>
                <a:cubicBezTo>
                  <a:pt x="187" y="106"/>
                  <a:pt x="198" y="118"/>
                  <a:pt x="198" y="132"/>
                </a:cubicBezTo>
                <a:cubicBezTo>
                  <a:pt x="198" y="144"/>
                  <a:pt x="198" y="144"/>
                  <a:pt x="198" y="144"/>
                </a:cubicBezTo>
                <a:cubicBezTo>
                  <a:pt x="198" y="130"/>
                  <a:pt x="210" y="119"/>
                  <a:pt x="224" y="119"/>
                </a:cubicBezTo>
                <a:cubicBezTo>
                  <a:pt x="238" y="119"/>
                  <a:pt x="249" y="130"/>
                  <a:pt x="249" y="144"/>
                </a:cubicBezTo>
                <a:cubicBezTo>
                  <a:pt x="249" y="155"/>
                  <a:pt x="249" y="155"/>
                  <a:pt x="249" y="155"/>
                </a:cubicBezTo>
                <a:cubicBezTo>
                  <a:pt x="249" y="141"/>
                  <a:pt x="260" y="129"/>
                  <a:pt x="274" y="129"/>
                </a:cubicBezTo>
                <a:cubicBezTo>
                  <a:pt x="288" y="129"/>
                  <a:pt x="299" y="141"/>
                  <a:pt x="299" y="155"/>
                </a:cubicBezTo>
                <a:close/>
              </a:path>
            </a:pathLst>
          </a:custGeom>
          <a:solidFill>
            <a:srgbClr val="FCD0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53"/>
          <p:cNvSpPr/>
          <p:nvPr/>
        </p:nvSpPr>
        <p:spPr>
          <a:xfrm>
            <a:off x="7405649" y="6831777"/>
            <a:ext cx="296276" cy="409329"/>
          </a:xfrm>
          <a:custGeom>
            <a:rect b="b" l="l" r="r" t="t"/>
            <a:pathLst>
              <a:path extrusionOk="0" h="175" w="127">
                <a:moveTo>
                  <a:pt x="117" y="156"/>
                </a:moveTo>
                <a:cubicBezTo>
                  <a:pt x="109" y="151"/>
                  <a:pt x="101" y="144"/>
                  <a:pt x="95" y="133"/>
                </a:cubicBezTo>
                <a:cubicBezTo>
                  <a:pt x="88" y="122"/>
                  <a:pt x="80" y="111"/>
                  <a:pt x="73" y="100"/>
                </a:cubicBezTo>
                <a:cubicBezTo>
                  <a:pt x="69" y="95"/>
                  <a:pt x="68" y="93"/>
                  <a:pt x="63" y="85"/>
                </a:cubicBezTo>
                <a:cubicBezTo>
                  <a:pt x="60" y="79"/>
                  <a:pt x="56" y="75"/>
                  <a:pt x="56" y="69"/>
                </a:cubicBezTo>
                <a:cubicBezTo>
                  <a:pt x="55" y="64"/>
                  <a:pt x="54" y="59"/>
                  <a:pt x="52" y="55"/>
                </a:cubicBezTo>
                <a:cubicBezTo>
                  <a:pt x="52" y="54"/>
                  <a:pt x="51" y="52"/>
                  <a:pt x="50" y="51"/>
                </a:cubicBezTo>
                <a:cubicBezTo>
                  <a:pt x="48" y="48"/>
                  <a:pt x="45" y="45"/>
                  <a:pt x="42" y="43"/>
                </a:cubicBezTo>
                <a:cubicBezTo>
                  <a:pt x="32" y="35"/>
                  <a:pt x="22" y="25"/>
                  <a:pt x="15" y="17"/>
                </a:cubicBezTo>
                <a:cubicBezTo>
                  <a:pt x="14" y="15"/>
                  <a:pt x="13" y="12"/>
                  <a:pt x="12" y="10"/>
                </a:cubicBezTo>
                <a:cubicBezTo>
                  <a:pt x="12" y="9"/>
                  <a:pt x="12" y="8"/>
                  <a:pt x="12" y="7"/>
                </a:cubicBezTo>
                <a:cubicBezTo>
                  <a:pt x="13" y="5"/>
                  <a:pt x="13" y="3"/>
                  <a:pt x="15" y="0"/>
                </a:cubicBezTo>
                <a:cubicBezTo>
                  <a:pt x="14" y="1"/>
                  <a:pt x="14" y="1"/>
                  <a:pt x="14" y="1"/>
                </a:cubicBezTo>
                <a:cubicBezTo>
                  <a:pt x="5" y="7"/>
                  <a:pt x="1" y="12"/>
                  <a:pt x="0" y="17"/>
                </a:cubicBezTo>
                <a:cubicBezTo>
                  <a:pt x="0" y="18"/>
                  <a:pt x="0" y="19"/>
                  <a:pt x="0" y="20"/>
                </a:cubicBezTo>
                <a:cubicBezTo>
                  <a:pt x="1" y="22"/>
                  <a:pt x="2" y="24"/>
                  <a:pt x="3" y="26"/>
                </a:cubicBezTo>
                <a:cubicBezTo>
                  <a:pt x="9" y="34"/>
                  <a:pt x="19" y="43"/>
                  <a:pt x="28" y="51"/>
                </a:cubicBezTo>
                <a:cubicBezTo>
                  <a:pt x="31" y="53"/>
                  <a:pt x="33" y="55"/>
                  <a:pt x="35" y="58"/>
                </a:cubicBezTo>
                <a:cubicBezTo>
                  <a:pt x="36" y="59"/>
                  <a:pt x="37" y="61"/>
                  <a:pt x="38" y="62"/>
                </a:cubicBezTo>
                <a:cubicBezTo>
                  <a:pt x="39" y="66"/>
                  <a:pt x="40" y="71"/>
                  <a:pt x="41" y="75"/>
                </a:cubicBezTo>
                <a:cubicBezTo>
                  <a:pt x="41" y="81"/>
                  <a:pt x="45" y="85"/>
                  <a:pt x="48" y="90"/>
                </a:cubicBezTo>
                <a:cubicBezTo>
                  <a:pt x="52" y="98"/>
                  <a:pt x="53" y="99"/>
                  <a:pt x="57" y="105"/>
                </a:cubicBezTo>
                <a:cubicBezTo>
                  <a:pt x="64" y="114"/>
                  <a:pt x="71" y="125"/>
                  <a:pt x="77" y="135"/>
                </a:cubicBezTo>
                <a:cubicBezTo>
                  <a:pt x="83" y="146"/>
                  <a:pt x="91" y="152"/>
                  <a:pt x="98" y="157"/>
                </a:cubicBezTo>
                <a:cubicBezTo>
                  <a:pt x="101" y="159"/>
                  <a:pt x="107" y="166"/>
                  <a:pt x="107" y="175"/>
                </a:cubicBezTo>
                <a:cubicBezTo>
                  <a:pt x="127" y="175"/>
                  <a:pt x="127" y="175"/>
                  <a:pt x="127" y="175"/>
                </a:cubicBezTo>
                <a:cubicBezTo>
                  <a:pt x="127" y="166"/>
                  <a:pt x="120" y="159"/>
                  <a:pt x="117" y="156"/>
                </a:cubicBezTo>
                <a:close/>
              </a:path>
            </a:pathLst>
          </a:custGeom>
          <a:solidFill>
            <a:srgbClr val="F0B2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9" name="Google Shape;469;p53"/>
          <p:cNvSpPr/>
          <p:nvPr/>
        </p:nvSpPr>
        <p:spPr>
          <a:xfrm>
            <a:off x="7957268" y="6696309"/>
            <a:ext cx="30213" cy="163732"/>
          </a:xfrm>
          <a:custGeom>
            <a:rect b="b" l="l" r="r" t="t"/>
            <a:pathLst>
              <a:path extrusionOk="0" h="70" w="13">
                <a:moveTo>
                  <a:pt x="13" y="32"/>
                </a:moveTo>
                <a:cubicBezTo>
                  <a:pt x="13" y="21"/>
                  <a:pt x="13" y="21"/>
                  <a:pt x="13" y="21"/>
                </a:cubicBezTo>
                <a:cubicBezTo>
                  <a:pt x="13" y="12"/>
                  <a:pt x="8" y="4"/>
                  <a:pt x="0" y="0"/>
                </a:cubicBezTo>
                <a:cubicBezTo>
                  <a:pt x="5" y="4"/>
                  <a:pt x="7" y="10"/>
                  <a:pt x="7" y="17"/>
                </a:cubicBezTo>
                <a:cubicBezTo>
                  <a:pt x="7" y="27"/>
                  <a:pt x="7" y="27"/>
                  <a:pt x="7" y="27"/>
                </a:cubicBezTo>
                <a:cubicBezTo>
                  <a:pt x="7" y="70"/>
                  <a:pt x="7" y="70"/>
                  <a:pt x="7" y="70"/>
                </a:cubicBezTo>
                <a:cubicBezTo>
                  <a:pt x="9" y="70"/>
                  <a:pt x="11" y="70"/>
                  <a:pt x="13" y="70"/>
                </a:cubicBezTo>
                <a:lnTo>
                  <a:pt x="13" y="32"/>
                </a:lnTo>
                <a:close/>
              </a:path>
            </a:pathLst>
          </a:custGeom>
          <a:solidFill>
            <a:srgbClr val="FDE0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0" name="Google Shape;470;p53"/>
          <p:cNvSpPr/>
          <p:nvPr/>
        </p:nvSpPr>
        <p:spPr>
          <a:xfrm>
            <a:off x="7987481" y="6714826"/>
            <a:ext cx="37035" cy="145215"/>
          </a:xfrm>
          <a:custGeom>
            <a:rect b="b" l="l" r="r" t="t"/>
            <a:pathLst>
              <a:path extrusionOk="0" h="62" w="16">
                <a:moveTo>
                  <a:pt x="16" y="0"/>
                </a:moveTo>
                <a:cubicBezTo>
                  <a:pt x="7" y="4"/>
                  <a:pt x="0" y="13"/>
                  <a:pt x="0" y="24"/>
                </a:cubicBezTo>
                <a:cubicBezTo>
                  <a:pt x="0" y="62"/>
                  <a:pt x="0" y="62"/>
                  <a:pt x="0" y="62"/>
                </a:cubicBezTo>
                <a:cubicBezTo>
                  <a:pt x="1" y="62"/>
                  <a:pt x="2" y="62"/>
                  <a:pt x="3" y="62"/>
                </a:cubicBezTo>
                <a:cubicBezTo>
                  <a:pt x="5" y="62"/>
                  <a:pt x="7" y="62"/>
                  <a:pt x="8" y="62"/>
                </a:cubicBezTo>
                <a:cubicBezTo>
                  <a:pt x="8" y="18"/>
                  <a:pt x="8" y="18"/>
                  <a:pt x="8" y="18"/>
                </a:cubicBezTo>
                <a:cubicBezTo>
                  <a:pt x="8" y="11"/>
                  <a:pt x="11" y="5"/>
                  <a:pt x="16" y="0"/>
                </a:cubicBezTo>
                <a:close/>
              </a:path>
            </a:pathLst>
          </a:custGeom>
          <a:solidFill>
            <a:srgbClr val="F0B2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53"/>
          <p:cNvSpPr/>
          <p:nvPr/>
        </p:nvSpPr>
        <p:spPr>
          <a:xfrm>
            <a:off x="7825699" y="6658300"/>
            <a:ext cx="41908" cy="196868"/>
          </a:xfrm>
          <a:custGeom>
            <a:rect b="b" l="l" r="r" t="t"/>
            <a:pathLst>
              <a:path extrusionOk="0" h="84" w="18">
                <a:moveTo>
                  <a:pt x="18" y="37"/>
                </a:moveTo>
                <a:cubicBezTo>
                  <a:pt x="18" y="25"/>
                  <a:pt x="18" y="25"/>
                  <a:pt x="18" y="25"/>
                </a:cubicBezTo>
                <a:cubicBezTo>
                  <a:pt x="18" y="13"/>
                  <a:pt x="10" y="3"/>
                  <a:pt x="0" y="0"/>
                </a:cubicBezTo>
                <a:cubicBezTo>
                  <a:pt x="7" y="5"/>
                  <a:pt x="12" y="13"/>
                  <a:pt x="12" y="22"/>
                </a:cubicBezTo>
                <a:cubicBezTo>
                  <a:pt x="12" y="35"/>
                  <a:pt x="12" y="35"/>
                  <a:pt x="12" y="35"/>
                </a:cubicBezTo>
                <a:cubicBezTo>
                  <a:pt x="12" y="83"/>
                  <a:pt x="12" y="83"/>
                  <a:pt x="12" y="83"/>
                </a:cubicBezTo>
                <a:cubicBezTo>
                  <a:pt x="14" y="83"/>
                  <a:pt x="16" y="84"/>
                  <a:pt x="18" y="84"/>
                </a:cubicBezTo>
                <a:lnTo>
                  <a:pt x="18" y="37"/>
                </a:lnTo>
                <a:close/>
              </a:path>
            </a:pathLst>
          </a:custGeom>
          <a:solidFill>
            <a:srgbClr val="FDE0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53"/>
          <p:cNvSpPr/>
          <p:nvPr/>
        </p:nvSpPr>
        <p:spPr>
          <a:xfrm>
            <a:off x="7867606" y="6696309"/>
            <a:ext cx="31187" cy="158859"/>
          </a:xfrm>
          <a:custGeom>
            <a:rect b="b" l="l" r="r" t="t"/>
            <a:pathLst>
              <a:path extrusionOk="0" h="68" w="13">
                <a:moveTo>
                  <a:pt x="8" y="68"/>
                </a:moveTo>
                <a:cubicBezTo>
                  <a:pt x="8" y="15"/>
                  <a:pt x="8" y="15"/>
                  <a:pt x="8" y="15"/>
                </a:cubicBezTo>
                <a:cubicBezTo>
                  <a:pt x="8" y="9"/>
                  <a:pt x="10" y="4"/>
                  <a:pt x="13" y="0"/>
                </a:cubicBezTo>
                <a:cubicBezTo>
                  <a:pt x="5" y="4"/>
                  <a:pt x="0" y="12"/>
                  <a:pt x="0" y="21"/>
                </a:cubicBezTo>
                <a:cubicBezTo>
                  <a:pt x="0" y="68"/>
                  <a:pt x="0" y="68"/>
                  <a:pt x="0" y="68"/>
                </a:cubicBezTo>
                <a:cubicBezTo>
                  <a:pt x="3" y="68"/>
                  <a:pt x="5" y="68"/>
                  <a:pt x="8" y="68"/>
                </a:cubicBezTo>
                <a:close/>
              </a:path>
            </a:pathLst>
          </a:custGeom>
          <a:solidFill>
            <a:srgbClr val="F0B2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53"/>
          <p:cNvSpPr/>
          <p:nvPr/>
        </p:nvSpPr>
        <p:spPr>
          <a:xfrm>
            <a:off x="7723366" y="6417576"/>
            <a:ext cx="28263" cy="422973"/>
          </a:xfrm>
          <a:custGeom>
            <a:rect b="b" l="l" r="r" t="t"/>
            <a:pathLst>
              <a:path extrusionOk="0" h="181" w="12">
                <a:moveTo>
                  <a:pt x="12" y="181"/>
                </a:moveTo>
                <a:cubicBezTo>
                  <a:pt x="12" y="128"/>
                  <a:pt x="12" y="128"/>
                  <a:pt x="12" y="128"/>
                </a:cubicBezTo>
                <a:cubicBezTo>
                  <a:pt x="12" y="21"/>
                  <a:pt x="12" y="21"/>
                  <a:pt x="12" y="21"/>
                </a:cubicBezTo>
                <a:cubicBezTo>
                  <a:pt x="12" y="12"/>
                  <a:pt x="7" y="4"/>
                  <a:pt x="0" y="0"/>
                </a:cubicBezTo>
                <a:cubicBezTo>
                  <a:pt x="3" y="4"/>
                  <a:pt x="5" y="9"/>
                  <a:pt x="5" y="15"/>
                </a:cubicBezTo>
                <a:cubicBezTo>
                  <a:pt x="5" y="121"/>
                  <a:pt x="5" y="121"/>
                  <a:pt x="5" y="121"/>
                </a:cubicBezTo>
                <a:cubicBezTo>
                  <a:pt x="5" y="181"/>
                  <a:pt x="5" y="181"/>
                  <a:pt x="5" y="181"/>
                </a:cubicBezTo>
                <a:cubicBezTo>
                  <a:pt x="7" y="181"/>
                  <a:pt x="9" y="181"/>
                  <a:pt x="12" y="181"/>
                </a:cubicBezTo>
                <a:close/>
              </a:path>
            </a:pathLst>
          </a:custGeom>
          <a:solidFill>
            <a:srgbClr val="FDE0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53"/>
          <p:cNvSpPr/>
          <p:nvPr/>
        </p:nvSpPr>
        <p:spPr>
          <a:xfrm>
            <a:off x="7751630" y="6658300"/>
            <a:ext cx="48730" cy="182249"/>
          </a:xfrm>
          <a:custGeom>
            <a:rect b="b" l="l" r="r" t="t"/>
            <a:pathLst>
              <a:path extrusionOk="0" h="78" w="21">
                <a:moveTo>
                  <a:pt x="8" y="76"/>
                </a:moveTo>
                <a:cubicBezTo>
                  <a:pt x="8" y="22"/>
                  <a:pt x="8" y="22"/>
                  <a:pt x="8" y="22"/>
                </a:cubicBezTo>
                <a:cubicBezTo>
                  <a:pt x="8" y="12"/>
                  <a:pt x="13" y="4"/>
                  <a:pt x="21" y="0"/>
                </a:cubicBezTo>
                <a:cubicBezTo>
                  <a:pt x="9" y="2"/>
                  <a:pt x="0" y="12"/>
                  <a:pt x="0" y="25"/>
                </a:cubicBezTo>
                <a:cubicBezTo>
                  <a:pt x="0" y="78"/>
                  <a:pt x="0" y="78"/>
                  <a:pt x="0" y="78"/>
                </a:cubicBezTo>
                <a:cubicBezTo>
                  <a:pt x="2" y="78"/>
                  <a:pt x="5" y="77"/>
                  <a:pt x="8" y="76"/>
                </a:cubicBezTo>
                <a:close/>
              </a:path>
            </a:pathLst>
          </a:custGeom>
          <a:solidFill>
            <a:srgbClr val="F0B2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53"/>
          <p:cNvSpPr/>
          <p:nvPr/>
        </p:nvSpPr>
        <p:spPr>
          <a:xfrm>
            <a:off x="8045957" y="6719700"/>
            <a:ext cx="58476" cy="521407"/>
          </a:xfrm>
          <a:custGeom>
            <a:rect b="b" l="l" r="r" t="t"/>
            <a:pathLst>
              <a:path extrusionOk="0" h="223" w="25">
                <a:moveTo>
                  <a:pt x="25" y="174"/>
                </a:moveTo>
                <a:cubicBezTo>
                  <a:pt x="25" y="174"/>
                  <a:pt x="25" y="174"/>
                  <a:pt x="25" y="174"/>
                </a:cubicBezTo>
                <a:cubicBezTo>
                  <a:pt x="25" y="22"/>
                  <a:pt x="25" y="22"/>
                  <a:pt x="25" y="22"/>
                </a:cubicBezTo>
                <a:cubicBezTo>
                  <a:pt x="25" y="12"/>
                  <a:pt x="20" y="4"/>
                  <a:pt x="12" y="0"/>
                </a:cubicBezTo>
                <a:cubicBezTo>
                  <a:pt x="16" y="4"/>
                  <a:pt x="19" y="10"/>
                  <a:pt x="19" y="16"/>
                </a:cubicBezTo>
                <a:cubicBezTo>
                  <a:pt x="19" y="169"/>
                  <a:pt x="19" y="169"/>
                  <a:pt x="19" y="169"/>
                </a:cubicBezTo>
                <a:cubicBezTo>
                  <a:pt x="19" y="171"/>
                  <a:pt x="18" y="172"/>
                  <a:pt x="18" y="172"/>
                </a:cubicBezTo>
                <a:cubicBezTo>
                  <a:pt x="17" y="177"/>
                  <a:pt x="13" y="184"/>
                  <a:pt x="9" y="188"/>
                </a:cubicBezTo>
                <a:cubicBezTo>
                  <a:pt x="4" y="194"/>
                  <a:pt x="0" y="223"/>
                  <a:pt x="0" y="223"/>
                </a:cubicBezTo>
                <a:cubicBezTo>
                  <a:pt x="6" y="223"/>
                  <a:pt x="10" y="223"/>
                  <a:pt x="10" y="223"/>
                </a:cubicBezTo>
                <a:cubicBezTo>
                  <a:pt x="10" y="223"/>
                  <a:pt x="12" y="198"/>
                  <a:pt x="18" y="192"/>
                </a:cubicBezTo>
                <a:cubicBezTo>
                  <a:pt x="23" y="186"/>
                  <a:pt x="25" y="180"/>
                  <a:pt x="25" y="174"/>
                </a:cubicBezTo>
                <a:close/>
              </a:path>
            </a:pathLst>
          </a:custGeom>
          <a:solidFill>
            <a:srgbClr val="FDE0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53"/>
          <p:cNvSpPr/>
          <p:nvPr/>
        </p:nvSpPr>
        <p:spPr>
          <a:xfrm>
            <a:off x="8087864" y="7114409"/>
            <a:ext cx="1949" cy="7797"/>
          </a:xfrm>
          <a:custGeom>
            <a:rect b="b" l="l" r="r" t="t"/>
            <a:pathLst>
              <a:path extrusionOk="0" h="3" w="1">
                <a:moveTo>
                  <a:pt x="0" y="3"/>
                </a:moveTo>
                <a:cubicBezTo>
                  <a:pt x="0" y="3"/>
                  <a:pt x="1" y="2"/>
                  <a:pt x="1" y="0"/>
                </a:cubicBezTo>
                <a:lnTo>
                  <a:pt x="0" y="3"/>
                </a:lnTo>
                <a:close/>
              </a:path>
            </a:pathLst>
          </a:custGeom>
          <a:solidFill>
            <a:srgbClr val="FDE0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53"/>
          <p:cNvSpPr/>
          <p:nvPr/>
        </p:nvSpPr>
        <p:spPr>
          <a:xfrm>
            <a:off x="7631754" y="6415627"/>
            <a:ext cx="33136" cy="579883"/>
          </a:xfrm>
          <a:custGeom>
            <a:rect b="b" l="l" r="r" t="t"/>
            <a:pathLst>
              <a:path extrusionOk="0" h="248" w="14">
                <a:moveTo>
                  <a:pt x="8" y="248"/>
                </a:moveTo>
                <a:cubicBezTo>
                  <a:pt x="8" y="16"/>
                  <a:pt x="8" y="16"/>
                  <a:pt x="8" y="16"/>
                </a:cubicBezTo>
                <a:cubicBezTo>
                  <a:pt x="8" y="10"/>
                  <a:pt x="10" y="5"/>
                  <a:pt x="14" y="0"/>
                </a:cubicBezTo>
                <a:cubicBezTo>
                  <a:pt x="6" y="5"/>
                  <a:pt x="0" y="13"/>
                  <a:pt x="0" y="22"/>
                </a:cubicBezTo>
                <a:cubicBezTo>
                  <a:pt x="0" y="234"/>
                  <a:pt x="0" y="234"/>
                  <a:pt x="0" y="234"/>
                </a:cubicBezTo>
                <a:cubicBezTo>
                  <a:pt x="3" y="238"/>
                  <a:pt x="6" y="243"/>
                  <a:pt x="8" y="248"/>
                </a:cubicBezTo>
                <a:close/>
              </a:path>
            </a:pathLst>
          </a:custGeom>
          <a:solidFill>
            <a:srgbClr val="F0B29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53"/>
          <p:cNvSpPr/>
          <p:nvPr/>
        </p:nvSpPr>
        <p:spPr>
          <a:xfrm>
            <a:off x="7407598" y="6796692"/>
            <a:ext cx="224156" cy="210512"/>
          </a:xfrm>
          <a:custGeom>
            <a:rect b="b" l="l" r="r" t="t"/>
            <a:pathLst>
              <a:path extrusionOk="0" h="90" w="96">
                <a:moveTo>
                  <a:pt x="78" y="41"/>
                </a:moveTo>
                <a:cubicBezTo>
                  <a:pt x="62" y="19"/>
                  <a:pt x="38" y="0"/>
                  <a:pt x="13" y="16"/>
                </a:cubicBezTo>
                <a:cubicBezTo>
                  <a:pt x="6" y="21"/>
                  <a:pt x="2" y="25"/>
                  <a:pt x="0" y="29"/>
                </a:cubicBezTo>
                <a:cubicBezTo>
                  <a:pt x="2" y="27"/>
                  <a:pt x="4" y="25"/>
                  <a:pt x="7" y="24"/>
                </a:cubicBezTo>
                <a:cubicBezTo>
                  <a:pt x="31" y="8"/>
                  <a:pt x="56" y="27"/>
                  <a:pt x="72" y="49"/>
                </a:cubicBezTo>
                <a:cubicBezTo>
                  <a:pt x="79" y="58"/>
                  <a:pt x="87" y="74"/>
                  <a:pt x="96" y="90"/>
                </a:cubicBezTo>
                <a:cubicBezTo>
                  <a:pt x="96" y="71"/>
                  <a:pt x="96" y="71"/>
                  <a:pt x="96" y="71"/>
                </a:cubicBezTo>
                <a:cubicBezTo>
                  <a:pt x="90" y="59"/>
                  <a:pt x="83" y="48"/>
                  <a:pt x="78" y="41"/>
                </a:cubicBezTo>
                <a:close/>
              </a:path>
            </a:pathLst>
          </a:custGeom>
          <a:solidFill>
            <a:srgbClr val="FDE0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9" name="Google Shape;479;p53"/>
          <p:cNvSpPr/>
          <p:nvPr/>
        </p:nvSpPr>
        <p:spPr>
          <a:xfrm>
            <a:off x="7648323" y="6424398"/>
            <a:ext cx="88688" cy="108180"/>
          </a:xfrm>
          <a:custGeom>
            <a:rect b="b" l="l" r="r" t="t"/>
            <a:pathLst>
              <a:path extrusionOk="0" h="46" w="38">
                <a:moveTo>
                  <a:pt x="38" y="34"/>
                </a:moveTo>
                <a:cubicBezTo>
                  <a:pt x="38" y="41"/>
                  <a:pt x="32" y="46"/>
                  <a:pt x="26" y="46"/>
                </a:cubicBezTo>
                <a:cubicBezTo>
                  <a:pt x="11" y="46"/>
                  <a:pt x="11" y="46"/>
                  <a:pt x="11" y="46"/>
                </a:cubicBezTo>
                <a:cubicBezTo>
                  <a:pt x="5" y="46"/>
                  <a:pt x="0" y="41"/>
                  <a:pt x="0" y="34"/>
                </a:cubicBezTo>
                <a:cubicBezTo>
                  <a:pt x="0" y="12"/>
                  <a:pt x="0" y="12"/>
                  <a:pt x="0" y="12"/>
                </a:cubicBezTo>
                <a:cubicBezTo>
                  <a:pt x="0" y="5"/>
                  <a:pt x="5" y="0"/>
                  <a:pt x="11" y="0"/>
                </a:cubicBezTo>
                <a:cubicBezTo>
                  <a:pt x="26" y="0"/>
                  <a:pt x="26" y="0"/>
                  <a:pt x="26" y="0"/>
                </a:cubicBezTo>
                <a:cubicBezTo>
                  <a:pt x="32" y="0"/>
                  <a:pt x="38" y="5"/>
                  <a:pt x="38" y="12"/>
                </a:cubicBezTo>
                <a:lnTo>
                  <a:pt x="38" y="3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53"/>
          <p:cNvSpPr/>
          <p:nvPr/>
        </p:nvSpPr>
        <p:spPr>
          <a:xfrm>
            <a:off x="7405649" y="6857117"/>
            <a:ext cx="104282" cy="110129"/>
          </a:xfrm>
          <a:custGeom>
            <a:rect b="b" l="l" r="r" t="t"/>
            <a:pathLst>
              <a:path extrusionOk="0" h="47" w="45">
                <a:moveTo>
                  <a:pt x="40" y="43"/>
                </a:moveTo>
                <a:cubicBezTo>
                  <a:pt x="35" y="47"/>
                  <a:pt x="35" y="47"/>
                  <a:pt x="35" y="47"/>
                </a:cubicBezTo>
                <a:cubicBezTo>
                  <a:pt x="33" y="44"/>
                  <a:pt x="31" y="42"/>
                  <a:pt x="28" y="40"/>
                </a:cubicBezTo>
                <a:cubicBezTo>
                  <a:pt x="19" y="32"/>
                  <a:pt x="9" y="23"/>
                  <a:pt x="3" y="15"/>
                </a:cubicBezTo>
                <a:cubicBezTo>
                  <a:pt x="2" y="13"/>
                  <a:pt x="1" y="11"/>
                  <a:pt x="0" y="9"/>
                </a:cubicBezTo>
                <a:cubicBezTo>
                  <a:pt x="5" y="5"/>
                  <a:pt x="5" y="5"/>
                  <a:pt x="5" y="5"/>
                </a:cubicBezTo>
                <a:cubicBezTo>
                  <a:pt x="10" y="0"/>
                  <a:pt x="18" y="0"/>
                  <a:pt x="23" y="6"/>
                </a:cubicBezTo>
                <a:cubicBezTo>
                  <a:pt x="40" y="24"/>
                  <a:pt x="40" y="24"/>
                  <a:pt x="40" y="24"/>
                </a:cubicBezTo>
                <a:cubicBezTo>
                  <a:pt x="45" y="30"/>
                  <a:pt x="45" y="38"/>
                  <a:pt x="40" y="4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1" name="Google Shape;481;p53"/>
          <p:cNvSpPr/>
          <p:nvPr/>
        </p:nvSpPr>
        <p:spPr>
          <a:xfrm>
            <a:off x="7634679" y="7239157"/>
            <a:ext cx="466830" cy="102333"/>
          </a:xfrm>
          <a:custGeom>
            <a:rect b="b" l="l" r="r" t="t"/>
            <a:pathLst>
              <a:path extrusionOk="0" h="105" w="479">
                <a:moveTo>
                  <a:pt x="307" y="105"/>
                </a:moveTo>
                <a:lnTo>
                  <a:pt x="0" y="105"/>
                </a:lnTo>
                <a:lnTo>
                  <a:pt x="0" y="0"/>
                </a:lnTo>
                <a:lnTo>
                  <a:pt x="48" y="0"/>
                </a:lnTo>
                <a:lnTo>
                  <a:pt x="307" y="0"/>
                </a:lnTo>
                <a:lnTo>
                  <a:pt x="405" y="0"/>
                </a:lnTo>
                <a:lnTo>
                  <a:pt x="479" y="0"/>
                </a:lnTo>
                <a:lnTo>
                  <a:pt x="479" y="105"/>
                </a:lnTo>
                <a:lnTo>
                  <a:pt x="307" y="10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2" name="Google Shape;482;p53"/>
          <p:cNvSpPr/>
          <p:nvPr/>
        </p:nvSpPr>
        <p:spPr>
          <a:xfrm>
            <a:off x="7933878" y="7243056"/>
            <a:ext cx="167630" cy="103307"/>
          </a:xfrm>
          <a:custGeom>
            <a:rect b="b" l="l" r="r" t="t"/>
            <a:pathLst>
              <a:path extrusionOk="0" h="106" w="172">
                <a:moveTo>
                  <a:pt x="16" y="5"/>
                </a:moveTo>
                <a:lnTo>
                  <a:pt x="172" y="0"/>
                </a:lnTo>
                <a:lnTo>
                  <a:pt x="172" y="106"/>
                </a:lnTo>
                <a:lnTo>
                  <a:pt x="0" y="106"/>
                </a:lnTo>
                <a:lnTo>
                  <a:pt x="16" y="5"/>
                </a:lnTo>
                <a:close/>
              </a:path>
            </a:pathLst>
          </a:custGeom>
          <a:solidFill>
            <a:srgbClr val="F1F2F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3" name="Google Shape;483;p53"/>
          <p:cNvSpPr/>
          <p:nvPr/>
        </p:nvSpPr>
        <p:spPr>
          <a:xfrm>
            <a:off x="8022566" y="7278141"/>
            <a:ext cx="53603" cy="54577"/>
          </a:xfrm>
          <a:custGeom>
            <a:rect b="b" l="l" r="r" t="t"/>
            <a:pathLst>
              <a:path extrusionOk="0" h="23" w="23">
                <a:moveTo>
                  <a:pt x="15" y="21"/>
                </a:moveTo>
                <a:cubicBezTo>
                  <a:pt x="20" y="19"/>
                  <a:pt x="23" y="13"/>
                  <a:pt x="21" y="8"/>
                </a:cubicBezTo>
                <a:cubicBezTo>
                  <a:pt x="18" y="3"/>
                  <a:pt x="13" y="0"/>
                  <a:pt x="7" y="2"/>
                </a:cubicBezTo>
                <a:cubicBezTo>
                  <a:pt x="2" y="4"/>
                  <a:pt x="0" y="10"/>
                  <a:pt x="2" y="15"/>
                </a:cubicBezTo>
                <a:cubicBezTo>
                  <a:pt x="4" y="21"/>
                  <a:pt x="9" y="23"/>
                  <a:pt x="15" y="21"/>
                </a:cubicBezTo>
                <a:close/>
              </a:path>
            </a:pathLst>
          </a:custGeom>
          <a:solidFill>
            <a:srgbClr val="BCBE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4" name="Google Shape;484;p53"/>
          <p:cNvSpPr/>
          <p:nvPr/>
        </p:nvSpPr>
        <p:spPr>
          <a:xfrm>
            <a:off x="8017693" y="7276192"/>
            <a:ext cx="53603" cy="53603"/>
          </a:xfrm>
          <a:custGeom>
            <a:rect b="b" l="l" r="r" t="t"/>
            <a:pathLst>
              <a:path extrusionOk="0" h="23" w="23">
                <a:moveTo>
                  <a:pt x="15" y="21"/>
                </a:moveTo>
                <a:cubicBezTo>
                  <a:pt x="21" y="19"/>
                  <a:pt x="23" y="13"/>
                  <a:pt x="21" y="8"/>
                </a:cubicBezTo>
                <a:cubicBezTo>
                  <a:pt x="19" y="3"/>
                  <a:pt x="13" y="0"/>
                  <a:pt x="8" y="2"/>
                </a:cubicBezTo>
                <a:cubicBezTo>
                  <a:pt x="3" y="4"/>
                  <a:pt x="0" y="10"/>
                  <a:pt x="2" y="15"/>
                </a:cubicBezTo>
                <a:cubicBezTo>
                  <a:pt x="4" y="21"/>
                  <a:pt x="10" y="23"/>
                  <a:pt x="15" y="2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53"/>
          <p:cNvSpPr/>
          <p:nvPr/>
        </p:nvSpPr>
        <p:spPr>
          <a:xfrm>
            <a:off x="8031337" y="7304455"/>
            <a:ext cx="7797" cy="6822"/>
          </a:xfrm>
          <a:custGeom>
            <a:rect b="b" l="l" r="r" t="t"/>
            <a:pathLst>
              <a:path extrusionOk="0" h="3" w="3">
                <a:moveTo>
                  <a:pt x="2" y="3"/>
                </a:moveTo>
                <a:cubicBezTo>
                  <a:pt x="2" y="2"/>
                  <a:pt x="3" y="2"/>
                  <a:pt x="2" y="1"/>
                </a:cubicBezTo>
                <a:cubicBezTo>
                  <a:pt x="2" y="0"/>
                  <a:pt x="1" y="0"/>
                  <a:pt x="1" y="0"/>
                </a:cubicBezTo>
                <a:cubicBezTo>
                  <a:pt x="0" y="1"/>
                  <a:pt x="0" y="1"/>
                  <a:pt x="0" y="2"/>
                </a:cubicBezTo>
                <a:cubicBezTo>
                  <a:pt x="0" y="3"/>
                  <a:pt x="1" y="3"/>
                  <a:pt x="2" y="3"/>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6" name="Google Shape;486;p53"/>
          <p:cNvSpPr/>
          <p:nvPr/>
        </p:nvSpPr>
        <p:spPr>
          <a:xfrm>
            <a:off x="8039134" y="7289836"/>
            <a:ext cx="3898" cy="7797"/>
          </a:xfrm>
          <a:custGeom>
            <a:rect b="b" l="l" r="r" t="t"/>
            <a:pathLst>
              <a:path extrusionOk="0" h="3" w="2">
                <a:moveTo>
                  <a:pt x="0" y="2"/>
                </a:moveTo>
                <a:cubicBezTo>
                  <a:pt x="0" y="2"/>
                  <a:pt x="1" y="3"/>
                  <a:pt x="1" y="2"/>
                </a:cubicBezTo>
                <a:cubicBezTo>
                  <a:pt x="2" y="2"/>
                  <a:pt x="2" y="2"/>
                  <a:pt x="2" y="1"/>
                </a:cubicBezTo>
                <a:cubicBezTo>
                  <a:pt x="2" y="0"/>
                  <a:pt x="1" y="0"/>
                  <a:pt x="1" y="0"/>
                </a:cubicBezTo>
                <a:cubicBezTo>
                  <a:pt x="0" y="0"/>
                  <a:pt x="0" y="1"/>
                  <a:pt x="0" y="2"/>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7" name="Google Shape;487;p53"/>
          <p:cNvSpPr/>
          <p:nvPr/>
        </p:nvSpPr>
        <p:spPr>
          <a:xfrm>
            <a:off x="8052778" y="7297633"/>
            <a:ext cx="6822" cy="3898"/>
          </a:xfrm>
          <a:custGeom>
            <a:rect b="b" l="l" r="r" t="t"/>
            <a:pathLst>
              <a:path extrusionOk="0" h="2" w="3">
                <a:moveTo>
                  <a:pt x="1" y="0"/>
                </a:moveTo>
                <a:cubicBezTo>
                  <a:pt x="0" y="0"/>
                  <a:pt x="0" y="1"/>
                  <a:pt x="0" y="2"/>
                </a:cubicBezTo>
                <a:cubicBezTo>
                  <a:pt x="0" y="2"/>
                  <a:pt x="1" y="2"/>
                  <a:pt x="2" y="2"/>
                </a:cubicBezTo>
                <a:cubicBezTo>
                  <a:pt x="2" y="2"/>
                  <a:pt x="3" y="1"/>
                  <a:pt x="2" y="1"/>
                </a:cubicBezTo>
                <a:cubicBezTo>
                  <a:pt x="2" y="0"/>
                  <a:pt x="1" y="0"/>
                  <a:pt x="1" y="0"/>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8" name="Google Shape;488;p53"/>
          <p:cNvSpPr/>
          <p:nvPr/>
        </p:nvSpPr>
        <p:spPr>
          <a:xfrm>
            <a:off x="8045957" y="7311277"/>
            <a:ext cx="6822" cy="6822"/>
          </a:xfrm>
          <a:custGeom>
            <a:rect b="b" l="l" r="r" t="t"/>
            <a:pathLst>
              <a:path extrusionOk="0" h="3" w="3">
                <a:moveTo>
                  <a:pt x="3" y="1"/>
                </a:moveTo>
                <a:cubicBezTo>
                  <a:pt x="2" y="0"/>
                  <a:pt x="2" y="0"/>
                  <a:pt x="1" y="0"/>
                </a:cubicBezTo>
                <a:cubicBezTo>
                  <a:pt x="0" y="0"/>
                  <a:pt x="0" y="1"/>
                  <a:pt x="0" y="2"/>
                </a:cubicBezTo>
                <a:cubicBezTo>
                  <a:pt x="1" y="2"/>
                  <a:pt x="1" y="3"/>
                  <a:pt x="2" y="2"/>
                </a:cubicBezTo>
                <a:cubicBezTo>
                  <a:pt x="3" y="2"/>
                  <a:pt x="3" y="1"/>
                  <a:pt x="3" y="1"/>
                </a:cubicBez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53"/>
          <p:cNvSpPr/>
          <p:nvPr/>
        </p:nvSpPr>
        <p:spPr>
          <a:xfrm>
            <a:off x="7626882" y="7341490"/>
            <a:ext cx="509712" cy="342082"/>
          </a:xfrm>
          <a:custGeom>
            <a:rect b="b" l="l" r="r" t="t"/>
            <a:pathLst>
              <a:path extrusionOk="0" h="351" w="523">
                <a:moveTo>
                  <a:pt x="0" y="351"/>
                </a:moveTo>
                <a:lnTo>
                  <a:pt x="0" y="0"/>
                </a:lnTo>
                <a:lnTo>
                  <a:pt x="8" y="0"/>
                </a:lnTo>
                <a:lnTo>
                  <a:pt x="315" y="0"/>
                </a:lnTo>
                <a:lnTo>
                  <a:pt x="487" y="0"/>
                </a:lnTo>
                <a:lnTo>
                  <a:pt x="523" y="0"/>
                </a:lnTo>
                <a:lnTo>
                  <a:pt x="523" y="351"/>
                </a:lnTo>
                <a:lnTo>
                  <a:pt x="0" y="351"/>
                </a:lnTo>
                <a:close/>
              </a:path>
            </a:pathLst>
          </a:custGeom>
          <a:solidFill>
            <a:srgbClr val="231F2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53"/>
          <p:cNvSpPr/>
          <p:nvPr/>
        </p:nvSpPr>
        <p:spPr>
          <a:xfrm>
            <a:off x="7924132" y="7346362"/>
            <a:ext cx="212461" cy="337209"/>
          </a:xfrm>
          <a:custGeom>
            <a:rect b="b" l="l" r="r" t="t"/>
            <a:pathLst>
              <a:path extrusionOk="0" h="346" w="218">
                <a:moveTo>
                  <a:pt x="0" y="346"/>
                </a:moveTo>
                <a:lnTo>
                  <a:pt x="34" y="12"/>
                </a:lnTo>
                <a:lnTo>
                  <a:pt x="218" y="0"/>
                </a:lnTo>
                <a:lnTo>
                  <a:pt x="218" y="346"/>
                </a:lnTo>
                <a:lnTo>
                  <a:pt x="0" y="346"/>
                </a:lnTo>
                <a:close/>
              </a:path>
            </a:pathLst>
          </a:custGeom>
          <a:solidFill>
            <a:srgbClr val="41404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53"/>
          <p:cNvSpPr/>
          <p:nvPr/>
        </p:nvSpPr>
        <p:spPr>
          <a:xfrm>
            <a:off x="8027439" y="7423355"/>
            <a:ext cx="50679" cy="53603"/>
          </a:xfrm>
          <a:custGeom>
            <a:rect b="b" l="l" r="r" t="t"/>
            <a:pathLst>
              <a:path extrusionOk="0" h="23" w="22">
                <a:moveTo>
                  <a:pt x="15" y="21"/>
                </a:moveTo>
                <a:cubicBezTo>
                  <a:pt x="20" y="19"/>
                  <a:pt x="22" y="13"/>
                  <a:pt x="20" y="8"/>
                </a:cubicBezTo>
                <a:cubicBezTo>
                  <a:pt x="18" y="2"/>
                  <a:pt x="13" y="0"/>
                  <a:pt x="7" y="2"/>
                </a:cubicBezTo>
                <a:cubicBezTo>
                  <a:pt x="2" y="4"/>
                  <a:pt x="0" y="10"/>
                  <a:pt x="2" y="15"/>
                </a:cubicBezTo>
                <a:cubicBezTo>
                  <a:pt x="4" y="20"/>
                  <a:pt x="9" y="23"/>
                  <a:pt x="15" y="21"/>
                </a:cubicBezTo>
                <a:close/>
              </a:path>
            </a:pathLst>
          </a:custGeom>
          <a:solidFill>
            <a:srgbClr val="D1D3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53"/>
          <p:cNvSpPr/>
          <p:nvPr/>
        </p:nvSpPr>
        <p:spPr>
          <a:xfrm>
            <a:off x="8022566" y="7421406"/>
            <a:ext cx="53603" cy="53603"/>
          </a:xfrm>
          <a:custGeom>
            <a:rect b="b" l="l" r="r" t="t"/>
            <a:pathLst>
              <a:path extrusionOk="0" h="23" w="23">
                <a:moveTo>
                  <a:pt x="15" y="21"/>
                </a:moveTo>
                <a:cubicBezTo>
                  <a:pt x="21" y="19"/>
                  <a:pt x="23" y="13"/>
                  <a:pt x="21" y="8"/>
                </a:cubicBezTo>
                <a:cubicBezTo>
                  <a:pt x="19" y="2"/>
                  <a:pt x="13" y="0"/>
                  <a:pt x="8" y="2"/>
                </a:cubicBezTo>
                <a:cubicBezTo>
                  <a:pt x="3" y="4"/>
                  <a:pt x="0" y="10"/>
                  <a:pt x="2" y="15"/>
                </a:cubicBezTo>
                <a:cubicBezTo>
                  <a:pt x="4" y="20"/>
                  <a:pt x="10" y="23"/>
                  <a:pt x="15" y="2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3" name="Google Shape;493;p53"/>
          <p:cNvSpPr/>
          <p:nvPr/>
        </p:nvSpPr>
        <p:spPr>
          <a:xfrm>
            <a:off x="8036211" y="7446746"/>
            <a:ext cx="6822" cy="6822"/>
          </a:xfrm>
          <a:custGeom>
            <a:rect b="b" l="l" r="r" t="t"/>
            <a:pathLst>
              <a:path extrusionOk="0" h="3" w="3">
                <a:moveTo>
                  <a:pt x="2" y="3"/>
                </a:moveTo>
                <a:cubicBezTo>
                  <a:pt x="2" y="3"/>
                  <a:pt x="3" y="2"/>
                  <a:pt x="2" y="1"/>
                </a:cubicBezTo>
                <a:cubicBezTo>
                  <a:pt x="2" y="1"/>
                  <a:pt x="1" y="0"/>
                  <a:pt x="1" y="1"/>
                </a:cubicBezTo>
                <a:cubicBezTo>
                  <a:pt x="0" y="1"/>
                  <a:pt x="0" y="2"/>
                  <a:pt x="0" y="2"/>
                </a:cubicBezTo>
                <a:cubicBezTo>
                  <a:pt x="0" y="3"/>
                  <a:pt x="1" y="3"/>
                  <a:pt x="2" y="3"/>
                </a:cubicBezTo>
                <a:close/>
              </a:path>
            </a:pathLst>
          </a:custGeom>
          <a:solidFill>
            <a:srgbClr val="8082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4" name="Google Shape;494;p53"/>
          <p:cNvSpPr/>
          <p:nvPr/>
        </p:nvSpPr>
        <p:spPr>
          <a:xfrm>
            <a:off x="8043033" y="7433101"/>
            <a:ext cx="4873" cy="6822"/>
          </a:xfrm>
          <a:custGeom>
            <a:rect b="b" l="l" r="r" t="t"/>
            <a:pathLst>
              <a:path extrusionOk="0" h="3" w="2">
                <a:moveTo>
                  <a:pt x="0" y="2"/>
                </a:moveTo>
                <a:cubicBezTo>
                  <a:pt x="0" y="3"/>
                  <a:pt x="1" y="3"/>
                  <a:pt x="1" y="3"/>
                </a:cubicBezTo>
                <a:cubicBezTo>
                  <a:pt x="2" y="3"/>
                  <a:pt x="2" y="2"/>
                  <a:pt x="2" y="1"/>
                </a:cubicBezTo>
                <a:cubicBezTo>
                  <a:pt x="2" y="1"/>
                  <a:pt x="1" y="0"/>
                  <a:pt x="1" y="1"/>
                </a:cubicBezTo>
                <a:cubicBezTo>
                  <a:pt x="0" y="1"/>
                  <a:pt x="0" y="2"/>
                  <a:pt x="0" y="2"/>
                </a:cubicBezTo>
                <a:close/>
              </a:path>
            </a:pathLst>
          </a:custGeom>
          <a:solidFill>
            <a:srgbClr val="8082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5" name="Google Shape;495;p53"/>
          <p:cNvSpPr/>
          <p:nvPr/>
        </p:nvSpPr>
        <p:spPr>
          <a:xfrm>
            <a:off x="8057652" y="7439923"/>
            <a:ext cx="6822" cy="6822"/>
          </a:xfrm>
          <a:custGeom>
            <a:rect b="b" l="l" r="r" t="t"/>
            <a:pathLst>
              <a:path extrusionOk="0" h="3" w="3">
                <a:moveTo>
                  <a:pt x="1" y="0"/>
                </a:moveTo>
                <a:cubicBezTo>
                  <a:pt x="0" y="1"/>
                  <a:pt x="0" y="1"/>
                  <a:pt x="0" y="2"/>
                </a:cubicBezTo>
                <a:cubicBezTo>
                  <a:pt x="0" y="3"/>
                  <a:pt x="1" y="3"/>
                  <a:pt x="2" y="3"/>
                </a:cubicBezTo>
                <a:cubicBezTo>
                  <a:pt x="2" y="2"/>
                  <a:pt x="3" y="2"/>
                  <a:pt x="2" y="1"/>
                </a:cubicBezTo>
                <a:cubicBezTo>
                  <a:pt x="2" y="0"/>
                  <a:pt x="1" y="0"/>
                  <a:pt x="1" y="0"/>
                </a:cubicBezTo>
                <a:close/>
              </a:path>
            </a:pathLst>
          </a:custGeom>
          <a:solidFill>
            <a:srgbClr val="8082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53"/>
          <p:cNvSpPr/>
          <p:nvPr/>
        </p:nvSpPr>
        <p:spPr>
          <a:xfrm>
            <a:off x="8050829" y="7453568"/>
            <a:ext cx="6822" cy="7797"/>
          </a:xfrm>
          <a:custGeom>
            <a:rect b="b" l="l" r="r" t="t"/>
            <a:pathLst>
              <a:path extrusionOk="0" h="3" w="3">
                <a:moveTo>
                  <a:pt x="3" y="1"/>
                </a:moveTo>
                <a:cubicBezTo>
                  <a:pt x="2" y="1"/>
                  <a:pt x="2" y="0"/>
                  <a:pt x="1" y="0"/>
                </a:cubicBezTo>
                <a:cubicBezTo>
                  <a:pt x="0" y="1"/>
                  <a:pt x="0" y="1"/>
                  <a:pt x="0" y="2"/>
                </a:cubicBezTo>
                <a:cubicBezTo>
                  <a:pt x="1" y="3"/>
                  <a:pt x="1" y="3"/>
                  <a:pt x="2" y="3"/>
                </a:cubicBezTo>
                <a:cubicBezTo>
                  <a:pt x="3" y="3"/>
                  <a:pt x="3" y="2"/>
                  <a:pt x="3" y="1"/>
                </a:cubicBezTo>
                <a:close/>
              </a:path>
            </a:pathLst>
          </a:custGeom>
          <a:solidFill>
            <a:srgbClr val="80828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7" name="Google Shape;497;p53"/>
          <p:cNvSpPr/>
          <p:nvPr/>
        </p:nvSpPr>
        <p:spPr>
          <a:xfrm>
            <a:off x="7527663" y="4825911"/>
            <a:ext cx="296829" cy="337193"/>
          </a:xfrm>
          <a:custGeom>
            <a:rect b="b" l="l" r="r" t="t"/>
            <a:pathLst>
              <a:path extrusionOk="0" h="143" w="126">
                <a:moveTo>
                  <a:pt x="40" y="112"/>
                </a:moveTo>
                <a:cubicBezTo>
                  <a:pt x="41" y="105"/>
                  <a:pt x="39" y="99"/>
                  <a:pt x="30" y="86"/>
                </a:cubicBezTo>
                <a:cubicBezTo>
                  <a:pt x="26" y="80"/>
                  <a:pt x="24" y="72"/>
                  <a:pt x="24" y="64"/>
                </a:cubicBezTo>
                <a:cubicBezTo>
                  <a:pt x="24" y="43"/>
                  <a:pt x="41" y="25"/>
                  <a:pt x="63" y="25"/>
                </a:cubicBezTo>
                <a:cubicBezTo>
                  <a:pt x="85" y="25"/>
                  <a:pt x="103" y="43"/>
                  <a:pt x="103" y="64"/>
                </a:cubicBezTo>
                <a:cubicBezTo>
                  <a:pt x="103" y="72"/>
                  <a:pt x="100" y="80"/>
                  <a:pt x="96" y="86"/>
                </a:cubicBezTo>
                <a:cubicBezTo>
                  <a:pt x="90" y="96"/>
                  <a:pt x="87" y="102"/>
                  <a:pt x="86" y="107"/>
                </a:cubicBezTo>
                <a:moveTo>
                  <a:pt x="63" y="40"/>
                </a:moveTo>
                <a:cubicBezTo>
                  <a:pt x="50" y="40"/>
                  <a:pt x="40" y="51"/>
                  <a:pt x="40" y="64"/>
                </a:cubicBezTo>
                <a:cubicBezTo>
                  <a:pt x="40" y="77"/>
                  <a:pt x="50" y="87"/>
                  <a:pt x="63" y="87"/>
                </a:cubicBezTo>
                <a:cubicBezTo>
                  <a:pt x="76" y="87"/>
                  <a:pt x="87" y="77"/>
                  <a:pt x="87" y="64"/>
                </a:cubicBezTo>
                <a:cubicBezTo>
                  <a:pt x="87" y="51"/>
                  <a:pt x="76" y="40"/>
                  <a:pt x="63" y="40"/>
                </a:cubicBezTo>
                <a:close/>
                <a:moveTo>
                  <a:pt x="54" y="68"/>
                </a:moveTo>
                <a:cubicBezTo>
                  <a:pt x="61" y="76"/>
                  <a:pt x="61" y="76"/>
                  <a:pt x="61" y="76"/>
                </a:cubicBezTo>
                <a:cubicBezTo>
                  <a:pt x="72" y="56"/>
                  <a:pt x="72" y="56"/>
                  <a:pt x="72" y="56"/>
                </a:cubicBezTo>
                <a:moveTo>
                  <a:pt x="63" y="13"/>
                </a:moveTo>
                <a:cubicBezTo>
                  <a:pt x="63" y="0"/>
                  <a:pt x="63" y="0"/>
                  <a:pt x="63" y="0"/>
                </a:cubicBezTo>
                <a:moveTo>
                  <a:pt x="38" y="19"/>
                </a:moveTo>
                <a:cubicBezTo>
                  <a:pt x="32" y="9"/>
                  <a:pt x="32" y="9"/>
                  <a:pt x="32" y="9"/>
                </a:cubicBezTo>
                <a:moveTo>
                  <a:pt x="9" y="32"/>
                </a:moveTo>
                <a:cubicBezTo>
                  <a:pt x="19" y="38"/>
                  <a:pt x="19" y="38"/>
                  <a:pt x="19" y="38"/>
                </a:cubicBezTo>
                <a:moveTo>
                  <a:pt x="0" y="64"/>
                </a:moveTo>
                <a:cubicBezTo>
                  <a:pt x="12" y="64"/>
                  <a:pt x="12" y="64"/>
                  <a:pt x="12" y="64"/>
                </a:cubicBezTo>
                <a:moveTo>
                  <a:pt x="95" y="9"/>
                </a:moveTo>
                <a:cubicBezTo>
                  <a:pt x="89" y="19"/>
                  <a:pt x="89" y="19"/>
                  <a:pt x="89" y="19"/>
                </a:cubicBezTo>
                <a:moveTo>
                  <a:pt x="118" y="32"/>
                </a:moveTo>
                <a:cubicBezTo>
                  <a:pt x="107" y="38"/>
                  <a:pt x="107" y="38"/>
                  <a:pt x="107" y="38"/>
                </a:cubicBezTo>
                <a:moveTo>
                  <a:pt x="114" y="64"/>
                </a:moveTo>
                <a:cubicBezTo>
                  <a:pt x="126" y="64"/>
                  <a:pt x="126" y="64"/>
                  <a:pt x="126" y="64"/>
                </a:cubicBezTo>
                <a:moveTo>
                  <a:pt x="77" y="115"/>
                </a:moveTo>
                <a:cubicBezTo>
                  <a:pt x="77" y="115"/>
                  <a:pt x="46" y="124"/>
                  <a:pt x="46" y="124"/>
                </a:cubicBezTo>
                <a:cubicBezTo>
                  <a:pt x="44" y="124"/>
                  <a:pt x="43" y="126"/>
                  <a:pt x="43" y="129"/>
                </a:cubicBezTo>
                <a:cubicBezTo>
                  <a:pt x="43" y="132"/>
                  <a:pt x="45" y="134"/>
                  <a:pt x="48" y="134"/>
                </a:cubicBezTo>
                <a:cubicBezTo>
                  <a:pt x="49" y="134"/>
                  <a:pt x="50" y="134"/>
                  <a:pt x="50" y="134"/>
                </a:cubicBezTo>
                <a:cubicBezTo>
                  <a:pt x="77" y="126"/>
                  <a:pt x="77" y="126"/>
                  <a:pt x="77" y="126"/>
                </a:cubicBezTo>
                <a:cubicBezTo>
                  <a:pt x="77" y="126"/>
                  <a:pt x="77" y="126"/>
                  <a:pt x="77" y="126"/>
                </a:cubicBezTo>
                <a:cubicBezTo>
                  <a:pt x="78" y="126"/>
                  <a:pt x="78" y="126"/>
                  <a:pt x="79" y="126"/>
                </a:cubicBezTo>
                <a:cubicBezTo>
                  <a:pt x="81" y="126"/>
                  <a:pt x="84" y="128"/>
                  <a:pt x="84" y="131"/>
                </a:cubicBezTo>
                <a:cubicBezTo>
                  <a:pt x="84" y="133"/>
                  <a:pt x="82" y="135"/>
                  <a:pt x="80" y="136"/>
                </a:cubicBezTo>
                <a:cubicBezTo>
                  <a:pt x="54" y="143"/>
                  <a:pt x="54" y="143"/>
                  <a:pt x="54" y="143"/>
                </a:cubicBezTo>
              </a:path>
            </a:pathLst>
          </a:custGeom>
          <a:noFill/>
          <a:ln cap="rnd" cmpd="sng" w="12700">
            <a:solidFill>
              <a:srgbClr val="EF8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8" name="Google Shape;498;p53"/>
          <p:cNvSpPr/>
          <p:nvPr/>
        </p:nvSpPr>
        <p:spPr>
          <a:xfrm>
            <a:off x="8980853" y="6324387"/>
            <a:ext cx="291906" cy="301751"/>
          </a:xfrm>
          <a:custGeom>
            <a:rect b="b" l="l" r="r" t="t"/>
            <a:pathLst>
              <a:path extrusionOk="0" h="128" w="124">
                <a:moveTo>
                  <a:pt x="46" y="13"/>
                </a:moveTo>
                <a:cubicBezTo>
                  <a:pt x="115" y="0"/>
                  <a:pt x="109" y="51"/>
                  <a:pt x="109" y="51"/>
                </a:cubicBezTo>
                <a:cubicBezTo>
                  <a:pt x="124" y="82"/>
                  <a:pt x="124" y="82"/>
                  <a:pt x="124" y="82"/>
                </a:cubicBezTo>
                <a:cubicBezTo>
                  <a:pt x="111" y="82"/>
                  <a:pt x="111" y="82"/>
                  <a:pt x="111" y="82"/>
                </a:cubicBezTo>
                <a:cubicBezTo>
                  <a:pt x="111" y="103"/>
                  <a:pt x="111" y="103"/>
                  <a:pt x="111" y="103"/>
                </a:cubicBezTo>
                <a:cubicBezTo>
                  <a:pt x="111" y="107"/>
                  <a:pt x="108" y="110"/>
                  <a:pt x="104" y="110"/>
                </a:cubicBezTo>
                <a:cubicBezTo>
                  <a:pt x="90" y="110"/>
                  <a:pt x="90" y="110"/>
                  <a:pt x="90" y="110"/>
                </a:cubicBezTo>
                <a:cubicBezTo>
                  <a:pt x="90" y="128"/>
                  <a:pt x="90" y="128"/>
                  <a:pt x="90" y="128"/>
                </a:cubicBezTo>
                <a:moveTo>
                  <a:pt x="33" y="128"/>
                </a:moveTo>
                <a:cubicBezTo>
                  <a:pt x="33" y="109"/>
                  <a:pt x="33" y="109"/>
                  <a:pt x="33" y="109"/>
                </a:cubicBezTo>
                <a:cubicBezTo>
                  <a:pt x="27" y="96"/>
                  <a:pt x="27" y="96"/>
                  <a:pt x="27" y="96"/>
                </a:cubicBezTo>
                <a:moveTo>
                  <a:pt x="69" y="58"/>
                </a:moveTo>
                <a:cubicBezTo>
                  <a:pt x="69" y="49"/>
                  <a:pt x="69" y="49"/>
                  <a:pt x="69" y="49"/>
                </a:cubicBezTo>
                <a:cubicBezTo>
                  <a:pt x="59" y="45"/>
                  <a:pt x="59" y="45"/>
                  <a:pt x="59" y="45"/>
                </a:cubicBezTo>
                <a:cubicBezTo>
                  <a:pt x="59" y="44"/>
                  <a:pt x="59" y="43"/>
                  <a:pt x="58" y="42"/>
                </a:cubicBezTo>
                <a:cubicBezTo>
                  <a:pt x="62" y="32"/>
                  <a:pt x="62" y="32"/>
                  <a:pt x="62" y="32"/>
                </a:cubicBezTo>
                <a:cubicBezTo>
                  <a:pt x="56" y="26"/>
                  <a:pt x="56" y="26"/>
                  <a:pt x="56" y="26"/>
                </a:cubicBezTo>
                <a:cubicBezTo>
                  <a:pt x="46" y="30"/>
                  <a:pt x="46" y="30"/>
                  <a:pt x="46" y="30"/>
                </a:cubicBezTo>
                <a:cubicBezTo>
                  <a:pt x="45" y="30"/>
                  <a:pt x="44" y="29"/>
                  <a:pt x="43" y="29"/>
                </a:cubicBezTo>
                <a:cubicBezTo>
                  <a:pt x="39" y="19"/>
                  <a:pt x="39" y="19"/>
                  <a:pt x="39" y="19"/>
                </a:cubicBezTo>
                <a:cubicBezTo>
                  <a:pt x="31" y="19"/>
                  <a:pt x="31" y="19"/>
                  <a:pt x="31" y="19"/>
                </a:cubicBezTo>
                <a:cubicBezTo>
                  <a:pt x="27" y="29"/>
                  <a:pt x="27" y="29"/>
                  <a:pt x="27" y="29"/>
                </a:cubicBezTo>
                <a:cubicBezTo>
                  <a:pt x="25" y="29"/>
                  <a:pt x="24" y="30"/>
                  <a:pt x="23" y="30"/>
                </a:cubicBezTo>
                <a:cubicBezTo>
                  <a:pt x="14" y="26"/>
                  <a:pt x="14" y="26"/>
                  <a:pt x="14" y="26"/>
                </a:cubicBezTo>
                <a:cubicBezTo>
                  <a:pt x="7" y="32"/>
                  <a:pt x="7" y="32"/>
                  <a:pt x="7" y="32"/>
                </a:cubicBezTo>
                <a:cubicBezTo>
                  <a:pt x="12" y="42"/>
                  <a:pt x="12" y="42"/>
                  <a:pt x="12" y="42"/>
                </a:cubicBezTo>
                <a:cubicBezTo>
                  <a:pt x="11" y="43"/>
                  <a:pt x="11" y="44"/>
                  <a:pt x="10" y="45"/>
                </a:cubicBezTo>
                <a:cubicBezTo>
                  <a:pt x="0" y="49"/>
                  <a:pt x="0" y="49"/>
                  <a:pt x="0" y="49"/>
                </a:cubicBezTo>
                <a:cubicBezTo>
                  <a:pt x="0" y="58"/>
                  <a:pt x="0" y="58"/>
                  <a:pt x="0" y="58"/>
                </a:cubicBezTo>
                <a:cubicBezTo>
                  <a:pt x="10" y="62"/>
                  <a:pt x="10" y="62"/>
                  <a:pt x="10" y="62"/>
                </a:cubicBezTo>
                <a:cubicBezTo>
                  <a:pt x="11" y="63"/>
                  <a:pt x="11" y="64"/>
                  <a:pt x="12" y="65"/>
                </a:cubicBezTo>
                <a:cubicBezTo>
                  <a:pt x="7" y="75"/>
                  <a:pt x="7" y="75"/>
                  <a:pt x="7" y="75"/>
                </a:cubicBezTo>
                <a:cubicBezTo>
                  <a:pt x="14" y="81"/>
                  <a:pt x="14" y="81"/>
                  <a:pt x="14" y="81"/>
                </a:cubicBezTo>
                <a:cubicBezTo>
                  <a:pt x="23" y="77"/>
                  <a:pt x="23" y="77"/>
                  <a:pt x="23" y="77"/>
                </a:cubicBezTo>
                <a:cubicBezTo>
                  <a:pt x="24" y="77"/>
                  <a:pt x="25" y="78"/>
                  <a:pt x="27" y="78"/>
                </a:cubicBezTo>
                <a:cubicBezTo>
                  <a:pt x="31" y="88"/>
                  <a:pt x="31" y="88"/>
                  <a:pt x="31" y="88"/>
                </a:cubicBezTo>
                <a:cubicBezTo>
                  <a:pt x="39" y="88"/>
                  <a:pt x="39" y="88"/>
                  <a:pt x="39" y="88"/>
                </a:cubicBezTo>
                <a:cubicBezTo>
                  <a:pt x="43" y="78"/>
                  <a:pt x="43" y="78"/>
                  <a:pt x="43" y="78"/>
                </a:cubicBezTo>
                <a:cubicBezTo>
                  <a:pt x="44" y="78"/>
                  <a:pt x="45" y="77"/>
                  <a:pt x="46" y="77"/>
                </a:cubicBezTo>
                <a:cubicBezTo>
                  <a:pt x="56" y="81"/>
                  <a:pt x="56" y="81"/>
                  <a:pt x="56" y="81"/>
                </a:cubicBezTo>
                <a:cubicBezTo>
                  <a:pt x="62" y="75"/>
                  <a:pt x="62" y="75"/>
                  <a:pt x="62" y="75"/>
                </a:cubicBezTo>
                <a:cubicBezTo>
                  <a:pt x="58" y="65"/>
                  <a:pt x="58" y="65"/>
                  <a:pt x="58" y="65"/>
                </a:cubicBezTo>
                <a:cubicBezTo>
                  <a:pt x="59" y="64"/>
                  <a:pt x="59" y="63"/>
                  <a:pt x="59" y="62"/>
                </a:cubicBezTo>
                <a:lnTo>
                  <a:pt x="69" y="58"/>
                </a:lnTo>
                <a:close/>
                <a:moveTo>
                  <a:pt x="35" y="39"/>
                </a:moveTo>
                <a:cubicBezTo>
                  <a:pt x="27" y="39"/>
                  <a:pt x="20" y="45"/>
                  <a:pt x="20" y="53"/>
                </a:cubicBezTo>
                <a:cubicBezTo>
                  <a:pt x="20" y="61"/>
                  <a:pt x="27" y="68"/>
                  <a:pt x="35" y="68"/>
                </a:cubicBezTo>
                <a:cubicBezTo>
                  <a:pt x="43" y="68"/>
                  <a:pt x="49" y="61"/>
                  <a:pt x="49" y="53"/>
                </a:cubicBezTo>
                <a:cubicBezTo>
                  <a:pt x="49" y="45"/>
                  <a:pt x="43" y="39"/>
                  <a:pt x="35" y="39"/>
                </a:cubicBezTo>
                <a:close/>
                <a:moveTo>
                  <a:pt x="90" y="110"/>
                </a:moveTo>
                <a:cubicBezTo>
                  <a:pt x="82" y="110"/>
                  <a:pt x="82" y="110"/>
                  <a:pt x="82" y="110"/>
                </a:cubicBezTo>
              </a:path>
            </a:pathLst>
          </a:custGeom>
          <a:noFill/>
          <a:ln cap="rnd" cmpd="sng" w="12700">
            <a:solidFill>
              <a:srgbClr val="EF8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9" name="Google Shape;499;p53"/>
          <p:cNvSpPr/>
          <p:nvPr/>
        </p:nvSpPr>
        <p:spPr>
          <a:xfrm>
            <a:off x="6066559" y="6380996"/>
            <a:ext cx="376573" cy="212161"/>
          </a:xfrm>
          <a:custGeom>
            <a:rect b="b" l="l" r="r" t="t"/>
            <a:pathLst>
              <a:path extrusionOk="0" h="90" w="160">
                <a:moveTo>
                  <a:pt x="42" y="75"/>
                </a:moveTo>
                <a:cubicBezTo>
                  <a:pt x="40" y="75"/>
                  <a:pt x="39" y="75"/>
                  <a:pt x="38" y="74"/>
                </a:cubicBezTo>
                <a:cubicBezTo>
                  <a:pt x="37" y="73"/>
                  <a:pt x="36" y="72"/>
                  <a:pt x="36" y="70"/>
                </a:cubicBezTo>
                <a:cubicBezTo>
                  <a:pt x="36" y="69"/>
                  <a:pt x="37" y="68"/>
                  <a:pt x="37" y="67"/>
                </a:cubicBezTo>
                <a:cubicBezTo>
                  <a:pt x="44" y="60"/>
                  <a:pt x="44" y="60"/>
                  <a:pt x="44" y="60"/>
                </a:cubicBezTo>
                <a:cubicBezTo>
                  <a:pt x="44" y="59"/>
                  <a:pt x="45" y="59"/>
                  <a:pt x="47" y="58"/>
                </a:cubicBezTo>
                <a:cubicBezTo>
                  <a:pt x="48" y="58"/>
                  <a:pt x="49" y="59"/>
                  <a:pt x="50" y="60"/>
                </a:cubicBezTo>
                <a:cubicBezTo>
                  <a:pt x="51" y="61"/>
                  <a:pt x="52" y="62"/>
                  <a:pt x="52" y="63"/>
                </a:cubicBezTo>
                <a:cubicBezTo>
                  <a:pt x="52" y="64"/>
                  <a:pt x="52" y="65"/>
                  <a:pt x="51" y="66"/>
                </a:cubicBezTo>
                <a:cubicBezTo>
                  <a:pt x="45" y="73"/>
                  <a:pt x="45" y="73"/>
                  <a:pt x="45" y="73"/>
                </a:cubicBezTo>
                <a:cubicBezTo>
                  <a:pt x="44" y="74"/>
                  <a:pt x="43" y="75"/>
                  <a:pt x="42" y="75"/>
                </a:cubicBezTo>
                <a:close/>
                <a:moveTo>
                  <a:pt x="97" y="66"/>
                </a:moveTo>
                <a:cubicBezTo>
                  <a:pt x="97" y="66"/>
                  <a:pt x="109" y="75"/>
                  <a:pt x="112" y="76"/>
                </a:cubicBezTo>
                <a:cubicBezTo>
                  <a:pt x="114" y="76"/>
                  <a:pt x="115" y="75"/>
                  <a:pt x="116" y="74"/>
                </a:cubicBezTo>
                <a:cubicBezTo>
                  <a:pt x="118" y="73"/>
                  <a:pt x="119" y="71"/>
                  <a:pt x="119" y="69"/>
                </a:cubicBezTo>
                <a:cubicBezTo>
                  <a:pt x="119" y="68"/>
                  <a:pt x="118" y="67"/>
                  <a:pt x="117" y="66"/>
                </a:cubicBezTo>
                <a:moveTo>
                  <a:pt x="88" y="72"/>
                </a:moveTo>
                <a:cubicBezTo>
                  <a:pt x="98" y="80"/>
                  <a:pt x="98" y="80"/>
                  <a:pt x="98" y="80"/>
                </a:cubicBezTo>
                <a:cubicBezTo>
                  <a:pt x="99" y="82"/>
                  <a:pt x="100" y="82"/>
                  <a:pt x="102" y="82"/>
                </a:cubicBezTo>
                <a:cubicBezTo>
                  <a:pt x="104" y="82"/>
                  <a:pt x="105" y="82"/>
                  <a:pt x="107" y="81"/>
                </a:cubicBezTo>
                <a:cubicBezTo>
                  <a:pt x="108" y="80"/>
                  <a:pt x="109" y="78"/>
                  <a:pt x="109" y="76"/>
                </a:cubicBezTo>
                <a:cubicBezTo>
                  <a:pt x="109" y="75"/>
                  <a:pt x="109" y="74"/>
                  <a:pt x="108" y="74"/>
                </a:cubicBezTo>
                <a:moveTo>
                  <a:pt x="82" y="82"/>
                </a:moveTo>
                <a:cubicBezTo>
                  <a:pt x="87" y="87"/>
                  <a:pt x="87" y="87"/>
                  <a:pt x="87" y="87"/>
                </a:cubicBezTo>
                <a:cubicBezTo>
                  <a:pt x="88" y="88"/>
                  <a:pt x="90" y="89"/>
                  <a:pt x="91" y="89"/>
                </a:cubicBezTo>
                <a:cubicBezTo>
                  <a:pt x="93" y="89"/>
                  <a:pt x="95" y="88"/>
                  <a:pt x="96" y="87"/>
                </a:cubicBezTo>
                <a:cubicBezTo>
                  <a:pt x="97" y="86"/>
                  <a:pt x="98" y="84"/>
                  <a:pt x="98" y="82"/>
                </a:cubicBezTo>
                <a:cubicBezTo>
                  <a:pt x="98" y="81"/>
                  <a:pt x="98" y="81"/>
                  <a:pt x="98" y="80"/>
                </a:cubicBezTo>
                <a:moveTo>
                  <a:pt x="71" y="86"/>
                </a:moveTo>
                <a:cubicBezTo>
                  <a:pt x="75" y="88"/>
                  <a:pt x="75" y="88"/>
                  <a:pt x="75" y="88"/>
                </a:cubicBezTo>
                <a:cubicBezTo>
                  <a:pt x="76" y="89"/>
                  <a:pt x="78" y="89"/>
                  <a:pt x="81" y="89"/>
                </a:cubicBezTo>
                <a:cubicBezTo>
                  <a:pt x="82" y="89"/>
                  <a:pt x="84" y="89"/>
                  <a:pt x="85" y="87"/>
                </a:cubicBezTo>
                <a:cubicBezTo>
                  <a:pt x="86" y="87"/>
                  <a:pt x="86" y="86"/>
                  <a:pt x="86" y="86"/>
                </a:cubicBezTo>
                <a:moveTo>
                  <a:pt x="51" y="81"/>
                </a:moveTo>
                <a:cubicBezTo>
                  <a:pt x="62" y="68"/>
                  <a:pt x="62" y="68"/>
                  <a:pt x="62" y="68"/>
                </a:cubicBezTo>
                <a:cubicBezTo>
                  <a:pt x="64" y="66"/>
                  <a:pt x="63" y="63"/>
                  <a:pt x="62" y="62"/>
                </a:cubicBezTo>
                <a:cubicBezTo>
                  <a:pt x="60" y="61"/>
                  <a:pt x="59" y="60"/>
                  <a:pt x="58" y="60"/>
                </a:cubicBezTo>
                <a:cubicBezTo>
                  <a:pt x="57" y="61"/>
                  <a:pt x="56" y="61"/>
                  <a:pt x="55" y="62"/>
                </a:cubicBezTo>
                <a:cubicBezTo>
                  <a:pt x="44" y="74"/>
                  <a:pt x="44" y="74"/>
                  <a:pt x="44" y="74"/>
                </a:cubicBezTo>
                <a:cubicBezTo>
                  <a:pt x="42" y="76"/>
                  <a:pt x="42" y="79"/>
                  <a:pt x="44" y="81"/>
                </a:cubicBezTo>
                <a:cubicBezTo>
                  <a:pt x="45" y="82"/>
                  <a:pt x="47" y="82"/>
                  <a:pt x="48" y="82"/>
                </a:cubicBezTo>
                <a:cubicBezTo>
                  <a:pt x="49" y="82"/>
                  <a:pt x="50" y="81"/>
                  <a:pt x="51" y="81"/>
                </a:cubicBezTo>
                <a:close/>
                <a:moveTo>
                  <a:pt x="60" y="85"/>
                </a:moveTo>
                <a:cubicBezTo>
                  <a:pt x="70" y="74"/>
                  <a:pt x="70" y="74"/>
                  <a:pt x="70" y="74"/>
                </a:cubicBezTo>
                <a:cubicBezTo>
                  <a:pt x="72" y="72"/>
                  <a:pt x="72" y="69"/>
                  <a:pt x="70" y="67"/>
                </a:cubicBezTo>
                <a:cubicBezTo>
                  <a:pt x="69" y="66"/>
                  <a:pt x="67" y="65"/>
                  <a:pt x="66" y="66"/>
                </a:cubicBezTo>
                <a:cubicBezTo>
                  <a:pt x="65" y="66"/>
                  <a:pt x="64" y="66"/>
                  <a:pt x="63" y="67"/>
                </a:cubicBezTo>
                <a:cubicBezTo>
                  <a:pt x="53" y="78"/>
                  <a:pt x="53" y="78"/>
                  <a:pt x="53" y="78"/>
                </a:cubicBezTo>
                <a:cubicBezTo>
                  <a:pt x="51" y="80"/>
                  <a:pt x="51" y="83"/>
                  <a:pt x="53" y="85"/>
                </a:cubicBezTo>
                <a:cubicBezTo>
                  <a:pt x="54" y="86"/>
                  <a:pt x="56" y="87"/>
                  <a:pt x="57" y="86"/>
                </a:cubicBezTo>
                <a:cubicBezTo>
                  <a:pt x="58" y="86"/>
                  <a:pt x="59" y="86"/>
                  <a:pt x="60" y="85"/>
                </a:cubicBezTo>
                <a:close/>
                <a:moveTo>
                  <a:pt x="74" y="84"/>
                </a:moveTo>
                <a:cubicBezTo>
                  <a:pt x="75" y="82"/>
                  <a:pt x="75" y="82"/>
                  <a:pt x="75" y="82"/>
                </a:cubicBezTo>
                <a:cubicBezTo>
                  <a:pt x="77" y="80"/>
                  <a:pt x="77" y="77"/>
                  <a:pt x="75" y="75"/>
                </a:cubicBezTo>
                <a:cubicBezTo>
                  <a:pt x="74" y="74"/>
                  <a:pt x="72" y="74"/>
                  <a:pt x="71" y="74"/>
                </a:cubicBezTo>
                <a:cubicBezTo>
                  <a:pt x="70" y="74"/>
                  <a:pt x="69" y="75"/>
                  <a:pt x="68" y="76"/>
                </a:cubicBezTo>
                <a:cubicBezTo>
                  <a:pt x="62" y="82"/>
                  <a:pt x="62" y="82"/>
                  <a:pt x="62" y="82"/>
                </a:cubicBezTo>
                <a:cubicBezTo>
                  <a:pt x="61" y="84"/>
                  <a:pt x="61" y="87"/>
                  <a:pt x="63" y="89"/>
                </a:cubicBezTo>
                <a:cubicBezTo>
                  <a:pt x="64" y="90"/>
                  <a:pt x="65" y="90"/>
                  <a:pt x="67" y="90"/>
                </a:cubicBezTo>
                <a:cubicBezTo>
                  <a:pt x="68" y="90"/>
                  <a:pt x="69" y="89"/>
                  <a:pt x="69" y="89"/>
                </a:cubicBezTo>
                <a:lnTo>
                  <a:pt x="74" y="84"/>
                </a:lnTo>
                <a:close/>
                <a:moveTo>
                  <a:pt x="137" y="1"/>
                </a:moveTo>
                <a:cubicBezTo>
                  <a:pt x="127" y="6"/>
                  <a:pt x="112" y="14"/>
                  <a:pt x="110" y="15"/>
                </a:cubicBezTo>
                <a:cubicBezTo>
                  <a:pt x="112" y="19"/>
                  <a:pt x="121" y="34"/>
                  <a:pt x="133" y="54"/>
                </a:cubicBezTo>
                <a:cubicBezTo>
                  <a:pt x="134" y="57"/>
                  <a:pt x="134" y="57"/>
                  <a:pt x="134" y="57"/>
                </a:cubicBezTo>
                <a:cubicBezTo>
                  <a:pt x="160" y="43"/>
                  <a:pt x="160" y="43"/>
                  <a:pt x="160" y="43"/>
                </a:cubicBezTo>
                <a:moveTo>
                  <a:pt x="113" y="21"/>
                </a:moveTo>
                <a:cubicBezTo>
                  <a:pt x="101" y="16"/>
                  <a:pt x="94" y="23"/>
                  <a:pt x="86" y="23"/>
                </a:cubicBezTo>
                <a:cubicBezTo>
                  <a:pt x="83" y="23"/>
                  <a:pt x="81" y="24"/>
                  <a:pt x="79" y="24"/>
                </a:cubicBezTo>
                <a:cubicBezTo>
                  <a:pt x="79" y="24"/>
                  <a:pt x="79" y="24"/>
                  <a:pt x="79" y="24"/>
                </a:cubicBezTo>
                <a:cubicBezTo>
                  <a:pt x="78" y="24"/>
                  <a:pt x="77" y="24"/>
                  <a:pt x="77" y="24"/>
                </a:cubicBezTo>
                <a:cubicBezTo>
                  <a:pt x="55" y="35"/>
                  <a:pt x="55" y="35"/>
                  <a:pt x="55" y="35"/>
                </a:cubicBezTo>
                <a:cubicBezTo>
                  <a:pt x="45" y="40"/>
                  <a:pt x="55" y="48"/>
                  <a:pt x="58" y="47"/>
                </a:cubicBezTo>
                <a:cubicBezTo>
                  <a:pt x="62" y="46"/>
                  <a:pt x="70" y="43"/>
                  <a:pt x="76" y="41"/>
                </a:cubicBezTo>
                <a:cubicBezTo>
                  <a:pt x="79" y="39"/>
                  <a:pt x="83" y="40"/>
                  <a:pt x="86" y="42"/>
                </a:cubicBezTo>
                <a:cubicBezTo>
                  <a:pt x="96" y="49"/>
                  <a:pt x="116" y="64"/>
                  <a:pt x="117" y="66"/>
                </a:cubicBezTo>
                <a:moveTo>
                  <a:pt x="131" y="52"/>
                </a:moveTo>
                <a:cubicBezTo>
                  <a:pt x="130" y="53"/>
                  <a:pt x="125" y="56"/>
                  <a:pt x="124" y="57"/>
                </a:cubicBezTo>
                <a:cubicBezTo>
                  <a:pt x="124" y="57"/>
                  <a:pt x="123" y="58"/>
                  <a:pt x="122" y="60"/>
                </a:cubicBezTo>
                <a:cubicBezTo>
                  <a:pt x="121" y="62"/>
                  <a:pt x="119" y="65"/>
                  <a:pt x="117" y="66"/>
                </a:cubicBezTo>
                <a:moveTo>
                  <a:pt x="40" y="64"/>
                </a:moveTo>
                <a:cubicBezTo>
                  <a:pt x="40" y="64"/>
                  <a:pt x="40" y="64"/>
                  <a:pt x="40" y="64"/>
                </a:cubicBezTo>
                <a:moveTo>
                  <a:pt x="0" y="41"/>
                </a:moveTo>
                <a:cubicBezTo>
                  <a:pt x="23" y="60"/>
                  <a:pt x="23" y="60"/>
                  <a:pt x="23" y="60"/>
                </a:cubicBezTo>
                <a:cubicBezTo>
                  <a:pt x="56" y="19"/>
                  <a:pt x="56" y="19"/>
                  <a:pt x="56" y="19"/>
                </a:cubicBezTo>
                <a:cubicBezTo>
                  <a:pt x="33" y="0"/>
                  <a:pt x="33" y="0"/>
                  <a:pt x="33" y="0"/>
                </a:cubicBezTo>
                <a:moveTo>
                  <a:pt x="26" y="57"/>
                </a:moveTo>
                <a:cubicBezTo>
                  <a:pt x="32" y="62"/>
                  <a:pt x="39" y="66"/>
                  <a:pt x="39" y="66"/>
                </a:cubicBezTo>
                <a:moveTo>
                  <a:pt x="69" y="28"/>
                </a:moveTo>
                <a:cubicBezTo>
                  <a:pt x="66" y="27"/>
                  <a:pt x="59" y="24"/>
                  <a:pt x="53" y="22"/>
                </a:cubicBezTo>
              </a:path>
            </a:pathLst>
          </a:custGeom>
          <a:solidFill>
            <a:srgbClr val="FFFFFF"/>
          </a:solidFill>
          <a:ln cap="rnd" cmpd="sng" w="12700">
            <a:solidFill>
              <a:srgbClr val="EF8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53"/>
          <p:cNvSpPr/>
          <p:nvPr/>
        </p:nvSpPr>
        <p:spPr>
          <a:xfrm>
            <a:off x="6527800" y="5213865"/>
            <a:ext cx="287476" cy="230866"/>
          </a:xfrm>
          <a:custGeom>
            <a:rect b="b" l="l" r="r" t="t"/>
            <a:pathLst>
              <a:path extrusionOk="0" h="98" w="122">
                <a:moveTo>
                  <a:pt x="122" y="98"/>
                </a:moveTo>
                <a:cubicBezTo>
                  <a:pt x="0" y="98"/>
                  <a:pt x="0" y="98"/>
                  <a:pt x="0" y="98"/>
                </a:cubicBezTo>
                <a:moveTo>
                  <a:pt x="29" y="72"/>
                </a:moveTo>
                <a:cubicBezTo>
                  <a:pt x="13" y="72"/>
                  <a:pt x="13" y="72"/>
                  <a:pt x="13" y="72"/>
                </a:cubicBezTo>
                <a:cubicBezTo>
                  <a:pt x="13" y="98"/>
                  <a:pt x="13" y="98"/>
                  <a:pt x="13" y="98"/>
                </a:cubicBezTo>
                <a:cubicBezTo>
                  <a:pt x="29" y="98"/>
                  <a:pt x="29" y="98"/>
                  <a:pt x="29" y="98"/>
                </a:cubicBezTo>
                <a:lnTo>
                  <a:pt x="29" y="72"/>
                </a:lnTo>
                <a:close/>
                <a:moveTo>
                  <a:pt x="56" y="46"/>
                </a:moveTo>
                <a:cubicBezTo>
                  <a:pt x="39" y="46"/>
                  <a:pt x="39" y="46"/>
                  <a:pt x="39" y="46"/>
                </a:cubicBezTo>
                <a:cubicBezTo>
                  <a:pt x="39" y="98"/>
                  <a:pt x="39" y="98"/>
                  <a:pt x="39" y="98"/>
                </a:cubicBezTo>
                <a:cubicBezTo>
                  <a:pt x="56" y="98"/>
                  <a:pt x="56" y="98"/>
                  <a:pt x="56" y="98"/>
                </a:cubicBezTo>
                <a:lnTo>
                  <a:pt x="56" y="46"/>
                </a:lnTo>
                <a:close/>
                <a:moveTo>
                  <a:pt x="82" y="57"/>
                </a:moveTo>
                <a:cubicBezTo>
                  <a:pt x="65" y="57"/>
                  <a:pt x="65" y="57"/>
                  <a:pt x="65" y="57"/>
                </a:cubicBezTo>
                <a:cubicBezTo>
                  <a:pt x="65" y="98"/>
                  <a:pt x="65" y="98"/>
                  <a:pt x="65" y="98"/>
                </a:cubicBezTo>
                <a:cubicBezTo>
                  <a:pt x="82" y="98"/>
                  <a:pt x="82" y="98"/>
                  <a:pt x="82" y="98"/>
                </a:cubicBezTo>
                <a:lnTo>
                  <a:pt x="82" y="57"/>
                </a:lnTo>
                <a:close/>
                <a:moveTo>
                  <a:pt x="109" y="31"/>
                </a:moveTo>
                <a:cubicBezTo>
                  <a:pt x="92" y="31"/>
                  <a:pt x="92" y="31"/>
                  <a:pt x="92" y="31"/>
                </a:cubicBezTo>
                <a:cubicBezTo>
                  <a:pt x="92" y="98"/>
                  <a:pt x="92" y="98"/>
                  <a:pt x="92" y="98"/>
                </a:cubicBezTo>
                <a:cubicBezTo>
                  <a:pt x="109" y="98"/>
                  <a:pt x="109" y="98"/>
                  <a:pt x="109" y="98"/>
                </a:cubicBezTo>
                <a:lnTo>
                  <a:pt x="109" y="31"/>
                </a:lnTo>
                <a:close/>
                <a:moveTo>
                  <a:pt x="21" y="43"/>
                </a:moveTo>
                <a:cubicBezTo>
                  <a:pt x="18" y="43"/>
                  <a:pt x="16" y="45"/>
                  <a:pt x="16" y="48"/>
                </a:cubicBezTo>
                <a:cubicBezTo>
                  <a:pt x="16" y="50"/>
                  <a:pt x="18" y="53"/>
                  <a:pt x="21" y="53"/>
                </a:cubicBezTo>
                <a:cubicBezTo>
                  <a:pt x="24" y="53"/>
                  <a:pt x="26" y="50"/>
                  <a:pt x="26" y="48"/>
                </a:cubicBezTo>
                <a:cubicBezTo>
                  <a:pt x="26" y="45"/>
                  <a:pt x="24" y="43"/>
                  <a:pt x="21" y="43"/>
                </a:cubicBezTo>
                <a:close/>
                <a:moveTo>
                  <a:pt x="47" y="18"/>
                </a:moveTo>
                <a:cubicBezTo>
                  <a:pt x="45" y="18"/>
                  <a:pt x="43" y="20"/>
                  <a:pt x="43" y="23"/>
                </a:cubicBezTo>
                <a:cubicBezTo>
                  <a:pt x="43" y="25"/>
                  <a:pt x="45" y="28"/>
                  <a:pt x="47" y="28"/>
                </a:cubicBezTo>
                <a:cubicBezTo>
                  <a:pt x="50" y="28"/>
                  <a:pt x="52" y="25"/>
                  <a:pt x="52" y="23"/>
                </a:cubicBezTo>
                <a:cubicBezTo>
                  <a:pt x="52" y="20"/>
                  <a:pt x="50" y="18"/>
                  <a:pt x="47" y="18"/>
                </a:cubicBezTo>
                <a:close/>
                <a:moveTo>
                  <a:pt x="74" y="31"/>
                </a:moveTo>
                <a:cubicBezTo>
                  <a:pt x="71" y="31"/>
                  <a:pt x="69" y="33"/>
                  <a:pt x="69" y="35"/>
                </a:cubicBezTo>
                <a:cubicBezTo>
                  <a:pt x="69" y="38"/>
                  <a:pt x="71" y="40"/>
                  <a:pt x="74" y="40"/>
                </a:cubicBezTo>
                <a:cubicBezTo>
                  <a:pt x="76" y="40"/>
                  <a:pt x="79" y="38"/>
                  <a:pt x="79" y="35"/>
                </a:cubicBezTo>
                <a:cubicBezTo>
                  <a:pt x="79" y="33"/>
                  <a:pt x="76" y="31"/>
                  <a:pt x="74" y="31"/>
                </a:cubicBezTo>
                <a:close/>
                <a:moveTo>
                  <a:pt x="100" y="0"/>
                </a:moveTo>
                <a:cubicBezTo>
                  <a:pt x="98" y="0"/>
                  <a:pt x="95" y="3"/>
                  <a:pt x="95" y="5"/>
                </a:cubicBezTo>
                <a:cubicBezTo>
                  <a:pt x="95" y="8"/>
                  <a:pt x="98" y="10"/>
                  <a:pt x="100" y="10"/>
                </a:cubicBezTo>
                <a:cubicBezTo>
                  <a:pt x="103" y="10"/>
                  <a:pt x="105" y="8"/>
                  <a:pt x="105" y="5"/>
                </a:cubicBezTo>
                <a:cubicBezTo>
                  <a:pt x="105" y="3"/>
                  <a:pt x="103" y="0"/>
                  <a:pt x="100" y="0"/>
                </a:cubicBezTo>
                <a:close/>
                <a:moveTo>
                  <a:pt x="77" y="32"/>
                </a:moveTo>
                <a:cubicBezTo>
                  <a:pt x="97" y="9"/>
                  <a:pt x="97" y="9"/>
                  <a:pt x="97" y="9"/>
                </a:cubicBezTo>
                <a:moveTo>
                  <a:pt x="52" y="25"/>
                </a:moveTo>
                <a:cubicBezTo>
                  <a:pt x="69" y="33"/>
                  <a:pt x="69" y="33"/>
                  <a:pt x="69" y="33"/>
                </a:cubicBezTo>
                <a:moveTo>
                  <a:pt x="44" y="26"/>
                </a:moveTo>
                <a:cubicBezTo>
                  <a:pt x="25" y="45"/>
                  <a:pt x="25" y="45"/>
                  <a:pt x="25" y="45"/>
                </a:cubicBezTo>
              </a:path>
            </a:pathLst>
          </a:custGeom>
          <a:noFill/>
          <a:ln cap="rnd" cmpd="sng" w="12700">
            <a:solidFill>
              <a:srgbClr val="EF8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1" name="Google Shape;501;p53"/>
          <p:cNvSpPr/>
          <p:nvPr/>
        </p:nvSpPr>
        <p:spPr>
          <a:xfrm>
            <a:off x="8652854" y="5246846"/>
            <a:ext cx="221513" cy="261386"/>
          </a:xfrm>
          <a:custGeom>
            <a:rect b="b" l="l" r="r" t="t"/>
            <a:pathLst>
              <a:path extrusionOk="0" h="531" w="450">
                <a:moveTo>
                  <a:pt x="450" y="215"/>
                </a:moveTo>
                <a:lnTo>
                  <a:pt x="450" y="531"/>
                </a:lnTo>
                <a:lnTo>
                  <a:pt x="0" y="531"/>
                </a:lnTo>
                <a:lnTo>
                  <a:pt x="0" y="215"/>
                </a:lnTo>
                <a:moveTo>
                  <a:pt x="450" y="531"/>
                </a:moveTo>
                <a:lnTo>
                  <a:pt x="225" y="373"/>
                </a:lnTo>
                <a:lnTo>
                  <a:pt x="0" y="531"/>
                </a:lnTo>
                <a:moveTo>
                  <a:pt x="450" y="215"/>
                </a:moveTo>
                <a:lnTo>
                  <a:pt x="302" y="378"/>
                </a:lnTo>
                <a:moveTo>
                  <a:pt x="0" y="215"/>
                </a:moveTo>
                <a:lnTo>
                  <a:pt x="153" y="378"/>
                </a:lnTo>
                <a:moveTo>
                  <a:pt x="397" y="206"/>
                </a:moveTo>
                <a:lnTo>
                  <a:pt x="397" y="95"/>
                </a:lnTo>
                <a:moveTo>
                  <a:pt x="297" y="0"/>
                </a:moveTo>
                <a:lnTo>
                  <a:pt x="58" y="0"/>
                </a:lnTo>
                <a:lnTo>
                  <a:pt x="58" y="206"/>
                </a:lnTo>
                <a:moveTo>
                  <a:pt x="397" y="95"/>
                </a:moveTo>
                <a:lnTo>
                  <a:pt x="297" y="0"/>
                </a:lnTo>
                <a:lnTo>
                  <a:pt x="297" y="95"/>
                </a:lnTo>
                <a:lnTo>
                  <a:pt x="397" y="95"/>
                </a:lnTo>
                <a:moveTo>
                  <a:pt x="153" y="153"/>
                </a:moveTo>
                <a:lnTo>
                  <a:pt x="106" y="153"/>
                </a:lnTo>
                <a:moveTo>
                  <a:pt x="335" y="153"/>
                </a:moveTo>
                <a:lnTo>
                  <a:pt x="201" y="153"/>
                </a:lnTo>
                <a:moveTo>
                  <a:pt x="106" y="206"/>
                </a:moveTo>
                <a:lnTo>
                  <a:pt x="235" y="206"/>
                </a:lnTo>
                <a:moveTo>
                  <a:pt x="335" y="206"/>
                </a:moveTo>
                <a:lnTo>
                  <a:pt x="287" y="206"/>
                </a:lnTo>
              </a:path>
            </a:pathLst>
          </a:custGeom>
          <a:noFill/>
          <a:ln cap="rnd" cmpd="sng" w="12700">
            <a:solidFill>
              <a:srgbClr val="EF86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PROPIEDAD, PLANTAS Y EQUIPOS</a:t>
            </a:r>
            <a:endParaRPr b="0" i="0" sz="3100" u="none" cap="none" strike="noStrike">
              <a:solidFill>
                <a:srgbClr val="A93501"/>
              </a:solidFill>
              <a:latin typeface="Calibri"/>
              <a:ea typeface="Calibri"/>
              <a:cs typeface="Calibri"/>
              <a:sym typeface="Calibri"/>
            </a:endParaRPr>
          </a:p>
        </p:txBody>
      </p:sp>
      <p:grpSp>
        <p:nvGrpSpPr>
          <p:cNvPr id="507" name="Google Shape;507;p54"/>
          <p:cNvGrpSpPr/>
          <p:nvPr/>
        </p:nvGrpSpPr>
        <p:grpSpPr>
          <a:xfrm>
            <a:off x="1378376" y="2118298"/>
            <a:ext cx="6677846" cy="1211445"/>
            <a:chOff x="1378376" y="2257681"/>
            <a:chExt cx="6677846" cy="1211445"/>
          </a:xfrm>
        </p:grpSpPr>
        <p:sp>
          <p:nvSpPr>
            <p:cNvPr id="508" name="Google Shape;508;p54"/>
            <p:cNvSpPr/>
            <p:nvPr/>
          </p:nvSpPr>
          <p:spPr>
            <a:xfrm>
              <a:off x="1378376" y="2494706"/>
              <a:ext cx="6590596" cy="974420"/>
            </a:xfrm>
            <a:prstGeom prst="roundRect">
              <a:avLst>
                <a:gd fmla="val 7225" name="adj"/>
              </a:avLst>
            </a:prstGeom>
            <a:solidFill>
              <a:srgbClr val="F7E3D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9" name="Google Shape;509;p54"/>
            <p:cNvSpPr txBox="1"/>
            <p:nvPr/>
          </p:nvSpPr>
          <p:spPr>
            <a:xfrm>
              <a:off x="1393864" y="2555598"/>
              <a:ext cx="6429576" cy="81043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Valor del bien = depreciación mensual * 12 meses = Depreciación Anual</a:t>
              </a:r>
              <a:endParaRPr/>
            </a:p>
            <a:p>
              <a:pPr indent="0" lvl="0" marL="0" marR="0" rtl="0" algn="ctr">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vida útil</a:t>
              </a:r>
              <a:endParaRPr b="0" i="0" sz="1600" u="none" cap="none" strike="noStrike">
                <a:solidFill>
                  <a:srgbClr val="000000"/>
                </a:solidFill>
                <a:latin typeface="Calibri"/>
                <a:ea typeface="Calibri"/>
                <a:cs typeface="Calibri"/>
                <a:sym typeface="Calibri"/>
              </a:endParaRPr>
            </a:p>
          </p:txBody>
        </p:sp>
        <p:pic>
          <p:nvPicPr>
            <p:cNvPr id="510" name="Google Shape;510;p54"/>
            <p:cNvPicPr preferRelativeResize="0"/>
            <p:nvPr/>
          </p:nvPicPr>
          <p:blipFill rotWithShape="1">
            <a:blip r:embed="rId3">
              <a:alphaModFix/>
            </a:blip>
            <a:srcRect b="0" l="0" r="0" t="0"/>
            <a:stretch/>
          </p:blipFill>
          <p:spPr>
            <a:xfrm>
              <a:off x="7571508" y="2257681"/>
              <a:ext cx="484714" cy="477100"/>
            </a:xfrm>
            <a:prstGeom prst="rect">
              <a:avLst/>
            </a:prstGeom>
            <a:noFill/>
            <a:ln>
              <a:noFill/>
            </a:ln>
          </p:spPr>
        </p:pic>
        <p:cxnSp>
          <p:nvCxnSpPr>
            <p:cNvPr id="511" name="Google Shape;511;p54"/>
            <p:cNvCxnSpPr/>
            <p:nvPr/>
          </p:nvCxnSpPr>
          <p:spPr>
            <a:xfrm>
              <a:off x="1641662" y="3019998"/>
              <a:ext cx="6009100" cy="0"/>
            </a:xfrm>
            <a:prstGeom prst="straightConnector1">
              <a:avLst/>
            </a:prstGeom>
            <a:noFill/>
            <a:ln cap="flat" cmpd="sng" w="25400">
              <a:solidFill>
                <a:schemeClr val="dk1"/>
              </a:solidFill>
              <a:prstDash val="solid"/>
              <a:round/>
              <a:headEnd len="sm" w="sm" type="none"/>
              <a:tailEnd len="sm" w="sm" type="none"/>
            </a:ln>
          </p:spPr>
        </p:cxnSp>
      </p:grpSp>
      <p:pic>
        <p:nvPicPr>
          <p:cNvPr descr="pca9propiedades.png" id="512" name="Google Shape;512;p54"/>
          <p:cNvPicPr preferRelativeResize="0"/>
          <p:nvPr/>
        </p:nvPicPr>
        <p:blipFill rotWithShape="1">
          <a:blip r:embed="rId4">
            <a:alphaModFix/>
          </a:blip>
          <a:srcRect b="0" l="0" r="0" t="0"/>
          <a:stretch/>
        </p:blipFill>
        <p:spPr>
          <a:xfrm>
            <a:off x="1657149" y="3354272"/>
            <a:ext cx="6556668" cy="39247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PROPIEDAD, PLANTAS Y EQUIPOS</a:t>
            </a:r>
            <a:endParaRPr b="0" i="0" sz="3100" u="none" cap="none" strike="noStrike">
              <a:solidFill>
                <a:srgbClr val="A93501"/>
              </a:solidFill>
              <a:latin typeface="Calibri"/>
              <a:ea typeface="Calibri"/>
              <a:cs typeface="Calibri"/>
              <a:sym typeface="Calibri"/>
            </a:endParaRPr>
          </a:p>
        </p:txBody>
      </p:sp>
      <p:pic>
        <p:nvPicPr>
          <p:cNvPr id="518" name="Google Shape;518;p55"/>
          <p:cNvPicPr preferRelativeResize="0"/>
          <p:nvPr/>
        </p:nvPicPr>
        <p:blipFill rotWithShape="1">
          <a:blip r:embed="rId3">
            <a:alphaModFix/>
          </a:blip>
          <a:srcRect b="0" l="0" r="0" t="0"/>
          <a:stretch/>
        </p:blipFill>
        <p:spPr>
          <a:xfrm>
            <a:off x="4440440" y="2349565"/>
            <a:ext cx="4733925" cy="4267200"/>
          </a:xfrm>
          <a:prstGeom prst="rect">
            <a:avLst/>
          </a:prstGeom>
          <a:noFill/>
          <a:ln>
            <a:noFill/>
          </a:ln>
        </p:spPr>
      </p:pic>
      <p:pic>
        <p:nvPicPr>
          <p:cNvPr id="519" name="Google Shape;519;p55"/>
          <p:cNvPicPr preferRelativeResize="0"/>
          <p:nvPr/>
        </p:nvPicPr>
        <p:blipFill rotWithShape="1">
          <a:blip r:embed="rId4">
            <a:alphaModFix/>
          </a:blip>
          <a:srcRect b="0" l="0" r="0" t="0"/>
          <a:stretch/>
        </p:blipFill>
        <p:spPr>
          <a:xfrm>
            <a:off x="957634" y="2349565"/>
            <a:ext cx="3410798" cy="30861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ACTIVOS Y</a:t>
            </a:r>
            <a:endParaRPr b="0" i="0" sz="2800" u="none" cap="none" strike="noStrike">
              <a:solidFill>
                <a:srgbClr val="A9350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800" u="none" cap="none" strike="noStrike">
                <a:solidFill>
                  <a:srgbClr val="A93501"/>
                </a:solidFill>
                <a:latin typeface="Calibri"/>
                <a:ea typeface="Calibri"/>
                <a:cs typeface="Calibri"/>
                <a:sym typeface="Calibri"/>
              </a:rPr>
              <a:t>PASIVOS POR IMPUESTO CORRIENTES</a:t>
            </a:r>
            <a:endParaRPr b="0" i="0" sz="3100" u="none" cap="none" strike="noStrike">
              <a:solidFill>
                <a:srgbClr val="A93501"/>
              </a:solidFill>
              <a:latin typeface="Calibri"/>
              <a:ea typeface="Calibri"/>
              <a:cs typeface="Calibri"/>
              <a:sym typeface="Calibri"/>
            </a:endParaRPr>
          </a:p>
        </p:txBody>
      </p:sp>
      <p:sp>
        <p:nvSpPr>
          <p:cNvPr id="525" name="Google Shape;525;p56"/>
          <p:cNvSpPr/>
          <p:nvPr/>
        </p:nvSpPr>
        <p:spPr>
          <a:xfrm>
            <a:off x="1161557" y="2386296"/>
            <a:ext cx="6159195" cy="2259855"/>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26" name="Google Shape;526;p56"/>
          <p:cNvSpPr txBox="1"/>
          <p:nvPr/>
        </p:nvSpPr>
        <p:spPr>
          <a:xfrm>
            <a:off x="1392933" y="2555597"/>
            <a:ext cx="6118447" cy="1799427"/>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Al final del período contable, cuando los activos por impuestos corrientes son mayores a los pasivos por impuestos corriente, se produce un remanente que de un año a otro debe reflejarse en la cuenta Impuestos por Recuperar, cuenta de activo que mantiene el saldo hasta que es utilizado.</a:t>
            </a:r>
            <a:endParaRPr b="0" i="0" sz="1600" u="none" cap="none" strike="noStrike">
              <a:solidFill>
                <a:srgbClr val="000000"/>
              </a:solidFill>
              <a:latin typeface="Calibri"/>
              <a:ea typeface="Calibri"/>
              <a:cs typeface="Calibri"/>
              <a:sym typeface="Calibri"/>
            </a:endParaRPr>
          </a:p>
        </p:txBody>
      </p:sp>
      <p:pic>
        <p:nvPicPr>
          <p:cNvPr id="527" name="Google Shape;527;p56"/>
          <p:cNvPicPr preferRelativeResize="0"/>
          <p:nvPr/>
        </p:nvPicPr>
        <p:blipFill rotWithShape="1">
          <a:blip r:embed="rId3">
            <a:alphaModFix/>
          </a:blip>
          <a:srcRect b="0" l="0" r="0" t="0"/>
          <a:stretch/>
        </p:blipFill>
        <p:spPr>
          <a:xfrm>
            <a:off x="6862968" y="2149271"/>
            <a:ext cx="558277" cy="477100"/>
          </a:xfrm>
          <a:prstGeom prst="rect">
            <a:avLst/>
          </a:prstGeom>
          <a:noFill/>
          <a:ln>
            <a:noFill/>
          </a:ln>
        </p:spPr>
      </p:pic>
      <p:pic>
        <p:nvPicPr>
          <p:cNvPr descr="pca9lalala.png" id="528" name="Google Shape;528;p56"/>
          <p:cNvPicPr preferRelativeResize="0"/>
          <p:nvPr/>
        </p:nvPicPr>
        <p:blipFill rotWithShape="1">
          <a:blip r:embed="rId4">
            <a:alphaModFix/>
          </a:blip>
          <a:srcRect b="0" l="0" r="0" t="0"/>
          <a:stretch/>
        </p:blipFill>
        <p:spPr>
          <a:xfrm>
            <a:off x="4467139" y="3957643"/>
            <a:ext cx="4940472" cy="3246733"/>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7"/>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t>
            </a:r>
            <a:r>
              <a:rPr b="0" i="0" lang="en-US" sz="2800" u="none" cap="none" strike="noStrike">
                <a:solidFill>
                  <a:srgbClr val="A93501"/>
                </a:solidFill>
                <a:latin typeface="Calibri"/>
                <a:ea typeface="Calibri"/>
                <a:cs typeface="Calibri"/>
                <a:sym typeface="Calibri"/>
              </a:rPr>
              <a:t>ACTIVOS Y</a:t>
            </a:r>
            <a:endParaRPr b="0" i="0" sz="2800" u="none" cap="none" strike="noStrike">
              <a:solidFill>
                <a:srgbClr val="A93501"/>
              </a:solidFill>
              <a:latin typeface="Calibri"/>
              <a:ea typeface="Calibri"/>
              <a:cs typeface="Calibri"/>
              <a:sym typeface="Calibri"/>
            </a:endParaRPr>
          </a:p>
          <a:p>
            <a:pPr indent="0" lvl="0" marL="0" marR="0" rtl="0" algn="l">
              <a:lnSpc>
                <a:spcPct val="80000"/>
              </a:lnSpc>
              <a:spcBef>
                <a:spcPts val="0"/>
              </a:spcBef>
              <a:spcAft>
                <a:spcPts val="0"/>
              </a:spcAft>
              <a:buNone/>
            </a:pPr>
            <a:r>
              <a:rPr b="0" i="0" lang="en-US" sz="2800" u="none" cap="none" strike="noStrike">
                <a:solidFill>
                  <a:srgbClr val="A93501"/>
                </a:solidFill>
                <a:latin typeface="Calibri"/>
                <a:ea typeface="Calibri"/>
                <a:cs typeface="Calibri"/>
                <a:sym typeface="Calibri"/>
              </a:rPr>
              <a:t>PASIVOS POR IMPUESTO CORRIENTES</a:t>
            </a:r>
            <a:endParaRPr b="0" i="0" sz="3100" u="none" cap="none" strike="noStrike">
              <a:solidFill>
                <a:srgbClr val="A93501"/>
              </a:solidFill>
              <a:latin typeface="Calibri"/>
              <a:ea typeface="Calibri"/>
              <a:cs typeface="Calibri"/>
              <a:sym typeface="Calibri"/>
            </a:endParaRPr>
          </a:p>
        </p:txBody>
      </p:sp>
      <p:pic>
        <p:nvPicPr>
          <p:cNvPr id="534" name="Google Shape;534;p57"/>
          <p:cNvPicPr preferRelativeResize="0"/>
          <p:nvPr/>
        </p:nvPicPr>
        <p:blipFill rotWithShape="1">
          <a:blip r:embed="rId3">
            <a:alphaModFix/>
          </a:blip>
          <a:srcRect b="0" l="0" r="0" t="0"/>
          <a:stretch/>
        </p:blipFill>
        <p:spPr>
          <a:xfrm>
            <a:off x="868363" y="2514671"/>
            <a:ext cx="3848100" cy="1933575"/>
          </a:xfrm>
          <a:prstGeom prst="rect">
            <a:avLst/>
          </a:prstGeom>
          <a:noFill/>
          <a:ln>
            <a:noFill/>
          </a:ln>
        </p:spPr>
      </p:pic>
      <p:pic>
        <p:nvPicPr>
          <p:cNvPr id="535" name="Google Shape;535;p57"/>
          <p:cNvPicPr preferRelativeResize="0"/>
          <p:nvPr/>
        </p:nvPicPr>
        <p:blipFill rotWithShape="1">
          <a:blip r:embed="rId4">
            <a:alphaModFix/>
          </a:blip>
          <a:srcRect b="0" l="0" r="0" t="0"/>
          <a:stretch/>
        </p:blipFill>
        <p:spPr>
          <a:xfrm>
            <a:off x="4842224" y="2514671"/>
            <a:ext cx="3990975" cy="1362075"/>
          </a:xfrm>
          <a:prstGeom prst="rect">
            <a:avLst/>
          </a:prstGeom>
          <a:noFill/>
          <a:ln>
            <a:noFill/>
          </a:ln>
        </p:spPr>
      </p:pic>
      <p:pic>
        <p:nvPicPr>
          <p:cNvPr id="536" name="Google Shape;536;p57"/>
          <p:cNvPicPr preferRelativeResize="0"/>
          <p:nvPr/>
        </p:nvPicPr>
        <p:blipFill rotWithShape="1">
          <a:blip r:embed="rId5">
            <a:alphaModFix/>
          </a:blip>
          <a:srcRect b="0" l="0" r="0" t="0"/>
          <a:stretch/>
        </p:blipFill>
        <p:spPr>
          <a:xfrm>
            <a:off x="1660451" y="4578088"/>
            <a:ext cx="5760640" cy="2384623"/>
          </a:xfrm>
          <a:prstGeom prst="rect">
            <a:avLst/>
          </a:prstGeom>
          <a:noFill/>
          <a:ln>
            <a:noFill/>
          </a:ln>
        </p:spPr>
      </p:pic>
      <p:sp>
        <p:nvSpPr>
          <p:cNvPr id="537" name="Google Shape;537;p57"/>
          <p:cNvSpPr/>
          <p:nvPr/>
        </p:nvSpPr>
        <p:spPr>
          <a:xfrm>
            <a:off x="534949" y="2123694"/>
            <a:ext cx="8690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EJEMPLO</a:t>
            </a:r>
            <a:endParaRPr b="1"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grpSp>
        <p:nvGrpSpPr>
          <p:cNvPr id="542" name="Google Shape;542;p18"/>
          <p:cNvGrpSpPr/>
          <p:nvPr/>
        </p:nvGrpSpPr>
        <p:grpSpPr>
          <a:xfrm>
            <a:off x="2035277" y="2911885"/>
            <a:ext cx="6999671" cy="2696553"/>
            <a:chOff x="4461133" y="3098700"/>
            <a:chExt cx="4657800" cy="1525000"/>
          </a:xfrm>
        </p:grpSpPr>
        <p:sp>
          <p:nvSpPr>
            <p:cNvPr id="543" name="Google Shape;543;p18"/>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44" name="Google Shape;544;p18"/>
            <p:cNvSpPr txBox="1"/>
            <p:nvPr/>
          </p:nvSpPr>
          <p:spPr>
            <a:xfrm>
              <a:off x="5331311" y="3625505"/>
              <a:ext cx="3434912" cy="43802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000" u="none" cap="none" strike="noStrike">
                  <a:solidFill>
                    <a:srgbClr val="ED6B00"/>
                  </a:solidFill>
                  <a:latin typeface="Calibri"/>
                  <a:ea typeface="Calibri"/>
                  <a:cs typeface="Calibri"/>
                  <a:sym typeface="Calibri"/>
                </a:rPr>
                <a:t>ASIENTO DE </a:t>
              </a:r>
              <a:r>
                <a:rPr b="1" i="0" lang="en-US" sz="2000" u="none" cap="none" strike="noStrike">
                  <a:solidFill>
                    <a:srgbClr val="ED6B00"/>
                  </a:solidFill>
                  <a:latin typeface="Calibri"/>
                  <a:ea typeface="Calibri"/>
                  <a:cs typeface="Calibri"/>
                  <a:sym typeface="Calibri"/>
                </a:rPr>
                <a:t>AJUSTES</a:t>
              </a:r>
              <a:endParaRPr b="1"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b="1" i="0" sz="1600" u="none" cap="none" strike="noStrike">
                <a:solidFill>
                  <a:srgbClr val="ED6B00"/>
                </a:solidFill>
                <a:latin typeface="Calibri"/>
                <a:ea typeface="Calibri"/>
                <a:cs typeface="Calibri"/>
                <a:sym typeface="Calibri"/>
              </a:endParaRPr>
            </a:p>
          </p:txBody>
        </p:sp>
      </p:grpSp>
      <p:sp>
        <p:nvSpPr>
          <p:cNvPr id="545" name="Google Shape;545;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546" name="Google Shape;546;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547" name="Google Shape;547;p18"/>
          <p:cNvSpPr txBox="1"/>
          <p:nvPr/>
        </p:nvSpPr>
        <p:spPr>
          <a:xfrm>
            <a:off x="420150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9</a:t>
            </a:r>
            <a:endParaRPr b="0" i="0" sz="6000" u="none" cap="none" strike="noStrike">
              <a:solidFill>
                <a:srgbClr val="FFB375"/>
              </a:solidFill>
              <a:latin typeface="Calibri"/>
              <a:ea typeface="Calibri"/>
              <a:cs typeface="Calibri"/>
              <a:sym typeface="Calibri"/>
            </a:endParaRPr>
          </a:p>
        </p:txBody>
      </p:sp>
      <p:pic>
        <p:nvPicPr>
          <p:cNvPr id="548" name="Google Shape;548;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549" name="Google Shape;549;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550" name="Google Shape;550;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556" name="Google Shape;556;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557" name="Google Shape;557;p19"/>
          <p:cNvGrpSpPr/>
          <p:nvPr/>
        </p:nvGrpSpPr>
        <p:grpSpPr>
          <a:xfrm>
            <a:off x="-4655" y="4568183"/>
            <a:ext cx="9154909" cy="783005"/>
            <a:chOff x="-4655" y="4354713"/>
            <a:chExt cx="9154909" cy="783005"/>
          </a:xfrm>
        </p:grpSpPr>
        <p:sp>
          <p:nvSpPr>
            <p:cNvPr id="558" name="Google Shape;558;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559" name="Google Shape;559;p19"/>
            <p:cNvGrpSpPr/>
            <p:nvPr/>
          </p:nvGrpSpPr>
          <p:grpSpPr>
            <a:xfrm>
              <a:off x="-4655" y="4354713"/>
              <a:ext cx="1135367" cy="783005"/>
              <a:chOff x="-4655" y="4407300"/>
              <a:chExt cx="1135367" cy="783005"/>
            </a:xfrm>
          </p:grpSpPr>
          <p:sp>
            <p:nvSpPr>
              <p:cNvPr id="560" name="Google Shape;560;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1" name="Google Shape;561;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562" name="Google Shape;562;p19"/>
          <p:cNvGrpSpPr/>
          <p:nvPr/>
        </p:nvGrpSpPr>
        <p:grpSpPr>
          <a:xfrm>
            <a:off x="-4655" y="3697448"/>
            <a:ext cx="6661094" cy="783005"/>
            <a:chOff x="-4655" y="3461842"/>
            <a:chExt cx="6661094" cy="783005"/>
          </a:xfrm>
        </p:grpSpPr>
        <p:sp>
          <p:nvSpPr>
            <p:cNvPr id="563" name="Google Shape;563;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564" name="Google Shape;564;p19"/>
            <p:cNvGrpSpPr/>
            <p:nvPr/>
          </p:nvGrpSpPr>
          <p:grpSpPr>
            <a:xfrm>
              <a:off x="-4655" y="3461842"/>
              <a:ext cx="1135367" cy="783005"/>
              <a:chOff x="-4655" y="3534477"/>
              <a:chExt cx="1135367" cy="783005"/>
            </a:xfrm>
          </p:grpSpPr>
          <p:sp>
            <p:nvSpPr>
              <p:cNvPr id="565" name="Google Shape;565;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66" name="Google Shape;566;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567" name="Google Shape;567;p19"/>
          <p:cNvGrpSpPr/>
          <p:nvPr/>
        </p:nvGrpSpPr>
        <p:grpSpPr>
          <a:xfrm>
            <a:off x="-4655" y="1955978"/>
            <a:ext cx="9223735" cy="783005"/>
            <a:chOff x="-4655" y="1788831"/>
            <a:chExt cx="9223735" cy="783005"/>
          </a:xfrm>
        </p:grpSpPr>
        <p:sp>
          <p:nvSpPr>
            <p:cNvPr id="568" name="Google Shape;568;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569" name="Google Shape;569;p19"/>
            <p:cNvGrpSpPr/>
            <p:nvPr/>
          </p:nvGrpSpPr>
          <p:grpSpPr>
            <a:xfrm>
              <a:off x="-4655" y="1788831"/>
              <a:ext cx="1135367" cy="783005"/>
              <a:chOff x="-4655" y="1788831"/>
              <a:chExt cx="1135367" cy="783005"/>
            </a:xfrm>
          </p:grpSpPr>
          <p:sp>
            <p:nvSpPr>
              <p:cNvPr id="570" name="Google Shape;570;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71" name="Google Shape;571;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572" name="Google Shape;572;p19"/>
          <p:cNvGrpSpPr/>
          <p:nvPr/>
        </p:nvGrpSpPr>
        <p:grpSpPr>
          <a:xfrm>
            <a:off x="-4655" y="2826713"/>
            <a:ext cx="8958264" cy="783005"/>
            <a:chOff x="-4655" y="2568971"/>
            <a:chExt cx="8958264" cy="783005"/>
          </a:xfrm>
        </p:grpSpPr>
        <p:sp>
          <p:nvSpPr>
            <p:cNvPr id="573" name="Google Shape;573;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574" name="Google Shape;574;p19"/>
            <p:cNvGrpSpPr/>
            <p:nvPr/>
          </p:nvGrpSpPr>
          <p:grpSpPr>
            <a:xfrm>
              <a:off x="-4655" y="2568971"/>
              <a:ext cx="1135367" cy="783005"/>
              <a:chOff x="-4655" y="2661654"/>
              <a:chExt cx="1135367" cy="783005"/>
            </a:xfrm>
          </p:grpSpPr>
          <p:sp>
            <p:nvSpPr>
              <p:cNvPr id="575" name="Google Shape;575;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76" name="Google Shape;576;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577" name="Google Shape;577;p19"/>
          <p:cNvGrpSpPr/>
          <p:nvPr/>
        </p:nvGrpSpPr>
        <p:grpSpPr>
          <a:xfrm>
            <a:off x="-4655" y="5438917"/>
            <a:ext cx="6906899" cy="783005"/>
            <a:chOff x="-4655" y="5100793"/>
            <a:chExt cx="6906899" cy="783005"/>
          </a:xfrm>
        </p:grpSpPr>
        <p:sp>
          <p:nvSpPr>
            <p:cNvPr id="578" name="Google Shape;578;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579" name="Google Shape;579;p19"/>
            <p:cNvGrpSpPr/>
            <p:nvPr/>
          </p:nvGrpSpPr>
          <p:grpSpPr>
            <a:xfrm>
              <a:off x="-4655" y="5100793"/>
              <a:ext cx="1135367" cy="783005"/>
              <a:chOff x="-4655" y="5280123"/>
              <a:chExt cx="1135367" cy="783005"/>
            </a:xfrm>
          </p:grpSpPr>
          <p:sp>
            <p:nvSpPr>
              <p:cNvPr id="580" name="Google Shape;580;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81" name="Google Shape;581;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582" name="Google Shape;582;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1000"/>
                                        <p:tgtEl>
                                          <p:spTgt spid="5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72"/>
                                        </p:tgtEl>
                                        <p:attrNameLst>
                                          <p:attrName>style.visibility</p:attrName>
                                        </p:attrNameLst>
                                      </p:cBhvr>
                                      <p:to>
                                        <p:strVal val="visible"/>
                                      </p:to>
                                    </p:set>
                                    <p:anim calcmode="lin" valueType="num">
                                      <p:cBhvr additive="base">
                                        <p:cTn dur="1000"/>
                                        <p:tgtEl>
                                          <p:spTgt spid="5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55"/>
                                        </p:tgtEl>
                                        <p:attrNameLst>
                                          <p:attrName>style.visibility</p:attrName>
                                        </p:attrNameLst>
                                      </p:cBhvr>
                                      <p:to>
                                        <p:strVal val="visible"/>
                                      </p:to>
                                    </p:set>
                                    <p:anim calcmode="lin" valueType="num">
                                      <p:cBhvr additive="base">
                                        <p:cTn dur="1000"/>
                                        <p:tgtEl>
                                          <p:spTgt spid="55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56"/>
                                        </p:tgtEl>
                                        <p:attrNameLst>
                                          <p:attrName>style.visibility</p:attrName>
                                        </p:attrNameLst>
                                      </p:cBhvr>
                                      <p:to>
                                        <p:strVal val="visible"/>
                                      </p:to>
                                    </p:set>
                                    <p:anim calcmode="lin" valueType="num">
                                      <p:cBhvr additive="base">
                                        <p:cTn dur="1000"/>
                                        <p:tgtEl>
                                          <p:spTgt spid="55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77"/>
                                        </p:tgtEl>
                                        <p:attrNameLst>
                                          <p:attrName>style.visibility</p:attrName>
                                        </p:attrNameLst>
                                      </p:cBhvr>
                                      <p:to>
                                        <p:strVal val="visible"/>
                                      </p:to>
                                    </p:set>
                                    <p:anim calcmode="lin" valueType="num">
                                      <p:cBhvr additive="base">
                                        <p:cTn dur="1000"/>
                                        <p:tgtEl>
                                          <p:spTgt spid="57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5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588" name="Google Shape;588;p58"/>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9" name="Google Shape;589;p58"/>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0" name="Google Shape;590;p5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591" name="Google Shape;591;p58"/>
          <p:cNvSpPr txBox="1"/>
          <p:nvPr/>
        </p:nvSpPr>
        <p:spPr>
          <a:xfrm>
            <a:off x="958647" y="3641405"/>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000" u="none" cap="none" strike="noStrike">
                <a:solidFill>
                  <a:srgbClr val="ED6B00"/>
                </a:solidFill>
                <a:latin typeface="Calibri"/>
                <a:ea typeface="Calibri"/>
                <a:cs typeface="Calibri"/>
                <a:sym typeface="Calibri"/>
              </a:rPr>
              <a:t>ASIENTO DE </a:t>
            </a:r>
            <a:r>
              <a:rPr b="1" i="0" lang="en-US" sz="2000" u="none" cap="none" strike="noStrike">
                <a:solidFill>
                  <a:srgbClr val="ED6B00"/>
                </a:solidFill>
                <a:latin typeface="Calibri"/>
                <a:ea typeface="Calibri"/>
                <a:cs typeface="Calibri"/>
                <a:sym typeface="Calibri"/>
              </a:rPr>
              <a:t>AJUSTES</a:t>
            </a:r>
            <a:endParaRPr b="1"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Utiliza el archivo </a:t>
            </a:r>
            <a:r>
              <a:rPr b="1" i="0" lang="en-US" sz="1600" u="none" cap="none" strike="noStrike">
                <a:solidFill>
                  <a:srgbClr val="FF6600"/>
                </a:solidFill>
                <a:latin typeface="Calibri"/>
                <a:ea typeface="Calibri"/>
                <a:cs typeface="Calibri"/>
                <a:sym typeface="Calibri"/>
              </a:rPr>
              <a:t>“Actividad Práctica”</a:t>
            </a:r>
            <a:r>
              <a:rPr b="0" i="0" lang="en-US" sz="1600" u="none" cap="none" strike="noStrike">
                <a:solidFill>
                  <a:srgbClr val="000000"/>
                </a:solidFill>
                <a:latin typeface="Calibri"/>
                <a:ea typeface="Calibri"/>
                <a:cs typeface="Calibri"/>
                <a:sym typeface="Calibri"/>
              </a:rPr>
              <a:t> y sigue las instrucciones señaladas.</a:t>
            </a:r>
            <a:endParaRPr/>
          </a:p>
        </p:txBody>
      </p:sp>
      <p:sp>
        <p:nvSpPr>
          <p:cNvPr id="592" name="Google Shape;592;p58"/>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9</a:t>
            </a:r>
            <a:endParaRPr b="0" i="0" sz="6000" u="none" cap="none" strike="noStrike">
              <a:solidFill>
                <a:srgbClr val="FFB375"/>
              </a:solidFill>
              <a:latin typeface="Calibri"/>
              <a:ea typeface="Calibri"/>
              <a:cs typeface="Calibri"/>
              <a:sym typeface="Calibri"/>
            </a:endParaRPr>
          </a:p>
        </p:txBody>
      </p:sp>
      <p:pic>
        <p:nvPicPr>
          <p:cNvPr id="593" name="Google Shape;593;p58"/>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594" name="Google Shape;594;p58"/>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593"/>
                                        </p:tgtEl>
                                        <p:attrNameLst>
                                          <p:attrName>style.visibility</p:attrName>
                                        </p:attrNameLst>
                                      </p:cBhvr>
                                      <p:to>
                                        <p:strVal val="visible"/>
                                      </p:to>
                                    </p:set>
                                    <p:anim calcmode="lin" valueType="num">
                                      <p:cBhvr additive="base">
                                        <p:cTn dur="1000"/>
                                        <p:tgtEl>
                                          <p:spTgt spid="5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00" name="Google Shape;600;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1" name="Google Shape;601;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602" name="Google Shape;602;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603" name="Google Shape;603;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604" name="Google Shape;604;p21"/>
          <p:cNvSpPr txBox="1"/>
          <p:nvPr/>
        </p:nvSpPr>
        <p:spPr>
          <a:xfrm>
            <a:off x="958647" y="3641405"/>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000" u="none" cap="none" strike="noStrike">
                <a:solidFill>
                  <a:srgbClr val="ED6B00"/>
                </a:solidFill>
                <a:latin typeface="Calibri"/>
                <a:ea typeface="Calibri"/>
                <a:cs typeface="Calibri"/>
                <a:sym typeface="Calibri"/>
              </a:rPr>
              <a:t>ASIENTO DE </a:t>
            </a:r>
            <a:r>
              <a:rPr b="1" i="0" lang="en-US" sz="2000" u="none" cap="none" strike="noStrike">
                <a:solidFill>
                  <a:srgbClr val="ED6B00"/>
                </a:solidFill>
                <a:latin typeface="Calibri"/>
                <a:ea typeface="Calibri"/>
                <a:cs typeface="Calibri"/>
                <a:sym typeface="Calibri"/>
              </a:rPr>
              <a:t>AJUSTES</a:t>
            </a:r>
            <a:endParaRPr b="1"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605" name="Google Shape;605;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367"/>
                                        <p:tgtEl>
                                          <p:spTgt spid="603"/>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600"/>
                                        </p:tgtEl>
                                        <p:attrNameLst>
                                          <p:attrName>style.visibility</p:attrName>
                                        </p:attrNameLst>
                                      </p:cBhvr>
                                      <p:to>
                                        <p:strVal val="visible"/>
                                      </p:to>
                                    </p:set>
                                    <p:anim calcmode="lin" valueType="num">
                                      <p:cBhvr additive="base">
                                        <p:cTn dur="500"/>
                                        <p:tgtEl>
                                          <p:spTgt spid="600"/>
                                        </p:tgtEl>
                                        <p:attrNameLst>
                                          <p:attrName>ppt_w</p:attrName>
                                        </p:attrNameLst>
                                      </p:cBhvr>
                                      <p:tavLst>
                                        <p:tav fmla="" tm="0">
                                          <p:val>
                                            <p:strVal val="0"/>
                                          </p:val>
                                        </p:tav>
                                        <p:tav fmla="" tm="100000">
                                          <p:val>
                                            <p:strVal val="#ppt_w"/>
                                          </p:val>
                                        </p:tav>
                                      </p:tavLst>
                                    </p:anim>
                                    <p:anim calcmode="lin" valueType="num">
                                      <p:cBhvr additive="base">
                                        <p:cTn dur="500"/>
                                        <p:tgtEl>
                                          <p:spTgt spid="6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8"/>
          <p:cNvSpPr txBox="1"/>
          <p:nvPr/>
        </p:nvSpPr>
        <p:spPr>
          <a:xfrm>
            <a:off x="334294" y="2210200"/>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0" name="Google Shape;80;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1" name="Google Shape;81;p38"/>
          <p:cNvSpPr txBox="1"/>
          <p:nvPr/>
        </p:nvSpPr>
        <p:spPr>
          <a:xfrm>
            <a:off x="358671" y="1910374"/>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2" name="Google Shape;82;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3" name="Google Shape;83;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4" name="Google Shape;84;p38"/>
          <p:cNvSpPr txBox="1"/>
          <p:nvPr/>
        </p:nvSpPr>
        <p:spPr>
          <a:xfrm>
            <a:off x="3459164" y="2210200"/>
            <a:ext cx="288356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y legislación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tributaria, en el registro de las actividades financieras y económicas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de una entidad.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Utiliza la información contable de la empresa para evaluar la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marcha de la misma, considerando las Normas Internacionales 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Contabilidad y la legislación tributaria vigente.</a:t>
            </a:r>
            <a:endParaRPr/>
          </a:p>
        </p:txBody>
      </p:sp>
      <p:sp>
        <p:nvSpPr>
          <p:cNvPr id="85" name="Google Shape;85;p38"/>
          <p:cNvSpPr txBox="1"/>
          <p:nvPr/>
        </p:nvSpPr>
        <p:spPr>
          <a:xfrm>
            <a:off x="3561636" y="1910374"/>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87" name="Google Shape;87;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6656439" y="2210200"/>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1.1 </a:t>
            </a:r>
            <a:r>
              <a:rPr b="0" i="0" lang="en-US" sz="1400" u="none" cap="none" strike="noStrike">
                <a:solidFill>
                  <a:srgbClr val="000000"/>
                </a:solidFill>
                <a:latin typeface="Calibri"/>
                <a:ea typeface="Calibri"/>
                <a:cs typeface="Calibri"/>
                <a:sym typeface="Calibri"/>
              </a:rPr>
              <a:t>Confecciona el estado de situación financiera, el estado 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resultados, el estado de flujos de efectivo y el estado de cambio en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el patrimonio neto de la empresa colaborativa e individualmente,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según los principios establecidos en la norma internacional y la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2.1</a:t>
            </a:r>
            <a:r>
              <a:rPr b="0" i="0" lang="en-US" sz="1400" u="none" cap="none" strike="noStrike">
                <a:solidFill>
                  <a:srgbClr val="000000"/>
                </a:solidFill>
                <a:latin typeface="Calibri"/>
                <a:ea typeface="Calibri"/>
                <a:cs typeface="Calibri"/>
                <a:sym typeface="Calibri"/>
              </a:rPr>
              <a:t> Realiza análisis de los estados financieros de acuerdo a las características de la empresa, considerando los indicadores apropiados y la normativa contable y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Realiza cálculos y contabilización de asientos contable, registrando</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en el Estado financiero y cumpliendo con la normativa vigente.</a:t>
            </a:r>
            <a:endParaRPr b="0" i="0" sz="1400" u="none" cap="none" strike="noStrike">
              <a:solidFill>
                <a:srgbClr val="000000"/>
              </a:solidFill>
              <a:latin typeface="Calibri"/>
              <a:ea typeface="Calibri"/>
              <a:cs typeface="Calibri"/>
              <a:sym typeface="Calibri"/>
            </a:endParaRPr>
          </a:p>
        </p:txBody>
      </p:sp>
      <p:sp>
        <p:nvSpPr>
          <p:cNvPr id="89" name="Google Shape;89;p38"/>
          <p:cNvSpPr txBox="1"/>
          <p:nvPr/>
        </p:nvSpPr>
        <p:spPr>
          <a:xfrm>
            <a:off x="6554516" y="1910374"/>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1" name="Google Shape;91;p38"/>
          <p:cNvPicPr preferRelativeResize="0"/>
          <p:nvPr/>
        </p:nvPicPr>
        <p:blipFill rotWithShape="1">
          <a:blip r:embed="rId6">
            <a:alphaModFix/>
          </a:blip>
          <a:srcRect b="0" l="0" r="0" t="0"/>
          <a:stretch/>
        </p:blipFill>
        <p:spPr>
          <a:xfrm flipH="1">
            <a:off x="1373194" y="4509094"/>
            <a:ext cx="2978131" cy="236638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97" name="Google Shape;97;p3"/>
          <p:cNvSpPr txBox="1"/>
          <p:nvPr/>
        </p:nvSpPr>
        <p:spPr>
          <a:xfrm>
            <a:off x="700074" y="2261129"/>
            <a:ext cx="4238447"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1800" u="none" cap="none" strike="noStrike">
                <a:solidFill>
                  <a:srgbClr val="ED6B00"/>
                </a:solidFill>
                <a:latin typeface="Calibri"/>
                <a:ea typeface="Calibri"/>
                <a:cs typeface="Calibri"/>
                <a:sym typeface="Calibri"/>
              </a:rPr>
              <a:t>PRESENTACIÓN DE CUENTAS</a:t>
            </a:r>
            <a:endParaRPr/>
          </a:p>
          <a:p>
            <a:pPr indent="0" lvl="0" marL="0" marR="0" rtl="0" algn="l">
              <a:lnSpc>
                <a:spcPct val="90000"/>
              </a:lnSpc>
              <a:spcBef>
                <a:spcPts val="0"/>
              </a:spcBef>
              <a:spcAft>
                <a:spcPts val="0"/>
              </a:spcAft>
              <a:buNone/>
            </a:pPr>
            <a:r>
              <a:rPr b="1" i="0" lang="en-US" sz="1800" u="none" cap="none" strike="noStrike">
                <a:solidFill>
                  <a:srgbClr val="ED6B00"/>
                </a:solidFill>
                <a:latin typeface="Calibri"/>
                <a:ea typeface="Calibri"/>
                <a:cs typeface="Calibri"/>
                <a:sym typeface="Calibri"/>
              </a:rPr>
              <a:t>SEGÚN NORMATIVA IFRS</a:t>
            </a:r>
            <a:endParaRPr b="0" i="0" sz="1800" u="none" cap="none" strike="noStrike">
              <a:solidFill>
                <a:srgbClr val="ED6B00"/>
              </a:solidFill>
              <a:latin typeface="Calibri"/>
              <a:ea typeface="Calibri"/>
              <a:cs typeface="Calibri"/>
              <a:sym typeface="Calibri"/>
            </a:endParaRPr>
          </a:p>
        </p:txBody>
      </p:sp>
      <p:sp>
        <p:nvSpPr>
          <p:cNvPr id="98" name="Google Shape;98;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pic>
        <p:nvPicPr>
          <p:cNvPr id="99" name="Google Shape;99;p3"/>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sp>
        <p:nvSpPr>
          <p:cNvPr id="100" name="Google Shape;100;p3"/>
          <p:cNvSpPr/>
          <p:nvPr/>
        </p:nvSpPr>
        <p:spPr>
          <a:xfrm>
            <a:off x="574651" y="3816228"/>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1" name="Google Shape;101;p3"/>
          <p:cNvGrpSpPr/>
          <p:nvPr/>
        </p:nvGrpSpPr>
        <p:grpSpPr>
          <a:xfrm>
            <a:off x="386551" y="4060391"/>
            <a:ext cx="391110" cy="395325"/>
            <a:chOff x="375767" y="3437085"/>
            <a:chExt cx="376200" cy="395325"/>
          </a:xfrm>
        </p:grpSpPr>
        <p:sp>
          <p:nvSpPr>
            <p:cNvPr id="102" name="Google Shape;102;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4" name="Google Shape;104;p3"/>
          <p:cNvSpPr txBox="1"/>
          <p:nvPr/>
        </p:nvSpPr>
        <p:spPr>
          <a:xfrm>
            <a:off x="949350" y="3988953"/>
            <a:ext cx="4117499"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Reconocimos Homologación de Cuentas</a:t>
            </a:r>
            <a:endParaRPr b="0" i="0" sz="1600" u="none" cap="none" strike="noStrike">
              <a:solidFill>
                <a:srgbClr val="000000"/>
              </a:solidFill>
              <a:latin typeface="Calibri"/>
              <a:ea typeface="Calibri"/>
              <a:cs typeface="Calibri"/>
              <a:sym typeface="Calibri"/>
            </a:endParaRPr>
          </a:p>
        </p:txBody>
      </p:sp>
      <p:sp>
        <p:nvSpPr>
          <p:cNvPr id="105" name="Google Shape;105;p3"/>
          <p:cNvSpPr/>
          <p:nvPr/>
        </p:nvSpPr>
        <p:spPr>
          <a:xfrm>
            <a:off x="564075" y="2843142"/>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6" name="Google Shape;106;p3"/>
          <p:cNvGrpSpPr/>
          <p:nvPr/>
        </p:nvGrpSpPr>
        <p:grpSpPr>
          <a:xfrm>
            <a:off x="375975" y="3087305"/>
            <a:ext cx="376200" cy="395325"/>
            <a:chOff x="375767" y="3437085"/>
            <a:chExt cx="376200" cy="395325"/>
          </a:xfrm>
        </p:grpSpPr>
        <p:sp>
          <p:nvSpPr>
            <p:cNvPr id="107" name="Google Shape;107;p3"/>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09" name="Google Shape;109;p3"/>
          <p:cNvSpPr txBox="1"/>
          <p:nvPr/>
        </p:nvSpPr>
        <p:spPr>
          <a:xfrm>
            <a:off x="938775" y="3015867"/>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Reconocimos Plan de Cuentas adecuado a Normativa Internacional </a:t>
            </a:r>
            <a:endParaRPr/>
          </a:p>
        </p:txBody>
      </p:sp>
      <p:sp>
        <p:nvSpPr>
          <p:cNvPr id="110" name="Google Shape;110;p3"/>
          <p:cNvSpPr/>
          <p:nvPr/>
        </p:nvSpPr>
        <p:spPr>
          <a:xfrm>
            <a:off x="582772" y="4789313"/>
            <a:ext cx="4657800" cy="1686487"/>
          </a:xfrm>
          <a:prstGeom prst="roundRect">
            <a:avLst>
              <a:gd fmla="val 1016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394672" y="5439656"/>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txBox="1"/>
          <p:nvPr/>
        </p:nvSpPr>
        <p:spPr>
          <a:xfrm>
            <a:off x="404197" y="5439656"/>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sp>
        <p:nvSpPr>
          <p:cNvPr id="113" name="Google Shape;113;p3"/>
          <p:cNvSpPr txBox="1"/>
          <p:nvPr/>
        </p:nvSpPr>
        <p:spPr>
          <a:xfrm>
            <a:off x="957472" y="5363456"/>
            <a:ext cx="3960526"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Clasificamos las cuentas contables  según homologación normativa vigente,  las cuentas en el Estado de Situación y en el Estado de Resultados Integral, según contenidos vistos.</a:t>
            </a:r>
            <a:endParaRPr b="1" i="0" sz="1600" u="none" cap="none" strike="noStrike">
              <a:solidFill>
                <a:srgbClr val="76384D"/>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39"/>
          <p:cNvPicPr preferRelativeResize="0"/>
          <p:nvPr/>
        </p:nvPicPr>
        <p:blipFill rotWithShape="1">
          <a:blip r:embed="rId3">
            <a:alphaModFix/>
          </a:blip>
          <a:srcRect b="0" l="0" r="0" t="0"/>
          <a:stretch/>
        </p:blipFill>
        <p:spPr>
          <a:xfrm>
            <a:off x="5574653" y="3333134"/>
            <a:ext cx="4585614" cy="4344525"/>
          </a:xfrm>
          <a:prstGeom prst="rect">
            <a:avLst/>
          </a:prstGeom>
          <a:noFill/>
          <a:ln>
            <a:noFill/>
          </a:ln>
        </p:spPr>
      </p:pic>
      <p:sp>
        <p:nvSpPr>
          <p:cNvPr id="119" name="Google Shape;119;p39"/>
          <p:cNvSpPr/>
          <p:nvPr/>
        </p:nvSpPr>
        <p:spPr>
          <a:xfrm flipH="1">
            <a:off x="314031" y="3190135"/>
            <a:ext cx="4906689" cy="1681056"/>
          </a:xfrm>
          <a:prstGeom prst="roundRect">
            <a:avLst>
              <a:gd fmla="val 976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0" name="Google Shape;120;p39"/>
          <p:cNvSpPr/>
          <p:nvPr/>
        </p:nvSpPr>
        <p:spPr>
          <a:xfrm flipH="1" rot="7028957">
            <a:off x="5231245" y="4088698"/>
            <a:ext cx="527972" cy="1158511"/>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1" name="Google Shape;121;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22" name="Google Shape;122;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23" name="Google Shape;123;p39"/>
          <p:cNvSpPr txBox="1"/>
          <p:nvPr/>
        </p:nvSpPr>
        <p:spPr>
          <a:xfrm>
            <a:off x="407624" y="3072018"/>
            <a:ext cx="4750385"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actividad anterior, te invito a resolver </a:t>
            </a:r>
            <a:r>
              <a:rPr b="1" i="0" lang="en-US" sz="1600" u="none" cap="none" strike="noStrike">
                <a:solidFill>
                  <a:srgbClr val="ED6B00"/>
                </a:solidFill>
                <a:latin typeface="Calibri"/>
                <a:ea typeface="Calibri"/>
                <a:cs typeface="Calibri"/>
                <a:sym typeface="Calibri"/>
              </a:rPr>
              <a:t>el siguiente juego:</a:t>
            </a:r>
            <a:endParaRPr/>
          </a:p>
          <a:p>
            <a:pPr indent="0" lvl="0" marL="0" marR="0" rtl="0" algn="l">
              <a:lnSpc>
                <a:spcPct val="115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1600" u="none" cap="none" strike="noStrike">
                <a:solidFill>
                  <a:srgbClr val="FF6600"/>
                </a:solidFill>
                <a:latin typeface="Calibri"/>
                <a:ea typeface="Calibri"/>
                <a:cs typeface="Calibri"/>
                <a:sym typeface="Calibri"/>
              </a:rPr>
              <a:t>ACTIVIDAD MEMORICE</a:t>
            </a:r>
            <a:endParaRPr b="1" i="0" sz="1600" u="none" cap="none" strike="noStrike">
              <a:solidFill>
                <a:srgbClr val="FF6600"/>
              </a:solidFill>
              <a:latin typeface="Calibri"/>
              <a:ea typeface="Calibri"/>
              <a:cs typeface="Calibri"/>
              <a:sym typeface="Calibri"/>
            </a:endParaRPr>
          </a:p>
        </p:txBody>
      </p:sp>
      <p:sp>
        <p:nvSpPr>
          <p:cNvPr id="124" name="Google Shape;124;p39"/>
          <p:cNvSpPr txBox="1"/>
          <p:nvPr/>
        </p:nvSpPr>
        <p:spPr>
          <a:xfrm>
            <a:off x="856788" y="592423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nvSpPr>
        <p:spPr>
          <a:xfrm>
            <a:off x="4079445" y="2673238"/>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Al término de la actividad estarás en condiciones de:</a:t>
            </a:r>
            <a:endParaRPr b="0" i="0" sz="1400" u="none" cap="none" strike="noStrike">
              <a:solidFill>
                <a:schemeClr val="dk1"/>
              </a:solidFill>
              <a:latin typeface="Calibri"/>
              <a:ea typeface="Calibri"/>
              <a:cs typeface="Calibri"/>
              <a:sym typeface="Calibri"/>
            </a:endParaRPr>
          </a:p>
        </p:txBody>
      </p:sp>
      <p:sp>
        <p:nvSpPr>
          <p:cNvPr id="130" name="Google Shape;130;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31" name="Google Shape;131;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¿CUÁL ES EL TEMA DE HOY?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32" name="Google Shape;132;p5"/>
          <p:cNvSpPr/>
          <p:nvPr/>
        </p:nvSpPr>
        <p:spPr>
          <a:xfrm>
            <a:off x="4063852" y="3133499"/>
            <a:ext cx="5081308" cy="4016538"/>
          </a:xfrm>
          <a:prstGeom prst="roundRect">
            <a:avLst>
              <a:gd fmla="val 651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3" name="Google Shape;133;p5"/>
          <p:cNvSpPr txBox="1"/>
          <p:nvPr/>
        </p:nvSpPr>
        <p:spPr>
          <a:xfrm>
            <a:off x="4220751" y="3372073"/>
            <a:ext cx="4595026" cy="353939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Reconocer el concepto de Asiento de Ajuste </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Reconocer Ajustes a la cuenta Bancos o efectivo y equivalente a efectivos</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Reconocer Ajustes a Inventarios </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Reconocer Ajustes a Deudores Comerciales </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Reconocer Otros Activos No Financieros </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Reconocer conceptos de Propiedad, Plantas y Equipos </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Reconocer Activos y Pasivos por Impuestos Corrientes</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Calcular al cierre del período contable, contabilizando las transacciones contables </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Registrar los valores ajustados en el Estado de Situación y cumplir con la normativa vigente</a:t>
            </a:r>
            <a:endParaRPr b="0" i="0" sz="1600" u="none" cap="none" strike="noStrike">
              <a:solidFill>
                <a:schemeClr val="dk1"/>
              </a:solidFill>
              <a:latin typeface="Calibri"/>
              <a:ea typeface="Calibri"/>
              <a:cs typeface="Calibri"/>
              <a:sym typeface="Calibri"/>
            </a:endParaRPr>
          </a:p>
        </p:txBody>
      </p:sp>
      <p:grpSp>
        <p:nvGrpSpPr>
          <p:cNvPr id="134" name="Google Shape;134;p5"/>
          <p:cNvGrpSpPr/>
          <p:nvPr/>
        </p:nvGrpSpPr>
        <p:grpSpPr>
          <a:xfrm>
            <a:off x="8910097" y="4948868"/>
            <a:ext cx="399948" cy="385800"/>
            <a:chOff x="8933845" y="4794482"/>
            <a:chExt cx="376200" cy="385800"/>
          </a:xfrm>
        </p:grpSpPr>
        <p:sp>
          <p:nvSpPr>
            <p:cNvPr id="135" name="Google Shape;135;p5"/>
            <p:cNvSpPr/>
            <p:nvPr/>
          </p:nvSpPr>
          <p:spPr>
            <a:xfrm>
              <a:off x="8933845" y="479448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txBox="1"/>
            <p:nvPr/>
          </p:nvSpPr>
          <p:spPr>
            <a:xfrm>
              <a:off x="8943370" y="479448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37" name="Google Shape;137;p5"/>
          <p:cNvSpPr txBox="1"/>
          <p:nvPr/>
        </p:nvSpPr>
        <p:spPr>
          <a:xfrm>
            <a:off x="4079445" y="2279118"/>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ASIENTO DE </a:t>
            </a:r>
            <a:r>
              <a:rPr b="1" i="0" lang="en-US" sz="2000" u="none" cap="none" strike="noStrike">
                <a:solidFill>
                  <a:srgbClr val="ED6B00"/>
                </a:solidFill>
                <a:latin typeface="Calibri"/>
                <a:ea typeface="Calibri"/>
                <a:cs typeface="Calibri"/>
                <a:sym typeface="Calibri"/>
              </a:rPr>
              <a:t>AJUSTES</a:t>
            </a:r>
            <a:endParaRPr b="1" i="0" sz="2000" u="none" cap="none" strike="noStrike">
              <a:solidFill>
                <a:srgbClr val="ED6B00"/>
              </a:solidFill>
              <a:latin typeface="Calibri"/>
              <a:ea typeface="Calibri"/>
              <a:cs typeface="Calibri"/>
              <a:sym typeface="Calibri"/>
            </a:endParaRPr>
          </a:p>
        </p:txBody>
      </p:sp>
      <p:sp>
        <p:nvSpPr>
          <p:cNvPr id="138" name="Google Shape;138;p5"/>
          <p:cNvSpPr txBox="1"/>
          <p:nvPr/>
        </p:nvSpPr>
        <p:spPr>
          <a:xfrm>
            <a:off x="4063852"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9</a:t>
            </a:r>
            <a:endParaRPr b="0" i="0" sz="6000" u="none" cap="none" strike="noStrike">
              <a:solidFill>
                <a:srgbClr val="FFB375"/>
              </a:solidFill>
              <a:latin typeface="Calibri"/>
              <a:ea typeface="Calibri"/>
              <a:cs typeface="Calibri"/>
              <a:sym typeface="Calibri"/>
            </a:endParaRPr>
          </a:p>
        </p:txBody>
      </p:sp>
      <p:pic>
        <p:nvPicPr>
          <p:cNvPr id="139" name="Google Shape;139;p5"/>
          <p:cNvPicPr preferRelativeResize="0"/>
          <p:nvPr/>
        </p:nvPicPr>
        <p:blipFill rotWithShape="1">
          <a:blip r:embed="rId3">
            <a:alphaModFix/>
          </a:blip>
          <a:srcRect b="0" l="0" r="0" t="0"/>
          <a:stretch/>
        </p:blipFill>
        <p:spPr>
          <a:xfrm>
            <a:off x="707878" y="2067764"/>
            <a:ext cx="3132534" cy="4579843"/>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0"/>
          <p:cNvSpPr/>
          <p:nvPr/>
        </p:nvSpPr>
        <p:spPr>
          <a:xfrm>
            <a:off x="1646173" y="2433070"/>
            <a:ext cx="7218664" cy="1347326"/>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5" name="Google Shape;145;p40"/>
          <p:cNvSpPr txBox="1"/>
          <p:nvPr/>
        </p:nvSpPr>
        <p:spPr>
          <a:xfrm>
            <a:off x="1871434" y="2695294"/>
            <a:ext cx="6583093"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ajuste contable es una regularización que tiene que hacer la empresa, habitualmente a cierre de ejercicio, para imputar de forma correcta los ingresos, gastos, activos y pasivos a sus ejercicios correspondientes.</a:t>
            </a:r>
            <a:endParaRPr b="0" i="0" sz="1600" u="none" cap="none" strike="noStrike">
              <a:solidFill>
                <a:srgbClr val="000000"/>
              </a:solidFill>
              <a:latin typeface="Calibri"/>
              <a:ea typeface="Calibri"/>
              <a:cs typeface="Calibri"/>
              <a:sym typeface="Calibri"/>
            </a:endParaRPr>
          </a:p>
        </p:txBody>
      </p:sp>
      <p:sp>
        <p:nvSpPr>
          <p:cNvPr id="146" name="Google Shape;146;p4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a:t>
            </a:r>
            <a:r>
              <a:rPr b="0" i="0" lang="en-US" sz="2800" u="none" cap="none" strike="noStrike">
                <a:solidFill>
                  <a:srgbClr val="A93501"/>
                </a:solidFill>
                <a:latin typeface="Calibri"/>
                <a:ea typeface="Calibri"/>
                <a:cs typeface="Calibri"/>
                <a:sym typeface="Calibri"/>
              </a:rPr>
              <a:t>CONTABLES</a:t>
            </a:r>
            <a:endParaRPr b="0" i="0" sz="3100" u="none" cap="none" strike="noStrike">
              <a:solidFill>
                <a:srgbClr val="A93501"/>
              </a:solidFill>
              <a:latin typeface="Calibri"/>
              <a:ea typeface="Calibri"/>
              <a:cs typeface="Calibri"/>
              <a:sym typeface="Calibri"/>
            </a:endParaRPr>
          </a:p>
        </p:txBody>
      </p:sp>
      <p:pic>
        <p:nvPicPr>
          <p:cNvPr id="147" name="Google Shape;147;p40"/>
          <p:cNvPicPr preferRelativeResize="0"/>
          <p:nvPr/>
        </p:nvPicPr>
        <p:blipFill rotWithShape="1">
          <a:blip r:embed="rId3">
            <a:alphaModFix/>
          </a:blip>
          <a:srcRect b="0" l="0" r="0" t="0"/>
          <a:stretch/>
        </p:blipFill>
        <p:spPr>
          <a:xfrm>
            <a:off x="8454527" y="2196046"/>
            <a:ext cx="500374" cy="477100"/>
          </a:xfrm>
          <a:prstGeom prst="rect">
            <a:avLst/>
          </a:prstGeom>
          <a:noFill/>
          <a:ln>
            <a:noFill/>
          </a:ln>
        </p:spPr>
      </p:pic>
      <p:sp>
        <p:nvSpPr>
          <p:cNvPr id="148" name="Google Shape;148;p40"/>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9" name="Google Shape;149;p40"/>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150" name="Google Shape;150;p40"/>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sp>
        <p:nvSpPr>
          <p:cNvPr id="151" name="Google Shape;151;p40"/>
          <p:cNvSpPr/>
          <p:nvPr/>
        </p:nvSpPr>
        <p:spPr>
          <a:xfrm>
            <a:off x="438978" y="4124743"/>
            <a:ext cx="6152571" cy="1582744"/>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2" name="Google Shape;152;p40"/>
          <p:cNvSpPr txBox="1"/>
          <p:nvPr/>
        </p:nvSpPr>
        <p:spPr>
          <a:xfrm>
            <a:off x="689825" y="4386967"/>
            <a:ext cx="5491415"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Estos ajustes son necesarios para obtener el resultado contable de forma correcta, afectando a activos y pasivos. Asimismo, también modifican los ingresos y gastos, pudiendo variar la utilidad o pérdida del ejercicio.</a:t>
            </a:r>
            <a:endParaRPr b="0" i="0" sz="1600" u="none" cap="none" strike="noStrike">
              <a:solidFill>
                <a:srgbClr val="000000"/>
              </a:solidFill>
              <a:latin typeface="Calibri"/>
              <a:ea typeface="Calibri"/>
              <a:cs typeface="Calibri"/>
              <a:sym typeface="Calibri"/>
            </a:endParaRPr>
          </a:p>
        </p:txBody>
      </p:sp>
      <p:pic>
        <p:nvPicPr>
          <p:cNvPr id="153" name="Google Shape;153;p40"/>
          <p:cNvPicPr preferRelativeResize="0"/>
          <p:nvPr/>
        </p:nvPicPr>
        <p:blipFill rotWithShape="1">
          <a:blip r:embed="rId3">
            <a:alphaModFix/>
          </a:blip>
          <a:srcRect b="0" l="0" r="0" t="0"/>
          <a:stretch/>
        </p:blipFill>
        <p:spPr>
          <a:xfrm>
            <a:off x="6181240" y="3887719"/>
            <a:ext cx="500374" cy="477100"/>
          </a:xfrm>
          <a:prstGeom prst="rect">
            <a:avLst/>
          </a:prstGeom>
          <a:noFill/>
          <a:ln>
            <a:noFill/>
          </a:ln>
        </p:spPr>
      </p:pic>
      <p:pic>
        <p:nvPicPr>
          <p:cNvPr descr="pca9s6.png" id="154" name="Google Shape;154;p40"/>
          <p:cNvPicPr preferRelativeResize="0"/>
          <p:nvPr/>
        </p:nvPicPr>
        <p:blipFill rotWithShape="1">
          <a:blip r:embed="rId5">
            <a:alphaModFix/>
          </a:blip>
          <a:srcRect b="0" l="0" r="0" t="0"/>
          <a:stretch/>
        </p:blipFill>
        <p:spPr>
          <a:xfrm>
            <a:off x="6707014" y="3654973"/>
            <a:ext cx="2295323" cy="3502036"/>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1"/>
          <p:cNvSpPr/>
          <p:nvPr/>
        </p:nvSpPr>
        <p:spPr>
          <a:xfrm>
            <a:off x="714629" y="2585470"/>
            <a:ext cx="5679575" cy="1347326"/>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0" name="Google Shape;160;p41"/>
          <p:cNvSpPr txBox="1"/>
          <p:nvPr/>
        </p:nvSpPr>
        <p:spPr>
          <a:xfrm>
            <a:off x="1109181" y="2847694"/>
            <a:ext cx="4874714"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Cuando, entre la cartola bancaria y el mayor de la cuenta Banco existe alguna diferencia,  es necesario un análisis que permita definir cuál es el ajuste a realizar.</a:t>
            </a:r>
            <a:endParaRPr b="0" i="0" sz="1600" u="none" cap="none" strike="noStrike">
              <a:solidFill>
                <a:srgbClr val="000000"/>
              </a:solidFill>
              <a:latin typeface="Calibri"/>
              <a:ea typeface="Calibri"/>
              <a:cs typeface="Calibri"/>
              <a:sym typeface="Calibri"/>
            </a:endParaRPr>
          </a:p>
        </p:txBody>
      </p:sp>
      <p:sp>
        <p:nvSpPr>
          <p:cNvPr id="161" name="Google Shape;161;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A LA </a:t>
            </a:r>
            <a:r>
              <a:rPr b="0" i="0" lang="en-US" sz="2800" u="none" cap="none" strike="noStrike">
                <a:solidFill>
                  <a:srgbClr val="A93501"/>
                </a:solidFill>
                <a:latin typeface="Calibri"/>
                <a:ea typeface="Calibri"/>
                <a:cs typeface="Calibri"/>
                <a:sym typeface="Calibri"/>
              </a:rPr>
              <a:t>CUENTA BANCO</a:t>
            </a:r>
            <a:endParaRPr b="0" i="0" sz="3100" u="none" cap="none" strike="noStrike">
              <a:solidFill>
                <a:srgbClr val="A93501"/>
              </a:solidFill>
              <a:latin typeface="Calibri"/>
              <a:ea typeface="Calibri"/>
              <a:cs typeface="Calibri"/>
              <a:sym typeface="Calibri"/>
            </a:endParaRPr>
          </a:p>
        </p:txBody>
      </p:sp>
      <p:pic>
        <p:nvPicPr>
          <p:cNvPr id="162" name="Google Shape;162;p41"/>
          <p:cNvPicPr preferRelativeResize="0"/>
          <p:nvPr/>
        </p:nvPicPr>
        <p:blipFill rotWithShape="1">
          <a:blip r:embed="rId3">
            <a:alphaModFix/>
          </a:blip>
          <a:srcRect b="0" l="0" r="0" t="0"/>
          <a:stretch/>
        </p:blipFill>
        <p:spPr>
          <a:xfrm>
            <a:off x="5983895" y="2348446"/>
            <a:ext cx="500374" cy="477100"/>
          </a:xfrm>
          <a:prstGeom prst="rect">
            <a:avLst/>
          </a:prstGeom>
          <a:noFill/>
          <a:ln>
            <a:noFill/>
          </a:ln>
        </p:spPr>
      </p:pic>
      <p:sp>
        <p:nvSpPr>
          <p:cNvPr id="163" name="Google Shape;163;p41"/>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4" name="Google Shape;164;p41"/>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165" name="Google Shape;165;p41"/>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pic>
        <p:nvPicPr>
          <p:cNvPr descr="pca9s7.png" id="166" name="Google Shape;166;p41"/>
          <p:cNvPicPr preferRelativeResize="0"/>
          <p:nvPr/>
        </p:nvPicPr>
        <p:blipFill rotWithShape="1">
          <a:blip r:embed="rId5">
            <a:alphaModFix/>
          </a:blip>
          <a:srcRect b="0" l="0" r="0" t="0"/>
          <a:stretch/>
        </p:blipFill>
        <p:spPr>
          <a:xfrm>
            <a:off x="3021031" y="3231169"/>
            <a:ext cx="5791283" cy="389965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AJUSTES CONTABLES A LA </a:t>
            </a:r>
            <a:r>
              <a:rPr b="0" i="0" lang="en-US" sz="2800" u="none" cap="none" strike="noStrike">
                <a:solidFill>
                  <a:srgbClr val="A93501"/>
                </a:solidFill>
                <a:latin typeface="Calibri"/>
                <a:ea typeface="Calibri"/>
                <a:cs typeface="Calibri"/>
                <a:sym typeface="Calibri"/>
              </a:rPr>
              <a:t>CUENTA BANCO</a:t>
            </a:r>
            <a:endParaRPr b="0" i="0" sz="3100" u="none" cap="none" strike="noStrike">
              <a:solidFill>
                <a:srgbClr val="A93501"/>
              </a:solidFill>
              <a:latin typeface="Calibri"/>
              <a:ea typeface="Calibri"/>
              <a:cs typeface="Calibri"/>
              <a:sym typeface="Calibri"/>
            </a:endParaRPr>
          </a:p>
        </p:txBody>
      </p:sp>
      <p:sp>
        <p:nvSpPr>
          <p:cNvPr id="172" name="Google Shape;172;p42"/>
          <p:cNvSpPr/>
          <p:nvPr/>
        </p:nvSpPr>
        <p:spPr>
          <a:xfrm>
            <a:off x="1071986" y="2400255"/>
            <a:ext cx="7486227" cy="4383126"/>
          </a:xfrm>
          <a:prstGeom prst="roundRect">
            <a:avLst>
              <a:gd fmla="val 7225"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3" name="Google Shape;173;p42"/>
          <p:cNvSpPr txBox="1"/>
          <p:nvPr/>
        </p:nvSpPr>
        <p:spPr>
          <a:xfrm>
            <a:off x="1402132" y="2662479"/>
            <a:ext cx="6745771" cy="3867685"/>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Se realiza cuando el Banco nos envía la cartola bancaria, con el registros de todos los movimientos.  Normalmente, en la cartola vienen valores que no aparecen en el mayor de la CUENTA BANCO de la empresa, y en ese caso,  es necesario ajustar. También, es muy común que la empresa gire documentos, y el banco no los considere, por lo tanto,  también son movimientos para ajustar. </a:t>
            </a:r>
            <a:endParaRPr/>
          </a:p>
          <a:p>
            <a:pPr indent="0" lvl="0" marL="0" marR="0" rtl="0" algn="l">
              <a:lnSpc>
                <a:spcPct val="14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Ejemplo             Saldo  Cartola $10.800.000      Cuenta Banco  $12.000.000</a:t>
            </a:r>
            <a:endParaRPr/>
          </a:p>
          <a:p>
            <a:pPr indent="0" lvl="0" marL="0" marR="0" rtl="0" algn="l">
              <a:lnSpc>
                <a:spcPct val="14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1600" u="none" cap="none" strike="noStrike">
                <a:solidFill>
                  <a:srgbClr val="000000"/>
                </a:solidFill>
                <a:latin typeface="Calibri"/>
                <a:ea typeface="Calibri"/>
                <a:cs typeface="Calibri"/>
                <a:sym typeface="Calibri"/>
              </a:rPr>
              <a:t>Según el análisis contable, la diferencia se debe a un depósito que la empresa no ha registrado y un gasto bancario de $200.000 que aparece en la cartola, ¿cómo ajustamos?</a:t>
            </a:r>
            <a:endParaRPr b="0" i="0" sz="1600" u="none" cap="none" strike="noStrike">
              <a:solidFill>
                <a:srgbClr val="000000"/>
              </a:solidFill>
              <a:latin typeface="Calibri"/>
              <a:ea typeface="Calibri"/>
              <a:cs typeface="Calibri"/>
              <a:sym typeface="Calibri"/>
            </a:endParaRPr>
          </a:p>
        </p:txBody>
      </p:sp>
      <p:pic>
        <p:nvPicPr>
          <p:cNvPr id="174" name="Google Shape;174;p42"/>
          <p:cNvPicPr preferRelativeResize="0"/>
          <p:nvPr/>
        </p:nvPicPr>
        <p:blipFill rotWithShape="1">
          <a:blip r:embed="rId3">
            <a:alphaModFix/>
          </a:blip>
          <a:srcRect b="0" l="0" r="0" t="0"/>
          <a:stretch/>
        </p:blipFill>
        <p:spPr>
          <a:xfrm>
            <a:off x="8147903" y="2163231"/>
            <a:ext cx="500374" cy="477100"/>
          </a:xfrm>
          <a:prstGeom prst="rect">
            <a:avLst/>
          </a:prstGeom>
          <a:noFill/>
          <a:ln>
            <a:noFill/>
          </a:ln>
        </p:spPr>
      </p:pic>
      <p:sp>
        <p:nvSpPr>
          <p:cNvPr id="175" name="Google Shape;175;p42"/>
          <p:cNvSpPr/>
          <p:nvPr/>
        </p:nvSpPr>
        <p:spPr>
          <a:xfrm>
            <a:off x="969306" y="7943268"/>
            <a:ext cx="7629008" cy="1120878"/>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6" name="Google Shape;176;p42"/>
          <p:cNvSpPr txBox="1"/>
          <p:nvPr/>
        </p:nvSpPr>
        <p:spPr>
          <a:xfrm>
            <a:off x="1604911" y="8205492"/>
            <a:ext cx="6583093" cy="8001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Cuadro preguntas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pic>
        <p:nvPicPr>
          <p:cNvPr id="177" name="Google Shape;177;p42"/>
          <p:cNvPicPr preferRelativeResize="0"/>
          <p:nvPr/>
        </p:nvPicPr>
        <p:blipFill rotWithShape="1">
          <a:blip r:embed="rId4">
            <a:alphaModFix/>
          </a:blip>
          <a:srcRect b="0" l="0" r="0" t="0"/>
          <a:stretch/>
        </p:blipFill>
        <p:spPr>
          <a:xfrm>
            <a:off x="8205838" y="7701998"/>
            <a:ext cx="482540" cy="48254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