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vnd.openxmlformats-officedocument.vmlDrawing" Extension="vml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spreadsheetml.sheet" PartName="/ppt/embeddings/Microsoft_Excel_Sheet1.xlsx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2539">
          <p15:clr>
            <a:srgbClr val="A4A3A4"/>
          </p15:clr>
        </p15:guide>
        <p15:guide id="4" pos="283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qJMW+3yI48hQY6tB5sJbKXMp/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3D2206-E4C2-4D8B-84C3-0A752E99FF2D}">
  <a:tblStyle styleId="{E43D2206-E4C2-4D8B-84C3-0A752E99FF2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fill>
          <a:solidFill>
            <a:srgbClr val="FFE2CD"/>
          </a:solidFill>
        </a:fill>
      </a:tcStyle>
    </a:band1H>
    <a:band2H>
      <a:tcTxStyle/>
    </a:band2H>
    <a:band1V>
      <a:tcTxStyle/>
      <a:tcStyle>
        <a:fill>
          <a:solidFill>
            <a:srgbClr val="FFE2C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2539" orient="horz"/>
        <p:guide pos="283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7" name="Google Shape;377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3"/>
          <p:cNvGrpSpPr/>
          <p:nvPr/>
        </p:nvGrpSpPr>
        <p:grpSpPr>
          <a:xfrm>
            <a:off x="8272365" y="418596"/>
            <a:ext cx="1080000" cy="1045451"/>
            <a:chOff x="8272365" y="418596"/>
            <a:chExt cx="1080000" cy="1045451"/>
          </a:xfrm>
        </p:grpSpPr>
        <p:pic>
          <p:nvPicPr>
            <p:cNvPr id="13" name="Google Shape;13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72365" y="1222172"/>
              <a:ext cx="1080000" cy="241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72365" y="418596"/>
              <a:ext cx="1080000" cy="664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24"/>
          <p:cNvGrpSpPr/>
          <p:nvPr/>
        </p:nvGrpSpPr>
        <p:grpSpPr>
          <a:xfrm>
            <a:off x="8272365" y="418596"/>
            <a:ext cx="1080000" cy="1045451"/>
            <a:chOff x="8272365" y="418596"/>
            <a:chExt cx="1080000" cy="1045451"/>
          </a:xfrm>
        </p:grpSpPr>
        <p:pic>
          <p:nvPicPr>
            <p:cNvPr id="19" name="Google Shape;19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72365" y="1222172"/>
              <a:ext cx="1080000" cy="241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72365" y="418596"/>
              <a:ext cx="1080000" cy="664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Utilización de información contable 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Utilización de información contable 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Utilización de información contable 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Utilización de información contable 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package" Target="../embeddings/Microsoft_Excel_Sheet1.xlsx"/><Relationship Id="rId7" Type="http://schemas.openxmlformats.org/officeDocument/2006/relationships/package" Target="../embeddings/Microsoft_Excel_Sheet1.xlsx"/><Relationship Id="rId8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9670" y="2985353"/>
            <a:ext cx="6002203" cy="326991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365424" y="2611974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UTILIZACIÓN DE INFORMACIÓN CONTABLE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7086" y="7584083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3"/>
          <p:cNvSpPr/>
          <p:nvPr/>
        </p:nvSpPr>
        <p:spPr>
          <a:xfrm>
            <a:off x="969306" y="7943268"/>
            <a:ext cx="7629008" cy="112087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3"/>
          <p:cNvSpPr txBox="1"/>
          <p:nvPr/>
        </p:nvSpPr>
        <p:spPr>
          <a:xfrm>
            <a:off x="1604911" y="8205492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5838" y="7701998"/>
            <a:ext cx="482540" cy="4825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7" name="Google Shape;317;p43"/>
          <p:cNvGraphicFramePr/>
          <p:nvPr/>
        </p:nvGraphicFramePr>
        <p:xfrm>
          <a:off x="1132635" y="1842055"/>
          <a:ext cx="7454993" cy="4980336"/>
        </p:xfrm>
        <a:graphic>
          <a:graphicData uri="http://schemas.openxmlformats.org/presentationml/2006/ole">
            <mc:AlternateContent>
              <mc:Choice Requires="v">
                <p:oleObj r:id="rId6" imgH="4980336" imgW="7454993" progId="Excel.Sheet.12" spid="_x0000_s1">
                  <p:embed/>
                </p:oleObj>
              </mc:Choice>
              <mc:Fallback>
                <p:oleObj r:id="rId7" imgH="4980336" imgW="7454993" progId="Excel.Sheet.12">
                  <p:embed/>
                  <p:pic>
                    <p:nvPicPr>
                      <p:cNvPr id="317" name="Google Shape;317;p43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32635" y="1842055"/>
                        <a:ext cx="7454993" cy="4980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23" name="Google Shape;323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5331311" y="3625505"/>
              <a:ext cx="3434912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PRESENTACIÓN DE CUENTAS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SEGÚN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NORMATIVA IFRS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 b="1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420150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19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338" name="Google Shape;338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9" name="Google Shape;339;p19"/>
            <p:cNvGrpSpPr/>
            <p:nvPr/>
          </p:nvGrpSpPr>
          <p:grpSpPr>
            <a:xfrm>
              <a:off x="-4655" y="4354713"/>
              <a:ext cx="1135367" cy="783005"/>
              <a:chOff x="-4655" y="4407300"/>
              <a:chExt cx="1135367" cy="783005"/>
            </a:xfrm>
          </p:grpSpPr>
          <p:sp>
            <p:nvSpPr>
              <p:cNvPr id="340" name="Google Shape;340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" name="Google Shape;341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1796" y="4510802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2" name="Google Shape;342;p19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343" name="Google Shape;343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4" name="Google Shape;344;p19"/>
            <p:cNvGrpSpPr/>
            <p:nvPr/>
          </p:nvGrpSpPr>
          <p:grpSpPr>
            <a:xfrm>
              <a:off x="-4655" y="3461842"/>
              <a:ext cx="1135367" cy="783005"/>
              <a:chOff x="-4655" y="3534477"/>
              <a:chExt cx="1135367" cy="783005"/>
            </a:xfrm>
          </p:grpSpPr>
          <p:sp>
            <p:nvSpPr>
              <p:cNvPr id="345" name="Google Shape;345;p19"/>
              <p:cNvSpPr/>
              <p:nvPr/>
            </p:nvSpPr>
            <p:spPr>
              <a:xfrm rot="5400000">
                <a:off x="171526" y="3358296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" name="Google Shape;346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1796" y="3637979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7" name="Google Shape;347;p19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348" name="Google Shape;348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9" name="Google Shape;349;p19"/>
            <p:cNvGrpSpPr/>
            <p:nvPr/>
          </p:nvGrpSpPr>
          <p:grpSpPr>
            <a:xfrm>
              <a:off x="-4655" y="1788831"/>
              <a:ext cx="1135367" cy="783005"/>
              <a:chOff x="-4655" y="1788831"/>
              <a:chExt cx="1135367" cy="783005"/>
            </a:xfrm>
          </p:grpSpPr>
          <p:sp>
            <p:nvSpPr>
              <p:cNvPr id="350" name="Google Shape;350;p19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1" name="Google Shape;351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7560" y="1871905"/>
                <a:ext cx="731859" cy="6168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52" name="Google Shape;352;p19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353" name="Google Shape;353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4" name="Google Shape;354;p19"/>
            <p:cNvGrpSpPr/>
            <p:nvPr/>
          </p:nvGrpSpPr>
          <p:grpSpPr>
            <a:xfrm>
              <a:off x="-4655" y="2568971"/>
              <a:ext cx="1135367" cy="783005"/>
              <a:chOff x="-4655" y="2661654"/>
              <a:chExt cx="1135367" cy="783005"/>
            </a:xfrm>
          </p:grpSpPr>
          <p:sp>
            <p:nvSpPr>
              <p:cNvPr id="355" name="Google Shape;355;p19"/>
              <p:cNvSpPr/>
              <p:nvPr/>
            </p:nvSpPr>
            <p:spPr>
              <a:xfrm rot="5400000">
                <a:off x="171526" y="2485473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6" name="Google Shape;356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796" y="2765156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57" name="Google Shape;357;p19"/>
          <p:cNvGrpSpPr/>
          <p:nvPr/>
        </p:nvGrpSpPr>
        <p:grpSpPr>
          <a:xfrm>
            <a:off x="-4655" y="5438917"/>
            <a:ext cx="6906899" cy="783005"/>
            <a:chOff x="-4655" y="5100793"/>
            <a:chExt cx="6906899" cy="783005"/>
          </a:xfrm>
        </p:grpSpPr>
        <p:sp>
          <p:nvSpPr>
            <p:cNvPr id="358" name="Google Shape;358;p19"/>
            <p:cNvSpPr txBox="1"/>
            <p:nvPr/>
          </p:nvSpPr>
          <p:spPr>
            <a:xfrm>
              <a:off x="1284453" y="5224717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359" name="Google Shape;359;p19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360" name="Google Shape;360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1" name="Google Shape;361;p1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62" name="Google Shape;36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4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4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4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PRESENTACIÓN DE CUENTAS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SEGÚN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NORMATIVA IFRS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actividad práctica. Utiliza el archivo </a:t>
            </a: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“Actividad Práctica”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sigue las instrucciones señaladas.</a:t>
            </a:r>
            <a:endParaRPr/>
          </a:p>
        </p:txBody>
      </p:sp>
      <p:sp>
        <p:nvSpPr>
          <p:cNvPr id="372" name="Google Shape;372;p44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4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1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PRESENTACIÓN DE CUENTAS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SEGÚN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NORMATIVA IFRS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0624" y="4011561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7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UTILIZACIÓN DE INFORMACIÓN CONTABLE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781" y="2354851"/>
            <a:ext cx="71247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7"/>
          <p:cNvSpPr txBox="1"/>
          <p:nvPr/>
        </p:nvSpPr>
        <p:spPr>
          <a:xfrm>
            <a:off x="365424" y="2176471"/>
            <a:ext cx="7546676" cy="11532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b="1" lang="en-US" sz="36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CUENTAS SEGÚN NORMATIVA IFRS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/>
        </p:nvSpPr>
        <p:spPr>
          <a:xfrm>
            <a:off x="334294" y="2210200"/>
            <a:ext cx="2969208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Leer y utilizar información contable básica acerca de la marcha de la empresa, incluida información sobre importaciones y/o exportaciones, de acuerdo a las normas internaciones de contabilidad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(NIC) y de información financiera (NIIF) y a la legislación tributaria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- C - 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8"/>
          <p:cNvSpPr txBox="1"/>
          <p:nvPr/>
        </p:nvSpPr>
        <p:spPr>
          <a:xfrm>
            <a:off x="358671" y="1910374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8"/>
          <p:cNvSpPr txBox="1"/>
          <p:nvPr/>
        </p:nvSpPr>
        <p:spPr>
          <a:xfrm>
            <a:off x="3459164" y="2210200"/>
            <a:ext cx="2883567" cy="23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Maneja Normas Internacionales de Contabilidad y legislación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tributaria, en el registro de las actividades financieras y económicas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una entidad.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la información contable de la empresa para evaluar la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marcha de la misma, considerando las Normas Internacionales 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Contabilidad y la legislación tributaria vigente.</a:t>
            </a:r>
            <a:endParaRPr/>
          </a:p>
        </p:txBody>
      </p:sp>
      <p:sp>
        <p:nvSpPr>
          <p:cNvPr id="85" name="Google Shape;85;p38"/>
          <p:cNvSpPr txBox="1"/>
          <p:nvPr/>
        </p:nvSpPr>
        <p:spPr>
          <a:xfrm>
            <a:off x="3561636" y="1910374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8"/>
          <p:cNvSpPr/>
          <p:nvPr/>
        </p:nvSpPr>
        <p:spPr>
          <a:xfrm>
            <a:off x="6473043" y="1491909"/>
            <a:ext cx="2980513" cy="572703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8"/>
          <p:cNvSpPr txBox="1"/>
          <p:nvPr/>
        </p:nvSpPr>
        <p:spPr>
          <a:xfrm>
            <a:off x="6656439" y="2210200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1.2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Confecciona el estado de situación financiera, el estado 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resultados, el estado de flujos de efectivo y el estado de cambio 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patrimonio neto de la empresa colaborativa e individualmente,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según los principios establecidos en la norma internacional y la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legislación tributaria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Realiza análisis de los estados financieros de acuerdo a las características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empresa, considerando los indicadores apropiados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la normativa contable y tributaria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 clasificación de cuentas en estados financieros determinando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utilidad o perdida, de acuerdo a normativa IFRS.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8"/>
          <p:cNvSpPr txBox="1"/>
          <p:nvPr/>
        </p:nvSpPr>
        <p:spPr>
          <a:xfrm>
            <a:off x="6554516" y="1910374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219191" y="4509094"/>
            <a:ext cx="2978131" cy="2366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700074" y="2261129"/>
            <a:ext cx="423844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FINANCIEROS BÁSICOS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Y BALANCE DE OCHO COLUMNAS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8" y="2513152"/>
            <a:ext cx="4828328" cy="4574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3"/>
          <p:cNvGrpSpPr/>
          <p:nvPr/>
        </p:nvGrpSpPr>
        <p:grpSpPr>
          <a:xfrm>
            <a:off x="386551" y="4090627"/>
            <a:ext cx="4845900" cy="883650"/>
            <a:chOff x="386551" y="4102397"/>
            <a:chExt cx="4845900" cy="883650"/>
          </a:xfrm>
        </p:grpSpPr>
        <p:sp>
          <p:nvSpPr>
            <p:cNvPr id="101" name="Google Shape;101;p3"/>
            <p:cNvSpPr/>
            <p:nvPr/>
          </p:nvSpPr>
          <p:spPr>
            <a:xfrm>
              <a:off x="574651" y="4102397"/>
              <a:ext cx="4657800" cy="88365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102;p3"/>
            <p:cNvGrpSpPr/>
            <p:nvPr/>
          </p:nvGrpSpPr>
          <p:grpSpPr>
            <a:xfrm>
              <a:off x="386551" y="4346560"/>
              <a:ext cx="391110" cy="395325"/>
              <a:chOff x="375767" y="3437085"/>
              <a:chExt cx="376200" cy="395325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1" i="0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3"/>
            <p:cNvSpPr txBox="1"/>
            <p:nvPr/>
          </p:nvSpPr>
          <p:spPr>
            <a:xfrm>
              <a:off x="949350" y="4275122"/>
              <a:ext cx="4117499" cy="5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características generales de los Estados Financieros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375975" y="2843142"/>
            <a:ext cx="4845900" cy="883650"/>
            <a:chOff x="375767" y="3098701"/>
            <a:chExt cx="4845900" cy="883650"/>
          </a:xfrm>
        </p:grpSpPr>
        <p:sp>
          <p:nvSpPr>
            <p:cNvPr id="107" name="Google Shape;107;p3"/>
            <p:cNvSpPr/>
            <p:nvPr/>
          </p:nvSpPr>
          <p:spPr>
            <a:xfrm>
              <a:off x="563867" y="3098701"/>
              <a:ext cx="4657800" cy="88365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" name="Google Shape;108;p3"/>
            <p:cNvGrpSpPr/>
            <p:nvPr/>
          </p:nvGrpSpPr>
          <p:grpSpPr>
            <a:xfrm>
              <a:off x="375767" y="3342864"/>
              <a:ext cx="376200" cy="395325"/>
              <a:chOff x="375767" y="3437085"/>
              <a:chExt cx="376200" cy="395325"/>
            </a:xfrm>
          </p:grpSpPr>
          <p:sp>
            <p:nvSpPr>
              <p:cNvPr id="109" name="Google Shape;109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b="1" i="0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3"/>
            <p:cNvSpPr txBox="1"/>
            <p:nvPr/>
          </p:nvSpPr>
          <p:spPr>
            <a:xfrm>
              <a:off x="938567" y="3271426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Reconocimos la NIC 1</a:t>
              </a:r>
              <a:endParaRPr b="1" i="0" sz="1600" u="none" cap="none" strike="noStrik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394672" y="5338111"/>
            <a:ext cx="4845900" cy="883650"/>
            <a:chOff x="394672" y="5057485"/>
            <a:chExt cx="4845900" cy="883650"/>
          </a:xfrm>
        </p:grpSpPr>
        <p:sp>
          <p:nvSpPr>
            <p:cNvPr id="113" name="Google Shape;113;p3"/>
            <p:cNvSpPr/>
            <p:nvPr/>
          </p:nvSpPr>
          <p:spPr>
            <a:xfrm>
              <a:off x="582772" y="5057485"/>
              <a:ext cx="4657800" cy="88365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14;p3"/>
            <p:cNvGrpSpPr/>
            <p:nvPr/>
          </p:nvGrpSpPr>
          <p:grpSpPr>
            <a:xfrm>
              <a:off x="394672" y="5301648"/>
              <a:ext cx="376200" cy="395325"/>
              <a:chOff x="375767" y="3437085"/>
              <a:chExt cx="376200" cy="395325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b="1" i="0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" name="Google Shape;117;p3"/>
            <p:cNvSpPr txBox="1"/>
            <p:nvPr/>
          </p:nvSpPr>
          <p:spPr>
            <a:xfrm>
              <a:off x="957472" y="5230210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Presentamos Estados Financieros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653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9"/>
          <p:cNvSpPr/>
          <p:nvPr/>
        </p:nvSpPr>
        <p:spPr>
          <a:xfrm flipH="1">
            <a:off x="180693" y="2132467"/>
            <a:ext cx="5651464" cy="3405846"/>
          </a:xfrm>
          <a:prstGeom prst="roundRect">
            <a:avLst>
              <a:gd fmla="val 976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9"/>
          <p:cNvSpPr/>
          <p:nvPr/>
        </p:nvSpPr>
        <p:spPr>
          <a:xfrm flipH="1" rot="7028957">
            <a:off x="5710097" y="4167097"/>
            <a:ext cx="527972" cy="1158511"/>
          </a:xfrm>
          <a:prstGeom prst="triangle">
            <a:avLst>
              <a:gd fmla="val 5000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9"/>
          <p:cNvSpPr txBox="1"/>
          <p:nvPr/>
        </p:nvSpPr>
        <p:spPr>
          <a:xfrm>
            <a:off x="298010" y="2876745"/>
            <a:ext cx="5471435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actividad anterior, te invito a resolver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las siguientes preguntas: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¿Cuales son los Estados Básicos según IFRS?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 normativa tributaria chilena,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Balance se debe presentar?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presentar la Declaración Jurada 1847 exigida por el SII, de donde se extraen los antecedentes solicitados.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 las características de los Estados Financieros,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¿que quiere decir </a:t>
            </a: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“devengo”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 el ejercicio revisado,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¿es necesario el Estado de Resultados para determinar la pérdida o utilidad del ejercicio?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9"/>
          <p:cNvSpPr txBox="1"/>
          <p:nvPr/>
        </p:nvSpPr>
        <p:spPr>
          <a:xfrm>
            <a:off x="856788" y="592423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 presentación.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4079445" y="2673238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TEMA DE HOY?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4063852" y="3227579"/>
            <a:ext cx="5081308" cy="114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4220751" y="3397160"/>
            <a:ext cx="4595026" cy="81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 Plan de Cuentas adecuado a Normativa Internacional.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5"/>
          <p:cNvGrpSpPr/>
          <p:nvPr/>
        </p:nvGrpSpPr>
        <p:grpSpPr>
          <a:xfrm>
            <a:off x="8910097" y="3609479"/>
            <a:ext cx="399948" cy="385800"/>
            <a:chOff x="8933845" y="4794482"/>
            <a:chExt cx="376200" cy="385800"/>
          </a:xfrm>
        </p:grpSpPr>
        <p:sp>
          <p:nvSpPr>
            <p:cNvPr id="139" name="Google Shape;139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5"/>
          <p:cNvSpPr/>
          <p:nvPr/>
        </p:nvSpPr>
        <p:spPr>
          <a:xfrm>
            <a:off x="4077299" y="4484413"/>
            <a:ext cx="5081308" cy="114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234198" y="4838660"/>
            <a:ext cx="4595026" cy="44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 Homologación de Cuentas.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5"/>
          <p:cNvGrpSpPr/>
          <p:nvPr/>
        </p:nvGrpSpPr>
        <p:grpSpPr>
          <a:xfrm>
            <a:off x="8923544" y="4866313"/>
            <a:ext cx="399948" cy="385800"/>
            <a:chOff x="8933845" y="6093269"/>
            <a:chExt cx="376200" cy="385800"/>
          </a:xfrm>
        </p:grpSpPr>
        <p:sp>
          <p:nvSpPr>
            <p:cNvPr id="144" name="Google Shape;14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5"/>
          <p:cNvSpPr txBox="1"/>
          <p:nvPr/>
        </p:nvSpPr>
        <p:spPr>
          <a:xfrm>
            <a:off x="4079445" y="2279118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US" sz="20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CUENTAS SEGÚN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NORMATIVA IFRS</a:t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4063852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878" y="2067764"/>
            <a:ext cx="3132534" cy="457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>
            <a:off x="4077299" y="5748314"/>
            <a:ext cx="5081308" cy="114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4234198" y="5784525"/>
            <a:ext cx="4595026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Clasificar las cuentas contables según homologación normativa vigente, las cuentas en el Estado de Situación y en el Estado de Resultados Integral, según contenidos vistos.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5"/>
          <p:cNvGrpSpPr/>
          <p:nvPr/>
        </p:nvGrpSpPr>
        <p:grpSpPr>
          <a:xfrm>
            <a:off x="8923544" y="6130214"/>
            <a:ext cx="399948" cy="385800"/>
            <a:chOff x="8933845" y="6093269"/>
            <a:chExt cx="376200" cy="385800"/>
          </a:xfrm>
        </p:grpSpPr>
        <p:sp>
          <p:nvSpPr>
            <p:cNvPr id="152" name="Google Shape;152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"/>
          <p:cNvSpPr/>
          <p:nvPr/>
        </p:nvSpPr>
        <p:spPr>
          <a:xfrm>
            <a:off x="235167" y="2605548"/>
            <a:ext cx="6701294" cy="4058412"/>
          </a:xfrm>
          <a:prstGeom prst="roundRect">
            <a:avLst>
              <a:gd fmla="val 7225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0"/>
          <p:cNvSpPr txBox="1"/>
          <p:nvPr/>
        </p:nvSpPr>
        <p:spPr>
          <a:xfrm>
            <a:off x="517369" y="2867773"/>
            <a:ext cx="6008784" cy="352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 el ánimo de homogeneizar y facilitar la presentación de las operaciones e informes contables y organizar la información financiera de las empresas en concordancia con la implementación de las NIC – NIIF, ha sido necesario, para aplicar la normativa internacional, presentar una homologación de las cuentas adaptándolas a las NIIF, de acuerdo a la necesidad de cada empresa, y siendo aplicables en el mundo financiero globalizado.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continuación presentamos la homologación de cuentas básicas, que utilizaremos en adelante para realizar los ejercicios.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0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FINANCIEROS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NIC 1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6152" y="2368525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/>
          <p:nvPr/>
        </p:nvSpPr>
        <p:spPr>
          <a:xfrm>
            <a:off x="969306" y="7943268"/>
            <a:ext cx="7629008" cy="112087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0"/>
          <p:cNvSpPr txBox="1"/>
          <p:nvPr/>
        </p:nvSpPr>
        <p:spPr>
          <a:xfrm>
            <a:off x="1604911" y="8205492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5838" y="7701998"/>
            <a:ext cx="482540" cy="48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0"/>
          <p:cNvSpPr txBox="1"/>
          <p:nvPr/>
        </p:nvSpPr>
        <p:spPr>
          <a:xfrm>
            <a:off x="715361" y="2209217"/>
            <a:ext cx="6829851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DE CUENTAS ADECUADO A NIIF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40"/>
          <p:cNvGrpSpPr/>
          <p:nvPr/>
        </p:nvGrpSpPr>
        <p:grpSpPr>
          <a:xfrm>
            <a:off x="6481456" y="4140424"/>
            <a:ext cx="3144739" cy="2928956"/>
            <a:chOff x="4286512" y="937004"/>
            <a:chExt cx="5524299" cy="5145237"/>
          </a:xfrm>
        </p:grpSpPr>
        <p:grpSp>
          <p:nvGrpSpPr>
            <p:cNvPr id="167" name="Google Shape;167;p40"/>
            <p:cNvGrpSpPr/>
            <p:nvPr/>
          </p:nvGrpSpPr>
          <p:grpSpPr>
            <a:xfrm>
              <a:off x="4286512" y="1069001"/>
              <a:ext cx="3333750" cy="1914525"/>
              <a:chOff x="5947408" y="1029839"/>
              <a:chExt cx="3333346" cy="1914597"/>
            </a:xfrm>
          </p:grpSpPr>
          <p:grpSp>
            <p:nvGrpSpPr>
              <p:cNvPr id="168" name="Google Shape;168;p40"/>
              <p:cNvGrpSpPr/>
              <p:nvPr/>
            </p:nvGrpSpPr>
            <p:grpSpPr>
              <a:xfrm>
                <a:off x="5947408" y="1029839"/>
                <a:ext cx="1888454" cy="1900295"/>
                <a:chOff x="1646238" y="596900"/>
                <a:chExt cx="5570538" cy="5605463"/>
              </a:xfrm>
            </p:grpSpPr>
            <p:sp>
              <p:nvSpPr>
                <p:cNvPr id="169" name="Google Shape;169;p40"/>
                <p:cNvSpPr/>
                <p:nvPr/>
              </p:nvSpPr>
              <p:spPr>
                <a:xfrm>
                  <a:off x="1798638" y="3333750"/>
                  <a:ext cx="1085850" cy="1252538"/>
                </a:xfrm>
                <a:custGeom>
                  <a:rect b="b" l="l" r="r" t="t"/>
                  <a:pathLst>
                    <a:path extrusionOk="0" h="295" w="256">
                      <a:moveTo>
                        <a:pt x="94" y="0"/>
                      </a:moveTo>
                      <a:cubicBezTo>
                        <a:pt x="94" y="29"/>
                        <a:pt x="90" y="53"/>
                        <a:pt x="89" y="61"/>
                      </a:cubicBezTo>
                      <a:cubicBezTo>
                        <a:pt x="88" y="69"/>
                        <a:pt x="82" y="96"/>
                        <a:pt x="78" y="101"/>
                      </a:cubicBezTo>
                      <a:cubicBezTo>
                        <a:pt x="75" y="106"/>
                        <a:pt x="38" y="131"/>
                        <a:pt x="34" y="138"/>
                      </a:cubicBezTo>
                      <a:cubicBezTo>
                        <a:pt x="29" y="144"/>
                        <a:pt x="21" y="164"/>
                        <a:pt x="18" y="176"/>
                      </a:cubicBezTo>
                      <a:cubicBezTo>
                        <a:pt x="15" y="188"/>
                        <a:pt x="14" y="198"/>
                        <a:pt x="13" y="208"/>
                      </a:cubicBezTo>
                      <a:cubicBezTo>
                        <a:pt x="11" y="217"/>
                        <a:pt x="7" y="235"/>
                        <a:pt x="5" y="239"/>
                      </a:cubicBezTo>
                      <a:cubicBezTo>
                        <a:pt x="4" y="244"/>
                        <a:pt x="0" y="258"/>
                        <a:pt x="5" y="263"/>
                      </a:cubicBezTo>
                      <a:cubicBezTo>
                        <a:pt x="11" y="269"/>
                        <a:pt x="19" y="279"/>
                        <a:pt x="29" y="284"/>
                      </a:cubicBezTo>
                      <a:cubicBezTo>
                        <a:pt x="39" y="289"/>
                        <a:pt x="58" y="295"/>
                        <a:pt x="67" y="281"/>
                      </a:cubicBezTo>
                      <a:cubicBezTo>
                        <a:pt x="76" y="267"/>
                        <a:pt x="69" y="264"/>
                        <a:pt x="80" y="251"/>
                      </a:cubicBezTo>
                      <a:cubicBezTo>
                        <a:pt x="92" y="238"/>
                        <a:pt x="97" y="233"/>
                        <a:pt x="117" y="231"/>
                      </a:cubicBezTo>
                      <a:cubicBezTo>
                        <a:pt x="137" y="229"/>
                        <a:pt x="145" y="235"/>
                        <a:pt x="168" y="218"/>
                      </a:cubicBezTo>
                      <a:cubicBezTo>
                        <a:pt x="191" y="201"/>
                        <a:pt x="216" y="182"/>
                        <a:pt x="225" y="169"/>
                      </a:cubicBezTo>
                      <a:cubicBezTo>
                        <a:pt x="233" y="157"/>
                        <a:pt x="244" y="147"/>
                        <a:pt x="249" y="131"/>
                      </a:cubicBezTo>
                      <a:cubicBezTo>
                        <a:pt x="253" y="116"/>
                        <a:pt x="256" y="97"/>
                        <a:pt x="256" y="97"/>
                      </a:cubicBez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202D3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40"/>
                <p:cNvSpPr/>
                <p:nvPr/>
              </p:nvSpPr>
              <p:spPr>
                <a:xfrm>
                  <a:off x="3138488" y="2752725"/>
                  <a:ext cx="1366838" cy="2800350"/>
                </a:xfrm>
                <a:custGeom>
                  <a:rect b="b" l="l" r="r" t="t"/>
                  <a:pathLst>
                    <a:path extrusionOk="0" h="660" w="322">
                      <a:moveTo>
                        <a:pt x="210" y="48"/>
                      </a:moveTo>
                      <a:cubicBezTo>
                        <a:pt x="235" y="90"/>
                        <a:pt x="308" y="236"/>
                        <a:pt x="320" y="343"/>
                      </a:cubicBezTo>
                      <a:cubicBezTo>
                        <a:pt x="322" y="382"/>
                        <a:pt x="318" y="400"/>
                        <a:pt x="297" y="434"/>
                      </a:cubicBezTo>
                      <a:cubicBezTo>
                        <a:pt x="289" y="472"/>
                        <a:pt x="276" y="549"/>
                        <a:pt x="276" y="557"/>
                      </a:cubicBezTo>
                      <a:cubicBezTo>
                        <a:pt x="275" y="565"/>
                        <a:pt x="284" y="612"/>
                        <a:pt x="284" y="616"/>
                      </a:cubicBezTo>
                      <a:cubicBezTo>
                        <a:pt x="285" y="620"/>
                        <a:pt x="254" y="660"/>
                        <a:pt x="207" y="613"/>
                      </a:cubicBezTo>
                      <a:cubicBezTo>
                        <a:pt x="201" y="582"/>
                        <a:pt x="194" y="551"/>
                        <a:pt x="187" y="528"/>
                      </a:cubicBezTo>
                      <a:cubicBezTo>
                        <a:pt x="180" y="505"/>
                        <a:pt x="133" y="408"/>
                        <a:pt x="192" y="358"/>
                      </a:cubicBezTo>
                      <a:cubicBezTo>
                        <a:pt x="148" y="297"/>
                        <a:pt x="43" y="167"/>
                        <a:pt x="43" y="167"/>
                      </a:cubicBezTo>
                      <a:cubicBezTo>
                        <a:pt x="0" y="181"/>
                        <a:pt x="0" y="181"/>
                        <a:pt x="0" y="181"/>
                      </a:cubicBezTo>
                      <a:cubicBezTo>
                        <a:pt x="9" y="95"/>
                        <a:pt x="9" y="95"/>
                        <a:pt x="9" y="95"/>
                      </a:cubicBezTo>
                      <a:cubicBezTo>
                        <a:pt x="9" y="95"/>
                        <a:pt x="84" y="9"/>
                        <a:pt x="94" y="4"/>
                      </a:cubicBezTo>
                      <a:cubicBezTo>
                        <a:pt x="105" y="0"/>
                        <a:pt x="210" y="48"/>
                        <a:pt x="210" y="48"/>
                      </a:cubicBezTo>
                      <a:close/>
                    </a:path>
                  </a:pathLst>
                </a:custGeom>
                <a:solidFill>
                  <a:srgbClr val="1B27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40"/>
                <p:cNvSpPr/>
                <p:nvPr/>
              </p:nvSpPr>
              <p:spPr>
                <a:xfrm>
                  <a:off x="2116138" y="1557338"/>
                  <a:ext cx="2092325" cy="2278063"/>
                </a:xfrm>
                <a:custGeom>
                  <a:rect b="b" l="l" r="r" t="t"/>
                  <a:pathLst>
                    <a:path extrusionOk="0" h="537" w="493">
                      <a:moveTo>
                        <a:pt x="439" y="57"/>
                      </a:moveTo>
                      <a:cubicBezTo>
                        <a:pt x="396" y="57"/>
                        <a:pt x="370" y="72"/>
                        <a:pt x="348" y="81"/>
                      </a:cubicBezTo>
                      <a:cubicBezTo>
                        <a:pt x="326" y="89"/>
                        <a:pt x="288" y="104"/>
                        <a:pt x="222" y="132"/>
                      </a:cubicBezTo>
                      <a:cubicBezTo>
                        <a:pt x="166" y="156"/>
                        <a:pt x="164" y="163"/>
                        <a:pt x="85" y="207"/>
                      </a:cubicBezTo>
                      <a:cubicBezTo>
                        <a:pt x="74" y="220"/>
                        <a:pt x="65" y="232"/>
                        <a:pt x="58" y="240"/>
                      </a:cubicBezTo>
                      <a:cubicBezTo>
                        <a:pt x="43" y="258"/>
                        <a:pt x="21" y="290"/>
                        <a:pt x="13" y="306"/>
                      </a:cubicBezTo>
                      <a:cubicBezTo>
                        <a:pt x="6" y="322"/>
                        <a:pt x="0" y="350"/>
                        <a:pt x="1" y="387"/>
                      </a:cubicBezTo>
                      <a:cubicBezTo>
                        <a:pt x="1" y="424"/>
                        <a:pt x="12" y="443"/>
                        <a:pt x="25" y="465"/>
                      </a:cubicBezTo>
                      <a:cubicBezTo>
                        <a:pt x="37" y="487"/>
                        <a:pt x="69" y="507"/>
                        <a:pt x="109" y="522"/>
                      </a:cubicBezTo>
                      <a:cubicBezTo>
                        <a:pt x="150" y="537"/>
                        <a:pt x="194" y="531"/>
                        <a:pt x="214" y="522"/>
                      </a:cubicBezTo>
                      <a:cubicBezTo>
                        <a:pt x="235" y="513"/>
                        <a:pt x="260" y="452"/>
                        <a:pt x="267" y="438"/>
                      </a:cubicBezTo>
                      <a:cubicBezTo>
                        <a:pt x="274" y="424"/>
                        <a:pt x="291" y="395"/>
                        <a:pt x="308" y="380"/>
                      </a:cubicBezTo>
                      <a:cubicBezTo>
                        <a:pt x="325" y="364"/>
                        <a:pt x="335" y="355"/>
                        <a:pt x="349" y="346"/>
                      </a:cubicBezTo>
                      <a:cubicBezTo>
                        <a:pt x="363" y="337"/>
                        <a:pt x="387" y="321"/>
                        <a:pt x="405" y="309"/>
                      </a:cubicBezTo>
                      <a:cubicBezTo>
                        <a:pt x="423" y="296"/>
                        <a:pt x="443" y="254"/>
                        <a:pt x="449" y="240"/>
                      </a:cubicBezTo>
                      <a:cubicBezTo>
                        <a:pt x="455" y="225"/>
                        <a:pt x="476" y="140"/>
                        <a:pt x="484" y="97"/>
                      </a:cubicBezTo>
                      <a:cubicBezTo>
                        <a:pt x="493" y="53"/>
                        <a:pt x="483" y="76"/>
                        <a:pt x="480" y="33"/>
                      </a:cubicBezTo>
                      <a:cubicBezTo>
                        <a:pt x="479" y="17"/>
                        <a:pt x="480" y="8"/>
                        <a:pt x="482" y="0"/>
                      </a:cubicBezTo>
                      <a:cubicBezTo>
                        <a:pt x="466" y="21"/>
                        <a:pt x="447" y="46"/>
                        <a:pt x="439" y="57"/>
                      </a:cubicBezTo>
                      <a:close/>
                    </a:path>
                  </a:pathLst>
                </a:custGeom>
                <a:solidFill>
                  <a:srgbClr val="2C3F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40"/>
                <p:cNvSpPr/>
                <p:nvPr/>
              </p:nvSpPr>
              <p:spPr>
                <a:xfrm>
                  <a:off x="3640138" y="1997075"/>
                  <a:ext cx="938213" cy="1158875"/>
                </a:xfrm>
                <a:custGeom>
                  <a:rect b="b" l="l" r="r" t="t"/>
                  <a:pathLst>
                    <a:path extrusionOk="0" h="273" w="221">
                      <a:moveTo>
                        <a:pt x="210" y="8"/>
                      </a:moveTo>
                      <a:cubicBezTo>
                        <a:pt x="202" y="11"/>
                        <a:pt x="192" y="13"/>
                        <a:pt x="190" y="16"/>
                      </a:cubicBezTo>
                      <a:cubicBezTo>
                        <a:pt x="189" y="18"/>
                        <a:pt x="180" y="40"/>
                        <a:pt x="180" y="41"/>
                      </a:cubicBezTo>
                      <a:cubicBezTo>
                        <a:pt x="180" y="42"/>
                        <a:pt x="157" y="101"/>
                        <a:pt x="114" y="144"/>
                      </a:cubicBezTo>
                      <a:cubicBezTo>
                        <a:pt x="107" y="153"/>
                        <a:pt x="102" y="160"/>
                        <a:pt x="100" y="162"/>
                      </a:cubicBezTo>
                      <a:cubicBezTo>
                        <a:pt x="89" y="168"/>
                        <a:pt x="67" y="185"/>
                        <a:pt x="65" y="189"/>
                      </a:cubicBezTo>
                      <a:cubicBezTo>
                        <a:pt x="63" y="193"/>
                        <a:pt x="27" y="226"/>
                        <a:pt x="22" y="232"/>
                      </a:cubicBezTo>
                      <a:cubicBezTo>
                        <a:pt x="17" y="237"/>
                        <a:pt x="0" y="259"/>
                        <a:pt x="2" y="263"/>
                      </a:cubicBezTo>
                      <a:cubicBezTo>
                        <a:pt x="3" y="268"/>
                        <a:pt x="10" y="273"/>
                        <a:pt x="14" y="268"/>
                      </a:cubicBezTo>
                      <a:cubicBezTo>
                        <a:pt x="19" y="263"/>
                        <a:pt x="19" y="250"/>
                        <a:pt x="26" y="246"/>
                      </a:cubicBezTo>
                      <a:cubicBezTo>
                        <a:pt x="33" y="242"/>
                        <a:pt x="45" y="239"/>
                        <a:pt x="58" y="241"/>
                      </a:cubicBezTo>
                      <a:cubicBezTo>
                        <a:pt x="70" y="244"/>
                        <a:pt x="77" y="251"/>
                        <a:pt x="87" y="249"/>
                      </a:cubicBezTo>
                      <a:cubicBezTo>
                        <a:pt x="98" y="247"/>
                        <a:pt x="106" y="243"/>
                        <a:pt x="110" y="238"/>
                      </a:cubicBezTo>
                      <a:cubicBezTo>
                        <a:pt x="115" y="232"/>
                        <a:pt x="114" y="232"/>
                        <a:pt x="108" y="221"/>
                      </a:cubicBezTo>
                      <a:cubicBezTo>
                        <a:pt x="101" y="210"/>
                        <a:pt x="91" y="199"/>
                        <a:pt x="92" y="192"/>
                      </a:cubicBezTo>
                      <a:cubicBezTo>
                        <a:pt x="93" y="185"/>
                        <a:pt x="78" y="191"/>
                        <a:pt x="95" y="179"/>
                      </a:cubicBezTo>
                      <a:cubicBezTo>
                        <a:pt x="113" y="166"/>
                        <a:pt x="121" y="157"/>
                        <a:pt x="135" y="146"/>
                      </a:cubicBezTo>
                      <a:cubicBezTo>
                        <a:pt x="148" y="135"/>
                        <a:pt x="172" y="109"/>
                        <a:pt x="179" y="92"/>
                      </a:cubicBezTo>
                      <a:cubicBezTo>
                        <a:pt x="187" y="75"/>
                        <a:pt x="220" y="14"/>
                        <a:pt x="221" y="8"/>
                      </a:cubicBezTo>
                      <a:cubicBezTo>
                        <a:pt x="221" y="6"/>
                        <a:pt x="221" y="3"/>
                        <a:pt x="221" y="0"/>
                      </a:cubicBezTo>
                      <a:cubicBezTo>
                        <a:pt x="218" y="3"/>
                        <a:pt x="214" y="6"/>
                        <a:pt x="210" y="8"/>
                      </a:cubicBezTo>
                      <a:close/>
                    </a:path>
                  </a:pathLst>
                </a:custGeom>
                <a:solidFill>
                  <a:srgbClr val="202D3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40"/>
                <p:cNvSpPr/>
                <p:nvPr/>
              </p:nvSpPr>
              <p:spPr>
                <a:xfrm>
                  <a:off x="2478088" y="1179513"/>
                  <a:ext cx="1760538" cy="1255713"/>
                </a:xfrm>
                <a:custGeom>
                  <a:rect b="b" l="l" r="r" t="t"/>
                  <a:pathLst>
                    <a:path extrusionOk="0" h="296" w="415">
                      <a:moveTo>
                        <a:pt x="414" y="62"/>
                      </a:moveTo>
                      <a:cubicBezTo>
                        <a:pt x="409" y="50"/>
                        <a:pt x="397" y="21"/>
                        <a:pt x="399" y="0"/>
                      </a:cubicBezTo>
                      <a:cubicBezTo>
                        <a:pt x="392" y="2"/>
                        <a:pt x="385" y="4"/>
                        <a:pt x="379" y="7"/>
                      </a:cubicBezTo>
                      <a:cubicBezTo>
                        <a:pt x="355" y="15"/>
                        <a:pt x="347" y="27"/>
                        <a:pt x="330" y="39"/>
                      </a:cubicBezTo>
                      <a:cubicBezTo>
                        <a:pt x="314" y="51"/>
                        <a:pt x="293" y="68"/>
                        <a:pt x="275" y="73"/>
                      </a:cubicBezTo>
                      <a:cubicBezTo>
                        <a:pt x="258" y="79"/>
                        <a:pt x="252" y="80"/>
                        <a:pt x="228" y="87"/>
                      </a:cubicBezTo>
                      <a:cubicBezTo>
                        <a:pt x="203" y="95"/>
                        <a:pt x="199" y="104"/>
                        <a:pt x="181" y="117"/>
                      </a:cubicBezTo>
                      <a:cubicBezTo>
                        <a:pt x="163" y="130"/>
                        <a:pt x="156" y="141"/>
                        <a:pt x="130" y="165"/>
                      </a:cubicBezTo>
                      <a:cubicBezTo>
                        <a:pt x="104" y="189"/>
                        <a:pt x="99" y="190"/>
                        <a:pt x="87" y="201"/>
                      </a:cubicBezTo>
                      <a:cubicBezTo>
                        <a:pt x="74" y="213"/>
                        <a:pt x="63" y="230"/>
                        <a:pt x="41" y="251"/>
                      </a:cubicBezTo>
                      <a:cubicBezTo>
                        <a:pt x="29" y="262"/>
                        <a:pt x="14" y="280"/>
                        <a:pt x="0" y="296"/>
                      </a:cubicBezTo>
                      <a:cubicBezTo>
                        <a:pt x="79" y="252"/>
                        <a:pt x="81" y="245"/>
                        <a:pt x="137" y="221"/>
                      </a:cubicBezTo>
                      <a:cubicBezTo>
                        <a:pt x="203" y="193"/>
                        <a:pt x="241" y="178"/>
                        <a:pt x="263" y="170"/>
                      </a:cubicBezTo>
                      <a:cubicBezTo>
                        <a:pt x="285" y="161"/>
                        <a:pt x="311" y="146"/>
                        <a:pt x="354" y="146"/>
                      </a:cubicBezTo>
                      <a:cubicBezTo>
                        <a:pt x="362" y="135"/>
                        <a:pt x="381" y="110"/>
                        <a:pt x="397" y="89"/>
                      </a:cubicBezTo>
                      <a:cubicBezTo>
                        <a:pt x="401" y="78"/>
                        <a:pt x="415" y="60"/>
                        <a:pt x="414" y="62"/>
                      </a:cubicBezTo>
                      <a:close/>
                    </a:path>
                  </a:pathLst>
                </a:custGeom>
                <a:solidFill>
                  <a:srgbClr val="25354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40"/>
                <p:cNvSpPr/>
                <p:nvPr/>
              </p:nvSpPr>
              <p:spPr>
                <a:xfrm>
                  <a:off x="4611688" y="1322388"/>
                  <a:ext cx="2105025" cy="1528763"/>
                </a:xfrm>
                <a:custGeom>
                  <a:rect b="b" l="l" r="r" t="t"/>
                  <a:pathLst>
                    <a:path extrusionOk="0" h="360" w="496">
                      <a:moveTo>
                        <a:pt x="119" y="0"/>
                      </a:moveTo>
                      <a:cubicBezTo>
                        <a:pt x="162" y="53"/>
                        <a:pt x="172" y="64"/>
                        <a:pt x="177" y="66"/>
                      </a:cubicBezTo>
                      <a:cubicBezTo>
                        <a:pt x="182" y="69"/>
                        <a:pt x="194" y="77"/>
                        <a:pt x="201" y="83"/>
                      </a:cubicBezTo>
                      <a:cubicBezTo>
                        <a:pt x="208" y="89"/>
                        <a:pt x="219" y="95"/>
                        <a:pt x="229" y="103"/>
                      </a:cubicBezTo>
                      <a:cubicBezTo>
                        <a:pt x="239" y="112"/>
                        <a:pt x="235" y="116"/>
                        <a:pt x="251" y="124"/>
                      </a:cubicBezTo>
                      <a:cubicBezTo>
                        <a:pt x="266" y="131"/>
                        <a:pt x="297" y="140"/>
                        <a:pt x="308" y="146"/>
                      </a:cubicBezTo>
                      <a:cubicBezTo>
                        <a:pt x="320" y="153"/>
                        <a:pt x="343" y="167"/>
                        <a:pt x="353" y="176"/>
                      </a:cubicBezTo>
                      <a:cubicBezTo>
                        <a:pt x="363" y="185"/>
                        <a:pt x="415" y="231"/>
                        <a:pt x="422" y="239"/>
                      </a:cubicBezTo>
                      <a:cubicBezTo>
                        <a:pt x="430" y="247"/>
                        <a:pt x="453" y="266"/>
                        <a:pt x="460" y="274"/>
                      </a:cubicBezTo>
                      <a:cubicBezTo>
                        <a:pt x="467" y="282"/>
                        <a:pt x="494" y="316"/>
                        <a:pt x="495" y="325"/>
                      </a:cubicBezTo>
                      <a:cubicBezTo>
                        <a:pt x="496" y="334"/>
                        <a:pt x="485" y="360"/>
                        <a:pt x="466" y="360"/>
                      </a:cubicBezTo>
                      <a:cubicBezTo>
                        <a:pt x="448" y="360"/>
                        <a:pt x="409" y="354"/>
                        <a:pt x="398" y="348"/>
                      </a:cubicBezTo>
                      <a:cubicBezTo>
                        <a:pt x="388" y="343"/>
                        <a:pt x="358" y="316"/>
                        <a:pt x="340" y="305"/>
                      </a:cubicBezTo>
                      <a:cubicBezTo>
                        <a:pt x="322" y="294"/>
                        <a:pt x="311" y="292"/>
                        <a:pt x="295" y="281"/>
                      </a:cubicBezTo>
                      <a:cubicBezTo>
                        <a:pt x="280" y="270"/>
                        <a:pt x="229" y="250"/>
                        <a:pt x="219" y="242"/>
                      </a:cubicBezTo>
                      <a:cubicBezTo>
                        <a:pt x="209" y="234"/>
                        <a:pt x="192" y="205"/>
                        <a:pt x="172" y="194"/>
                      </a:cubicBezTo>
                      <a:cubicBezTo>
                        <a:pt x="152" y="183"/>
                        <a:pt x="129" y="173"/>
                        <a:pt x="111" y="162"/>
                      </a:cubicBezTo>
                      <a:cubicBezTo>
                        <a:pt x="92" y="152"/>
                        <a:pt x="72" y="144"/>
                        <a:pt x="53" y="131"/>
                      </a:cubicBezTo>
                      <a:cubicBezTo>
                        <a:pt x="35" y="117"/>
                        <a:pt x="12" y="101"/>
                        <a:pt x="6" y="82"/>
                      </a:cubicBezTo>
                      <a:cubicBezTo>
                        <a:pt x="0" y="63"/>
                        <a:pt x="0" y="21"/>
                        <a:pt x="11" y="12"/>
                      </a:cubicBezTo>
                      <a:cubicBezTo>
                        <a:pt x="23" y="3"/>
                        <a:pt x="119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25354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40"/>
                <p:cNvSpPr/>
                <p:nvPr/>
              </p:nvSpPr>
              <p:spPr>
                <a:xfrm>
                  <a:off x="3810000" y="1416050"/>
                  <a:ext cx="835025" cy="1493838"/>
                </a:xfrm>
                <a:custGeom>
                  <a:rect b="b" l="l" r="r" t="t"/>
                  <a:pathLst>
                    <a:path extrusionOk="0" h="352" w="197">
                      <a:moveTo>
                        <a:pt x="194" y="102"/>
                      </a:moveTo>
                      <a:cubicBezTo>
                        <a:pt x="191" y="98"/>
                        <a:pt x="180" y="99"/>
                        <a:pt x="174" y="99"/>
                      </a:cubicBezTo>
                      <a:cubicBezTo>
                        <a:pt x="167" y="100"/>
                        <a:pt x="162" y="103"/>
                        <a:pt x="155" y="106"/>
                      </a:cubicBezTo>
                      <a:cubicBezTo>
                        <a:pt x="148" y="109"/>
                        <a:pt x="143" y="117"/>
                        <a:pt x="139" y="121"/>
                      </a:cubicBezTo>
                      <a:cubicBezTo>
                        <a:pt x="135" y="126"/>
                        <a:pt x="125" y="137"/>
                        <a:pt x="122" y="141"/>
                      </a:cubicBezTo>
                      <a:cubicBezTo>
                        <a:pt x="119" y="144"/>
                        <a:pt x="118" y="142"/>
                        <a:pt x="118" y="142"/>
                      </a:cubicBezTo>
                      <a:cubicBezTo>
                        <a:pt x="118" y="142"/>
                        <a:pt x="115" y="136"/>
                        <a:pt x="114" y="133"/>
                      </a:cubicBezTo>
                      <a:cubicBezTo>
                        <a:pt x="113" y="129"/>
                        <a:pt x="110" y="117"/>
                        <a:pt x="107" y="112"/>
                      </a:cubicBezTo>
                      <a:cubicBezTo>
                        <a:pt x="105" y="107"/>
                        <a:pt x="102" y="97"/>
                        <a:pt x="100" y="90"/>
                      </a:cubicBezTo>
                      <a:cubicBezTo>
                        <a:pt x="98" y="83"/>
                        <a:pt x="94" y="70"/>
                        <a:pt x="92" y="61"/>
                      </a:cubicBezTo>
                      <a:cubicBezTo>
                        <a:pt x="91" y="53"/>
                        <a:pt x="95" y="41"/>
                        <a:pt x="97" y="33"/>
                      </a:cubicBezTo>
                      <a:cubicBezTo>
                        <a:pt x="99" y="26"/>
                        <a:pt x="103" y="15"/>
                        <a:pt x="105" y="8"/>
                      </a:cubicBezTo>
                      <a:cubicBezTo>
                        <a:pt x="105" y="6"/>
                        <a:pt x="105" y="3"/>
                        <a:pt x="103" y="0"/>
                      </a:cubicBezTo>
                      <a:cubicBezTo>
                        <a:pt x="92" y="14"/>
                        <a:pt x="87" y="22"/>
                        <a:pt x="83" y="33"/>
                      </a:cubicBezTo>
                      <a:cubicBezTo>
                        <a:pt x="81" y="41"/>
                        <a:pt x="80" y="50"/>
                        <a:pt x="81" y="66"/>
                      </a:cubicBezTo>
                      <a:cubicBezTo>
                        <a:pt x="84" y="109"/>
                        <a:pt x="94" y="86"/>
                        <a:pt x="85" y="130"/>
                      </a:cubicBezTo>
                      <a:cubicBezTo>
                        <a:pt x="77" y="173"/>
                        <a:pt x="56" y="258"/>
                        <a:pt x="50" y="273"/>
                      </a:cubicBezTo>
                      <a:cubicBezTo>
                        <a:pt x="46" y="280"/>
                        <a:pt x="39" y="297"/>
                        <a:pt x="30" y="312"/>
                      </a:cubicBezTo>
                      <a:cubicBezTo>
                        <a:pt x="0" y="346"/>
                        <a:pt x="0" y="346"/>
                        <a:pt x="0" y="346"/>
                      </a:cubicBezTo>
                      <a:cubicBezTo>
                        <a:pt x="7" y="352"/>
                        <a:pt x="7" y="352"/>
                        <a:pt x="7" y="352"/>
                      </a:cubicBezTo>
                      <a:cubicBezTo>
                        <a:pt x="7" y="352"/>
                        <a:pt x="43" y="320"/>
                        <a:pt x="46" y="317"/>
                      </a:cubicBezTo>
                      <a:cubicBezTo>
                        <a:pt x="48" y="314"/>
                        <a:pt x="72" y="300"/>
                        <a:pt x="72" y="300"/>
                      </a:cubicBezTo>
                      <a:cubicBezTo>
                        <a:pt x="69" y="286"/>
                        <a:pt x="69" y="286"/>
                        <a:pt x="69" y="286"/>
                      </a:cubicBezTo>
                      <a:cubicBezTo>
                        <a:pt x="115" y="243"/>
                        <a:pt x="140" y="179"/>
                        <a:pt x="140" y="178"/>
                      </a:cubicBezTo>
                      <a:cubicBezTo>
                        <a:pt x="140" y="177"/>
                        <a:pt x="149" y="155"/>
                        <a:pt x="150" y="153"/>
                      </a:cubicBezTo>
                      <a:cubicBezTo>
                        <a:pt x="152" y="150"/>
                        <a:pt x="162" y="148"/>
                        <a:pt x="170" y="145"/>
                      </a:cubicBezTo>
                      <a:cubicBezTo>
                        <a:pt x="179" y="142"/>
                        <a:pt x="186" y="132"/>
                        <a:pt x="188" y="129"/>
                      </a:cubicBezTo>
                      <a:cubicBezTo>
                        <a:pt x="190" y="125"/>
                        <a:pt x="197" y="107"/>
                        <a:pt x="194" y="102"/>
                      </a:cubicBezTo>
                      <a:close/>
                    </a:path>
                  </a:pathLst>
                </a:custGeom>
                <a:solidFill>
                  <a:srgbClr val="00AEE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40"/>
                <p:cNvSpPr/>
                <p:nvPr/>
              </p:nvSpPr>
              <p:spPr>
                <a:xfrm>
                  <a:off x="4195763" y="1509713"/>
                  <a:ext cx="241300" cy="517525"/>
                </a:xfrm>
                <a:custGeom>
                  <a:rect b="b" l="l" r="r" t="t"/>
                  <a:pathLst>
                    <a:path extrusionOk="0" h="122" w="57">
                      <a:moveTo>
                        <a:pt x="6" y="11"/>
                      </a:moveTo>
                      <a:cubicBezTo>
                        <a:pt x="4" y="19"/>
                        <a:pt x="0" y="31"/>
                        <a:pt x="1" y="39"/>
                      </a:cubicBezTo>
                      <a:cubicBezTo>
                        <a:pt x="3" y="48"/>
                        <a:pt x="7" y="61"/>
                        <a:pt x="9" y="68"/>
                      </a:cubicBezTo>
                      <a:cubicBezTo>
                        <a:pt x="11" y="75"/>
                        <a:pt x="14" y="85"/>
                        <a:pt x="16" y="90"/>
                      </a:cubicBezTo>
                      <a:cubicBezTo>
                        <a:pt x="19" y="95"/>
                        <a:pt x="22" y="107"/>
                        <a:pt x="23" y="111"/>
                      </a:cubicBezTo>
                      <a:cubicBezTo>
                        <a:pt x="24" y="114"/>
                        <a:pt x="27" y="120"/>
                        <a:pt x="27" y="120"/>
                      </a:cubicBezTo>
                      <a:cubicBezTo>
                        <a:pt x="27" y="120"/>
                        <a:pt x="28" y="122"/>
                        <a:pt x="31" y="119"/>
                      </a:cubicBezTo>
                      <a:cubicBezTo>
                        <a:pt x="33" y="116"/>
                        <a:pt x="41" y="107"/>
                        <a:pt x="46" y="102"/>
                      </a:cubicBezTo>
                      <a:cubicBezTo>
                        <a:pt x="49" y="100"/>
                        <a:pt x="53" y="97"/>
                        <a:pt x="57" y="96"/>
                      </a:cubicBezTo>
                      <a:cubicBezTo>
                        <a:pt x="43" y="75"/>
                        <a:pt x="26" y="41"/>
                        <a:pt x="9" y="0"/>
                      </a:cubicBezTo>
                      <a:cubicBezTo>
                        <a:pt x="8" y="4"/>
                        <a:pt x="7" y="8"/>
                        <a:pt x="6" y="11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40"/>
                <p:cNvSpPr/>
                <p:nvPr/>
              </p:nvSpPr>
              <p:spPr>
                <a:xfrm>
                  <a:off x="4233863" y="1362075"/>
                  <a:ext cx="954088" cy="700088"/>
                </a:xfrm>
                <a:custGeom>
                  <a:rect b="b" l="l" r="r" t="t"/>
                  <a:pathLst>
                    <a:path extrusionOk="0" h="165" w="225">
                      <a:moveTo>
                        <a:pt x="199" y="13"/>
                      </a:moveTo>
                      <a:cubicBezTo>
                        <a:pt x="189" y="18"/>
                        <a:pt x="179" y="12"/>
                        <a:pt x="166" y="8"/>
                      </a:cubicBezTo>
                      <a:cubicBezTo>
                        <a:pt x="152" y="4"/>
                        <a:pt x="150" y="5"/>
                        <a:pt x="139" y="8"/>
                      </a:cubicBezTo>
                      <a:cubicBezTo>
                        <a:pt x="128" y="10"/>
                        <a:pt x="127" y="11"/>
                        <a:pt x="124" y="16"/>
                      </a:cubicBezTo>
                      <a:cubicBezTo>
                        <a:pt x="121" y="21"/>
                        <a:pt x="116" y="28"/>
                        <a:pt x="107" y="28"/>
                      </a:cubicBezTo>
                      <a:cubicBezTo>
                        <a:pt x="97" y="28"/>
                        <a:pt x="91" y="33"/>
                        <a:pt x="85" y="37"/>
                      </a:cubicBezTo>
                      <a:cubicBezTo>
                        <a:pt x="78" y="41"/>
                        <a:pt x="70" y="47"/>
                        <a:pt x="62" y="52"/>
                      </a:cubicBezTo>
                      <a:cubicBezTo>
                        <a:pt x="53" y="58"/>
                        <a:pt x="54" y="53"/>
                        <a:pt x="49" y="42"/>
                      </a:cubicBezTo>
                      <a:cubicBezTo>
                        <a:pt x="44" y="31"/>
                        <a:pt x="44" y="23"/>
                        <a:pt x="34" y="13"/>
                      </a:cubicBezTo>
                      <a:cubicBezTo>
                        <a:pt x="25" y="5"/>
                        <a:pt x="14" y="6"/>
                        <a:pt x="4" y="15"/>
                      </a:cubicBezTo>
                      <a:cubicBezTo>
                        <a:pt x="5" y="17"/>
                        <a:pt x="5" y="19"/>
                        <a:pt x="5" y="21"/>
                      </a:cubicBezTo>
                      <a:cubicBezTo>
                        <a:pt x="4" y="25"/>
                        <a:pt x="2" y="30"/>
                        <a:pt x="0" y="35"/>
                      </a:cubicBezTo>
                      <a:cubicBezTo>
                        <a:pt x="17" y="76"/>
                        <a:pt x="34" y="110"/>
                        <a:pt x="48" y="131"/>
                      </a:cubicBezTo>
                      <a:cubicBezTo>
                        <a:pt x="58" y="126"/>
                        <a:pt x="70" y="126"/>
                        <a:pt x="91" y="135"/>
                      </a:cubicBezTo>
                      <a:cubicBezTo>
                        <a:pt x="98" y="137"/>
                        <a:pt x="105" y="142"/>
                        <a:pt x="116" y="147"/>
                      </a:cubicBezTo>
                      <a:cubicBezTo>
                        <a:pt x="141" y="165"/>
                        <a:pt x="158" y="146"/>
                        <a:pt x="161" y="137"/>
                      </a:cubicBezTo>
                      <a:cubicBezTo>
                        <a:pt x="163" y="128"/>
                        <a:pt x="169" y="123"/>
                        <a:pt x="172" y="120"/>
                      </a:cubicBezTo>
                      <a:cubicBezTo>
                        <a:pt x="175" y="118"/>
                        <a:pt x="183" y="109"/>
                        <a:pt x="184" y="108"/>
                      </a:cubicBezTo>
                      <a:cubicBezTo>
                        <a:pt x="186" y="107"/>
                        <a:pt x="196" y="102"/>
                        <a:pt x="197" y="96"/>
                      </a:cubicBezTo>
                      <a:cubicBezTo>
                        <a:pt x="199" y="91"/>
                        <a:pt x="200" y="80"/>
                        <a:pt x="200" y="74"/>
                      </a:cubicBezTo>
                      <a:cubicBezTo>
                        <a:pt x="200" y="69"/>
                        <a:pt x="201" y="57"/>
                        <a:pt x="202" y="54"/>
                      </a:cubicBezTo>
                      <a:cubicBezTo>
                        <a:pt x="202" y="50"/>
                        <a:pt x="214" y="33"/>
                        <a:pt x="217" y="27"/>
                      </a:cubicBezTo>
                      <a:cubicBezTo>
                        <a:pt x="219" y="21"/>
                        <a:pt x="222" y="6"/>
                        <a:pt x="225" y="0"/>
                      </a:cubicBezTo>
                      <a:cubicBezTo>
                        <a:pt x="225" y="0"/>
                        <a:pt x="209" y="9"/>
                        <a:pt x="199" y="13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40"/>
                <p:cNvSpPr/>
                <p:nvPr/>
              </p:nvSpPr>
              <p:spPr>
                <a:xfrm>
                  <a:off x="4157663" y="596900"/>
                  <a:ext cx="1128713" cy="1011238"/>
                </a:xfrm>
                <a:custGeom>
                  <a:rect b="b" l="l" r="r" t="t"/>
                  <a:pathLst>
                    <a:path extrusionOk="0" h="238" w="266">
                      <a:moveTo>
                        <a:pt x="256" y="108"/>
                      </a:moveTo>
                      <a:cubicBezTo>
                        <a:pt x="253" y="99"/>
                        <a:pt x="246" y="87"/>
                        <a:pt x="204" y="43"/>
                      </a:cubicBezTo>
                      <a:cubicBezTo>
                        <a:pt x="163" y="0"/>
                        <a:pt x="122" y="12"/>
                        <a:pt x="66" y="37"/>
                      </a:cubicBezTo>
                      <a:cubicBezTo>
                        <a:pt x="11" y="62"/>
                        <a:pt x="7" y="113"/>
                        <a:pt x="4" y="136"/>
                      </a:cubicBezTo>
                      <a:cubicBezTo>
                        <a:pt x="0" y="157"/>
                        <a:pt x="13" y="187"/>
                        <a:pt x="18" y="199"/>
                      </a:cubicBezTo>
                      <a:cubicBezTo>
                        <a:pt x="19" y="197"/>
                        <a:pt x="22" y="194"/>
                        <a:pt x="22" y="195"/>
                      </a:cubicBezTo>
                      <a:cubicBezTo>
                        <a:pt x="32" y="186"/>
                        <a:pt x="43" y="185"/>
                        <a:pt x="52" y="193"/>
                      </a:cubicBezTo>
                      <a:cubicBezTo>
                        <a:pt x="62" y="203"/>
                        <a:pt x="62" y="211"/>
                        <a:pt x="67" y="222"/>
                      </a:cubicBezTo>
                      <a:cubicBezTo>
                        <a:pt x="72" y="233"/>
                        <a:pt x="71" y="238"/>
                        <a:pt x="80" y="232"/>
                      </a:cubicBezTo>
                      <a:cubicBezTo>
                        <a:pt x="88" y="227"/>
                        <a:pt x="96" y="221"/>
                        <a:pt x="103" y="217"/>
                      </a:cubicBezTo>
                      <a:cubicBezTo>
                        <a:pt x="109" y="213"/>
                        <a:pt x="115" y="208"/>
                        <a:pt x="125" y="208"/>
                      </a:cubicBezTo>
                      <a:cubicBezTo>
                        <a:pt x="134" y="208"/>
                        <a:pt x="139" y="201"/>
                        <a:pt x="142" y="196"/>
                      </a:cubicBezTo>
                      <a:cubicBezTo>
                        <a:pt x="145" y="191"/>
                        <a:pt x="146" y="190"/>
                        <a:pt x="157" y="188"/>
                      </a:cubicBezTo>
                      <a:cubicBezTo>
                        <a:pt x="168" y="185"/>
                        <a:pt x="170" y="184"/>
                        <a:pt x="184" y="188"/>
                      </a:cubicBezTo>
                      <a:cubicBezTo>
                        <a:pt x="197" y="192"/>
                        <a:pt x="207" y="198"/>
                        <a:pt x="217" y="193"/>
                      </a:cubicBezTo>
                      <a:cubicBezTo>
                        <a:pt x="227" y="189"/>
                        <a:pt x="243" y="180"/>
                        <a:pt x="243" y="180"/>
                      </a:cubicBezTo>
                      <a:cubicBezTo>
                        <a:pt x="266" y="160"/>
                        <a:pt x="258" y="118"/>
                        <a:pt x="256" y="10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40"/>
                <p:cNvSpPr/>
                <p:nvPr/>
              </p:nvSpPr>
              <p:spPr>
                <a:xfrm>
                  <a:off x="3482975" y="1798638"/>
                  <a:ext cx="2536825" cy="1968500"/>
                </a:xfrm>
                <a:custGeom>
                  <a:rect b="b" l="l" r="r" t="t"/>
                  <a:pathLst>
                    <a:path extrusionOk="0" h="464" w="598">
                      <a:moveTo>
                        <a:pt x="475" y="311"/>
                      </a:moveTo>
                      <a:cubicBezTo>
                        <a:pt x="472" y="310"/>
                        <a:pt x="413" y="275"/>
                        <a:pt x="399" y="270"/>
                      </a:cubicBezTo>
                      <a:cubicBezTo>
                        <a:pt x="384" y="264"/>
                        <a:pt x="302" y="207"/>
                        <a:pt x="292" y="193"/>
                      </a:cubicBezTo>
                      <a:cubicBezTo>
                        <a:pt x="282" y="180"/>
                        <a:pt x="250" y="138"/>
                        <a:pt x="243" y="126"/>
                      </a:cubicBezTo>
                      <a:cubicBezTo>
                        <a:pt x="235" y="114"/>
                        <a:pt x="201" y="72"/>
                        <a:pt x="192" y="61"/>
                      </a:cubicBezTo>
                      <a:cubicBezTo>
                        <a:pt x="183" y="51"/>
                        <a:pt x="142" y="12"/>
                        <a:pt x="117" y="0"/>
                      </a:cubicBezTo>
                      <a:cubicBezTo>
                        <a:pt x="74" y="0"/>
                        <a:pt x="48" y="15"/>
                        <a:pt x="26" y="24"/>
                      </a:cubicBezTo>
                      <a:cubicBezTo>
                        <a:pt x="19" y="26"/>
                        <a:pt x="10" y="30"/>
                        <a:pt x="0" y="34"/>
                      </a:cubicBezTo>
                      <a:cubicBezTo>
                        <a:pt x="13" y="61"/>
                        <a:pt x="41" y="98"/>
                        <a:pt x="48" y="113"/>
                      </a:cubicBezTo>
                      <a:cubicBezTo>
                        <a:pt x="58" y="134"/>
                        <a:pt x="109" y="171"/>
                        <a:pt x="117" y="178"/>
                      </a:cubicBezTo>
                      <a:cubicBezTo>
                        <a:pt x="124" y="184"/>
                        <a:pt x="207" y="277"/>
                        <a:pt x="210" y="281"/>
                      </a:cubicBezTo>
                      <a:cubicBezTo>
                        <a:pt x="212" y="284"/>
                        <a:pt x="226" y="296"/>
                        <a:pt x="235" y="300"/>
                      </a:cubicBezTo>
                      <a:cubicBezTo>
                        <a:pt x="244" y="303"/>
                        <a:pt x="265" y="329"/>
                        <a:pt x="277" y="336"/>
                      </a:cubicBezTo>
                      <a:cubicBezTo>
                        <a:pt x="290" y="344"/>
                        <a:pt x="344" y="367"/>
                        <a:pt x="372" y="376"/>
                      </a:cubicBezTo>
                      <a:cubicBezTo>
                        <a:pt x="401" y="386"/>
                        <a:pt x="434" y="412"/>
                        <a:pt x="479" y="438"/>
                      </a:cubicBezTo>
                      <a:cubicBezTo>
                        <a:pt x="547" y="464"/>
                        <a:pt x="598" y="383"/>
                        <a:pt x="598" y="383"/>
                      </a:cubicBezTo>
                      <a:cubicBezTo>
                        <a:pt x="598" y="383"/>
                        <a:pt x="477" y="313"/>
                        <a:pt x="475" y="311"/>
                      </a:cubicBezTo>
                      <a:close/>
                    </a:path>
                  </a:pathLst>
                </a:custGeom>
                <a:solidFill>
                  <a:srgbClr val="25354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40"/>
                <p:cNvSpPr/>
                <p:nvPr/>
              </p:nvSpPr>
              <p:spPr>
                <a:xfrm>
                  <a:off x="5588000" y="2932113"/>
                  <a:ext cx="885825" cy="665163"/>
                </a:xfrm>
                <a:custGeom>
                  <a:rect b="b" l="l" r="r" t="t"/>
                  <a:pathLst>
                    <a:path extrusionOk="0" h="157" w="209">
                      <a:moveTo>
                        <a:pt x="9" y="119"/>
                      </a:moveTo>
                      <a:cubicBezTo>
                        <a:pt x="19" y="90"/>
                        <a:pt x="37" y="74"/>
                        <a:pt x="45" y="65"/>
                      </a:cubicBezTo>
                      <a:cubicBezTo>
                        <a:pt x="53" y="55"/>
                        <a:pt x="61" y="43"/>
                        <a:pt x="72" y="33"/>
                      </a:cubicBezTo>
                      <a:cubicBezTo>
                        <a:pt x="84" y="23"/>
                        <a:pt x="99" y="0"/>
                        <a:pt x="140" y="7"/>
                      </a:cubicBezTo>
                      <a:cubicBezTo>
                        <a:pt x="165" y="11"/>
                        <a:pt x="168" y="15"/>
                        <a:pt x="165" y="19"/>
                      </a:cubicBezTo>
                      <a:cubicBezTo>
                        <a:pt x="162" y="23"/>
                        <a:pt x="152" y="25"/>
                        <a:pt x="148" y="25"/>
                      </a:cubicBezTo>
                      <a:cubicBezTo>
                        <a:pt x="144" y="25"/>
                        <a:pt x="134" y="27"/>
                        <a:pt x="128" y="29"/>
                      </a:cubicBezTo>
                      <a:cubicBezTo>
                        <a:pt x="123" y="32"/>
                        <a:pt x="120" y="34"/>
                        <a:pt x="118" y="37"/>
                      </a:cubicBezTo>
                      <a:cubicBezTo>
                        <a:pt x="117" y="41"/>
                        <a:pt x="110" y="57"/>
                        <a:pt x="137" y="52"/>
                      </a:cubicBezTo>
                      <a:cubicBezTo>
                        <a:pt x="164" y="47"/>
                        <a:pt x="177" y="46"/>
                        <a:pt x="183" y="44"/>
                      </a:cubicBezTo>
                      <a:cubicBezTo>
                        <a:pt x="190" y="43"/>
                        <a:pt x="209" y="52"/>
                        <a:pt x="190" y="62"/>
                      </a:cubicBezTo>
                      <a:cubicBezTo>
                        <a:pt x="172" y="73"/>
                        <a:pt x="132" y="88"/>
                        <a:pt x="120" y="97"/>
                      </a:cubicBezTo>
                      <a:cubicBezTo>
                        <a:pt x="108" y="107"/>
                        <a:pt x="89" y="122"/>
                        <a:pt x="85" y="125"/>
                      </a:cubicBezTo>
                      <a:cubicBezTo>
                        <a:pt x="81" y="128"/>
                        <a:pt x="47" y="157"/>
                        <a:pt x="31" y="156"/>
                      </a:cubicBezTo>
                      <a:cubicBezTo>
                        <a:pt x="15" y="154"/>
                        <a:pt x="0" y="146"/>
                        <a:pt x="9" y="119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40"/>
                <p:cNvSpPr/>
                <p:nvPr/>
              </p:nvSpPr>
              <p:spPr>
                <a:xfrm>
                  <a:off x="6503988" y="2138363"/>
                  <a:ext cx="712788" cy="639763"/>
                </a:xfrm>
                <a:custGeom>
                  <a:rect b="b" l="l" r="r" t="t"/>
                  <a:pathLst>
                    <a:path extrusionOk="0" h="151" w="168">
                      <a:moveTo>
                        <a:pt x="89" y="149"/>
                      </a:moveTo>
                      <a:cubicBezTo>
                        <a:pt x="59" y="149"/>
                        <a:pt x="32" y="151"/>
                        <a:pt x="19" y="141"/>
                      </a:cubicBezTo>
                      <a:cubicBezTo>
                        <a:pt x="5" y="130"/>
                        <a:pt x="0" y="115"/>
                        <a:pt x="7" y="103"/>
                      </a:cubicBezTo>
                      <a:cubicBezTo>
                        <a:pt x="15" y="91"/>
                        <a:pt x="44" y="55"/>
                        <a:pt x="56" y="45"/>
                      </a:cubicBezTo>
                      <a:cubicBezTo>
                        <a:pt x="68" y="35"/>
                        <a:pt x="113" y="11"/>
                        <a:pt x="123" y="7"/>
                      </a:cubicBezTo>
                      <a:cubicBezTo>
                        <a:pt x="133" y="4"/>
                        <a:pt x="145" y="0"/>
                        <a:pt x="150" y="0"/>
                      </a:cubicBezTo>
                      <a:cubicBezTo>
                        <a:pt x="156" y="0"/>
                        <a:pt x="163" y="3"/>
                        <a:pt x="159" y="11"/>
                      </a:cubicBezTo>
                      <a:cubicBezTo>
                        <a:pt x="165" y="12"/>
                        <a:pt x="168" y="16"/>
                        <a:pt x="168" y="18"/>
                      </a:cubicBezTo>
                      <a:cubicBezTo>
                        <a:pt x="167" y="21"/>
                        <a:pt x="152" y="34"/>
                        <a:pt x="150" y="35"/>
                      </a:cubicBezTo>
                      <a:cubicBezTo>
                        <a:pt x="147" y="36"/>
                        <a:pt x="141" y="38"/>
                        <a:pt x="138" y="39"/>
                      </a:cubicBezTo>
                      <a:cubicBezTo>
                        <a:pt x="134" y="41"/>
                        <a:pt x="118" y="56"/>
                        <a:pt x="114" y="60"/>
                      </a:cubicBezTo>
                      <a:cubicBezTo>
                        <a:pt x="110" y="64"/>
                        <a:pt x="101" y="77"/>
                        <a:pt x="97" y="81"/>
                      </a:cubicBezTo>
                      <a:cubicBezTo>
                        <a:pt x="94" y="85"/>
                        <a:pt x="84" y="98"/>
                        <a:pt x="82" y="102"/>
                      </a:cubicBezTo>
                      <a:cubicBezTo>
                        <a:pt x="80" y="106"/>
                        <a:pt x="76" y="115"/>
                        <a:pt x="75" y="116"/>
                      </a:cubicBezTo>
                      <a:cubicBezTo>
                        <a:pt x="75" y="117"/>
                        <a:pt x="104" y="118"/>
                        <a:pt x="109" y="127"/>
                      </a:cubicBezTo>
                      <a:cubicBezTo>
                        <a:pt x="115" y="137"/>
                        <a:pt x="112" y="143"/>
                        <a:pt x="103" y="146"/>
                      </a:cubicBezTo>
                      <a:cubicBezTo>
                        <a:pt x="95" y="148"/>
                        <a:pt x="89" y="149"/>
                        <a:pt x="89" y="149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40"/>
                <p:cNvSpPr/>
                <p:nvPr/>
              </p:nvSpPr>
              <p:spPr>
                <a:xfrm>
                  <a:off x="3903663" y="5578475"/>
                  <a:ext cx="1149350" cy="623888"/>
                </a:xfrm>
                <a:custGeom>
                  <a:rect b="b" l="l" r="r" t="t"/>
                  <a:pathLst>
                    <a:path extrusionOk="0" h="147" w="271">
                      <a:moveTo>
                        <a:pt x="172" y="125"/>
                      </a:moveTo>
                      <a:cubicBezTo>
                        <a:pt x="146" y="123"/>
                        <a:pt x="109" y="94"/>
                        <a:pt x="103" y="88"/>
                      </a:cubicBezTo>
                      <a:cubicBezTo>
                        <a:pt x="97" y="81"/>
                        <a:pt x="74" y="55"/>
                        <a:pt x="51" y="44"/>
                      </a:cubicBezTo>
                      <a:cubicBezTo>
                        <a:pt x="32" y="37"/>
                        <a:pt x="15" y="19"/>
                        <a:pt x="2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43" y="67"/>
                        <a:pt x="44" y="66"/>
                        <a:pt x="46" y="57"/>
                      </a:cubicBezTo>
                      <a:cubicBezTo>
                        <a:pt x="87" y="72"/>
                        <a:pt x="93" y="98"/>
                        <a:pt x="109" y="115"/>
                      </a:cubicBezTo>
                      <a:cubicBezTo>
                        <a:pt x="156" y="144"/>
                        <a:pt x="193" y="147"/>
                        <a:pt x="238" y="138"/>
                      </a:cubicBezTo>
                      <a:cubicBezTo>
                        <a:pt x="266" y="124"/>
                        <a:pt x="271" y="107"/>
                        <a:pt x="268" y="93"/>
                      </a:cubicBezTo>
                      <a:cubicBezTo>
                        <a:pt x="242" y="137"/>
                        <a:pt x="196" y="127"/>
                        <a:pt x="172" y="12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40"/>
                <p:cNvSpPr/>
                <p:nvPr/>
              </p:nvSpPr>
              <p:spPr>
                <a:xfrm>
                  <a:off x="1712913" y="5172075"/>
                  <a:ext cx="454025" cy="292100"/>
                </a:xfrm>
                <a:custGeom>
                  <a:rect b="b" l="l" r="r" t="t"/>
                  <a:pathLst>
                    <a:path extrusionOk="0" h="69" w="107">
                      <a:moveTo>
                        <a:pt x="107" y="6"/>
                      </a:moveTo>
                      <a:cubicBezTo>
                        <a:pt x="107" y="6"/>
                        <a:pt x="107" y="6"/>
                        <a:pt x="107" y="6"/>
                      </a:cubicBezTo>
                      <a:cubicBezTo>
                        <a:pt x="106" y="15"/>
                        <a:pt x="105" y="22"/>
                        <a:pt x="103" y="26"/>
                      </a:cubicBezTo>
                      <a:cubicBezTo>
                        <a:pt x="94" y="43"/>
                        <a:pt x="26" y="69"/>
                        <a:pt x="2" y="0"/>
                      </a:cubicBezTo>
                      <a:cubicBezTo>
                        <a:pt x="0" y="29"/>
                        <a:pt x="16" y="46"/>
                        <a:pt x="47" y="55"/>
                      </a:cubicBezTo>
                      <a:cubicBezTo>
                        <a:pt x="59" y="59"/>
                        <a:pt x="71" y="59"/>
                        <a:pt x="81" y="54"/>
                      </a:cubicBezTo>
                      <a:cubicBezTo>
                        <a:pt x="104" y="44"/>
                        <a:pt x="107" y="24"/>
                        <a:pt x="107" y="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40"/>
                <p:cNvSpPr/>
                <p:nvPr/>
              </p:nvSpPr>
              <p:spPr>
                <a:xfrm>
                  <a:off x="1646238" y="4568825"/>
                  <a:ext cx="63500" cy="268288"/>
                </a:xfrm>
                <a:custGeom>
                  <a:rect b="b" l="l" r="r" t="t"/>
                  <a:pathLst>
                    <a:path extrusionOk="0" h="63" w="15">
                      <a:moveTo>
                        <a:pt x="12" y="40"/>
                      </a:moveTo>
                      <a:cubicBezTo>
                        <a:pt x="10" y="31"/>
                        <a:pt x="4" y="1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5" y="63"/>
                        <a:pt x="15" y="63"/>
                        <a:pt x="15" y="63"/>
                      </a:cubicBezTo>
                      <a:cubicBezTo>
                        <a:pt x="14" y="55"/>
                        <a:pt x="13" y="45"/>
                        <a:pt x="12" y="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40"/>
                <p:cNvSpPr/>
                <p:nvPr/>
              </p:nvSpPr>
              <p:spPr>
                <a:xfrm>
                  <a:off x="1725613" y="4344988"/>
                  <a:ext cx="357188" cy="309563"/>
                </a:xfrm>
                <a:custGeom>
                  <a:rect b="b" l="l" r="r" t="t"/>
                  <a:pathLst>
                    <a:path extrusionOk="0" h="73" w="84">
                      <a:moveTo>
                        <a:pt x="46" y="46"/>
                      </a:moveTo>
                      <a:cubicBezTo>
                        <a:pt x="36" y="41"/>
                        <a:pt x="28" y="31"/>
                        <a:pt x="22" y="25"/>
                      </a:cubicBezTo>
                      <a:cubicBezTo>
                        <a:pt x="17" y="20"/>
                        <a:pt x="21" y="6"/>
                        <a:pt x="22" y="1"/>
                      </a:cubicBezTo>
                      <a:cubicBezTo>
                        <a:pt x="22" y="1"/>
                        <a:pt x="22" y="1"/>
                        <a:pt x="22" y="0"/>
                      </a:cubicBezTo>
                      <a:cubicBezTo>
                        <a:pt x="12" y="14"/>
                        <a:pt x="0" y="38"/>
                        <a:pt x="7" y="51"/>
                      </a:cubicBezTo>
                      <a:cubicBezTo>
                        <a:pt x="17" y="69"/>
                        <a:pt x="34" y="73"/>
                        <a:pt x="39" y="73"/>
                      </a:cubicBezTo>
                      <a:cubicBezTo>
                        <a:pt x="40" y="72"/>
                        <a:pt x="43" y="73"/>
                        <a:pt x="46" y="73"/>
                      </a:cubicBezTo>
                      <a:cubicBezTo>
                        <a:pt x="52" y="72"/>
                        <a:pt x="61" y="71"/>
                        <a:pt x="69" y="67"/>
                      </a:cubicBezTo>
                      <a:cubicBezTo>
                        <a:pt x="74" y="63"/>
                        <a:pt x="80" y="58"/>
                        <a:pt x="84" y="51"/>
                      </a:cubicBezTo>
                      <a:cubicBezTo>
                        <a:pt x="83" y="44"/>
                        <a:pt x="83" y="44"/>
                        <a:pt x="83" y="44"/>
                      </a:cubicBezTo>
                      <a:cubicBezTo>
                        <a:pt x="74" y="56"/>
                        <a:pt x="55" y="51"/>
                        <a:pt x="46" y="46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40"/>
                <p:cNvSpPr/>
                <p:nvPr/>
              </p:nvSpPr>
              <p:spPr>
                <a:xfrm>
                  <a:off x="1658938" y="4335463"/>
                  <a:ext cx="274638" cy="700088"/>
                </a:xfrm>
                <a:custGeom>
                  <a:rect b="b" l="l" r="r" t="t"/>
                  <a:pathLst>
                    <a:path extrusionOk="0" h="165" w="65">
                      <a:moveTo>
                        <a:pt x="62" y="75"/>
                      </a:moveTo>
                      <a:cubicBezTo>
                        <a:pt x="59" y="75"/>
                        <a:pt x="56" y="74"/>
                        <a:pt x="55" y="75"/>
                      </a:cubicBezTo>
                      <a:cubicBezTo>
                        <a:pt x="50" y="75"/>
                        <a:pt x="33" y="71"/>
                        <a:pt x="23" y="53"/>
                      </a:cubicBezTo>
                      <a:cubicBezTo>
                        <a:pt x="16" y="39"/>
                        <a:pt x="30" y="13"/>
                        <a:pt x="41" y="0"/>
                      </a:cubicBezTo>
                      <a:cubicBezTo>
                        <a:pt x="14" y="14"/>
                        <a:pt x="5" y="43"/>
                        <a:pt x="2" y="52"/>
                      </a:cubicBezTo>
                      <a:cubicBezTo>
                        <a:pt x="0" y="62"/>
                        <a:pt x="7" y="85"/>
                        <a:pt x="9" y="95"/>
                      </a:cubicBezTo>
                      <a:cubicBezTo>
                        <a:pt x="11" y="104"/>
                        <a:pt x="13" y="126"/>
                        <a:pt x="13" y="131"/>
                      </a:cubicBezTo>
                      <a:cubicBezTo>
                        <a:pt x="13" y="134"/>
                        <a:pt x="12" y="147"/>
                        <a:pt x="12" y="165"/>
                      </a:cubicBezTo>
                      <a:cubicBezTo>
                        <a:pt x="34" y="152"/>
                        <a:pt x="65" y="138"/>
                        <a:pt x="65" y="138"/>
                      </a:cubicBezTo>
                      <a:cubicBezTo>
                        <a:pt x="65" y="138"/>
                        <a:pt x="63" y="100"/>
                        <a:pt x="62" y="75"/>
                      </a:cubicBezTo>
                      <a:close/>
                    </a:path>
                  </a:pathLst>
                </a:custGeom>
                <a:solidFill>
                  <a:srgbClr val="8B5E3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40"/>
                <p:cNvSpPr/>
                <p:nvPr/>
              </p:nvSpPr>
              <p:spPr>
                <a:xfrm>
                  <a:off x="1709738" y="4629150"/>
                  <a:ext cx="466725" cy="835025"/>
                </a:xfrm>
                <a:custGeom>
                  <a:rect b="b" l="l" r="r" t="t"/>
                  <a:pathLst>
                    <a:path extrusionOk="0" h="197" w="110">
                      <a:moveTo>
                        <a:pt x="104" y="82"/>
                      </a:moveTo>
                      <a:cubicBezTo>
                        <a:pt x="94" y="74"/>
                        <a:pt x="84" y="70"/>
                        <a:pt x="84" y="70"/>
                      </a:cubicBezTo>
                      <a:cubicBezTo>
                        <a:pt x="84" y="70"/>
                        <a:pt x="76" y="23"/>
                        <a:pt x="73" y="0"/>
                      </a:cubicBezTo>
                      <a:cubicBezTo>
                        <a:pt x="65" y="4"/>
                        <a:pt x="56" y="5"/>
                        <a:pt x="50" y="6"/>
                      </a:cubicBezTo>
                      <a:cubicBezTo>
                        <a:pt x="51" y="31"/>
                        <a:pt x="53" y="69"/>
                        <a:pt x="53" y="69"/>
                      </a:cubicBezTo>
                      <a:cubicBezTo>
                        <a:pt x="53" y="69"/>
                        <a:pt x="22" y="83"/>
                        <a:pt x="0" y="96"/>
                      </a:cubicBezTo>
                      <a:cubicBezTo>
                        <a:pt x="0" y="105"/>
                        <a:pt x="1" y="116"/>
                        <a:pt x="3" y="127"/>
                      </a:cubicBezTo>
                      <a:cubicBezTo>
                        <a:pt x="26" y="197"/>
                        <a:pt x="95" y="171"/>
                        <a:pt x="104" y="154"/>
                      </a:cubicBezTo>
                      <a:cubicBezTo>
                        <a:pt x="110" y="143"/>
                        <a:pt x="107" y="108"/>
                        <a:pt x="104" y="82"/>
                      </a:cubicBezTo>
                      <a:close/>
                    </a:path>
                  </a:pathLst>
                </a:custGeom>
                <a:solidFill>
                  <a:srgbClr val="A97C5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40"/>
                <p:cNvSpPr/>
                <p:nvPr/>
              </p:nvSpPr>
              <p:spPr>
                <a:xfrm>
                  <a:off x="2019300" y="4560888"/>
                  <a:ext cx="131763" cy="415925"/>
                </a:xfrm>
                <a:custGeom>
                  <a:rect b="b" l="l" r="r" t="t"/>
                  <a:pathLst>
                    <a:path extrusionOk="0" h="98" w="31">
                      <a:moveTo>
                        <a:pt x="31" y="98"/>
                      </a:moveTo>
                      <a:cubicBezTo>
                        <a:pt x="30" y="83"/>
                        <a:pt x="28" y="72"/>
                        <a:pt x="28" y="69"/>
                      </a:cubicBezTo>
                      <a:cubicBezTo>
                        <a:pt x="27" y="61"/>
                        <a:pt x="20" y="27"/>
                        <a:pt x="19" y="20"/>
                      </a:cubicBezTo>
                      <a:cubicBezTo>
                        <a:pt x="19" y="16"/>
                        <a:pt x="17" y="8"/>
                        <a:pt x="15" y="0"/>
                      </a:cubicBezTo>
                      <a:cubicBezTo>
                        <a:pt x="11" y="7"/>
                        <a:pt x="5" y="12"/>
                        <a:pt x="0" y="16"/>
                      </a:cubicBezTo>
                      <a:cubicBezTo>
                        <a:pt x="3" y="39"/>
                        <a:pt x="11" y="86"/>
                        <a:pt x="11" y="86"/>
                      </a:cubicBezTo>
                      <a:cubicBezTo>
                        <a:pt x="11" y="86"/>
                        <a:pt x="21" y="90"/>
                        <a:pt x="31" y="98"/>
                      </a:cubicBezTo>
                      <a:close/>
                    </a:path>
                  </a:pathLst>
                </a:custGeom>
                <a:solidFill>
                  <a:srgbClr val="8B5E3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40"/>
                <p:cNvSpPr/>
                <p:nvPr/>
              </p:nvSpPr>
              <p:spPr>
                <a:xfrm>
                  <a:off x="1912938" y="4870450"/>
                  <a:ext cx="165100" cy="20638"/>
                </a:xfrm>
                <a:custGeom>
                  <a:rect b="b" l="l" r="r" t="t"/>
                  <a:pathLst>
                    <a:path extrusionOk="0" h="5" w="39">
                      <a:moveTo>
                        <a:pt x="1" y="5"/>
                      </a:move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8" y="0"/>
                        <a:pt x="39" y="1"/>
                        <a:pt x="39" y="1"/>
                      </a:cubicBezTo>
                      <a:cubicBezTo>
                        <a:pt x="39" y="2"/>
                        <a:pt x="38" y="3"/>
                        <a:pt x="37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40"/>
                <p:cNvSpPr/>
                <p:nvPr/>
              </p:nvSpPr>
              <p:spPr>
                <a:xfrm>
                  <a:off x="1908175" y="4832350"/>
                  <a:ext cx="161925" cy="20638"/>
                </a:xfrm>
                <a:custGeom>
                  <a:rect b="b" l="l" r="r" t="t"/>
                  <a:pathLst>
                    <a:path extrusionOk="0" h="5" w="38">
                      <a:moveTo>
                        <a:pt x="1" y="5"/>
                      </a:move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8" y="0"/>
                        <a:pt x="38" y="1"/>
                        <a:pt x="38" y="1"/>
                      </a:cubicBezTo>
                      <a:cubicBezTo>
                        <a:pt x="38" y="2"/>
                        <a:pt x="38" y="3"/>
                        <a:pt x="37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40"/>
                <p:cNvSpPr/>
                <p:nvPr/>
              </p:nvSpPr>
              <p:spPr>
                <a:xfrm>
                  <a:off x="1905000" y="4794250"/>
                  <a:ext cx="160338" cy="20638"/>
                </a:xfrm>
                <a:custGeom>
                  <a:rect b="b" l="l" r="r" t="t"/>
                  <a:pathLst>
                    <a:path extrusionOk="0" h="5" w="38">
                      <a:moveTo>
                        <a:pt x="2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7" y="0"/>
                        <a:pt x="38" y="0"/>
                        <a:pt x="38" y="1"/>
                      </a:cubicBezTo>
                      <a:cubicBezTo>
                        <a:pt x="38" y="2"/>
                        <a:pt x="37" y="3"/>
                        <a:pt x="37" y="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40"/>
                <p:cNvSpPr/>
                <p:nvPr/>
              </p:nvSpPr>
              <p:spPr>
                <a:xfrm>
                  <a:off x="1905000" y="4756150"/>
                  <a:ext cx="157163" cy="20638"/>
                </a:xfrm>
                <a:custGeom>
                  <a:rect b="b" l="l" r="r" t="t"/>
                  <a:pathLst>
                    <a:path extrusionOk="0" h="5" w="37">
                      <a:moveTo>
                        <a:pt x="2" y="5"/>
                      </a:moveTo>
                      <a:cubicBezTo>
                        <a:pt x="1" y="5"/>
                        <a:pt x="0" y="4"/>
                        <a:pt x="0" y="4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6" y="0"/>
                        <a:pt x="37" y="0"/>
                        <a:pt x="37" y="1"/>
                      </a:cubicBezTo>
                      <a:cubicBezTo>
                        <a:pt x="37" y="2"/>
                        <a:pt x="36" y="3"/>
                        <a:pt x="35" y="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40"/>
                <p:cNvSpPr/>
                <p:nvPr/>
              </p:nvSpPr>
              <p:spPr>
                <a:xfrm>
                  <a:off x="1905000" y="4713288"/>
                  <a:ext cx="147638" cy="22225"/>
                </a:xfrm>
                <a:custGeom>
                  <a:rect b="b" l="l" r="r" t="t"/>
                  <a:pathLst>
                    <a:path extrusionOk="0" h="5" w="35">
                      <a:moveTo>
                        <a:pt x="2" y="5"/>
                      </a:moveTo>
                      <a:cubicBezTo>
                        <a:pt x="1" y="5"/>
                        <a:pt x="0" y="5"/>
                        <a:pt x="0" y="4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5" y="1"/>
                        <a:pt x="35" y="2"/>
                      </a:cubicBezTo>
                      <a:cubicBezTo>
                        <a:pt x="35" y="3"/>
                        <a:pt x="35" y="3"/>
                        <a:pt x="34" y="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40"/>
                <p:cNvSpPr/>
                <p:nvPr/>
              </p:nvSpPr>
              <p:spPr>
                <a:xfrm>
                  <a:off x="1895475" y="4675188"/>
                  <a:ext cx="153988" cy="20638"/>
                </a:xfrm>
                <a:custGeom>
                  <a:rect b="b" l="l" r="r" t="t"/>
                  <a:pathLst>
                    <a:path extrusionOk="0" h="5" w="36">
                      <a:moveTo>
                        <a:pt x="2" y="5"/>
                      </a:moveTo>
                      <a:cubicBezTo>
                        <a:pt x="1" y="5"/>
                        <a:pt x="0" y="5"/>
                        <a:pt x="0" y="4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6" y="1"/>
                        <a:pt x="36" y="2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40"/>
                <p:cNvSpPr/>
                <p:nvPr/>
              </p:nvSpPr>
              <p:spPr>
                <a:xfrm>
                  <a:off x="4357688" y="5456238"/>
                  <a:ext cx="261938" cy="254000"/>
                </a:xfrm>
                <a:custGeom>
                  <a:rect b="b" l="l" r="r" t="t"/>
                  <a:pathLst>
                    <a:path extrusionOk="0" h="60" w="62">
                      <a:moveTo>
                        <a:pt x="62" y="56"/>
                      </a:moveTo>
                      <a:cubicBezTo>
                        <a:pt x="50" y="46"/>
                        <a:pt x="44" y="34"/>
                        <a:pt x="40" y="29"/>
                      </a:cubicBezTo>
                      <a:cubicBezTo>
                        <a:pt x="37" y="24"/>
                        <a:pt x="15" y="8"/>
                        <a:pt x="4" y="0"/>
                      </a:cubicBezTo>
                      <a:cubicBezTo>
                        <a:pt x="3" y="2"/>
                        <a:pt x="2" y="5"/>
                        <a:pt x="0" y="7"/>
                      </a:cubicBezTo>
                      <a:cubicBezTo>
                        <a:pt x="57" y="60"/>
                        <a:pt x="57" y="60"/>
                        <a:pt x="57" y="60"/>
                      </a:cubicBezTo>
                      <a:lnTo>
                        <a:pt x="62" y="56"/>
                      </a:lnTo>
                      <a:close/>
                    </a:path>
                  </a:pathLst>
                </a:custGeom>
                <a:solidFill>
                  <a:srgbClr val="8B5E3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40"/>
                <p:cNvSpPr/>
                <p:nvPr/>
              </p:nvSpPr>
              <p:spPr>
                <a:xfrm>
                  <a:off x="3911600" y="5349875"/>
                  <a:ext cx="627063" cy="661988"/>
                </a:xfrm>
                <a:custGeom>
                  <a:rect b="b" l="l" r="r" t="t"/>
                  <a:pathLst>
                    <a:path extrusionOk="0" h="156" w="148">
                      <a:moveTo>
                        <a:pt x="87" y="55"/>
                      </a:moveTo>
                      <a:cubicBezTo>
                        <a:pt x="78" y="61"/>
                        <a:pt x="66" y="63"/>
                        <a:pt x="58" y="64"/>
                      </a:cubicBezTo>
                      <a:cubicBezTo>
                        <a:pt x="48" y="65"/>
                        <a:pt x="43" y="60"/>
                        <a:pt x="33" y="52"/>
                      </a:cubicBezTo>
                      <a:cubicBezTo>
                        <a:pt x="24" y="45"/>
                        <a:pt x="21" y="26"/>
                        <a:pt x="19" y="0"/>
                      </a:cubicBezTo>
                      <a:cubicBezTo>
                        <a:pt x="0" y="16"/>
                        <a:pt x="1" y="43"/>
                        <a:pt x="1" y="43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3" y="73"/>
                        <a:pt x="30" y="91"/>
                        <a:pt x="49" y="98"/>
                      </a:cubicBezTo>
                      <a:cubicBezTo>
                        <a:pt x="72" y="109"/>
                        <a:pt x="95" y="135"/>
                        <a:pt x="101" y="142"/>
                      </a:cubicBezTo>
                      <a:cubicBezTo>
                        <a:pt x="103" y="144"/>
                        <a:pt x="110" y="150"/>
                        <a:pt x="118" y="156"/>
                      </a:cubicBezTo>
                      <a:cubicBezTo>
                        <a:pt x="148" y="104"/>
                        <a:pt x="148" y="104"/>
                        <a:pt x="148" y="104"/>
                      </a:cubicBezTo>
                      <a:cubicBezTo>
                        <a:pt x="148" y="104"/>
                        <a:pt x="109" y="73"/>
                        <a:pt x="87" y="55"/>
                      </a:cubicBezTo>
                      <a:close/>
                    </a:path>
                  </a:pathLst>
                </a:custGeom>
                <a:solidFill>
                  <a:srgbClr val="8B5E3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40"/>
                <p:cNvSpPr/>
                <p:nvPr/>
              </p:nvSpPr>
              <p:spPr>
                <a:xfrm>
                  <a:off x="4279900" y="5486400"/>
                  <a:ext cx="760413" cy="674688"/>
                </a:xfrm>
                <a:custGeom>
                  <a:rect b="b" l="l" r="r" t="t"/>
                  <a:pathLst>
                    <a:path extrusionOk="0" h="159" w="179">
                      <a:moveTo>
                        <a:pt x="162" y="86"/>
                      </a:moveTo>
                      <a:cubicBezTo>
                        <a:pt x="154" y="81"/>
                        <a:pt x="115" y="68"/>
                        <a:pt x="95" y="59"/>
                      </a:cubicBezTo>
                      <a:cubicBezTo>
                        <a:pt x="89" y="56"/>
                        <a:pt x="84" y="53"/>
                        <a:pt x="80" y="49"/>
                      </a:cubicBezTo>
                      <a:cubicBezTo>
                        <a:pt x="75" y="53"/>
                        <a:pt x="75" y="53"/>
                        <a:pt x="75" y="5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7"/>
                        <a:pt x="9" y="14"/>
                        <a:pt x="4" y="19"/>
                      </a:cubicBezTo>
                      <a:cubicBezTo>
                        <a:pt x="3" y="21"/>
                        <a:pt x="2" y="22"/>
                        <a:pt x="0" y="23"/>
                      </a:cubicBezTo>
                      <a:cubicBezTo>
                        <a:pt x="22" y="41"/>
                        <a:pt x="61" y="72"/>
                        <a:pt x="61" y="72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45" y="134"/>
                        <a:pt x="66" y="146"/>
                        <a:pt x="83" y="147"/>
                      </a:cubicBezTo>
                      <a:cubicBezTo>
                        <a:pt x="107" y="149"/>
                        <a:pt x="153" y="159"/>
                        <a:pt x="179" y="115"/>
                      </a:cubicBezTo>
                      <a:cubicBezTo>
                        <a:pt x="177" y="100"/>
                        <a:pt x="166" y="89"/>
                        <a:pt x="162" y="86"/>
                      </a:cubicBezTo>
                      <a:close/>
                    </a:path>
                  </a:pathLst>
                </a:custGeom>
                <a:solidFill>
                  <a:srgbClr val="A97C5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40"/>
                <p:cNvSpPr/>
                <p:nvPr/>
              </p:nvSpPr>
              <p:spPr>
                <a:xfrm>
                  <a:off x="4284663" y="5494338"/>
                  <a:ext cx="106363" cy="127000"/>
                </a:xfrm>
                <a:custGeom>
                  <a:rect b="b" l="l" r="r" t="t"/>
                  <a:pathLst>
                    <a:path extrusionOk="0" h="30" w="25">
                      <a:moveTo>
                        <a:pt x="1" y="30"/>
                      </a:moveTo>
                      <a:cubicBezTo>
                        <a:pt x="1" y="30"/>
                        <a:pt x="1" y="30"/>
                        <a:pt x="0" y="29"/>
                      </a:cubicBezTo>
                      <a:cubicBezTo>
                        <a:pt x="0" y="29"/>
                        <a:pt x="0" y="28"/>
                        <a:pt x="0" y="28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0"/>
                        <a:pt x="23" y="0"/>
                        <a:pt x="24" y="0"/>
                      </a:cubicBezTo>
                      <a:cubicBezTo>
                        <a:pt x="25" y="1"/>
                        <a:pt x="25" y="2"/>
                        <a:pt x="24" y="2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2" y="30"/>
                        <a:pt x="1" y="3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40"/>
                <p:cNvSpPr/>
                <p:nvPr/>
              </p:nvSpPr>
              <p:spPr>
                <a:xfrm>
                  <a:off x="4327525" y="5527675"/>
                  <a:ext cx="96838" cy="123825"/>
                </a:xfrm>
                <a:custGeom>
                  <a:rect b="b" l="l" r="r" t="t"/>
                  <a:pathLst>
                    <a:path extrusionOk="0" h="29" w="23">
                      <a:moveTo>
                        <a:pt x="1" y="29"/>
                      </a:moveTo>
                      <a:cubicBezTo>
                        <a:pt x="1" y="29"/>
                        <a:pt x="1" y="29"/>
                        <a:pt x="0" y="29"/>
                      </a:cubicBezTo>
                      <a:cubicBezTo>
                        <a:pt x="0" y="28"/>
                        <a:pt x="0" y="27"/>
                        <a:pt x="0" y="27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2" y="0"/>
                        <a:pt x="23" y="1"/>
                      </a:cubicBezTo>
                      <a:cubicBezTo>
                        <a:pt x="23" y="1"/>
                        <a:pt x="23" y="2"/>
                        <a:pt x="23" y="3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9"/>
                        <a:pt x="2" y="29"/>
                        <a:pt x="1" y="2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40"/>
                <p:cNvSpPr/>
                <p:nvPr/>
              </p:nvSpPr>
              <p:spPr>
                <a:xfrm>
                  <a:off x="4365625" y="5565775"/>
                  <a:ext cx="96838" cy="119063"/>
                </a:xfrm>
                <a:custGeom>
                  <a:rect b="b" l="l" r="r" t="t"/>
                  <a:pathLst>
                    <a:path extrusionOk="0" h="28" w="23">
                      <a:moveTo>
                        <a:pt x="2" y="28"/>
                      </a:moveTo>
                      <a:cubicBezTo>
                        <a:pt x="1" y="28"/>
                        <a:pt x="1" y="28"/>
                        <a:pt x="1" y="27"/>
                      </a:cubicBezTo>
                      <a:cubicBezTo>
                        <a:pt x="0" y="27"/>
                        <a:pt x="0" y="26"/>
                        <a:pt x="1" y="2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2" y="0"/>
                        <a:pt x="23" y="0"/>
                      </a:cubicBezTo>
                      <a:cubicBezTo>
                        <a:pt x="23" y="1"/>
                        <a:pt x="23" y="2"/>
                        <a:pt x="23" y="2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2" y="28"/>
                        <a:pt x="2" y="2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40"/>
                <p:cNvSpPr/>
                <p:nvPr/>
              </p:nvSpPr>
              <p:spPr>
                <a:xfrm>
                  <a:off x="4408488" y="5600700"/>
                  <a:ext cx="92075" cy="114300"/>
                </a:xfrm>
                <a:custGeom>
                  <a:rect b="b" l="l" r="r" t="t"/>
                  <a:pathLst>
                    <a:path extrusionOk="0" h="27" w="22">
                      <a:moveTo>
                        <a:pt x="2" y="27"/>
                      </a:move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0" y="26"/>
                        <a:pt x="0" y="25"/>
                        <a:pt x="0" y="25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21" y="0"/>
                        <a:pt x="22" y="1"/>
                      </a:cubicBezTo>
                      <a:cubicBezTo>
                        <a:pt x="22" y="1"/>
                        <a:pt x="22" y="2"/>
                        <a:pt x="22" y="3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40"/>
                <p:cNvSpPr/>
                <p:nvPr/>
              </p:nvSpPr>
              <p:spPr>
                <a:xfrm>
                  <a:off x="4449763" y="5638800"/>
                  <a:ext cx="88900" cy="106363"/>
                </a:xfrm>
                <a:custGeom>
                  <a:rect b="b" l="l" r="r" t="t"/>
                  <a:pathLst>
                    <a:path extrusionOk="0" h="25" w="21">
                      <a:moveTo>
                        <a:pt x="1" y="25"/>
                      </a:moveTo>
                      <a:cubicBezTo>
                        <a:pt x="1" y="25"/>
                        <a:pt x="1" y="25"/>
                        <a:pt x="0" y="25"/>
                      </a:cubicBezTo>
                      <a:cubicBezTo>
                        <a:pt x="0" y="25"/>
                        <a:pt x="0" y="24"/>
                        <a:pt x="0" y="23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20" y="0"/>
                        <a:pt x="20" y="0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1" y="2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40"/>
                <p:cNvSpPr/>
                <p:nvPr/>
              </p:nvSpPr>
              <p:spPr>
                <a:xfrm>
                  <a:off x="4487863" y="5672138"/>
                  <a:ext cx="90488" cy="111125"/>
                </a:xfrm>
                <a:custGeom>
                  <a:rect b="b" l="l" r="r" t="t"/>
                  <a:pathLst>
                    <a:path extrusionOk="0" h="26" w="21">
                      <a:moveTo>
                        <a:pt x="1" y="26"/>
                      </a:moveTo>
                      <a:cubicBezTo>
                        <a:pt x="1" y="26"/>
                        <a:pt x="1" y="26"/>
                        <a:pt x="1" y="25"/>
                      </a:cubicBezTo>
                      <a:cubicBezTo>
                        <a:pt x="0" y="25"/>
                        <a:pt x="0" y="24"/>
                        <a:pt x="0" y="23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9" y="1"/>
                        <a:pt x="20" y="0"/>
                        <a:pt x="20" y="1"/>
                      </a:cubicBezTo>
                      <a:cubicBezTo>
                        <a:pt x="21" y="1"/>
                        <a:pt x="21" y="2"/>
                        <a:pt x="21" y="3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5"/>
                        <a:pt x="2" y="26"/>
                        <a:pt x="1" y="2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40"/>
                <p:cNvSpPr/>
                <p:nvPr/>
              </p:nvSpPr>
              <p:spPr>
                <a:xfrm>
                  <a:off x="3992563" y="5332413"/>
                  <a:ext cx="368300" cy="293688"/>
                </a:xfrm>
                <a:custGeom>
                  <a:rect b="b" l="l" r="r" t="t"/>
                  <a:pathLst>
                    <a:path extrusionOk="0" h="69" w="87">
                      <a:moveTo>
                        <a:pt x="6" y="5"/>
                      </a:moveTo>
                      <a:cubicBezTo>
                        <a:pt x="5" y="3"/>
                        <a:pt x="5" y="2"/>
                        <a:pt x="5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30"/>
                        <a:pt x="5" y="49"/>
                        <a:pt x="14" y="56"/>
                      </a:cubicBezTo>
                      <a:cubicBezTo>
                        <a:pt x="24" y="64"/>
                        <a:pt x="29" y="69"/>
                        <a:pt x="39" y="68"/>
                      </a:cubicBezTo>
                      <a:cubicBezTo>
                        <a:pt x="47" y="67"/>
                        <a:pt x="59" y="65"/>
                        <a:pt x="68" y="59"/>
                      </a:cubicBezTo>
                      <a:cubicBezTo>
                        <a:pt x="70" y="58"/>
                        <a:pt x="71" y="57"/>
                        <a:pt x="72" y="55"/>
                      </a:cubicBezTo>
                      <a:cubicBezTo>
                        <a:pt x="77" y="50"/>
                        <a:pt x="82" y="43"/>
                        <a:pt x="86" y="36"/>
                      </a:cubicBezTo>
                      <a:cubicBezTo>
                        <a:pt x="87" y="35"/>
                        <a:pt x="87" y="35"/>
                        <a:pt x="87" y="34"/>
                      </a:cubicBezTo>
                      <a:cubicBezTo>
                        <a:pt x="84" y="28"/>
                        <a:pt x="82" y="20"/>
                        <a:pt x="81" y="13"/>
                      </a:cubicBezTo>
                      <a:cubicBezTo>
                        <a:pt x="72" y="23"/>
                        <a:pt x="45" y="43"/>
                        <a:pt x="6" y="5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5" name="Google Shape;205;p40"/>
              <p:cNvGrpSpPr/>
              <p:nvPr/>
            </p:nvGrpSpPr>
            <p:grpSpPr>
              <a:xfrm>
                <a:off x="6996600" y="1412132"/>
                <a:ext cx="2284154" cy="1532304"/>
                <a:chOff x="3571875" y="982663"/>
                <a:chExt cx="3549650" cy="2381250"/>
              </a:xfrm>
            </p:grpSpPr>
            <p:sp>
              <p:nvSpPr>
                <p:cNvPr id="206" name="Google Shape;206;p40"/>
                <p:cNvSpPr/>
                <p:nvPr/>
              </p:nvSpPr>
              <p:spPr>
                <a:xfrm>
                  <a:off x="5830888" y="1438275"/>
                  <a:ext cx="277813" cy="490537"/>
                </a:xfrm>
                <a:custGeom>
                  <a:rect b="b" l="l" r="r" t="t"/>
                  <a:pathLst>
                    <a:path extrusionOk="0" h="154" w="87">
                      <a:moveTo>
                        <a:pt x="87" y="0"/>
                      </a:moveTo>
                      <a:cubicBezTo>
                        <a:pt x="87" y="102"/>
                        <a:pt x="87" y="102"/>
                        <a:pt x="87" y="102"/>
                      </a:cubicBezTo>
                      <a:cubicBezTo>
                        <a:pt x="87" y="105"/>
                        <a:pt x="85" y="108"/>
                        <a:pt x="81" y="110"/>
                      </a:cubicBezTo>
                      <a:cubicBezTo>
                        <a:pt x="78" y="112"/>
                        <a:pt x="73" y="113"/>
                        <a:pt x="68" y="113"/>
                      </a:cubicBezTo>
                      <a:cubicBezTo>
                        <a:pt x="50" y="114"/>
                        <a:pt x="34" y="118"/>
                        <a:pt x="21" y="125"/>
                      </a:cubicBezTo>
                      <a:cubicBezTo>
                        <a:pt x="19" y="126"/>
                        <a:pt x="18" y="127"/>
                        <a:pt x="16" y="128"/>
                      </a:cubicBezTo>
                      <a:cubicBezTo>
                        <a:pt x="6" y="136"/>
                        <a:pt x="1" y="145"/>
                        <a:pt x="1" y="154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43"/>
                        <a:pt x="6" y="34"/>
                        <a:pt x="16" y="26"/>
                      </a:cubicBezTo>
                      <a:cubicBezTo>
                        <a:pt x="18" y="25"/>
                        <a:pt x="19" y="24"/>
                        <a:pt x="21" y="23"/>
                      </a:cubicBezTo>
                      <a:cubicBezTo>
                        <a:pt x="34" y="16"/>
                        <a:pt x="50" y="12"/>
                        <a:pt x="67" y="12"/>
                      </a:cubicBezTo>
                      <a:cubicBezTo>
                        <a:pt x="73" y="12"/>
                        <a:pt x="77" y="10"/>
                        <a:pt x="81" y="8"/>
                      </a:cubicBezTo>
                      <a:cubicBezTo>
                        <a:pt x="85" y="6"/>
                        <a:pt x="87" y="3"/>
                        <a:pt x="87" y="0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40"/>
                <p:cNvSpPr/>
                <p:nvPr/>
              </p:nvSpPr>
              <p:spPr>
                <a:xfrm>
                  <a:off x="4575175" y="1450975"/>
                  <a:ext cx="328613" cy="500062"/>
                </a:xfrm>
                <a:custGeom>
                  <a:rect b="b" l="l" r="r" t="t"/>
                  <a:pathLst>
                    <a:path extrusionOk="0" h="157" w="103">
                      <a:moveTo>
                        <a:pt x="103" y="55"/>
                      </a:moveTo>
                      <a:cubicBezTo>
                        <a:pt x="103" y="157"/>
                        <a:pt x="103" y="157"/>
                        <a:pt x="103" y="157"/>
                      </a:cubicBezTo>
                      <a:cubicBezTo>
                        <a:pt x="103" y="148"/>
                        <a:pt x="98" y="139"/>
                        <a:pt x="88" y="131"/>
                      </a:cubicBezTo>
                      <a:cubicBezTo>
                        <a:pt x="75" y="122"/>
                        <a:pt x="56" y="117"/>
                        <a:pt x="37" y="117"/>
                      </a:cubicBezTo>
                      <a:cubicBezTo>
                        <a:pt x="31" y="117"/>
                        <a:pt x="25" y="116"/>
                        <a:pt x="20" y="115"/>
                      </a:cubicBezTo>
                      <a:cubicBezTo>
                        <a:pt x="8" y="114"/>
                        <a:pt x="0" y="108"/>
                        <a:pt x="0" y="10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7" y="12"/>
                        <a:pt x="20" y="14"/>
                      </a:cubicBezTo>
                      <a:cubicBezTo>
                        <a:pt x="25" y="14"/>
                        <a:pt x="31" y="15"/>
                        <a:pt x="37" y="15"/>
                      </a:cubicBezTo>
                      <a:cubicBezTo>
                        <a:pt x="56" y="15"/>
                        <a:pt x="74" y="20"/>
                        <a:pt x="87" y="30"/>
                      </a:cubicBezTo>
                      <a:cubicBezTo>
                        <a:pt x="98" y="37"/>
                        <a:pt x="103" y="46"/>
                        <a:pt x="103" y="55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40"/>
                <p:cNvSpPr/>
                <p:nvPr/>
              </p:nvSpPr>
              <p:spPr>
                <a:xfrm>
                  <a:off x="3571875" y="2012950"/>
                  <a:ext cx="784225" cy="781050"/>
                </a:xfrm>
                <a:custGeom>
                  <a:rect b="b" l="l" r="r" t="t"/>
                  <a:pathLst>
                    <a:path extrusionOk="0" h="492" w="494">
                      <a:moveTo>
                        <a:pt x="494" y="287"/>
                      </a:moveTo>
                      <a:lnTo>
                        <a:pt x="494" y="492"/>
                      </a:lnTo>
                      <a:lnTo>
                        <a:pt x="0" y="204"/>
                      </a:lnTo>
                      <a:lnTo>
                        <a:pt x="0" y="0"/>
                      </a:lnTo>
                      <a:lnTo>
                        <a:pt x="494" y="287"/>
                      </a:lnTo>
                      <a:close/>
                    </a:path>
                  </a:pathLst>
                </a:custGeom>
                <a:solidFill>
                  <a:srgbClr val="FFCD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40"/>
                <p:cNvSpPr/>
                <p:nvPr/>
              </p:nvSpPr>
              <p:spPr>
                <a:xfrm>
                  <a:off x="6353175" y="2012950"/>
                  <a:ext cx="768350" cy="787400"/>
                </a:xfrm>
                <a:custGeom>
                  <a:rect b="b" l="l" r="r" t="t"/>
                  <a:pathLst>
                    <a:path extrusionOk="0" h="247" w="241">
                      <a:moveTo>
                        <a:pt x="241" y="0"/>
                      </a:moveTo>
                      <a:cubicBezTo>
                        <a:pt x="7" y="135"/>
                        <a:pt x="7" y="135"/>
                        <a:pt x="7" y="135"/>
                      </a:cubicBezTo>
                      <a:cubicBezTo>
                        <a:pt x="2" y="138"/>
                        <a:pt x="0" y="141"/>
                        <a:pt x="0" y="145"/>
                      </a:cubicBezTo>
                      <a:cubicBezTo>
                        <a:pt x="0" y="247"/>
                        <a:pt x="0" y="247"/>
                        <a:pt x="0" y="247"/>
                      </a:cubicBezTo>
                      <a:cubicBezTo>
                        <a:pt x="0" y="243"/>
                        <a:pt x="3" y="239"/>
                        <a:pt x="8" y="236"/>
                      </a:cubicBezTo>
                      <a:cubicBezTo>
                        <a:pt x="241" y="102"/>
                        <a:pt x="241" y="102"/>
                        <a:pt x="241" y="102"/>
                      </a:cubicBez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FBB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40"/>
                <p:cNvSpPr/>
                <p:nvPr/>
              </p:nvSpPr>
              <p:spPr>
                <a:xfrm>
                  <a:off x="5340350" y="2592388"/>
                  <a:ext cx="1322388" cy="771525"/>
                </a:xfrm>
                <a:custGeom>
                  <a:rect b="b" l="l" r="r" t="t"/>
                  <a:pathLst>
                    <a:path extrusionOk="0" h="242" w="415">
                      <a:moveTo>
                        <a:pt x="415" y="18"/>
                      </a:moveTo>
                      <a:cubicBezTo>
                        <a:pt x="415" y="21"/>
                        <a:pt x="414" y="24"/>
                        <a:pt x="413" y="27"/>
                      </a:cubicBezTo>
                      <a:cubicBezTo>
                        <a:pt x="410" y="34"/>
                        <a:pt x="404" y="41"/>
                        <a:pt x="394" y="46"/>
                      </a:cubicBezTo>
                      <a:cubicBezTo>
                        <a:pt x="393" y="47"/>
                        <a:pt x="392" y="47"/>
                        <a:pt x="391" y="48"/>
                      </a:cubicBezTo>
                      <a:cubicBezTo>
                        <a:pt x="381" y="53"/>
                        <a:pt x="371" y="55"/>
                        <a:pt x="362" y="57"/>
                      </a:cubicBezTo>
                      <a:cubicBezTo>
                        <a:pt x="349" y="58"/>
                        <a:pt x="335" y="58"/>
                        <a:pt x="323" y="56"/>
                      </a:cubicBezTo>
                      <a:cubicBezTo>
                        <a:pt x="315" y="54"/>
                        <a:pt x="308" y="52"/>
                        <a:pt x="302" y="49"/>
                      </a:cubicBezTo>
                      <a:cubicBezTo>
                        <a:pt x="285" y="40"/>
                        <a:pt x="278" y="31"/>
                        <a:pt x="277" y="21"/>
                      </a:cubicBezTo>
                      <a:cubicBezTo>
                        <a:pt x="276" y="18"/>
                        <a:pt x="276" y="16"/>
                        <a:pt x="276" y="14"/>
                      </a:cubicBezTo>
                      <a:cubicBezTo>
                        <a:pt x="275" y="11"/>
                        <a:pt x="273" y="8"/>
                        <a:pt x="269" y="6"/>
                      </a:cubicBezTo>
                      <a:cubicBezTo>
                        <a:pt x="260" y="0"/>
                        <a:pt x="244" y="0"/>
                        <a:pt x="233" y="6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242"/>
                        <a:pt x="0" y="242"/>
                        <a:pt x="0" y="242"/>
                      </a:cubicBezTo>
                      <a:cubicBezTo>
                        <a:pt x="234" y="107"/>
                        <a:pt x="234" y="107"/>
                        <a:pt x="234" y="107"/>
                      </a:cubicBezTo>
                      <a:cubicBezTo>
                        <a:pt x="244" y="101"/>
                        <a:pt x="260" y="102"/>
                        <a:pt x="269" y="108"/>
                      </a:cubicBezTo>
                      <a:cubicBezTo>
                        <a:pt x="273" y="110"/>
                        <a:pt x="276" y="113"/>
                        <a:pt x="276" y="116"/>
                      </a:cubicBezTo>
                      <a:cubicBezTo>
                        <a:pt x="276" y="118"/>
                        <a:pt x="277" y="119"/>
                        <a:pt x="277" y="123"/>
                      </a:cubicBezTo>
                      <a:cubicBezTo>
                        <a:pt x="278" y="132"/>
                        <a:pt x="285" y="141"/>
                        <a:pt x="302" y="150"/>
                      </a:cubicBezTo>
                      <a:cubicBezTo>
                        <a:pt x="308" y="154"/>
                        <a:pt x="315" y="156"/>
                        <a:pt x="323" y="157"/>
                      </a:cubicBezTo>
                      <a:cubicBezTo>
                        <a:pt x="336" y="160"/>
                        <a:pt x="349" y="160"/>
                        <a:pt x="362" y="158"/>
                      </a:cubicBezTo>
                      <a:cubicBezTo>
                        <a:pt x="372" y="157"/>
                        <a:pt x="381" y="155"/>
                        <a:pt x="391" y="150"/>
                      </a:cubicBezTo>
                      <a:cubicBezTo>
                        <a:pt x="392" y="149"/>
                        <a:pt x="394" y="148"/>
                        <a:pt x="395" y="148"/>
                      </a:cubicBezTo>
                      <a:cubicBezTo>
                        <a:pt x="404" y="142"/>
                        <a:pt x="410" y="136"/>
                        <a:pt x="413" y="129"/>
                      </a:cubicBezTo>
                      <a:cubicBezTo>
                        <a:pt x="414" y="126"/>
                        <a:pt x="415" y="123"/>
                        <a:pt x="415" y="119"/>
                      </a:cubicBezTo>
                      <a:lnTo>
                        <a:pt x="415" y="18"/>
                      </a:lnTo>
                      <a:close/>
                    </a:path>
                  </a:pathLst>
                </a:custGeom>
                <a:solidFill>
                  <a:srgbClr val="FFBB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40"/>
                <p:cNvSpPr/>
                <p:nvPr/>
              </p:nvSpPr>
              <p:spPr>
                <a:xfrm>
                  <a:off x="4021138" y="2595563"/>
                  <a:ext cx="1319213" cy="768350"/>
                </a:xfrm>
                <a:custGeom>
                  <a:rect b="b" l="l" r="r" t="t"/>
                  <a:pathLst>
                    <a:path extrusionOk="0" h="241" w="414">
                      <a:moveTo>
                        <a:pt x="414" y="139"/>
                      </a:moveTo>
                      <a:cubicBezTo>
                        <a:pt x="181" y="4"/>
                        <a:pt x="181" y="4"/>
                        <a:pt x="181" y="4"/>
                      </a:cubicBezTo>
                      <a:cubicBezTo>
                        <a:pt x="177" y="2"/>
                        <a:pt x="171" y="0"/>
                        <a:pt x="166" y="0"/>
                      </a:cubicBezTo>
                      <a:cubicBezTo>
                        <a:pt x="159" y="0"/>
                        <a:pt x="151" y="1"/>
                        <a:pt x="146" y="4"/>
                      </a:cubicBezTo>
                      <a:cubicBezTo>
                        <a:pt x="142" y="6"/>
                        <a:pt x="140" y="9"/>
                        <a:pt x="139" y="12"/>
                      </a:cubicBezTo>
                      <a:cubicBezTo>
                        <a:pt x="138" y="14"/>
                        <a:pt x="138" y="17"/>
                        <a:pt x="138" y="19"/>
                      </a:cubicBezTo>
                      <a:cubicBezTo>
                        <a:pt x="137" y="28"/>
                        <a:pt x="130" y="38"/>
                        <a:pt x="118" y="45"/>
                      </a:cubicBezTo>
                      <a:cubicBezTo>
                        <a:pt x="90" y="61"/>
                        <a:pt x="47" y="61"/>
                        <a:pt x="20" y="45"/>
                      </a:cubicBezTo>
                      <a:cubicBezTo>
                        <a:pt x="18" y="44"/>
                        <a:pt x="16" y="43"/>
                        <a:pt x="14" y="42"/>
                      </a:cubicBezTo>
                      <a:cubicBezTo>
                        <a:pt x="14" y="42"/>
                        <a:pt x="13" y="41"/>
                        <a:pt x="12" y="40"/>
                      </a:cubicBezTo>
                      <a:cubicBezTo>
                        <a:pt x="4" y="34"/>
                        <a:pt x="0" y="25"/>
                        <a:pt x="0" y="17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27"/>
                        <a:pt x="4" y="135"/>
                        <a:pt x="13" y="142"/>
                      </a:cubicBezTo>
                      <a:cubicBezTo>
                        <a:pt x="13" y="143"/>
                        <a:pt x="14" y="143"/>
                        <a:pt x="15" y="144"/>
                      </a:cubicBezTo>
                      <a:cubicBezTo>
                        <a:pt x="16" y="145"/>
                        <a:pt x="18" y="146"/>
                        <a:pt x="20" y="147"/>
                      </a:cubicBezTo>
                      <a:cubicBezTo>
                        <a:pt x="47" y="163"/>
                        <a:pt x="91" y="163"/>
                        <a:pt x="118" y="147"/>
                      </a:cubicBezTo>
                      <a:cubicBezTo>
                        <a:pt x="131" y="140"/>
                        <a:pt x="137" y="130"/>
                        <a:pt x="138" y="121"/>
                      </a:cubicBezTo>
                      <a:cubicBezTo>
                        <a:pt x="138" y="118"/>
                        <a:pt x="139" y="116"/>
                        <a:pt x="139" y="114"/>
                      </a:cubicBezTo>
                      <a:cubicBezTo>
                        <a:pt x="140" y="111"/>
                        <a:pt x="143" y="108"/>
                        <a:pt x="146" y="106"/>
                      </a:cubicBezTo>
                      <a:cubicBezTo>
                        <a:pt x="151" y="103"/>
                        <a:pt x="159" y="102"/>
                        <a:pt x="166" y="102"/>
                      </a:cubicBezTo>
                      <a:cubicBezTo>
                        <a:pt x="172" y="102"/>
                        <a:pt x="177" y="104"/>
                        <a:pt x="182" y="106"/>
                      </a:cubicBezTo>
                      <a:cubicBezTo>
                        <a:pt x="414" y="241"/>
                        <a:pt x="414" y="241"/>
                        <a:pt x="414" y="241"/>
                      </a:cubicBezTo>
                      <a:lnTo>
                        <a:pt x="414" y="139"/>
                      </a:lnTo>
                      <a:close/>
                    </a:path>
                  </a:pathLst>
                </a:custGeom>
                <a:solidFill>
                  <a:srgbClr val="FFCD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40"/>
                <p:cNvSpPr/>
                <p:nvPr/>
              </p:nvSpPr>
              <p:spPr>
                <a:xfrm>
                  <a:off x="3571875" y="982663"/>
                  <a:ext cx="3549650" cy="2055812"/>
                </a:xfrm>
                <a:custGeom>
                  <a:rect b="b" l="l" r="r" t="t"/>
                  <a:pathLst>
                    <a:path extrusionOk="0" h="645" w="1114">
                      <a:moveTo>
                        <a:pt x="950" y="494"/>
                      </a:moveTo>
                      <a:cubicBezTo>
                        <a:pt x="938" y="487"/>
                        <a:pt x="922" y="483"/>
                        <a:pt x="904" y="483"/>
                      </a:cubicBezTo>
                      <a:cubicBezTo>
                        <a:pt x="901" y="483"/>
                        <a:pt x="898" y="482"/>
                        <a:pt x="895" y="482"/>
                      </a:cubicBezTo>
                      <a:cubicBezTo>
                        <a:pt x="889" y="482"/>
                        <a:pt x="884" y="480"/>
                        <a:pt x="880" y="478"/>
                      </a:cubicBezTo>
                      <a:cubicBezTo>
                        <a:pt x="871" y="473"/>
                        <a:pt x="870" y="464"/>
                        <a:pt x="880" y="458"/>
                      </a:cubicBezTo>
                      <a:cubicBezTo>
                        <a:pt x="1114" y="323"/>
                        <a:pt x="1114" y="323"/>
                        <a:pt x="1114" y="323"/>
                      </a:cubicBezTo>
                      <a:cubicBezTo>
                        <a:pt x="883" y="188"/>
                        <a:pt x="883" y="188"/>
                        <a:pt x="883" y="188"/>
                      </a:cubicBezTo>
                      <a:cubicBezTo>
                        <a:pt x="874" y="183"/>
                        <a:pt x="861" y="184"/>
                        <a:pt x="853" y="188"/>
                      </a:cubicBezTo>
                      <a:cubicBezTo>
                        <a:pt x="850" y="190"/>
                        <a:pt x="848" y="193"/>
                        <a:pt x="848" y="196"/>
                      </a:cubicBezTo>
                      <a:cubicBezTo>
                        <a:pt x="847" y="206"/>
                        <a:pt x="840" y="216"/>
                        <a:pt x="827" y="223"/>
                      </a:cubicBezTo>
                      <a:cubicBezTo>
                        <a:pt x="798" y="240"/>
                        <a:pt x="750" y="239"/>
                        <a:pt x="724" y="220"/>
                      </a:cubicBezTo>
                      <a:cubicBezTo>
                        <a:pt x="704" y="205"/>
                        <a:pt x="704" y="184"/>
                        <a:pt x="725" y="169"/>
                      </a:cubicBezTo>
                      <a:cubicBezTo>
                        <a:pt x="727" y="168"/>
                        <a:pt x="728" y="167"/>
                        <a:pt x="730" y="166"/>
                      </a:cubicBezTo>
                      <a:cubicBezTo>
                        <a:pt x="743" y="159"/>
                        <a:pt x="759" y="155"/>
                        <a:pt x="776" y="155"/>
                      </a:cubicBezTo>
                      <a:cubicBezTo>
                        <a:pt x="782" y="155"/>
                        <a:pt x="786" y="153"/>
                        <a:pt x="790" y="151"/>
                      </a:cubicBezTo>
                      <a:cubicBezTo>
                        <a:pt x="797" y="147"/>
                        <a:pt x="798" y="139"/>
                        <a:pt x="790" y="134"/>
                      </a:cubicBezTo>
                      <a:cubicBezTo>
                        <a:pt x="559" y="0"/>
                        <a:pt x="559" y="0"/>
                        <a:pt x="559" y="0"/>
                      </a:cubicBezTo>
                      <a:cubicBezTo>
                        <a:pt x="323" y="136"/>
                        <a:pt x="323" y="136"/>
                        <a:pt x="323" y="136"/>
                      </a:cubicBezTo>
                      <a:cubicBezTo>
                        <a:pt x="309" y="144"/>
                        <a:pt x="315" y="158"/>
                        <a:pt x="335" y="161"/>
                      </a:cubicBezTo>
                      <a:cubicBezTo>
                        <a:pt x="340" y="161"/>
                        <a:pt x="346" y="162"/>
                        <a:pt x="352" y="162"/>
                      </a:cubicBezTo>
                      <a:cubicBezTo>
                        <a:pt x="371" y="162"/>
                        <a:pt x="389" y="167"/>
                        <a:pt x="402" y="177"/>
                      </a:cubicBezTo>
                      <a:cubicBezTo>
                        <a:pt x="423" y="191"/>
                        <a:pt x="423" y="212"/>
                        <a:pt x="403" y="227"/>
                      </a:cubicBezTo>
                      <a:cubicBezTo>
                        <a:pt x="401" y="228"/>
                        <a:pt x="399" y="229"/>
                        <a:pt x="397" y="230"/>
                      </a:cubicBezTo>
                      <a:cubicBezTo>
                        <a:pt x="370" y="246"/>
                        <a:pt x="327" y="246"/>
                        <a:pt x="300" y="230"/>
                      </a:cubicBezTo>
                      <a:cubicBezTo>
                        <a:pt x="287" y="223"/>
                        <a:pt x="280" y="213"/>
                        <a:pt x="280" y="204"/>
                      </a:cubicBezTo>
                      <a:cubicBezTo>
                        <a:pt x="279" y="200"/>
                        <a:pt x="279" y="197"/>
                        <a:pt x="278" y="194"/>
                      </a:cubicBezTo>
                      <a:cubicBezTo>
                        <a:pt x="274" y="182"/>
                        <a:pt x="250" y="178"/>
                        <a:pt x="236" y="187"/>
                      </a:cubicBezTo>
                      <a:cubicBezTo>
                        <a:pt x="0" y="323"/>
                        <a:pt x="0" y="323"/>
                        <a:pt x="0" y="323"/>
                      </a:cubicBezTo>
                      <a:cubicBezTo>
                        <a:pt x="232" y="458"/>
                        <a:pt x="232" y="458"/>
                        <a:pt x="232" y="458"/>
                      </a:cubicBezTo>
                      <a:cubicBezTo>
                        <a:pt x="243" y="464"/>
                        <a:pt x="241" y="473"/>
                        <a:pt x="232" y="479"/>
                      </a:cubicBezTo>
                      <a:cubicBezTo>
                        <a:pt x="231" y="479"/>
                        <a:pt x="230" y="480"/>
                        <a:pt x="228" y="480"/>
                      </a:cubicBezTo>
                      <a:cubicBezTo>
                        <a:pt x="228" y="480"/>
                        <a:pt x="227" y="481"/>
                        <a:pt x="227" y="481"/>
                      </a:cubicBezTo>
                      <a:cubicBezTo>
                        <a:pt x="226" y="481"/>
                        <a:pt x="226" y="481"/>
                        <a:pt x="225" y="481"/>
                      </a:cubicBezTo>
                      <a:cubicBezTo>
                        <a:pt x="225" y="481"/>
                        <a:pt x="224" y="481"/>
                        <a:pt x="224" y="482"/>
                      </a:cubicBezTo>
                      <a:cubicBezTo>
                        <a:pt x="223" y="482"/>
                        <a:pt x="223" y="482"/>
                        <a:pt x="222" y="482"/>
                      </a:cubicBezTo>
                      <a:cubicBezTo>
                        <a:pt x="221" y="482"/>
                        <a:pt x="220" y="482"/>
                        <a:pt x="218" y="482"/>
                      </a:cubicBezTo>
                      <a:cubicBezTo>
                        <a:pt x="218" y="482"/>
                        <a:pt x="218" y="482"/>
                        <a:pt x="218" y="482"/>
                      </a:cubicBezTo>
                      <a:cubicBezTo>
                        <a:pt x="218" y="482"/>
                        <a:pt x="218" y="482"/>
                        <a:pt x="218" y="482"/>
                      </a:cubicBezTo>
                      <a:cubicBezTo>
                        <a:pt x="218" y="483"/>
                        <a:pt x="218" y="483"/>
                        <a:pt x="218" y="483"/>
                      </a:cubicBezTo>
                      <a:cubicBezTo>
                        <a:pt x="216" y="483"/>
                        <a:pt x="215" y="483"/>
                        <a:pt x="214" y="483"/>
                      </a:cubicBezTo>
                      <a:cubicBezTo>
                        <a:pt x="212" y="483"/>
                        <a:pt x="211" y="483"/>
                        <a:pt x="211" y="483"/>
                      </a:cubicBezTo>
                      <a:cubicBezTo>
                        <a:pt x="211" y="483"/>
                        <a:pt x="210" y="483"/>
                        <a:pt x="210" y="483"/>
                      </a:cubicBezTo>
                      <a:cubicBezTo>
                        <a:pt x="210" y="483"/>
                        <a:pt x="209" y="483"/>
                        <a:pt x="209" y="483"/>
                      </a:cubicBezTo>
                      <a:cubicBezTo>
                        <a:pt x="208" y="483"/>
                        <a:pt x="208" y="483"/>
                        <a:pt x="207" y="483"/>
                      </a:cubicBezTo>
                      <a:cubicBezTo>
                        <a:pt x="202" y="483"/>
                        <a:pt x="196" y="484"/>
                        <a:pt x="191" y="485"/>
                      </a:cubicBezTo>
                      <a:cubicBezTo>
                        <a:pt x="189" y="485"/>
                        <a:pt x="188" y="485"/>
                        <a:pt x="187" y="485"/>
                      </a:cubicBezTo>
                      <a:cubicBezTo>
                        <a:pt x="187" y="485"/>
                        <a:pt x="186" y="486"/>
                        <a:pt x="185" y="486"/>
                      </a:cubicBezTo>
                      <a:cubicBezTo>
                        <a:pt x="184" y="486"/>
                        <a:pt x="182" y="487"/>
                        <a:pt x="180" y="487"/>
                      </a:cubicBezTo>
                      <a:cubicBezTo>
                        <a:pt x="179" y="487"/>
                        <a:pt x="178" y="488"/>
                        <a:pt x="177" y="488"/>
                      </a:cubicBezTo>
                      <a:cubicBezTo>
                        <a:pt x="174" y="489"/>
                        <a:pt x="173" y="489"/>
                        <a:pt x="171" y="490"/>
                      </a:cubicBezTo>
                      <a:cubicBezTo>
                        <a:pt x="170" y="490"/>
                        <a:pt x="169" y="491"/>
                        <a:pt x="168" y="491"/>
                      </a:cubicBezTo>
                      <a:cubicBezTo>
                        <a:pt x="167" y="492"/>
                        <a:pt x="166" y="492"/>
                        <a:pt x="165" y="492"/>
                      </a:cubicBezTo>
                      <a:cubicBezTo>
                        <a:pt x="164" y="493"/>
                        <a:pt x="163" y="494"/>
                        <a:pt x="161" y="495"/>
                      </a:cubicBezTo>
                      <a:cubicBezTo>
                        <a:pt x="143" y="508"/>
                        <a:pt x="138" y="522"/>
                        <a:pt x="143" y="534"/>
                      </a:cubicBezTo>
                      <a:cubicBezTo>
                        <a:pt x="145" y="538"/>
                        <a:pt x="149" y="543"/>
                        <a:pt x="153" y="546"/>
                      </a:cubicBezTo>
                      <a:cubicBezTo>
                        <a:pt x="154" y="547"/>
                        <a:pt x="155" y="548"/>
                        <a:pt x="155" y="548"/>
                      </a:cubicBezTo>
                      <a:cubicBezTo>
                        <a:pt x="157" y="549"/>
                        <a:pt x="159" y="550"/>
                        <a:pt x="161" y="551"/>
                      </a:cubicBezTo>
                      <a:cubicBezTo>
                        <a:pt x="180" y="563"/>
                        <a:pt x="209" y="566"/>
                        <a:pt x="233" y="561"/>
                      </a:cubicBezTo>
                      <a:cubicBezTo>
                        <a:pt x="235" y="560"/>
                        <a:pt x="237" y="560"/>
                        <a:pt x="238" y="559"/>
                      </a:cubicBezTo>
                      <a:cubicBezTo>
                        <a:pt x="246" y="557"/>
                        <a:pt x="253" y="555"/>
                        <a:pt x="259" y="551"/>
                      </a:cubicBezTo>
                      <a:cubicBezTo>
                        <a:pt x="262" y="550"/>
                        <a:pt x="265" y="548"/>
                        <a:pt x="267" y="546"/>
                      </a:cubicBezTo>
                      <a:cubicBezTo>
                        <a:pt x="274" y="539"/>
                        <a:pt x="278" y="532"/>
                        <a:pt x="279" y="525"/>
                      </a:cubicBezTo>
                      <a:cubicBezTo>
                        <a:pt x="279" y="525"/>
                        <a:pt x="279" y="525"/>
                        <a:pt x="279" y="524"/>
                      </a:cubicBezTo>
                      <a:cubicBezTo>
                        <a:pt x="279" y="524"/>
                        <a:pt x="279" y="523"/>
                        <a:pt x="279" y="522"/>
                      </a:cubicBezTo>
                      <a:cubicBezTo>
                        <a:pt x="279" y="520"/>
                        <a:pt x="280" y="520"/>
                        <a:pt x="280" y="519"/>
                      </a:cubicBezTo>
                      <a:cubicBezTo>
                        <a:pt x="280" y="519"/>
                        <a:pt x="280" y="519"/>
                        <a:pt x="280" y="519"/>
                      </a:cubicBezTo>
                      <a:cubicBezTo>
                        <a:pt x="280" y="519"/>
                        <a:pt x="280" y="519"/>
                        <a:pt x="280" y="518"/>
                      </a:cubicBezTo>
                      <a:cubicBezTo>
                        <a:pt x="281" y="515"/>
                        <a:pt x="283" y="512"/>
                        <a:pt x="287" y="510"/>
                      </a:cubicBezTo>
                      <a:cubicBezTo>
                        <a:pt x="291" y="508"/>
                        <a:pt x="296" y="507"/>
                        <a:pt x="301" y="506"/>
                      </a:cubicBezTo>
                      <a:cubicBezTo>
                        <a:pt x="303" y="506"/>
                        <a:pt x="305" y="506"/>
                        <a:pt x="307" y="506"/>
                      </a:cubicBezTo>
                      <a:cubicBezTo>
                        <a:pt x="312" y="506"/>
                        <a:pt x="318" y="508"/>
                        <a:pt x="322" y="510"/>
                      </a:cubicBezTo>
                      <a:cubicBezTo>
                        <a:pt x="555" y="645"/>
                        <a:pt x="555" y="645"/>
                        <a:pt x="555" y="645"/>
                      </a:cubicBezTo>
                      <a:cubicBezTo>
                        <a:pt x="788" y="511"/>
                        <a:pt x="788" y="511"/>
                        <a:pt x="788" y="511"/>
                      </a:cubicBezTo>
                      <a:cubicBezTo>
                        <a:pt x="799" y="505"/>
                        <a:pt x="815" y="505"/>
                        <a:pt x="824" y="511"/>
                      </a:cubicBezTo>
                      <a:cubicBezTo>
                        <a:pt x="828" y="513"/>
                        <a:pt x="830" y="516"/>
                        <a:pt x="831" y="519"/>
                      </a:cubicBezTo>
                      <a:cubicBezTo>
                        <a:pt x="831" y="521"/>
                        <a:pt x="831" y="523"/>
                        <a:pt x="832" y="526"/>
                      </a:cubicBezTo>
                      <a:cubicBezTo>
                        <a:pt x="833" y="536"/>
                        <a:pt x="840" y="545"/>
                        <a:pt x="857" y="554"/>
                      </a:cubicBezTo>
                      <a:cubicBezTo>
                        <a:pt x="863" y="557"/>
                        <a:pt x="870" y="559"/>
                        <a:pt x="878" y="561"/>
                      </a:cubicBezTo>
                      <a:cubicBezTo>
                        <a:pt x="890" y="563"/>
                        <a:pt x="904" y="563"/>
                        <a:pt x="917" y="562"/>
                      </a:cubicBezTo>
                      <a:cubicBezTo>
                        <a:pt x="926" y="560"/>
                        <a:pt x="936" y="558"/>
                        <a:pt x="946" y="553"/>
                      </a:cubicBezTo>
                      <a:cubicBezTo>
                        <a:pt x="947" y="552"/>
                        <a:pt x="948" y="552"/>
                        <a:pt x="949" y="551"/>
                      </a:cubicBezTo>
                      <a:cubicBezTo>
                        <a:pt x="959" y="546"/>
                        <a:pt x="965" y="539"/>
                        <a:pt x="968" y="532"/>
                      </a:cubicBezTo>
                      <a:cubicBezTo>
                        <a:pt x="971" y="525"/>
                        <a:pt x="970" y="517"/>
                        <a:pt x="966" y="509"/>
                      </a:cubicBezTo>
                      <a:cubicBezTo>
                        <a:pt x="963" y="505"/>
                        <a:pt x="959" y="500"/>
                        <a:pt x="950" y="494"/>
                      </a:cubicBezTo>
                      <a:close/>
                    </a:path>
                  </a:pathLst>
                </a:custGeom>
                <a:solidFill>
                  <a:srgbClr val="FFF2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3" name="Google Shape;213;p40"/>
            <p:cNvGrpSpPr/>
            <p:nvPr/>
          </p:nvGrpSpPr>
          <p:grpSpPr>
            <a:xfrm>
              <a:off x="4462463" y="2903538"/>
              <a:ext cx="2282825" cy="2809875"/>
              <a:chOff x="5570536" y="2283502"/>
              <a:chExt cx="2283133" cy="2809390"/>
            </a:xfrm>
          </p:grpSpPr>
          <p:grpSp>
            <p:nvGrpSpPr>
              <p:cNvPr id="214" name="Google Shape;214;p40"/>
              <p:cNvGrpSpPr/>
              <p:nvPr/>
            </p:nvGrpSpPr>
            <p:grpSpPr>
              <a:xfrm>
                <a:off x="5570536" y="2283502"/>
                <a:ext cx="2283133" cy="1533326"/>
                <a:chOff x="1355725" y="2336800"/>
                <a:chExt cx="3548063" cy="2382838"/>
              </a:xfrm>
            </p:grpSpPr>
            <p:sp>
              <p:nvSpPr>
                <p:cNvPr id="215" name="Google Shape;215;p40"/>
                <p:cNvSpPr/>
                <p:nvPr/>
              </p:nvSpPr>
              <p:spPr>
                <a:xfrm>
                  <a:off x="3584575" y="2800350"/>
                  <a:ext cx="315913" cy="503237"/>
                </a:xfrm>
                <a:custGeom>
                  <a:rect b="b" l="l" r="r" t="t"/>
                  <a:pathLst>
                    <a:path extrusionOk="0" h="158" w="99">
                      <a:moveTo>
                        <a:pt x="99" y="102"/>
                      </a:moveTo>
                      <a:cubicBezTo>
                        <a:pt x="99" y="106"/>
                        <a:pt x="96" y="110"/>
                        <a:pt x="92" y="112"/>
                      </a:cubicBezTo>
                      <a:cubicBezTo>
                        <a:pt x="90" y="113"/>
                        <a:pt x="88" y="114"/>
                        <a:pt x="86" y="115"/>
                      </a:cubicBezTo>
                      <a:cubicBezTo>
                        <a:pt x="85" y="115"/>
                        <a:pt x="84" y="115"/>
                        <a:pt x="84" y="115"/>
                      </a:cubicBezTo>
                      <a:cubicBezTo>
                        <a:pt x="81" y="116"/>
                        <a:pt x="80" y="116"/>
                        <a:pt x="78" y="116"/>
                      </a:cubicBezTo>
                      <a:cubicBezTo>
                        <a:pt x="78" y="116"/>
                        <a:pt x="78" y="116"/>
                        <a:pt x="78" y="116"/>
                      </a:cubicBezTo>
                      <a:cubicBezTo>
                        <a:pt x="78" y="116"/>
                        <a:pt x="78" y="116"/>
                        <a:pt x="78" y="116"/>
                      </a:cubicBezTo>
                      <a:cubicBezTo>
                        <a:pt x="77" y="116"/>
                        <a:pt x="77" y="116"/>
                        <a:pt x="76" y="117"/>
                      </a:cubicBezTo>
                      <a:cubicBezTo>
                        <a:pt x="75" y="117"/>
                        <a:pt x="74" y="117"/>
                        <a:pt x="73" y="117"/>
                      </a:cubicBezTo>
                      <a:cubicBezTo>
                        <a:pt x="72" y="117"/>
                        <a:pt x="71" y="117"/>
                        <a:pt x="70" y="117"/>
                      </a:cubicBezTo>
                      <a:cubicBezTo>
                        <a:pt x="68" y="117"/>
                        <a:pt x="67" y="117"/>
                        <a:pt x="67" y="117"/>
                      </a:cubicBezTo>
                      <a:cubicBezTo>
                        <a:pt x="61" y="117"/>
                        <a:pt x="55" y="118"/>
                        <a:pt x="50" y="119"/>
                      </a:cubicBezTo>
                      <a:cubicBezTo>
                        <a:pt x="49" y="119"/>
                        <a:pt x="47" y="119"/>
                        <a:pt x="46" y="119"/>
                      </a:cubicBezTo>
                      <a:cubicBezTo>
                        <a:pt x="43" y="120"/>
                        <a:pt x="40" y="121"/>
                        <a:pt x="38" y="121"/>
                      </a:cubicBezTo>
                      <a:cubicBezTo>
                        <a:pt x="37" y="122"/>
                        <a:pt x="36" y="122"/>
                        <a:pt x="36" y="122"/>
                      </a:cubicBezTo>
                      <a:cubicBezTo>
                        <a:pt x="32" y="123"/>
                        <a:pt x="30" y="124"/>
                        <a:pt x="29" y="125"/>
                      </a:cubicBezTo>
                      <a:cubicBezTo>
                        <a:pt x="28" y="125"/>
                        <a:pt x="28" y="125"/>
                        <a:pt x="27" y="125"/>
                      </a:cubicBezTo>
                      <a:cubicBezTo>
                        <a:pt x="27" y="125"/>
                        <a:pt x="27" y="125"/>
                        <a:pt x="27" y="125"/>
                      </a:cubicBezTo>
                      <a:cubicBezTo>
                        <a:pt x="27" y="125"/>
                        <a:pt x="27" y="126"/>
                        <a:pt x="26" y="126"/>
                      </a:cubicBezTo>
                      <a:cubicBezTo>
                        <a:pt x="24" y="127"/>
                        <a:pt x="23" y="127"/>
                        <a:pt x="21" y="128"/>
                      </a:cubicBezTo>
                      <a:cubicBezTo>
                        <a:pt x="20" y="129"/>
                        <a:pt x="20" y="129"/>
                        <a:pt x="19" y="129"/>
                      </a:cubicBezTo>
                      <a:cubicBezTo>
                        <a:pt x="15" y="133"/>
                        <a:pt x="11" y="137"/>
                        <a:pt x="8" y="140"/>
                      </a:cubicBezTo>
                      <a:cubicBezTo>
                        <a:pt x="3" y="146"/>
                        <a:pt x="0" y="153"/>
                        <a:pt x="0" y="158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51"/>
                        <a:pt x="2" y="45"/>
                        <a:pt x="8" y="39"/>
                      </a:cubicBezTo>
                      <a:cubicBezTo>
                        <a:pt x="10" y="35"/>
                        <a:pt x="14" y="31"/>
                        <a:pt x="19" y="28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2" y="26"/>
                        <a:pt x="24" y="25"/>
                        <a:pt x="26" y="24"/>
                      </a:cubicBezTo>
                      <a:cubicBezTo>
                        <a:pt x="26" y="24"/>
                        <a:pt x="27" y="24"/>
                        <a:pt x="27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30" y="22"/>
                        <a:pt x="32" y="21"/>
                        <a:pt x="35" y="20"/>
                      </a:cubicBezTo>
                      <a:cubicBezTo>
                        <a:pt x="36" y="20"/>
                        <a:pt x="37" y="20"/>
                        <a:pt x="38" y="20"/>
                      </a:cubicBezTo>
                      <a:cubicBezTo>
                        <a:pt x="40" y="19"/>
                        <a:pt x="43" y="18"/>
                        <a:pt x="45" y="18"/>
                      </a:cubicBezTo>
                      <a:cubicBezTo>
                        <a:pt x="47" y="17"/>
                        <a:pt x="48" y="17"/>
                        <a:pt x="50" y="17"/>
                      </a:cubicBezTo>
                      <a:cubicBezTo>
                        <a:pt x="55" y="16"/>
                        <a:pt x="61" y="15"/>
                        <a:pt x="66" y="15"/>
                      </a:cubicBezTo>
                      <a:cubicBezTo>
                        <a:pt x="67" y="15"/>
                        <a:pt x="68" y="15"/>
                        <a:pt x="69" y="15"/>
                      </a:cubicBezTo>
                      <a:cubicBezTo>
                        <a:pt x="70" y="15"/>
                        <a:pt x="71" y="15"/>
                        <a:pt x="73" y="15"/>
                      </a:cubicBezTo>
                      <a:cubicBezTo>
                        <a:pt x="74" y="15"/>
                        <a:pt x="75" y="15"/>
                        <a:pt x="76" y="15"/>
                      </a:cubicBezTo>
                      <a:cubicBezTo>
                        <a:pt x="76" y="15"/>
                        <a:pt x="77" y="15"/>
                        <a:pt x="77" y="15"/>
                      </a:cubicBezTo>
                      <a:cubicBezTo>
                        <a:pt x="77" y="15"/>
                        <a:pt x="77" y="15"/>
                        <a:pt x="78" y="15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9" y="14"/>
                        <a:pt x="81" y="14"/>
                        <a:pt x="83" y="14"/>
                      </a:cubicBezTo>
                      <a:cubicBezTo>
                        <a:pt x="84" y="13"/>
                        <a:pt x="85" y="13"/>
                        <a:pt x="86" y="13"/>
                      </a:cubicBezTo>
                      <a:cubicBezTo>
                        <a:pt x="88" y="12"/>
                        <a:pt x="90" y="12"/>
                        <a:pt x="91" y="11"/>
                      </a:cubicBezTo>
                      <a:cubicBezTo>
                        <a:pt x="96" y="8"/>
                        <a:pt x="99" y="4"/>
                        <a:pt x="99" y="0"/>
                      </a:cubicBezTo>
                      <a:lnTo>
                        <a:pt x="99" y="102"/>
                      </a:lnTo>
                      <a:close/>
                    </a:path>
                  </a:pathLst>
                </a:custGeom>
                <a:solidFill>
                  <a:srgbClr val="6CB5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216;p40"/>
                <p:cNvSpPr/>
                <p:nvPr/>
              </p:nvSpPr>
              <p:spPr>
                <a:xfrm>
                  <a:off x="2359025" y="2803525"/>
                  <a:ext cx="328613" cy="500062"/>
                </a:xfrm>
                <a:custGeom>
                  <a:rect b="b" l="l" r="r" t="t"/>
                  <a:pathLst>
                    <a:path extrusionOk="0" h="157" w="103">
                      <a:moveTo>
                        <a:pt x="103" y="55"/>
                      </a:moveTo>
                      <a:cubicBezTo>
                        <a:pt x="103" y="157"/>
                        <a:pt x="103" y="157"/>
                        <a:pt x="103" y="157"/>
                      </a:cubicBezTo>
                      <a:cubicBezTo>
                        <a:pt x="103" y="148"/>
                        <a:pt x="98" y="139"/>
                        <a:pt x="88" y="132"/>
                      </a:cubicBezTo>
                      <a:cubicBezTo>
                        <a:pt x="75" y="123"/>
                        <a:pt x="56" y="118"/>
                        <a:pt x="37" y="117"/>
                      </a:cubicBezTo>
                      <a:cubicBezTo>
                        <a:pt x="31" y="117"/>
                        <a:pt x="25" y="117"/>
                        <a:pt x="20" y="116"/>
                      </a:cubicBezTo>
                      <a:cubicBezTo>
                        <a:pt x="8" y="115"/>
                        <a:pt x="0" y="108"/>
                        <a:pt x="0" y="10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7" y="13"/>
                        <a:pt x="20" y="14"/>
                      </a:cubicBezTo>
                      <a:cubicBezTo>
                        <a:pt x="25" y="15"/>
                        <a:pt x="31" y="15"/>
                        <a:pt x="37" y="15"/>
                      </a:cubicBezTo>
                      <a:cubicBezTo>
                        <a:pt x="56" y="16"/>
                        <a:pt x="74" y="21"/>
                        <a:pt x="87" y="30"/>
                      </a:cubicBezTo>
                      <a:cubicBezTo>
                        <a:pt x="98" y="37"/>
                        <a:pt x="103" y="46"/>
                        <a:pt x="103" y="55"/>
                      </a:cubicBezTo>
                      <a:close/>
                    </a:path>
                  </a:pathLst>
                </a:custGeom>
                <a:solidFill>
                  <a:srgbClr val="6CB5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40"/>
                <p:cNvSpPr/>
                <p:nvPr/>
              </p:nvSpPr>
              <p:spPr>
                <a:xfrm>
                  <a:off x="4140200" y="3363913"/>
                  <a:ext cx="763588" cy="777875"/>
                </a:xfrm>
                <a:custGeom>
                  <a:rect b="b" l="l" r="r" t="t"/>
                  <a:pathLst>
                    <a:path extrusionOk="0" h="244" w="240">
                      <a:moveTo>
                        <a:pt x="240" y="0"/>
                      </a:moveTo>
                      <a:cubicBezTo>
                        <a:pt x="6" y="135"/>
                        <a:pt x="6" y="135"/>
                        <a:pt x="6" y="135"/>
                      </a:cubicBezTo>
                      <a:cubicBezTo>
                        <a:pt x="3" y="137"/>
                        <a:pt x="1" y="139"/>
                        <a:pt x="0" y="142"/>
                      </a:cubicBezTo>
                      <a:cubicBezTo>
                        <a:pt x="0" y="176"/>
                        <a:pt x="0" y="210"/>
                        <a:pt x="0" y="244"/>
                      </a:cubicBezTo>
                      <a:cubicBezTo>
                        <a:pt x="1" y="241"/>
                        <a:pt x="3" y="239"/>
                        <a:pt x="7" y="237"/>
                      </a:cubicBezTo>
                      <a:cubicBezTo>
                        <a:pt x="240" y="102"/>
                        <a:pt x="240" y="102"/>
                        <a:pt x="240" y="102"/>
                      </a:cubicBez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rgbClr val="6CB5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40"/>
                <p:cNvSpPr/>
                <p:nvPr/>
              </p:nvSpPr>
              <p:spPr>
                <a:xfrm>
                  <a:off x="3124200" y="3944938"/>
                  <a:ext cx="1320800" cy="774700"/>
                </a:xfrm>
                <a:custGeom>
                  <a:rect b="b" l="l" r="r" t="t"/>
                  <a:pathLst>
                    <a:path extrusionOk="0" h="243" w="415">
                      <a:moveTo>
                        <a:pt x="415" y="18"/>
                      </a:moveTo>
                      <a:cubicBezTo>
                        <a:pt x="415" y="28"/>
                        <a:pt x="408" y="38"/>
                        <a:pt x="395" y="46"/>
                      </a:cubicBezTo>
                      <a:cubicBezTo>
                        <a:pt x="395" y="46"/>
                        <a:pt x="395" y="46"/>
                        <a:pt x="394" y="47"/>
                      </a:cubicBezTo>
                      <a:cubicBezTo>
                        <a:pt x="392" y="48"/>
                        <a:pt x="390" y="49"/>
                        <a:pt x="389" y="50"/>
                      </a:cubicBezTo>
                      <a:cubicBezTo>
                        <a:pt x="363" y="61"/>
                        <a:pt x="327" y="61"/>
                        <a:pt x="302" y="49"/>
                      </a:cubicBezTo>
                      <a:cubicBezTo>
                        <a:pt x="300" y="48"/>
                        <a:pt x="298" y="47"/>
                        <a:pt x="297" y="47"/>
                      </a:cubicBezTo>
                      <a:cubicBezTo>
                        <a:pt x="284" y="39"/>
                        <a:pt x="277" y="30"/>
                        <a:pt x="277" y="20"/>
                      </a:cubicBezTo>
                      <a:cubicBezTo>
                        <a:pt x="276" y="18"/>
                        <a:pt x="276" y="16"/>
                        <a:pt x="276" y="15"/>
                      </a:cubicBezTo>
                      <a:cubicBezTo>
                        <a:pt x="275" y="11"/>
                        <a:pt x="273" y="8"/>
                        <a:pt x="269" y="6"/>
                      </a:cubicBezTo>
                      <a:cubicBezTo>
                        <a:pt x="260" y="1"/>
                        <a:pt x="244" y="0"/>
                        <a:pt x="233" y="6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0" y="243"/>
                        <a:pt x="0" y="243"/>
                        <a:pt x="0" y="243"/>
                      </a:cubicBezTo>
                      <a:cubicBezTo>
                        <a:pt x="234" y="108"/>
                        <a:pt x="234" y="108"/>
                        <a:pt x="234" y="108"/>
                      </a:cubicBezTo>
                      <a:cubicBezTo>
                        <a:pt x="244" y="102"/>
                        <a:pt x="260" y="103"/>
                        <a:pt x="269" y="108"/>
                      </a:cubicBezTo>
                      <a:cubicBezTo>
                        <a:pt x="273" y="110"/>
                        <a:pt x="276" y="113"/>
                        <a:pt x="276" y="117"/>
                      </a:cubicBezTo>
                      <a:cubicBezTo>
                        <a:pt x="277" y="118"/>
                        <a:pt x="277" y="120"/>
                        <a:pt x="277" y="122"/>
                      </a:cubicBezTo>
                      <a:cubicBezTo>
                        <a:pt x="277" y="131"/>
                        <a:pt x="284" y="141"/>
                        <a:pt x="297" y="148"/>
                      </a:cubicBezTo>
                      <a:cubicBezTo>
                        <a:pt x="299" y="149"/>
                        <a:pt x="300" y="150"/>
                        <a:pt x="302" y="151"/>
                      </a:cubicBezTo>
                      <a:cubicBezTo>
                        <a:pt x="327" y="163"/>
                        <a:pt x="364" y="163"/>
                        <a:pt x="389" y="151"/>
                      </a:cubicBezTo>
                      <a:cubicBezTo>
                        <a:pt x="391" y="151"/>
                        <a:pt x="392" y="150"/>
                        <a:pt x="395" y="148"/>
                      </a:cubicBezTo>
                      <a:cubicBezTo>
                        <a:pt x="395" y="148"/>
                        <a:pt x="395" y="148"/>
                        <a:pt x="396" y="148"/>
                      </a:cubicBezTo>
                      <a:cubicBezTo>
                        <a:pt x="409" y="140"/>
                        <a:pt x="415" y="130"/>
                        <a:pt x="415" y="120"/>
                      </a:cubicBezTo>
                      <a:lnTo>
                        <a:pt x="415" y="18"/>
                      </a:lnTo>
                      <a:close/>
                    </a:path>
                  </a:pathLst>
                </a:custGeom>
                <a:solidFill>
                  <a:srgbClr val="6CB5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40"/>
                <p:cNvSpPr/>
                <p:nvPr/>
              </p:nvSpPr>
              <p:spPr>
                <a:xfrm>
                  <a:off x="1355725" y="3363913"/>
                  <a:ext cx="1319213" cy="774700"/>
                </a:xfrm>
                <a:custGeom>
                  <a:rect b="b" l="l" r="r" t="t"/>
                  <a:pathLst>
                    <a:path extrusionOk="0" h="243" w="414">
                      <a:moveTo>
                        <a:pt x="414" y="123"/>
                      </a:moveTo>
                      <a:cubicBezTo>
                        <a:pt x="414" y="111"/>
                        <a:pt x="405" y="99"/>
                        <a:pt x="388" y="91"/>
                      </a:cubicBezTo>
                      <a:cubicBezTo>
                        <a:pt x="363" y="80"/>
                        <a:pt x="326" y="80"/>
                        <a:pt x="301" y="92"/>
                      </a:cubicBezTo>
                      <a:cubicBezTo>
                        <a:pt x="299" y="93"/>
                        <a:pt x="298" y="93"/>
                        <a:pt x="296" y="94"/>
                      </a:cubicBezTo>
                      <a:cubicBezTo>
                        <a:pt x="283" y="102"/>
                        <a:pt x="276" y="111"/>
                        <a:pt x="276" y="121"/>
                      </a:cubicBezTo>
                      <a:cubicBezTo>
                        <a:pt x="275" y="123"/>
                        <a:pt x="275" y="125"/>
                        <a:pt x="275" y="127"/>
                      </a:cubicBezTo>
                      <a:cubicBezTo>
                        <a:pt x="274" y="131"/>
                        <a:pt x="271" y="133"/>
                        <a:pt x="268" y="135"/>
                      </a:cubicBezTo>
                      <a:cubicBezTo>
                        <a:pt x="259" y="141"/>
                        <a:pt x="243" y="142"/>
                        <a:pt x="232" y="13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233" y="237"/>
                        <a:pt x="233" y="237"/>
                        <a:pt x="233" y="237"/>
                      </a:cubicBezTo>
                      <a:cubicBezTo>
                        <a:pt x="243" y="243"/>
                        <a:pt x="259" y="243"/>
                        <a:pt x="268" y="237"/>
                      </a:cubicBezTo>
                      <a:cubicBezTo>
                        <a:pt x="272" y="235"/>
                        <a:pt x="274" y="232"/>
                        <a:pt x="275" y="229"/>
                      </a:cubicBezTo>
                      <a:cubicBezTo>
                        <a:pt x="275" y="227"/>
                        <a:pt x="276" y="225"/>
                        <a:pt x="276" y="223"/>
                      </a:cubicBezTo>
                      <a:cubicBezTo>
                        <a:pt x="277" y="213"/>
                        <a:pt x="283" y="204"/>
                        <a:pt x="296" y="196"/>
                      </a:cubicBezTo>
                      <a:cubicBezTo>
                        <a:pt x="298" y="195"/>
                        <a:pt x="300" y="194"/>
                        <a:pt x="301" y="193"/>
                      </a:cubicBezTo>
                      <a:cubicBezTo>
                        <a:pt x="326" y="182"/>
                        <a:pt x="363" y="181"/>
                        <a:pt x="388" y="193"/>
                      </a:cubicBezTo>
                      <a:cubicBezTo>
                        <a:pt x="406" y="201"/>
                        <a:pt x="414" y="213"/>
                        <a:pt x="414" y="224"/>
                      </a:cubicBezTo>
                      <a:lnTo>
                        <a:pt x="414" y="123"/>
                      </a:lnTo>
                      <a:close/>
                    </a:path>
                  </a:pathLst>
                </a:custGeom>
                <a:solidFill>
                  <a:srgbClr val="6CB5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40"/>
                <p:cNvSpPr/>
                <p:nvPr/>
              </p:nvSpPr>
              <p:spPr>
                <a:xfrm>
                  <a:off x="1355725" y="2336800"/>
                  <a:ext cx="3548063" cy="2057400"/>
                </a:xfrm>
                <a:custGeom>
                  <a:rect b="b" l="l" r="r" t="t"/>
                  <a:pathLst>
                    <a:path extrusionOk="0" h="645" w="1114">
                      <a:moveTo>
                        <a:pt x="559" y="0"/>
                      </a:moveTo>
                      <a:cubicBezTo>
                        <a:pt x="791" y="135"/>
                        <a:pt x="791" y="135"/>
                        <a:pt x="791" y="135"/>
                      </a:cubicBezTo>
                      <a:cubicBezTo>
                        <a:pt x="802" y="141"/>
                        <a:pt x="800" y="150"/>
                        <a:pt x="791" y="155"/>
                      </a:cubicBezTo>
                      <a:cubicBezTo>
                        <a:pt x="790" y="156"/>
                        <a:pt x="788" y="157"/>
                        <a:pt x="786" y="158"/>
                      </a:cubicBezTo>
                      <a:cubicBezTo>
                        <a:pt x="781" y="159"/>
                        <a:pt x="779" y="159"/>
                        <a:pt x="777" y="159"/>
                      </a:cubicBezTo>
                      <a:cubicBezTo>
                        <a:pt x="775" y="159"/>
                        <a:pt x="774" y="160"/>
                        <a:pt x="773" y="160"/>
                      </a:cubicBezTo>
                      <a:cubicBezTo>
                        <a:pt x="768" y="160"/>
                        <a:pt x="767" y="160"/>
                        <a:pt x="766" y="160"/>
                      </a:cubicBezTo>
                      <a:cubicBezTo>
                        <a:pt x="761" y="160"/>
                        <a:pt x="755" y="161"/>
                        <a:pt x="750" y="161"/>
                      </a:cubicBezTo>
                      <a:cubicBezTo>
                        <a:pt x="748" y="162"/>
                        <a:pt x="747" y="162"/>
                        <a:pt x="745" y="162"/>
                      </a:cubicBezTo>
                      <a:cubicBezTo>
                        <a:pt x="743" y="163"/>
                        <a:pt x="740" y="163"/>
                        <a:pt x="737" y="164"/>
                      </a:cubicBezTo>
                      <a:cubicBezTo>
                        <a:pt x="732" y="166"/>
                        <a:pt x="729" y="167"/>
                        <a:pt x="727" y="168"/>
                      </a:cubicBezTo>
                      <a:cubicBezTo>
                        <a:pt x="724" y="169"/>
                        <a:pt x="722" y="170"/>
                        <a:pt x="721" y="171"/>
                      </a:cubicBezTo>
                      <a:cubicBezTo>
                        <a:pt x="695" y="189"/>
                        <a:pt x="694" y="209"/>
                        <a:pt x="712" y="223"/>
                      </a:cubicBezTo>
                      <a:cubicBezTo>
                        <a:pt x="713" y="224"/>
                        <a:pt x="714" y="224"/>
                        <a:pt x="714" y="225"/>
                      </a:cubicBezTo>
                      <a:cubicBezTo>
                        <a:pt x="716" y="226"/>
                        <a:pt x="718" y="227"/>
                        <a:pt x="720" y="228"/>
                      </a:cubicBezTo>
                      <a:cubicBezTo>
                        <a:pt x="746" y="244"/>
                        <a:pt x="790" y="244"/>
                        <a:pt x="818" y="228"/>
                      </a:cubicBezTo>
                      <a:cubicBezTo>
                        <a:pt x="830" y="221"/>
                        <a:pt x="837" y="211"/>
                        <a:pt x="838" y="202"/>
                      </a:cubicBezTo>
                      <a:cubicBezTo>
                        <a:pt x="838" y="201"/>
                        <a:pt x="838" y="200"/>
                        <a:pt x="838" y="199"/>
                      </a:cubicBezTo>
                      <a:cubicBezTo>
                        <a:pt x="838" y="197"/>
                        <a:pt x="839" y="196"/>
                        <a:pt x="839" y="196"/>
                      </a:cubicBezTo>
                      <a:cubicBezTo>
                        <a:pt x="840" y="192"/>
                        <a:pt x="842" y="189"/>
                        <a:pt x="846" y="187"/>
                      </a:cubicBezTo>
                      <a:cubicBezTo>
                        <a:pt x="851" y="184"/>
                        <a:pt x="859" y="183"/>
                        <a:pt x="866" y="183"/>
                      </a:cubicBezTo>
                      <a:cubicBezTo>
                        <a:pt x="871" y="183"/>
                        <a:pt x="877" y="185"/>
                        <a:pt x="881" y="187"/>
                      </a:cubicBezTo>
                      <a:cubicBezTo>
                        <a:pt x="1114" y="322"/>
                        <a:pt x="1114" y="322"/>
                        <a:pt x="1114" y="322"/>
                      </a:cubicBezTo>
                      <a:cubicBezTo>
                        <a:pt x="880" y="457"/>
                        <a:pt x="880" y="457"/>
                        <a:pt x="880" y="457"/>
                      </a:cubicBezTo>
                      <a:cubicBezTo>
                        <a:pt x="870" y="463"/>
                        <a:pt x="871" y="472"/>
                        <a:pt x="880" y="478"/>
                      </a:cubicBezTo>
                      <a:cubicBezTo>
                        <a:pt x="884" y="480"/>
                        <a:pt x="889" y="481"/>
                        <a:pt x="895" y="482"/>
                      </a:cubicBezTo>
                      <a:cubicBezTo>
                        <a:pt x="898" y="482"/>
                        <a:pt x="901" y="482"/>
                        <a:pt x="904" y="482"/>
                      </a:cubicBezTo>
                      <a:cubicBezTo>
                        <a:pt x="921" y="483"/>
                        <a:pt x="937" y="486"/>
                        <a:pt x="950" y="494"/>
                      </a:cubicBezTo>
                      <a:cubicBezTo>
                        <a:pt x="976" y="509"/>
                        <a:pt x="977" y="534"/>
                        <a:pt x="950" y="550"/>
                      </a:cubicBezTo>
                      <a:cubicBezTo>
                        <a:pt x="948" y="552"/>
                        <a:pt x="946" y="553"/>
                        <a:pt x="944" y="554"/>
                      </a:cubicBezTo>
                      <a:cubicBezTo>
                        <a:pt x="918" y="565"/>
                        <a:pt x="882" y="565"/>
                        <a:pt x="857" y="553"/>
                      </a:cubicBezTo>
                      <a:cubicBezTo>
                        <a:pt x="855" y="552"/>
                        <a:pt x="853" y="551"/>
                        <a:pt x="852" y="551"/>
                      </a:cubicBezTo>
                      <a:cubicBezTo>
                        <a:pt x="839" y="543"/>
                        <a:pt x="832" y="534"/>
                        <a:pt x="832" y="524"/>
                      </a:cubicBezTo>
                      <a:cubicBezTo>
                        <a:pt x="831" y="522"/>
                        <a:pt x="831" y="520"/>
                        <a:pt x="831" y="519"/>
                      </a:cubicBezTo>
                      <a:cubicBezTo>
                        <a:pt x="830" y="515"/>
                        <a:pt x="828" y="512"/>
                        <a:pt x="824" y="510"/>
                      </a:cubicBezTo>
                      <a:cubicBezTo>
                        <a:pt x="815" y="505"/>
                        <a:pt x="799" y="504"/>
                        <a:pt x="788" y="510"/>
                      </a:cubicBezTo>
                      <a:cubicBezTo>
                        <a:pt x="555" y="645"/>
                        <a:pt x="555" y="645"/>
                        <a:pt x="555" y="645"/>
                      </a:cubicBezTo>
                      <a:cubicBezTo>
                        <a:pt x="322" y="510"/>
                        <a:pt x="322" y="510"/>
                        <a:pt x="322" y="510"/>
                      </a:cubicBezTo>
                      <a:cubicBezTo>
                        <a:pt x="312" y="504"/>
                        <a:pt x="313" y="495"/>
                        <a:pt x="322" y="489"/>
                      </a:cubicBezTo>
                      <a:cubicBezTo>
                        <a:pt x="326" y="487"/>
                        <a:pt x="331" y="486"/>
                        <a:pt x="336" y="485"/>
                      </a:cubicBezTo>
                      <a:cubicBezTo>
                        <a:pt x="340" y="485"/>
                        <a:pt x="344" y="485"/>
                        <a:pt x="347" y="485"/>
                      </a:cubicBezTo>
                      <a:cubicBezTo>
                        <a:pt x="364" y="484"/>
                        <a:pt x="381" y="480"/>
                        <a:pt x="394" y="473"/>
                      </a:cubicBezTo>
                      <a:cubicBezTo>
                        <a:pt x="422" y="456"/>
                        <a:pt x="421" y="429"/>
                        <a:pt x="388" y="413"/>
                      </a:cubicBezTo>
                      <a:cubicBezTo>
                        <a:pt x="363" y="402"/>
                        <a:pt x="326" y="402"/>
                        <a:pt x="301" y="414"/>
                      </a:cubicBezTo>
                      <a:cubicBezTo>
                        <a:pt x="299" y="415"/>
                        <a:pt x="298" y="415"/>
                        <a:pt x="296" y="416"/>
                      </a:cubicBezTo>
                      <a:cubicBezTo>
                        <a:pt x="283" y="424"/>
                        <a:pt x="276" y="433"/>
                        <a:pt x="276" y="443"/>
                      </a:cubicBezTo>
                      <a:cubicBezTo>
                        <a:pt x="275" y="445"/>
                        <a:pt x="275" y="447"/>
                        <a:pt x="275" y="449"/>
                      </a:cubicBezTo>
                      <a:cubicBezTo>
                        <a:pt x="274" y="453"/>
                        <a:pt x="271" y="455"/>
                        <a:pt x="268" y="457"/>
                      </a:cubicBezTo>
                      <a:cubicBezTo>
                        <a:pt x="259" y="463"/>
                        <a:pt x="243" y="464"/>
                        <a:pt x="232" y="457"/>
                      </a:cubicBezTo>
                      <a:cubicBezTo>
                        <a:pt x="0" y="322"/>
                        <a:pt x="0" y="322"/>
                        <a:pt x="0" y="322"/>
                      </a:cubicBezTo>
                      <a:cubicBezTo>
                        <a:pt x="236" y="186"/>
                        <a:pt x="236" y="186"/>
                        <a:pt x="236" y="186"/>
                      </a:cubicBezTo>
                      <a:cubicBezTo>
                        <a:pt x="250" y="178"/>
                        <a:pt x="274" y="182"/>
                        <a:pt x="278" y="193"/>
                      </a:cubicBezTo>
                      <a:cubicBezTo>
                        <a:pt x="279" y="196"/>
                        <a:pt x="279" y="199"/>
                        <a:pt x="280" y="203"/>
                      </a:cubicBezTo>
                      <a:cubicBezTo>
                        <a:pt x="280" y="213"/>
                        <a:pt x="287" y="222"/>
                        <a:pt x="300" y="230"/>
                      </a:cubicBezTo>
                      <a:cubicBezTo>
                        <a:pt x="327" y="245"/>
                        <a:pt x="370" y="245"/>
                        <a:pt x="398" y="230"/>
                      </a:cubicBezTo>
                      <a:cubicBezTo>
                        <a:pt x="399" y="229"/>
                        <a:pt x="401" y="228"/>
                        <a:pt x="403" y="226"/>
                      </a:cubicBezTo>
                      <a:cubicBezTo>
                        <a:pt x="423" y="212"/>
                        <a:pt x="423" y="190"/>
                        <a:pt x="402" y="176"/>
                      </a:cubicBezTo>
                      <a:cubicBezTo>
                        <a:pt x="389" y="167"/>
                        <a:pt x="371" y="162"/>
                        <a:pt x="352" y="161"/>
                      </a:cubicBezTo>
                      <a:cubicBezTo>
                        <a:pt x="346" y="161"/>
                        <a:pt x="340" y="161"/>
                        <a:pt x="335" y="160"/>
                      </a:cubicBezTo>
                      <a:cubicBezTo>
                        <a:pt x="315" y="158"/>
                        <a:pt x="309" y="144"/>
                        <a:pt x="323" y="136"/>
                      </a:cubicBezTo>
                      <a:lnTo>
                        <a:pt x="559" y="0"/>
                      </a:lnTo>
                      <a:close/>
                    </a:path>
                  </a:pathLst>
                </a:custGeom>
                <a:solidFill>
                  <a:srgbClr val="77CD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40"/>
                <p:cNvSpPr/>
                <p:nvPr/>
              </p:nvSpPr>
              <p:spPr>
                <a:xfrm>
                  <a:off x="2359025" y="3930650"/>
                  <a:ext cx="765175" cy="788987"/>
                </a:xfrm>
                <a:custGeom>
                  <a:rect b="b" l="l" r="r" t="t"/>
                  <a:pathLst>
                    <a:path extrusionOk="0" h="247" w="240">
                      <a:moveTo>
                        <a:pt x="240" y="145"/>
                      </a:move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2" y="7"/>
                        <a:pt x="0" y="3"/>
                        <a:pt x="0" y="0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5"/>
                        <a:pt x="3" y="109"/>
                        <a:pt x="8" y="112"/>
                      </a:cubicBezTo>
                      <a:cubicBezTo>
                        <a:pt x="240" y="247"/>
                        <a:pt x="240" y="247"/>
                        <a:pt x="240" y="247"/>
                      </a:cubicBezTo>
                      <a:lnTo>
                        <a:pt x="240" y="145"/>
                      </a:lnTo>
                      <a:close/>
                    </a:path>
                  </a:pathLst>
                </a:custGeom>
                <a:solidFill>
                  <a:srgbClr val="73C4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" name="Google Shape;222;p40"/>
              <p:cNvGrpSpPr/>
              <p:nvPr/>
            </p:nvGrpSpPr>
            <p:grpSpPr>
              <a:xfrm>
                <a:off x="5617369" y="2873077"/>
                <a:ext cx="846671" cy="2219815"/>
                <a:chOff x="1341438" y="344488"/>
                <a:chExt cx="2430463" cy="6372225"/>
              </a:xfrm>
            </p:grpSpPr>
            <p:sp>
              <p:nvSpPr>
                <p:cNvPr id="223" name="Google Shape;223;p40"/>
                <p:cNvSpPr/>
                <p:nvPr/>
              </p:nvSpPr>
              <p:spPr>
                <a:xfrm>
                  <a:off x="1690688" y="1617663"/>
                  <a:ext cx="944563" cy="212725"/>
                </a:xfrm>
                <a:custGeom>
                  <a:rect b="b" l="l" r="r" t="t"/>
                  <a:pathLst>
                    <a:path extrusionOk="0" h="50" w="222">
                      <a:moveTo>
                        <a:pt x="222" y="48"/>
                      </a:moveTo>
                      <a:cubicBezTo>
                        <a:pt x="195" y="32"/>
                        <a:pt x="195" y="32"/>
                        <a:pt x="195" y="32"/>
                      </a:cubicBezTo>
                      <a:cubicBezTo>
                        <a:pt x="195" y="32"/>
                        <a:pt x="93" y="33"/>
                        <a:pt x="18" y="0"/>
                      </a:cubicBezTo>
                      <a:cubicBezTo>
                        <a:pt x="5" y="13"/>
                        <a:pt x="0" y="18"/>
                        <a:pt x="0" y="18"/>
                      </a:cubicBezTo>
                      <a:cubicBezTo>
                        <a:pt x="63" y="50"/>
                        <a:pt x="222" y="48"/>
                        <a:pt x="222" y="48"/>
                      </a:cubicBezTo>
                      <a:close/>
                    </a:path>
                  </a:pathLst>
                </a:custGeom>
                <a:solidFill>
                  <a:srgbClr val="3231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40"/>
                <p:cNvSpPr/>
                <p:nvPr/>
              </p:nvSpPr>
              <p:spPr>
                <a:xfrm>
                  <a:off x="1341438" y="1851025"/>
                  <a:ext cx="349250" cy="1047750"/>
                </a:xfrm>
                <a:custGeom>
                  <a:rect b="b" l="l" r="r" t="t"/>
                  <a:pathLst>
                    <a:path extrusionOk="0" h="247" w="82">
                      <a:moveTo>
                        <a:pt x="57" y="101"/>
                      </a:moveTo>
                      <a:cubicBezTo>
                        <a:pt x="51" y="82"/>
                        <a:pt x="44" y="48"/>
                        <a:pt x="28" y="0"/>
                      </a:cubicBezTo>
                      <a:cubicBezTo>
                        <a:pt x="18" y="12"/>
                        <a:pt x="11" y="27"/>
                        <a:pt x="8" y="35"/>
                      </a:cubicBezTo>
                      <a:cubicBezTo>
                        <a:pt x="6" y="43"/>
                        <a:pt x="0" y="48"/>
                        <a:pt x="1" y="54"/>
                      </a:cubicBezTo>
                      <a:cubicBezTo>
                        <a:pt x="1" y="61"/>
                        <a:pt x="2" y="69"/>
                        <a:pt x="6" y="82"/>
                      </a:cubicBezTo>
                      <a:cubicBezTo>
                        <a:pt x="10" y="95"/>
                        <a:pt x="13" y="130"/>
                        <a:pt x="11" y="141"/>
                      </a:cubicBezTo>
                      <a:cubicBezTo>
                        <a:pt x="9" y="153"/>
                        <a:pt x="7" y="186"/>
                        <a:pt x="7" y="192"/>
                      </a:cubicBezTo>
                      <a:cubicBezTo>
                        <a:pt x="7" y="198"/>
                        <a:pt x="2" y="208"/>
                        <a:pt x="17" y="219"/>
                      </a:cubicBezTo>
                      <a:cubicBezTo>
                        <a:pt x="33" y="230"/>
                        <a:pt x="60" y="246"/>
                        <a:pt x="67" y="246"/>
                      </a:cubicBezTo>
                      <a:cubicBezTo>
                        <a:pt x="71" y="247"/>
                        <a:pt x="77" y="243"/>
                        <a:pt x="82" y="239"/>
                      </a:cubicBezTo>
                      <a:cubicBezTo>
                        <a:pt x="78" y="157"/>
                        <a:pt x="61" y="113"/>
                        <a:pt x="57" y="101"/>
                      </a:cubicBezTo>
                      <a:close/>
                    </a:path>
                  </a:pathLst>
                </a:custGeom>
                <a:solidFill>
                  <a:srgbClr val="3A393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40"/>
                <p:cNvSpPr/>
                <p:nvPr/>
              </p:nvSpPr>
              <p:spPr>
                <a:xfrm>
                  <a:off x="1908176" y="5532438"/>
                  <a:ext cx="731838" cy="669925"/>
                </a:xfrm>
                <a:custGeom>
                  <a:rect b="b" l="l" r="r" t="t"/>
                  <a:pathLst>
                    <a:path extrusionOk="0" h="158" w="172">
                      <a:moveTo>
                        <a:pt x="157" y="10"/>
                      </a:moveTo>
                      <a:cubicBezTo>
                        <a:pt x="143" y="0"/>
                        <a:pt x="111" y="9"/>
                        <a:pt x="105" y="12"/>
                      </a:cubicBezTo>
                      <a:cubicBezTo>
                        <a:pt x="101" y="14"/>
                        <a:pt x="92" y="21"/>
                        <a:pt x="84" y="28"/>
                      </a:cubicBezTo>
                      <a:cubicBezTo>
                        <a:pt x="93" y="28"/>
                        <a:pt x="102" y="27"/>
                        <a:pt x="110" y="27"/>
                      </a:cubicBezTo>
                      <a:cubicBezTo>
                        <a:pt x="155" y="30"/>
                        <a:pt x="135" y="63"/>
                        <a:pt x="133" y="67"/>
                      </a:cubicBezTo>
                      <a:cubicBezTo>
                        <a:pt x="131" y="70"/>
                        <a:pt x="124" y="81"/>
                        <a:pt x="73" y="108"/>
                      </a:cubicBezTo>
                      <a:cubicBezTo>
                        <a:pt x="27" y="119"/>
                        <a:pt x="19" y="108"/>
                        <a:pt x="19" y="95"/>
                      </a:cubicBezTo>
                      <a:cubicBezTo>
                        <a:pt x="12" y="112"/>
                        <a:pt x="0" y="152"/>
                        <a:pt x="20" y="155"/>
                      </a:cubicBezTo>
                      <a:cubicBezTo>
                        <a:pt x="47" y="158"/>
                        <a:pt x="64" y="146"/>
                        <a:pt x="71" y="138"/>
                      </a:cubicBezTo>
                      <a:cubicBezTo>
                        <a:pt x="78" y="130"/>
                        <a:pt x="106" y="106"/>
                        <a:pt x="113" y="102"/>
                      </a:cubicBezTo>
                      <a:cubicBezTo>
                        <a:pt x="119" y="99"/>
                        <a:pt x="159" y="88"/>
                        <a:pt x="165" y="62"/>
                      </a:cubicBezTo>
                      <a:cubicBezTo>
                        <a:pt x="170" y="36"/>
                        <a:pt x="172" y="20"/>
                        <a:pt x="157" y="1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40"/>
                <p:cNvSpPr/>
                <p:nvPr/>
              </p:nvSpPr>
              <p:spPr>
                <a:xfrm>
                  <a:off x="2005013" y="3908425"/>
                  <a:ext cx="779463" cy="1993900"/>
                </a:xfrm>
                <a:custGeom>
                  <a:rect b="b" l="l" r="r" t="t"/>
                  <a:pathLst>
                    <a:path extrusionOk="0" h="470" w="183">
                      <a:moveTo>
                        <a:pt x="17" y="10"/>
                      </a:moveTo>
                      <a:cubicBezTo>
                        <a:pt x="24" y="25"/>
                        <a:pt x="44" y="107"/>
                        <a:pt x="49" y="114"/>
                      </a:cubicBezTo>
                      <a:cubicBezTo>
                        <a:pt x="54" y="122"/>
                        <a:pt x="52" y="132"/>
                        <a:pt x="49" y="140"/>
                      </a:cubicBezTo>
                      <a:cubicBezTo>
                        <a:pt x="46" y="148"/>
                        <a:pt x="0" y="233"/>
                        <a:pt x="4" y="323"/>
                      </a:cubicBezTo>
                      <a:cubicBezTo>
                        <a:pt x="7" y="412"/>
                        <a:pt x="3" y="457"/>
                        <a:pt x="3" y="457"/>
                      </a:cubicBezTo>
                      <a:cubicBezTo>
                        <a:pt x="3" y="457"/>
                        <a:pt x="39" y="470"/>
                        <a:pt x="67" y="452"/>
                      </a:cubicBezTo>
                      <a:cubicBezTo>
                        <a:pt x="63" y="428"/>
                        <a:pt x="57" y="387"/>
                        <a:pt x="83" y="338"/>
                      </a:cubicBezTo>
                      <a:cubicBezTo>
                        <a:pt x="103" y="289"/>
                        <a:pt x="107" y="242"/>
                        <a:pt x="107" y="238"/>
                      </a:cubicBezTo>
                      <a:cubicBezTo>
                        <a:pt x="107" y="233"/>
                        <a:pt x="125" y="178"/>
                        <a:pt x="137" y="168"/>
                      </a:cubicBezTo>
                      <a:cubicBezTo>
                        <a:pt x="149" y="158"/>
                        <a:pt x="168" y="142"/>
                        <a:pt x="168" y="142"/>
                      </a:cubicBezTo>
                      <a:cubicBezTo>
                        <a:pt x="183" y="0"/>
                        <a:pt x="183" y="0"/>
                        <a:pt x="183" y="0"/>
                      </a:cubicBez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0757BD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40"/>
                <p:cNvSpPr/>
                <p:nvPr/>
              </p:nvSpPr>
              <p:spPr>
                <a:xfrm>
                  <a:off x="1987551" y="5646738"/>
                  <a:ext cx="579438" cy="390525"/>
                </a:xfrm>
                <a:custGeom>
                  <a:rect b="b" l="l" r="r" t="t"/>
                  <a:pathLst>
                    <a:path extrusionOk="0" h="92" w="136">
                      <a:moveTo>
                        <a:pt x="91" y="0"/>
                      </a:moveTo>
                      <a:cubicBezTo>
                        <a:pt x="84" y="0"/>
                        <a:pt x="75" y="0"/>
                        <a:pt x="68" y="1"/>
                      </a:cubicBezTo>
                      <a:cubicBezTo>
                        <a:pt x="67" y="17"/>
                        <a:pt x="69" y="31"/>
                        <a:pt x="71" y="42"/>
                      </a:cubicBezTo>
                      <a:cubicBezTo>
                        <a:pt x="43" y="60"/>
                        <a:pt x="7" y="47"/>
                        <a:pt x="7" y="47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3" y="63"/>
                        <a:pt x="2" y="65"/>
                        <a:pt x="0" y="68"/>
                      </a:cubicBezTo>
                      <a:cubicBezTo>
                        <a:pt x="0" y="81"/>
                        <a:pt x="8" y="92"/>
                        <a:pt x="54" y="81"/>
                      </a:cubicBezTo>
                      <a:cubicBezTo>
                        <a:pt x="105" y="54"/>
                        <a:pt x="112" y="43"/>
                        <a:pt x="114" y="40"/>
                      </a:cubicBezTo>
                      <a:cubicBezTo>
                        <a:pt x="116" y="36"/>
                        <a:pt x="136" y="3"/>
                        <a:pt x="91" y="0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40"/>
                <p:cNvSpPr/>
                <p:nvPr/>
              </p:nvSpPr>
              <p:spPr>
                <a:xfrm>
                  <a:off x="2414588" y="6067425"/>
                  <a:ext cx="1041400" cy="649288"/>
                </a:xfrm>
                <a:custGeom>
                  <a:rect b="b" l="l" r="r" t="t"/>
                  <a:pathLst>
                    <a:path extrusionOk="0" h="153" w="245">
                      <a:moveTo>
                        <a:pt x="227" y="22"/>
                      </a:moveTo>
                      <a:cubicBezTo>
                        <a:pt x="210" y="0"/>
                        <a:pt x="170" y="11"/>
                        <a:pt x="170" y="11"/>
                      </a:cubicBezTo>
                      <a:cubicBezTo>
                        <a:pt x="170" y="11"/>
                        <a:pt x="164" y="14"/>
                        <a:pt x="155" y="18"/>
                      </a:cubicBezTo>
                      <a:cubicBezTo>
                        <a:pt x="170" y="25"/>
                        <a:pt x="180" y="34"/>
                        <a:pt x="190" y="47"/>
                      </a:cubicBezTo>
                      <a:cubicBezTo>
                        <a:pt x="203" y="63"/>
                        <a:pt x="168" y="76"/>
                        <a:pt x="160" y="80"/>
                      </a:cubicBezTo>
                      <a:cubicBezTo>
                        <a:pt x="152" y="83"/>
                        <a:pt x="115" y="97"/>
                        <a:pt x="73" y="104"/>
                      </a:cubicBezTo>
                      <a:cubicBezTo>
                        <a:pt x="44" y="106"/>
                        <a:pt x="35" y="100"/>
                        <a:pt x="28" y="85"/>
                      </a:cubicBezTo>
                      <a:cubicBezTo>
                        <a:pt x="26" y="86"/>
                        <a:pt x="25" y="87"/>
                        <a:pt x="25" y="87"/>
                      </a:cubicBezTo>
                      <a:cubicBezTo>
                        <a:pt x="20" y="92"/>
                        <a:pt x="0" y="125"/>
                        <a:pt x="24" y="141"/>
                      </a:cubicBezTo>
                      <a:cubicBezTo>
                        <a:pt x="38" y="149"/>
                        <a:pt x="60" y="153"/>
                        <a:pt x="85" y="137"/>
                      </a:cubicBezTo>
                      <a:cubicBezTo>
                        <a:pt x="110" y="121"/>
                        <a:pt x="132" y="112"/>
                        <a:pt x="150" y="107"/>
                      </a:cubicBezTo>
                      <a:cubicBezTo>
                        <a:pt x="168" y="102"/>
                        <a:pt x="186" y="98"/>
                        <a:pt x="197" y="89"/>
                      </a:cubicBezTo>
                      <a:cubicBezTo>
                        <a:pt x="208" y="80"/>
                        <a:pt x="245" y="44"/>
                        <a:pt x="227" y="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40"/>
                <p:cNvSpPr/>
                <p:nvPr/>
              </p:nvSpPr>
              <p:spPr>
                <a:xfrm>
                  <a:off x="2430463" y="3700463"/>
                  <a:ext cx="982663" cy="2719388"/>
                </a:xfrm>
                <a:custGeom>
                  <a:rect b="b" l="l" r="r" t="t"/>
                  <a:pathLst>
                    <a:path extrusionOk="0" h="641" w="231">
                      <a:moveTo>
                        <a:pt x="0" y="77"/>
                      </a:moveTo>
                      <a:cubicBezTo>
                        <a:pt x="12" y="109"/>
                        <a:pt x="66" y="250"/>
                        <a:pt x="100" y="276"/>
                      </a:cubicBezTo>
                      <a:cubicBezTo>
                        <a:pt x="105" y="281"/>
                        <a:pt x="109" y="292"/>
                        <a:pt x="102" y="302"/>
                      </a:cubicBezTo>
                      <a:cubicBezTo>
                        <a:pt x="95" y="312"/>
                        <a:pt x="50" y="375"/>
                        <a:pt x="53" y="447"/>
                      </a:cubicBezTo>
                      <a:cubicBezTo>
                        <a:pt x="53" y="519"/>
                        <a:pt x="27" y="617"/>
                        <a:pt x="27" y="617"/>
                      </a:cubicBezTo>
                      <a:cubicBezTo>
                        <a:pt x="27" y="617"/>
                        <a:pt x="64" y="641"/>
                        <a:pt x="99" y="617"/>
                      </a:cubicBezTo>
                      <a:cubicBezTo>
                        <a:pt x="112" y="573"/>
                        <a:pt x="127" y="522"/>
                        <a:pt x="138" y="506"/>
                      </a:cubicBezTo>
                      <a:cubicBezTo>
                        <a:pt x="148" y="489"/>
                        <a:pt x="182" y="413"/>
                        <a:pt x="189" y="362"/>
                      </a:cubicBezTo>
                      <a:cubicBezTo>
                        <a:pt x="206" y="320"/>
                        <a:pt x="203" y="325"/>
                        <a:pt x="208" y="314"/>
                      </a:cubicBezTo>
                      <a:cubicBezTo>
                        <a:pt x="214" y="303"/>
                        <a:pt x="231" y="255"/>
                        <a:pt x="211" y="224"/>
                      </a:cubicBezTo>
                      <a:cubicBezTo>
                        <a:pt x="196" y="194"/>
                        <a:pt x="202" y="156"/>
                        <a:pt x="195" y="134"/>
                      </a:cubicBezTo>
                      <a:cubicBezTo>
                        <a:pt x="188" y="112"/>
                        <a:pt x="141" y="0"/>
                        <a:pt x="141" y="0"/>
                      </a:cubicBez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757BD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40"/>
                <p:cNvSpPr/>
                <p:nvPr/>
              </p:nvSpPr>
              <p:spPr>
                <a:xfrm>
                  <a:off x="1792288" y="3424238"/>
                  <a:ext cx="1298575" cy="720725"/>
                </a:xfrm>
                <a:custGeom>
                  <a:rect b="b" l="l" r="r" t="t"/>
                  <a:pathLst>
                    <a:path extrusionOk="0" h="170" w="305">
                      <a:moveTo>
                        <a:pt x="3" y="0"/>
                      </a:moveTo>
                      <a:cubicBezTo>
                        <a:pt x="0" y="15"/>
                        <a:pt x="1" y="83"/>
                        <a:pt x="19" y="105"/>
                      </a:cubicBezTo>
                      <a:cubicBezTo>
                        <a:pt x="38" y="128"/>
                        <a:pt x="65" y="140"/>
                        <a:pt x="72" y="143"/>
                      </a:cubicBezTo>
                      <a:cubicBezTo>
                        <a:pt x="80" y="147"/>
                        <a:pt x="103" y="159"/>
                        <a:pt x="109" y="161"/>
                      </a:cubicBezTo>
                      <a:cubicBezTo>
                        <a:pt x="115" y="164"/>
                        <a:pt x="153" y="170"/>
                        <a:pt x="172" y="169"/>
                      </a:cubicBezTo>
                      <a:cubicBezTo>
                        <a:pt x="191" y="169"/>
                        <a:pt x="250" y="153"/>
                        <a:pt x="267" y="140"/>
                      </a:cubicBezTo>
                      <a:cubicBezTo>
                        <a:pt x="283" y="128"/>
                        <a:pt x="305" y="80"/>
                        <a:pt x="305" y="8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53C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40"/>
                <p:cNvSpPr/>
                <p:nvPr/>
              </p:nvSpPr>
              <p:spPr>
                <a:xfrm>
                  <a:off x="2533651" y="6143625"/>
                  <a:ext cx="744538" cy="373063"/>
                </a:xfrm>
                <a:custGeom>
                  <a:rect b="b" l="l" r="r" t="t"/>
                  <a:pathLst>
                    <a:path extrusionOk="0" h="88" w="175">
                      <a:moveTo>
                        <a:pt x="127" y="0"/>
                      </a:moveTo>
                      <a:cubicBezTo>
                        <a:pt x="114" y="7"/>
                        <a:pt x="94" y="16"/>
                        <a:pt x="81" y="20"/>
                      </a:cubicBezTo>
                      <a:cubicBezTo>
                        <a:pt x="79" y="27"/>
                        <a:pt x="77" y="34"/>
                        <a:pt x="75" y="41"/>
                      </a:cubicBezTo>
                      <a:cubicBezTo>
                        <a:pt x="40" y="65"/>
                        <a:pt x="3" y="41"/>
                        <a:pt x="3" y="41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7" y="82"/>
                        <a:pt x="16" y="88"/>
                        <a:pt x="45" y="86"/>
                      </a:cubicBezTo>
                      <a:cubicBezTo>
                        <a:pt x="87" y="79"/>
                        <a:pt x="124" y="65"/>
                        <a:pt x="132" y="62"/>
                      </a:cubicBezTo>
                      <a:cubicBezTo>
                        <a:pt x="140" y="58"/>
                        <a:pt x="175" y="45"/>
                        <a:pt x="162" y="29"/>
                      </a:cubicBezTo>
                      <a:cubicBezTo>
                        <a:pt x="152" y="16"/>
                        <a:pt x="142" y="7"/>
                        <a:pt x="127" y="0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40"/>
                <p:cNvSpPr/>
                <p:nvPr/>
              </p:nvSpPr>
              <p:spPr>
                <a:xfrm>
                  <a:off x="2278063" y="2049463"/>
                  <a:ext cx="846138" cy="1871663"/>
                </a:xfrm>
                <a:custGeom>
                  <a:rect b="b" l="l" r="r" t="t"/>
                  <a:pathLst>
                    <a:path extrusionOk="0" h="441" w="199">
                      <a:moveTo>
                        <a:pt x="126" y="9"/>
                      </a:moveTo>
                      <a:cubicBezTo>
                        <a:pt x="134" y="5"/>
                        <a:pt x="143" y="2"/>
                        <a:pt x="153" y="0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41" y="28"/>
                        <a:pt x="43" y="148"/>
                        <a:pt x="39" y="179"/>
                      </a:cubicBezTo>
                      <a:cubicBezTo>
                        <a:pt x="35" y="211"/>
                        <a:pt x="4" y="341"/>
                        <a:pt x="0" y="420"/>
                      </a:cubicBezTo>
                      <a:cubicBezTo>
                        <a:pt x="15" y="421"/>
                        <a:pt x="36" y="420"/>
                        <a:pt x="48" y="426"/>
                      </a:cubicBezTo>
                      <a:cubicBezTo>
                        <a:pt x="60" y="433"/>
                        <a:pt x="78" y="441"/>
                        <a:pt x="108" y="441"/>
                      </a:cubicBezTo>
                      <a:cubicBezTo>
                        <a:pt x="139" y="441"/>
                        <a:pt x="171" y="439"/>
                        <a:pt x="199" y="400"/>
                      </a:cubicBezTo>
                      <a:cubicBezTo>
                        <a:pt x="190" y="354"/>
                        <a:pt x="146" y="115"/>
                        <a:pt x="126" y="9"/>
                      </a:cubicBezTo>
                      <a:close/>
                    </a:path>
                  </a:pathLst>
                </a:custGeom>
                <a:solidFill>
                  <a:srgbClr val="3231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40"/>
                <p:cNvSpPr/>
                <p:nvPr/>
              </p:nvSpPr>
              <p:spPr>
                <a:xfrm>
                  <a:off x="1460501" y="1693863"/>
                  <a:ext cx="1468438" cy="2138363"/>
                </a:xfrm>
                <a:custGeom>
                  <a:rect b="b" l="l" r="r" t="t"/>
                  <a:pathLst>
                    <a:path extrusionOk="0" h="504" w="345">
                      <a:moveTo>
                        <a:pt x="345" y="84"/>
                      </a:moveTo>
                      <a:cubicBezTo>
                        <a:pt x="331" y="64"/>
                        <a:pt x="315" y="44"/>
                        <a:pt x="309" y="42"/>
                      </a:cubicBezTo>
                      <a:cubicBezTo>
                        <a:pt x="276" y="30"/>
                        <a:pt x="276" y="30"/>
                        <a:pt x="276" y="30"/>
                      </a:cubicBezTo>
                      <a:cubicBezTo>
                        <a:pt x="276" y="30"/>
                        <a:pt x="117" y="32"/>
                        <a:pt x="54" y="0"/>
                      </a:cubicBezTo>
                      <a:cubicBezTo>
                        <a:pt x="17" y="14"/>
                        <a:pt x="0" y="37"/>
                        <a:pt x="0" y="37"/>
                      </a:cubicBezTo>
                      <a:cubicBezTo>
                        <a:pt x="16" y="85"/>
                        <a:pt x="23" y="119"/>
                        <a:pt x="29" y="138"/>
                      </a:cubicBezTo>
                      <a:cubicBezTo>
                        <a:pt x="35" y="156"/>
                        <a:pt x="68" y="238"/>
                        <a:pt x="50" y="404"/>
                      </a:cubicBezTo>
                      <a:cubicBezTo>
                        <a:pt x="66" y="418"/>
                        <a:pt x="70" y="416"/>
                        <a:pt x="81" y="418"/>
                      </a:cubicBezTo>
                      <a:cubicBezTo>
                        <a:pt x="92" y="419"/>
                        <a:pt x="116" y="435"/>
                        <a:pt x="120" y="438"/>
                      </a:cubicBezTo>
                      <a:cubicBezTo>
                        <a:pt x="123" y="441"/>
                        <a:pt x="176" y="503"/>
                        <a:pt x="192" y="504"/>
                      </a:cubicBezTo>
                      <a:cubicBezTo>
                        <a:pt x="196" y="425"/>
                        <a:pt x="227" y="295"/>
                        <a:pt x="231" y="263"/>
                      </a:cubicBezTo>
                      <a:cubicBezTo>
                        <a:pt x="235" y="232"/>
                        <a:pt x="233" y="112"/>
                        <a:pt x="345" y="8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40"/>
                <p:cNvSpPr/>
                <p:nvPr/>
              </p:nvSpPr>
              <p:spPr>
                <a:xfrm>
                  <a:off x="2562226" y="2049463"/>
                  <a:ext cx="1209675" cy="1196975"/>
                </a:xfrm>
                <a:custGeom>
                  <a:rect b="b" l="l" r="r" t="t"/>
                  <a:pathLst>
                    <a:path extrusionOk="0" h="282" w="284">
                      <a:moveTo>
                        <a:pt x="274" y="125"/>
                      </a:moveTo>
                      <a:cubicBezTo>
                        <a:pt x="264" y="111"/>
                        <a:pt x="241" y="121"/>
                        <a:pt x="235" y="126"/>
                      </a:cubicBezTo>
                      <a:cubicBezTo>
                        <a:pt x="229" y="131"/>
                        <a:pt x="218" y="142"/>
                        <a:pt x="213" y="146"/>
                      </a:cubicBezTo>
                      <a:cubicBezTo>
                        <a:pt x="208" y="150"/>
                        <a:pt x="181" y="163"/>
                        <a:pt x="168" y="168"/>
                      </a:cubicBezTo>
                      <a:cubicBezTo>
                        <a:pt x="156" y="174"/>
                        <a:pt x="145" y="186"/>
                        <a:pt x="145" y="186"/>
                      </a:cubicBezTo>
                      <a:cubicBezTo>
                        <a:pt x="145" y="186"/>
                        <a:pt x="132" y="155"/>
                        <a:pt x="123" y="142"/>
                      </a:cubicBezTo>
                      <a:cubicBezTo>
                        <a:pt x="115" y="129"/>
                        <a:pt x="110" y="48"/>
                        <a:pt x="108" y="38"/>
                      </a:cubicBezTo>
                      <a:cubicBezTo>
                        <a:pt x="107" y="33"/>
                        <a:pt x="97" y="17"/>
                        <a:pt x="86" y="0"/>
                      </a:cubicBezTo>
                      <a:cubicBezTo>
                        <a:pt x="42" y="11"/>
                        <a:pt x="16" y="35"/>
                        <a:pt x="0" y="63"/>
                      </a:cubicBezTo>
                      <a:cubicBezTo>
                        <a:pt x="2" y="75"/>
                        <a:pt x="5" y="88"/>
                        <a:pt x="6" y="93"/>
                      </a:cubicBezTo>
                      <a:cubicBezTo>
                        <a:pt x="8" y="103"/>
                        <a:pt x="23" y="161"/>
                        <a:pt x="28" y="173"/>
                      </a:cubicBezTo>
                      <a:cubicBezTo>
                        <a:pt x="33" y="184"/>
                        <a:pt x="69" y="250"/>
                        <a:pt x="78" y="261"/>
                      </a:cubicBezTo>
                      <a:cubicBezTo>
                        <a:pt x="86" y="271"/>
                        <a:pt x="118" y="282"/>
                        <a:pt x="137" y="278"/>
                      </a:cubicBezTo>
                      <a:cubicBezTo>
                        <a:pt x="155" y="274"/>
                        <a:pt x="157" y="273"/>
                        <a:pt x="165" y="272"/>
                      </a:cubicBezTo>
                      <a:cubicBezTo>
                        <a:pt x="172" y="271"/>
                        <a:pt x="182" y="265"/>
                        <a:pt x="195" y="254"/>
                      </a:cubicBezTo>
                      <a:cubicBezTo>
                        <a:pt x="208" y="243"/>
                        <a:pt x="225" y="218"/>
                        <a:pt x="236" y="213"/>
                      </a:cubicBezTo>
                      <a:cubicBezTo>
                        <a:pt x="246" y="208"/>
                        <a:pt x="256" y="195"/>
                        <a:pt x="258" y="190"/>
                      </a:cubicBezTo>
                      <a:cubicBezTo>
                        <a:pt x="260" y="186"/>
                        <a:pt x="280" y="167"/>
                        <a:pt x="282" y="164"/>
                      </a:cubicBezTo>
                      <a:cubicBezTo>
                        <a:pt x="284" y="160"/>
                        <a:pt x="284" y="139"/>
                        <a:pt x="274" y="125"/>
                      </a:cubicBezTo>
                      <a:close/>
                    </a:path>
                  </a:pathLst>
                </a:custGeom>
                <a:solidFill>
                  <a:srgbClr val="3A393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40"/>
                <p:cNvSpPr/>
                <p:nvPr/>
              </p:nvSpPr>
              <p:spPr>
                <a:xfrm>
                  <a:off x="1592263" y="344488"/>
                  <a:ext cx="1008063" cy="1179513"/>
                </a:xfrm>
                <a:custGeom>
                  <a:rect b="b" l="l" r="r" t="t"/>
                  <a:pathLst>
                    <a:path extrusionOk="0" h="278" w="237">
                      <a:moveTo>
                        <a:pt x="235" y="153"/>
                      </a:moveTo>
                      <a:cubicBezTo>
                        <a:pt x="236" y="88"/>
                        <a:pt x="202" y="0"/>
                        <a:pt x="110" y="5"/>
                      </a:cubicBezTo>
                      <a:cubicBezTo>
                        <a:pt x="19" y="10"/>
                        <a:pt x="6" y="106"/>
                        <a:pt x="3" y="122"/>
                      </a:cubicBezTo>
                      <a:cubicBezTo>
                        <a:pt x="0" y="139"/>
                        <a:pt x="14" y="189"/>
                        <a:pt x="32" y="214"/>
                      </a:cubicBezTo>
                      <a:cubicBezTo>
                        <a:pt x="32" y="215"/>
                        <a:pt x="33" y="216"/>
                        <a:pt x="34" y="216"/>
                      </a:cubicBezTo>
                      <a:cubicBezTo>
                        <a:pt x="102" y="247"/>
                        <a:pt x="186" y="269"/>
                        <a:pt x="237" y="278"/>
                      </a:cubicBezTo>
                      <a:cubicBezTo>
                        <a:pt x="231" y="270"/>
                        <a:pt x="231" y="269"/>
                        <a:pt x="224" y="242"/>
                      </a:cubicBezTo>
                      <a:cubicBezTo>
                        <a:pt x="218" y="213"/>
                        <a:pt x="229" y="202"/>
                        <a:pt x="235" y="153"/>
                      </a:cubicBezTo>
                      <a:close/>
                    </a:path>
                  </a:pathLst>
                </a:custGeom>
                <a:solidFill>
                  <a:srgbClr val="E379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40"/>
                <p:cNvSpPr/>
                <p:nvPr/>
              </p:nvSpPr>
              <p:spPr>
                <a:xfrm>
                  <a:off x="1635126" y="1260475"/>
                  <a:ext cx="1017588" cy="560388"/>
                </a:xfrm>
                <a:custGeom>
                  <a:rect b="b" l="l" r="r" t="t"/>
                  <a:pathLst>
                    <a:path extrusionOk="0" h="132" w="239">
                      <a:moveTo>
                        <a:pt x="0" y="64"/>
                      </a:moveTo>
                      <a:cubicBezTo>
                        <a:pt x="0" y="64"/>
                        <a:pt x="42" y="104"/>
                        <a:pt x="113" y="118"/>
                      </a:cubicBezTo>
                      <a:cubicBezTo>
                        <a:pt x="183" y="132"/>
                        <a:pt x="238" y="123"/>
                        <a:pt x="239" y="122"/>
                      </a:cubicBezTo>
                      <a:cubicBezTo>
                        <a:pt x="239" y="120"/>
                        <a:pt x="234" y="75"/>
                        <a:pt x="228" y="64"/>
                      </a:cubicBezTo>
                      <a:cubicBezTo>
                        <a:pt x="227" y="64"/>
                        <a:pt x="227" y="63"/>
                        <a:pt x="227" y="62"/>
                      </a:cubicBezTo>
                      <a:cubicBezTo>
                        <a:pt x="176" y="53"/>
                        <a:pt x="92" y="31"/>
                        <a:pt x="24" y="0"/>
                      </a:cubicBezTo>
                      <a:cubicBezTo>
                        <a:pt x="39" y="23"/>
                        <a:pt x="29" y="40"/>
                        <a:pt x="0" y="64"/>
                      </a:cubicBezTo>
                      <a:close/>
                    </a:path>
                  </a:pathLst>
                </a:custGeom>
                <a:solidFill>
                  <a:srgbClr val="D9746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7" name="Google Shape;237;p40"/>
            <p:cNvGrpSpPr/>
            <p:nvPr/>
          </p:nvGrpSpPr>
          <p:grpSpPr>
            <a:xfrm>
              <a:off x="7310886" y="937004"/>
              <a:ext cx="2314575" cy="2351087"/>
              <a:chOff x="8382824" y="1551887"/>
              <a:chExt cx="2313751" cy="2351509"/>
            </a:xfrm>
          </p:grpSpPr>
          <p:grpSp>
            <p:nvGrpSpPr>
              <p:cNvPr id="238" name="Google Shape;238;p40"/>
              <p:cNvGrpSpPr/>
              <p:nvPr/>
            </p:nvGrpSpPr>
            <p:grpSpPr>
              <a:xfrm>
                <a:off x="9639576" y="1551887"/>
                <a:ext cx="1056999" cy="2351509"/>
                <a:chOff x="1082675" y="627063"/>
                <a:chExt cx="2416176" cy="5375276"/>
              </a:xfrm>
            </p:grpSpPr>
            <p:sp>
              <p:nvSpPr>
                <p:cNvPr id="239" name="Google Shape;239;p40"/>
                <p:cNvSpPr/>
                <p:nvPr/>
              </p:nvSpPr>
              <p:spPr>
                <a:xfrm>
                  <a:off x="2038350" y="1282701"/>
                  <a:ext cx="1319213" cy="1754188"/>
                </a:xfrm>
                <a:custGeom>
                  <a:rect b="b" l="l" r="r" t="t"/>
                  <a:pathLst>
                    <a:path extrusionOk="0" h="537" w="403">
                      <a:moveTo>
                        <a:pt x="393" y="179"/>
                      </a:moveTo>
                      <a:cubicBezTo>
                        <a:pt x="383" y="166"/>
                        <a:pt x="359" y="152"/>
                        <a:pt x="350" y="143"/>
                      </a:cubicBezTo>
                      <a:cubicBezTo>
                        <a:pt x="343" y="135"/>
                        <a:pt x="307" y="103"/>
                        <a:pt x="285" y="87"/>
                      </a:cubicBezTo>
                      <a:cubicBezTo>
                        <a:pt x="285" y="87"/>
                        <a:pt x="285" y="87"/>
                        <a:pt x="285" y="87"/>
                      </a:cubicBezTo>
                      <a:cubicBezTo>
                        <a:pt x="285" y="87"/>
                        <a:pt x="274" y="54"/>
                        <a:pt x="277" y="27"/>
                      </a:cubicBezTo>
                      <a:cubicBezTo>
                        <a:pt x="280" y="0"/>
                        <a:pt x="253" y="27"/>
                        <a:pt x="253" y="27"/>
                      </a:cubicBezTo>
                      <a:cubicBezTo>
                        <a:pt x="215" y="57"/>
                        <a:pt x="215" y="57"/>
                        <a:pt x="215" y="57"/>
                      </a:cubicBezTo>
                      <a:cubicBezTo>
                        <a:pt x="201" y="53"/>
                        <a:pt x="186" y="50"/>
                        <a:pt x="169" y="50"/>
                      </a:cubicBezTo>
                      <a:cubicBezTo>
                        <a:pt x="121" y="48"/>
                        <a:pt x="90" y="53"/>
                        <a:pt x="79" y="58"/>
                      </a:cubicBezTo>
                      <a:cubicBezTo>
                        <a:pt x="68" y="64"/>
                        <a:pt x="65" y="69"/>
                        <a:pt x="64" y="80"/>
                      </a:cubicBezTo>
                      <a:cubicBezTo>
                        <a:pt x="62" y="90"/>
                        <a:pt x="64" y="111"/>
                        <a:pt x="63" y="120"/>
                      </a:cubicBezTo>
                      <a:cubicBezTo>
                        <a:pt x="63" y="130"/>
                        <a:pt x="55" y="166"/>
                        <a:pt x="50" y="178"/>
                      </a:cubicBezTo>
                      <a:cubicBezTo>
                        <a:pt x="46" y="189"/>
                        <a:pt x="31" y="211"/>
                        <a:pt x="22" y="222"/>
                      </a:cubicBezTo>
                      <a:cubicBezTo>
                        <a:pt x="13" y="234"/>
                        <a:pt x="11" y="244"/>
                        <a:pt x="9" y="258"/>
                      </a:cubicBezTo>
                      <a:cubicBezTo>
                        <a:pt x="8" y="271"/>
                        <a:pt x="10" y="284"/>
                        <a:pt x="11" y="297"/>
                      </a:cubicBezTo>
                      <a:cubicBezTo>
                        <a:pt x="11" y="310"/>
                        <a:pt x="6" y="347"/>
                        <a:pt x="6" y="347"/>
                      </a:cubicBezTo>
                      <a:cubicBezTo>
                        <a:pt x="3" y="360"/>
                        <a:pt x="2" y="370"/>
                        <a:pt x="3" y="376"/>
                      </a:cubicBezTo>
                      <a:cubicBezTo>
                        <a:pt x="5" y="382"/>
                        <a:pt x="9" y="384"/>
                        <a:pt x="6" y="393"/>
                      </a:cubicBezTo>
                      <a:cubicBezTo>
                        <a:pt x="3" y="402"/>
                        <a:pt x="5" y="398"/>
                        <a:pt x="3" y="408"/>
                      </a:cubicBezTo>
                      <a:cubicBezTo>
                        <a:pt x="0" y="418"/>
                        <a:pt x="0" y="422"/>
                        <a:pt x="3" y="427"/>
                      </a:cubicBezTo>
                      <a:cubicBezTo>
                        <a:pt x="5" y="431"/>
                        <a:pt x="4" y="435"/>
                        <a:pt x="4" y="439"/>
                      </a:cubicBezTo>
                      <a:cubicBezTo>
                        <a:pt x="4" y="442"/>
                        <a:pt x="5" y="456"/>
                        <a:pt x="7" y="463"/>
                      </a:cubicBezTo>
                      <a:cubicBezTo>
                        <a:pt x="9" y="471"/>
                        <a:pt x="34" y="496"/>
                        <a:pt x="39" y="500"/>
                      </a:cubicBezTo>
                      <a:cubicBezTo>
                        <a:pt x="44" y="504"/>
                        <a:pt x="90" y="531"/>
                        <a:pt x="126" y="534"/>
                      </a:cubicBezTo>
                      <a:cubicBezTo>
                        <a:pt x="162" y="537"/>
                        <a:pt x="197" y="535"/>
                        <a:pt x="216" y="534"/>
                      </a:cubicBezTo>
                      <a:cubicBezTo>
                        <a:pt x="236" y="533"/>
                        <a:pt x="244" y="535"/>
                        <a:pt x="257" y="525"/>
                      </a:cubicBezTo>
                      <a:cubicBezTo>
                        <a:pt x="270" y="516"/>
                        <a:pt x="275" y="510"/>
                        <a:pt x="279" y="492"/>
                      </a:cubicBezTo>
                      <a:cubicBezTo>
                        <a:pt x="283" y="475"/>
                        <a:pt x="288" y="448"/>
                        <a:pt x="290" y="439"/>
                      </a:cubicBezTo>
                      <a:cubicBezTo>
                        <a:pt x="291" y="429"/>
                        <a:pt x="285" y="426"/>
                        <a:pt x="299" y="406"/>
                      </a:cubicBezTo>
                      <a:cubicBezTo>
                        <a:pt x="312" y="385"/>
                        <a:pt x="312" y="383"/>
                        <a:pt x="322" y="367"/>
                      </a:cubicBezTo>
                      <a:cubicBezTo>
                        <a:pt x="333" y="351"/>
                        <a:pt x="393" y="243"/>
                        <a:pt x="398" y="222"/>
                      </a:cubicBezTo>
                      <a:cubicBezTo>
                        <a:pt x="402" y="201"/>
                        <a:pt x="403" y="192"/>
                        <a:pt x="393" y="179"/>
                      </a:cubicBezTo>
                      <a:close/>
                    </a:path>
                  </a:pathLst>
                </a:custGeom>
                <a:solidFill>
                  <a:srgbClr val="FDBEA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40"/>
                <p:cNvSpPr/>
                <p:nvPr/>
              </p:nvSpPr>
              <p:spPr>
                <a:xfrm>
                  <a:off x="2012950" y="2752726"/>
                  <a:ext cx="1017588" cy="476250"/>
                </a:xfrm>
                <a:custGeom>
                  <a:rect b="b" l="l" r="r" t="t"/>
                  <a:pathLst>
                    <a:path extrusionOk="0" h="146" w="311">
                      <a:moveTo>
                        <a:pt x="265" y="75"/>
                      </a:moveTo>
                      <a:cubicBezTo>
                        <a:pt x="252" y="85"/>
                        <a:pt x="244" y="83"/>
                        <a:pt x="224" y="84"/>
                      </a:cubicBezTo>
                      <a:cubicBezTo>
                        <a:pt x="205" y="85"/>
                        <a:pt x="170" y="87"/>
                        <a:pt x="134" y="84"/>
                      </a:cubicBezTo>
                      <a:cubicBezTo>
                        <a:pt x="98" y="81"/>
                        <a:pt x="52" y="54"/>
                        <a:pt x="47" y="50"/>
                      </a:cubicBezTo>
                      <a:cubicBezTo>
                        <a:pt x="42" y="46"/>
                        <a:pt x="17" y="21"/>
                        <a:pt x="15" y="13"/>
                      </a:cubicBezTo>
                      <a:cubicBezTo>
                        <a:pt x="14" y="10"/>
                        <a:pt x="13" y="5"/>
                        <a:pt x="13" y="0"/>
                      </a:cubicBezTo>
                      <a:cubicBezTo>
                        <a:pt x="13" y="0"/>
                        <a:pt x="0" y="39"/>
                        <a:pt x="1" y="45"/>
                      </a:cubicBezTo>
                      <a:cubicBezTo>
                        <a:pt x="1" y="51"/>
                        <a:pt x="32" y="133"/>
                        <a:pt x="116" y="140"/>
                      </a:cubicBezTo>
                      <a:cubicBezTo>
                        <a:pt x="201" y="146"/>
                        <a:pt x="242" y="129"/>
                        <a:pt x="260" y="120"/>
                      </a:cubicBezTo>
                      <a:cubicBezTo>
                        <a:pt x="277" y="111"/>
                        <a:pt x="311" y="86"/>
                        <a:pt x="311" y="86"/>
                      </a:cubicBezTo>
                      <a:cubicBezTo>
                        <a:pt x="285" y="50"/>
                        <a:pt x="285" y="50"/>
                        <a:pt x="285" y="50"/>
                      </a:cubicBezTo>
                      <a:cubicBezTo>
                        <a:pt x="281" y="62"/>
                        <a:pt x="276" y="67"/>
                        <a:pt x="265" y="75"/>
                      </a:cubicBezTo>
                      <a:close/>
                    </a:path>
                  </a:pathLst>
                </a:custGeom>
                <a:solidFill>
                  <a:srgbClr val="0757BD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40"/>
                <p:cNvSpPr/>
                <p:nvPr/>
              </p:nvSpPr>
              <p:spPr>
                <a:xfrm>
                  <a:off x="2346325" y="4189413"/>
                  <a:ext cx="625475" cy="1685925"/>
                </a:xfrm>
                <a:custGeom>
                  <a:rect b="b" l="l" r="r" t="t"/>
                  <a:pathLst>
                    <a:path extrusionOk="0" h="516" w="191">
                      <a:moveTo>
                        <a:pt x="5" y="52"/>
                      </a:moveTo>
                      <a:cubicBezTo>
                        <a:pt x="2" y="107"/>
                        <a:pt x="0" y="127"/>
                        <a:pt x="3" y="141"/>
                      </a:cubicBezTo>
                      <a:cubicBezTo>
                        <a:pt x="5" y="155"/>
                        <a:pt x="5" y="186"/>
                        <a:pt x="19" y="200"/>
                      </a:cubicBezTo>
                      <a:cubicBezTo>
                        <a:pt x="32" y="215"/>
                        <a:pt x="39" y="216"/>
                        <a:pt x="42" y="224"/>
                      </a:cubicBezTo>
                      <a:cubicBezTo>
                        <a:pt x="44" y="233"/>
                        <a:pt x="62" y="260"/>
                        <a:pt x="70" y="269"/>
                      </a:cubicBezTo>
                      <a:cubicBezTo>
                        <a:pt x="78" y="278"/>
                        <a:pt x="93" y="310"/>
                        <a:pt x="97" y="323"/>
                      </a:cubicBezTo>
                      <a:cubicBezTo>
                        <a:pt x="101" y="335"/>
                        <a:pt x="105" y="350"/>
                        <a:pt x="106" y="362"/>
                      </a:cubicBezTo>
                      <a:cubicBezTo>
                        <a:pt x="106" y="374"/>
                        <a:pt x="97" y="397"/>
                        <a:pt x="93" y="403"/>
                      </a:cubicBezTo>
                      <a:cubicBezTo>
                        <a:pt x="89" y="409"/>
                        <a:pt x="56" y="449"/>
                        <a:pt x="53" y="454"/>
                      </a:cubicBezTo>
                      <a:cubicBezTo>
                        <a:pt x="51" y="459"/>
                        <a:pt x="45" y="465"/>
                        <a:pt x="44" y="468"/>
                      </a:cubicBezTo>
                      <a:cubicBezTo>
                        <a:pt x="42" y="470"/>
                        <a:pt x="47" y="502"/>
                        <a:pt x="51" y="504"/>
                      </a:cubicBezTo>
                      <a:cubicBezTo>
                        <a:pt x="56" y="506"/>
                        <a:pt x="99" y="516"/>
                        <a:pt x="108" y="514"/>
                      </a:cubicBezTo>
                      <a:cubicBezTo>
                        <a:pt x="117" y="512"/>
                        <a:pt x="152" y="482"/>
                        <a:pt x="152" y="482"/>
                      </a:cubicBezTo>
                      <a:cubicBezTo>
                        <a:pt x="152" y="482"/>
                        <a:pt x="184" y="407"/>
                        <a:pt x="185" y="403"/>
                      </a:cubicBezTo>
                      <a:cubicBezTo>
                        <a:pt x="186" y="398"/>
                        <a:pt x="191" y="382"/>
                        <a:pt x="189" y="375"/>
                      </a:cubicBezTo>
                      <a:cubicBezTo>
                        <a:pt x="187" y="368"/>
                        <a:pt x="168" y="344"/>
                        <a:pt x="162" y="322"/>
                      </a:cubicBezTo>
                      <a:cubicBezTo>
                        <a:pt x="155" y="300"/>
                        <a:pt x="158" y="244"/>
                        <a:pt x="153" y="224"/>
                      </a:cubicBezTo>
                      <a:cubicBezTo>
                        <a:pt x="149" y="203"/>
                        <a:pt x="146" y="175"/>
                        <a:pt x="138" y="164"/>
                      </a:cubicBezTo>
                      <a:cubicBezTo>
                        <a:pt x="131" y="152"/>
                        <a:pt x="105" y="130"/>
                        <a:pt x="105" y="130"/>
                      </a:cubicBezTo>
                      <a:cubicBezTo>
                        <a:pt x="105" y="130"/>
                        <a:pt x="128" y="89"/>
                        <a:pt x="130" y="61"/>
                      </a:cubicBezTo>
                      <a:cubicBezTo>
                        <a:pt x="131" y="32"/>
                        <a:pt x="74" y="0"/>
                        <a:pt x="55" y="3"/>
                      </a:cubicBezTo>
                      <a:cubicBezTo>
                        <a:pt x="37" y="5"/>
                        <a:pt x="5" y="52"/>
                        <a:pt x="5" y="52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40"/>
                <p:cNvSpPr/>
                <p:nvPr/>
              </p:nvSpPr>
              <p:spPr>
                <a:xfrm>
                  <a:off x="2414588" y="5718176"/>
                  <a:ext cx="390525" cy="284163"/>
                </a:xfrm>
                <a:custGeom>
                  <a:rect b="b" l="l" r="r" t="t"/>
                  <a:pathLst>
                    <a:path extrusionOk="0" h="87" w="119">
                      <a:moveTo>
                        <a:pt x="23" y="0"/>
                      </a:moveTo>
                      <a:cubicBezTo>
                        <a:pt x="12" y="11"/>
                        <a:pt x="5" y="22"/>
                        <a:pt x="3" y="27"/>
                      </a:cubicBezTo>
                      <a:cubicBezTo>
                        <a:pt x="2" y="33"/>
                        <a:pt x="0" y="56"/>
                        <a:pt x="3" y="64"/>
                      </a:cubicBezTo>
                      <a:cubicBezTo>
                        <a:pt x="7" y="73"/>
                        <a:pt x="25" y="87"/>
                        <a:pt x="41" y="84"/>
                      </a:cubicBezTo>
                      <a:cubicBezTo>
                        <a:pt x="57" y="80"/>
                        <a:pt x="71" y="79"/>
                        <a:pt x="82" y="73"/>
                      </a:cubicBezTo>
                      <a:cubicBezTo>
                        <a:pt x="94" y="67"/>
                        <a:pt x="111" y="54"/>
                        <a:pt x="115" y="50"/>
                      </a:cubicBezTo>
                      <a:cubicBezTo>
                        <a:pt x="116" y="50"/>
                        <a:pt x="118" y="48"/>
                        <a:pt x="119" y="45"/>
                      </a:cubicBezTo>
                      <a:cubicBezTo>
                        <a:pt x="95" y="34"/>
                        <a:pt x="95" y="34"/>
                        <a:pt x="95" y="34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757BD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40"/>
                <p:cNvSpPr/>
                <p:nvPr/>
              </p:nvSpPr>
              <p:spPr>
                <a:xfrm>
                  <a:off x="2725738" y="5414963"/>
                  <a:ext cx="255588" cy="450850"/>
                </a:xfrm>
                <a:custGeom>
                  <a:rect b="b" l="l" r="r" t="t"/>
                  <a:pathLst>
                    <a:path extrusionOk="0" h="138" w="78">
                      <a:moveTo>
                        <a:pt x="73" y="0"/>
                      </a:moveTo>
                      <a:cubicBezTo>
                        <a:pt x="69" y="13"/>
                        <a:pt x="63" y="31"/>
                        <a:pt x="63" y="31"/>
                      </a:cubicBezTo>
                      <a:cubicBezTo>
                        <a:pt x="63" y="31"/>
                        <a:pt x="49" y="69"/>
                        <a:pt x="41" y="84"/>
                      </a:cubicBezTo>
                      <a:cubicBezTo>
                        <a:pt x="33" y="99"/>
                        <a:pt x="37" y="98"/>
                        <a:pt x="27" y="107"/>
                      </a:cubicBezTo>
                      <a:cubicBezTo>
                        <a:pt x="16" y="115"/>
                        <a:pt x="0" y="127"/>
                        <a:pt x="0" y="127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31" y="129"/>
                        <a:pt x="42" y="111"/>
                        <a:pt x="43" y="107"/>
                      </a:cubicBezTo>
                      <a:cubicBezTo>
                        <a:pt x="45" y="102"/>
                        <a:pt x="59" y="72"/>
                        <a:pt x="61" y="65"/>
                      </a:cubicBezTo>
                      <a:cubicBezTo>
                        <a:pt x="64" y="58"/>
                        <a:pt x="71" y="42"/>
                        <a:pt x="73" y="34"/>
                      </a:cubicBezTo>
                      <a:cubicBezTo>
                        <a:pt x="76" y="26"/>
                        <a:pt x="78" y="4"/>
                        <a:pt x="73" y="0"/>
                      </a:cubicBezTo>
                      <a:close/>
                    </a:path>
                  </a:pathLst>
                </a:custGeom>
                <a:solidFill>
                  <a:srgbClr val="0757BD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40"/>
                <p:cNvSpPr/>
                <p:nvPr/>
              </p:nvSpPr>
              <p:spPr>
                <a:xfrm>
                  <a:off x="1760538" y="4176713"/>
                  <a:ext cx="696913" cy="1152525"/>
                </a:xfrm>
                <a:custGeom>
                  <a:rect b="b" l="l" r="r" t="t"/>
                  <a:pathLst>
                    <a:path extrusionOk="0" h="353" w="213">
                      <a:moveTo>
                        <a:pt x="70" y="121"/>
                      </a:moveTo>
                      <a:cubicBezTo>
                        <a:pt x="84" y="141"/>
                        <a:pt x="115" y="192"/>
                        <a:pt x="119" y="203"/>
                      </a:cubicBezTo>
                      <a:cubicBezTo>
                        <a:pt x="123" y="213"/>
                        <a:pt x="130" y="235"/>
                        <a:pt x="130" y="235"/>
                      </a:cubicBezTo>
                      <a:cubicBezTo>
                        <a:pt x="130" y="235"/>
                        <a:pt x="115" y="256"/>
                        <a:pt x="99" y="270"/>
                      </a:cubicBezTo>
                      <a:cubicBezTo>
                        <a:pt x="83" y="284"/>
                        <a:pt x="72" y="293"/>
                        <a:pt x="67" y="297"/>
                      </a:cubicBezTo>
                      <a:cubicBezTo>
                        <a:pt x="63" y="301"/>
                        <a:pt x="45" y="315"/>
                        <a:pt x="45" y="315"/>
                      </a:cubicBezTo>
                      <a:cubicBezTo>
                        <a:pt x="102" y="353"/>
                        <a:pt x="102" y="353"/>
                        <a:pt x="102" y="353"/>
                      </a:cubicBezTo>
                      <a:cubicBezTo>
                        <a:pt x="102" y="353"/>
                        <a:pt x="131" y="333"/>
                        <a:pt x="147" y="316"/>
                      </a:cubicBezTo>
                      <a:cubicBezTo>
                        <a:pt x="184" y="287"/>
                        <a:pt x="200" y="249"/>
                        <a:pt x="202" y="244"/>
                      </a:cubicBezTo>
                      <a:cubicBezTo>
                        <a:pt x="203" y="240"/>
                        <a:pt x="203" y="235"/>
                        <a:pt x="203" y="227"/>
                      </a:cubicBezTo>
                      <a:cubicBezTo>
                        <a:pt x="212" y="243"/>
                        <a:pt x="212" y="243"/>
                        <a:pt x="212" y="243"/>
                      </a:cubicBezTo>
                      <a:cubicBezTo>
                        <a:pt x="212" y="242"/>
                        <a:pt x="213" y="241"/>
                        <a:pt x="213" y="241"/>
                      </a:cubicBezTo>
                      <a:cubicBezTo>
                        <a:pt x="213" y="241"/>
                        <a:pt x="210" y="233"/>
                        <a:pt x="202" y="223"/>
                      </a:cubicBezTo>
                      <a:cubicBezTo>
                        <a:pt x="194" y="212"/>
                        <a:pt x="187" y="191"/>
                        <a:pt x="185" y="186"/>
                      </a:cubicBezTo>
                      <a:cubicBezTo>
                        <a:pt x="184" y="182"/>
                        <a:pt x="177" y="132"/>
                        <a:pt x="176" y="119"/>
                      </a:cubicBezTo>
                      <a:cubicBezTo>
                        <a:pt x="176" y="106"/>
                        <a:pt x="175" y="84"/>
                        <a:pt x="169" y="77"/>
                      </a:cubicBezTo>
                      <a:cubicBezTo>
                        <a:pt x="163" y="70"/>
                        <a:pt x="155" y="47"/>
                        <a:pt x="150" y="39"/>
                      </a:cubicBezTo>
                      <a:cubicBezTo>
                        <a:pt x="146" y="32"/>
                        <a:pt x="16" y="0"/>
                        <a:pt x="16" y="0"/>
                      </a:cubicBezTo>
                      <a:cubicBezTo>
                        <a:pt x="8" y="28"/>
                        <a:pt x="0" y="32"/>
                        <a:pt x="7" y="52"/>
                      </a:cubicBezTo>
                      <a:cubicBezTo>
                        <a:pt x="14" y="72"/>
                        <a:pt x="26" y="71"/>
                        <a:pt x="41" y="86"/>
                      </a:cubicBezTo>
                      <a:cubicBezTo>
                        <a:pt x="57" y="102"/>
                        <a:pt x="56" y="100"/>
                        <a:pt x="70" y="121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40"/>
                <p:cNvSpPr/>
                <p:nvPr/>
              </p:nvSpPr>
              <p:spPr>
                <a:xfrm>
                  <a:off x="2093913" y="4918076"/>
                  <a:ext cx="384175" cy="457200"/>
                </a:xfrm>
                <a:custGeom>
                  <a:rect b="b" l="l" r="r" t="t"/>
                  <a:pathLst>
                    <a:path extrusionOk="0" h="140" w="117">
                      <a:moveTo>
                        <a:pt x="115" y="26"/>
                      </a:move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1" y="8"/>
                        <a:pt x="101" y="13"/>
                        <a:pt x="100" y="17"/>
                      </a:cubicBezTo>
                      <a:cubicBezTo>
                        <a:pt x="98" y="22"/>
                        <a:pt x="82" y="60"/>
                        <a:pt x="45" y="89"/>
                      </a:cubicBezTo>
                      <a:cubicBezTo>
                        <a:pt x="29" y="106"/>
                        <a:pt x="0" y="126"/>
                        <a:pt x="0" y="126"/>
                      </a:cubicBezTo>
                      <a:cubicBezTo>
                        <a:pt x="21" y="140"/>
                        <a:pt x="21" y="140"/>
                        <a:pt x="21" y="140"/>
                      </a:cubicBezTo>
                      <a:cubicBezTo>
                        <a:pt x="22" y="139"/>
                        <a:pt x="22" y="138"/>
                        <a:pt x="22" y="138"/>
                      </a:cubicBezTo>
                      <a:cubicBezTo>
                        <a:pt x="26" y="125"/>
                        <a:pt x="35" y="107"/>
                        <a:pt x="49" y="99"/>
                      </a:cubicBezTo>
                      <a:cubicBezTo>
                        <a:pt x="63" y="91"/>
                        <a:pt x="74" y="87"/>
                        <a:pt x="82" y="83"/>
                      </a:cubicBezTo>
                      <a:cubicBezTo>
                        <a:pt x="91" y="78"/>
                        <a:pt x="104" y="71"/>
                        <a:pt x="108" y="65"/>
                      </a:cubicBezTo>
                      <a:cubicBezTo>
                        <a:pt x="111" y="59"/>
                        <a:pt x="117" y="31"/>
                        <a:pt x="115" y="26"/>
                      </a:cubicBezTo>
                      <a:close/>
                    </a:path>
                  </a:pathLst>
                </a:custGeom>
                <a:solidFill>
                  <a:srgbClr val="0757BD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40"/>
                <p:cNvSpPr/>
                <p:nvPr/>
              </p:nvSpPr>
              <p:spPr>
                <a:xfrm>
                  <a:off x="1812925" y="5205413"/>
                  <a:ext cx="350838" cy="268288"/>
                </a:xfrm>
                <a:custGeom>
                  <a:rect b="b" l="l" r="r" t="t"/>
                  <a:pathLst>
                    <a:path extrusionOk="0" h="82" w="107">
                      <a:moveTo>
                        <a:pt x="29" y="0"/>
                      </a:moveTo>
                      <a:cubicBezTo>
                        <a:pt x="29" y="0"/>
                        <a:pt x="0" y="37"/>
                        <a:pt x="0" y="48"/>
                      </a:cubicBezTo>
                      <a:cubicBezTo>
                        <a:pt x="0" y="59"/>
                        <a:pt x="3" y="82"/>
                        <a:pt x="35" y="80"/>
                      </a:cubicBezTo>
                      <a:cubicBezTo>
                        <a:pt x="65" y="78"/>
                        <a:pt x="95" y="68"/>
                        <a:pt x="107" y="52"/>
                      </a:cubicBezTo>
                      <a:cubicBezTo>
                        <a:pt x="86" y="38"/>
                        <a:pt x="86" y="38"/>
                        <a:pt x="86" y="38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757BD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40"/>
                <p:cNvSpPr/>
                <p:nvPr/>
              </p:nvSpPr>
              <p:spPr>
                <a:xfrm>
                  <a:off x="1492250" y="2900363"/>
                  <a:ext cx="1666875" cy="1619250"/>
                </a:xfrm>
                <a:custGeom>
                  <a:rect b="b" l="l" r="r" t="t"/>
                  <a:pathLst>
                    <a:path extrusionOk="0" h="496" w="509">
                      <a:moveTo>
                        <a:pt x="504" y="321"/>
                      </a:moveTo>
                      <a:cubicBezTo>
                        <a:pt x="503" y="314"/>
                        <a:pt x="507" y="72"/>
                        <a:pt x="470" y="41"/>
                      </a:cubicBezTo>
                      <a:cubicBezTo>
                        <a:pt x="470" y="41"/>
                        <a:pt x="436" y="66"/>
                        <a:pt x="419" y="75"/>
                      </a:cubicBezTo>
                      <a:cubicBezTo>
                        <a:pt x="401" y="84"/>
                        <a:pt x="360" y="101"/>
                        <a:pt x="275" y="95"/>
                      </a:cubicBezTo>
                      <a:cubicBezTo>
                        <a:pt x="191" y="88"/>
                        <a:pt x="160" y="6"/>
                        <a:pt x="160" y="0"/>
                      </a:cubicBezTo>
                      <a:cubicBezTo>
                        <a:pt x="131" y="56"/>
                        <a:pt x="109" y="100"/>
                        <a:pt x="89" y="127"/>
                      </a:cubicBezTo>
                      <a:cubicBezTo>
                        <a:pt x="69" y="155"/>
                        <a:pt x="12" y="240"/>
                        <a:pt x="10" y="242"/>
                      </a:cubicBezTo>
                      <a:cubicBezTo>
                        <a:pt x="8" y="245"/>
                        <a:pt x="0" y="258"/>
                        <a:pt x="0" y="258"/>
                      </a:cubicBezTo>
                      <a:cubicBezTo>
                        <a:pt x="0" y="258"/>
                        <a:pt x="7" y="281"/>
                        <a:pt x="34" y="276"/>
                      </a:cubicBezTo>
                      <a:cubicBezTo>
                        <a:pt x="38" y="286"/>
                        <a:pt x="41" y="314"/>
                        <a:pt x="68" y="324"/>
                      </a:cubicBezTo>
                      <a:cubicBezTo>
                        <a:pt x="57" y="340"/>
                        <a:pt x="49" y="362"/>
                        <a:pt x="58" y="372"/>
                      </a:cubicBezTo>
                      <a:cubicBezTo>
                        <a:pt x="66" y="382"/>
                        <a:pt x="101" y="409"/>
                        <a:pt x="105" y="413"/>
                      </a:cubicBezTo>
                      <a:cubicBezTo>
                        <a:pt x="109" y="418"/>
                        <a:pt x="154" y="448"/>
                        <a:pt x="163" y="451"/>
                      </a:cubicBezTo>
                      <a:cubicBezTo>
                        <a:pt x="173" y="455"/>
                        <a:pt x="187" y="462"/>
                        <a:pt x="191" y="461"/>
                      </a:cubicBezTo>
                      <a:cubicBezTo>
                        <a:pt x="196" y="459"/>
                        <a:pt x="208" y="456"/>
                        <a:pt x="217" y="456"/>
                      </a:cubicBezTo>
                      <a:cubicBezTo>
                        <a:pt x="225" y="455"/>
                        <a:pt x="226" y="456"/>
                        <a:pt x="234" y="458"/>
                      </a:cubicBezTo>
                      <a:cubicBezTo>
                        <a:pt x="242" y="460"/>
                        <a:pt x="252" y="463"/>
                        <a:pt x="261" y="461"/>
                      </a:cubicBezTo>
                      <a:cubicBezTo>
                        <a:pt x="270" y="458"/>
                        <a:pt x="273" y="458"/>
                        <a:pt x="284" y="460"/>
                      </a:cubicBezTo>
                      <a:cubicBezTo>
                        <a:pt x="296" y="462"/>
                        <a:pt x="299" y="462"/>
                        <a:pt x="310" y="466"/>
                      </a:cubicBezTo>
                      <a:cubicBezTo>
                        <a:pt x="320" y="470"/>
                        <a:pt x="330" y="468"/>
                        <a:pt x="330" y="468"/>
                      </a:cubicBezTo>
                      <a:cubicBezTo>
                        <a:pt x="330" y="468"/>
                        <a:pt x="332" y="485"/>
                        <a:pt x="335" y="487"/>
                      </a:cubicBezTo>
                      <a:cubicBezTo>
                        <a:pt x="337" y="488"/>
                        <a:pt x="354" y="496"/>
                        <a:pt x="360" y="494"/>
                      </a:cubicBezTo>
                      <a:cubicBezTo>
                        <a:pt x="366" y="493"/>
                        <a:pt x="367" y="488"/>
                        <a:pt x="379" y="484"/>
                      </a:cubicBezTo>
                      <a:cubicBezTo>
                        <a:pt x="391" y="481"/>
                        <a:pt x="403" y="479"/>
                        <a:pt x="414" y="477"/>
                      </a:cubicBezTo>
                      <a:cubicBezTo>
                        <a:pt x="426" y="475"/>
                        <a:pt x="429" y="475"/>
                        <a:pt x="443" y="471"/>
                      </a:cubicBezTo>
                      <a:cubicBezTo>
                        <a:pt x="456" y="467"/>
                        <a:pt x="473" y="463"/>
                        <a:pt x="476" y="454"/>
                      </a:cubicBezTo>
                      <a:cubicBezTo>
                        <a:pt x="479" y="446"/>
                        <a:pt x="476" y="438"/>
                        <a:pt x="476" y="438"/>
                      </a:cubicBezTo>
                      <a:cubicBezTo>
                        <a:pt x="476" y="438"/>
                        <a:pt x="488" y="437"/>
                        <a:pt x="493" y="437"/>
                      </a:cubicBezTo>
                      <a:cubicBezTo>
                        <a:pt x="499" y="438"/>
                        <a:pt x="509" y="433"/>
                        <a:pt x="509" y="433"/>
                      </a:cubicBezTo>
                      <a:cubicBezTo>
                        <a:pt x="509" y="433"/>
                        <a:pt x="505" y="329"/>
                        <a:pt x="504" y="321"/>
                      </a:cubicBezTo>
                      <a:close/>
                    </a:path>
                  </a:pathLst>
                </a:custGeom>
                <a:solidFill>
                  <a:srgbClr val="F53C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40"/>
                <p:cNvSpPr/>
                <p:nvPr/>
              </p:nvSpPr>
              <p:spPr>
                <a:xfrm>
                  <a:off x="2192338" y="1893888"/>
                  <a:ext cx="1306513" cy="1606550"/>
                </a:xfrm>
                <a:custGeom>
                  <a:rect b="b" l="l" r="r" t="t"/>
                  <a:pathLst>
                    <a:path extrusionOk="0" h="492" w="399">
                      <a:moveTo>
                        <a:pt x="341" y="0"/>
                      </a:moveTo>
                      <a:cubicBezTo>
                        <a:pt x="356" y="7"/>
                        <a:pt x="367" y="20"/>
                        <a:pt x="369" y="27"/>
                      </a:cubicBezTo>
                      <a:cubicBezTo>
                        <a:pt x="372" y="34"/>
                        <a:pt x="377" y="47"/>
                        <a:pt x="377" y="54"/>
                      </a:cubicBezTo>
                      <a:cubicBezTo>
                        <a:pt x="378" y="61"/>
                        <a:pt x="376" y="168"/>
                        <a:pt x="377" y="175"/>
                      </a:cubicBezTo>
                      <a:cubicBezTo>
                        <a:pt x="378" y="181"/>
                        <a:pt x="383" y="212"/>
                        <a:pt x="387" y="230"/>
                      </a:cubicBezTo>
                      <a:cubicBezTo>
                        <a:pt x="390" y="249"/>
                        <a:pt x="392" y="275"/>
                        <a:pt x="394" y="285"/>
                      </a:cubicBezTo>
                      <a:cubicBezTo>
                        <a:pt x="397" y="295"/>
                        <a:pt x="399" y="342"/>
                        <a:pt x="397" y="351"/>
                      </a:cubicBezTo>
                      <a:cubicBezTo>
                        <a:pt x="394" y="360"/>
                        <a:pt x="385" y="371"/>
                        <a:pt x="369" y="380"/>
                      </a:cubicBezTo>
                      <a:cubicBezTo>
                        <a:pt x="354" y="389"/>
                        <a:pt x="301" y="411"/>
                        <a:pt x="289" y="415"/>
                      </a:cubicBezTo>
                      <a:cubicBezTo>
                        <a:pt x="277" y="419"/>
                        <a:pt x="213" y="443"/>
                        <a:pt x="205" y="445"/>
                      </a:cubicBezTo>
                      <a:cubicBezTo>
                        <a:pt x="197" y="447"/>
                        <a:pt x="164" y="456"/>
                        <a:pt x="154" y="458"/>
                      </a:cubicBezTo>
                      <a:cubicBezTo>
                        <a:pt x="144" y="461"/>
                        <a:pt x="125" y="470"/>
                        <a:pt x="117" y="473"/>
                      </a:cubicBezTo>
                      <a:cubicBezTo>
                        <a:pt x="109" y="476"/>
                        <a:pt x="97" y="482"/>
                        <a:pt x="89" y="486"/>
                      </a:cubicBezTo>
                      <a:cubicBezTo>
                        <a:pt x="81" y="489"/>
                        <a:pt x="67" y="492"/>
                        <a:pt x="60" y="490"/>
                      </a:cubicBezTo>
                      <a:cubicBezTo>
                        <a:pt x="54" y="489"/>
                        <a:pt x="41" y="479"/>
                        <a:pt x="33" y="474"/>
                      </a:cubicBezTo>
                      <a:cubicBezTo>
                        <a:pt x="26" y="468"/>
                        <a:pt x="14" y="455"/>
                        <a:pt x="10" y="447"/>
                      </a:cubicBezTo>
                      <a:cubicBezTo>
                        <a:pt x="6" y="439"/>
                        <a:pt x="3" y="426"/>
                        <a:pt x="3" y="421"/>
                      </a:cubicBezTo>
                      <a:cubicBezTo>
                        <a:pt x="0" y="398"/>
                        <a:pt x="24" y="386"/>
                        <a:pt x="28" y="388"/>
                      </a:cubicBezTo>
                      <a:cubicBezTo>
                        <a:pt x="32" y="391"/>
                        <a:pt x="42" y="399"/>
                        <a:pt x="45" y="405"/>
                      </a:cubicBezTo>
                      <a:cubicBezTo>
                        <a:pt x="48" y="410"/>
                        <a:pt x="54" y="419"/>
                        <a:pt x="60" y="425"/>
                      </a:cubicBezTo>
                      <a:cubicBezTo>
                        <a:pt x="66" y="430"/>
                        <a:pt x="75" y="438"/>
                        <a:pt x="79" y="438"/>
                      </a:cubicBezTo>
                      <a:cubicBezTo>
                        <a:pt x="83" y="439"/>
                        <a:pt x="88" y="440"/>
                        <a:pt x="93" y="437"/>
                      </a:cubicBezTo>
                      <a:cubicBezTo>
                        <a:pt x="97" y="434"/>
                        <a:pt x="104" y="429"/>
                        <a:pt x="106" y="427"/>
                      </a:cubicBezTo>
                      <a:cubicBezTo>
                        <a:pt x="109" y="425"/>
                        <a:pt x="117" y="420"/>
                        <a:pt x="117" y="420"/>
                      </a:cubicBezTo>
                      <a:cubicBezTo>
                        <a:pt x="117" y="420"/>
                        <a:pt x="109" y="419"/>
                        <a:pt x="105" y="414"/>
                      </a:cubicBezTo>
                      <a:cubicBezTo>
                        <a:pt x="101" y="409"/>
                        <a:pt x="96" y="401"/>
                        <a:pt x="100" y="400"/>
                      </a:cubicBezTo>
                      <a:cubicBezTo>
                        <a:pt x="103" y="398"/>
                        <a:pt x="113" y="396"/>
                        <a:pt x="117" y="397"/>
                      </a:cubicBezTo>
                      <a:cubicBezTo>
                        <a:pt x="121" y="399"/>
                        <a:pt x="137" y="400"/>
                        <a:pt x="142" y="400"/>
                      </a:cubicBezTo>
                      <a:cubicBezTo>
                        <a:pt x="146" y="400"/>
                        <a:pt x="153" y="399"/>
                        <a:pt x="157" y="402"/>
                      </a:cubicBezTo>
                      <a:cubicBezTo>
                        <a:pt x="162" y="404"/>
                        <a:pt x="167" y="401"/>
                        <a:pt x="167" y="401"/>
                      </a:cubicBezTo>
                      <a:cubicBezTo>
                        <a:pt x="167" y="401"/>
                        <a:pt x="166" y="399"/>
                        <a:pt x="181" y="393"/>
                      </a:cubicBezTo>
                      <a:cubicBezTo>
                        <a:pt x="196" y="387"/>
                        <a:pt x="212" y="380"/>
                        <a:pt x="219" y="376"/>
                      </a:cubicBezTo>
                      <a:cubicBezTo>
                        <a:pt x="225" y="372"/>
                        <a:pt x="278" y="339"/>
                        <a:pt x="283" y="336"/>
                      </a:cubicBezTo>
                      <a:cubicBezTo>
                        <a:pt x="288" y="332"/>
                        <a:pt x="309" y="317"/>
                        <a:pt x="325" y="317"/>
                      </a:cubicBezTo>
                      <a:cubicBezTo>
                        <a:pt x="314" y="294"/>
                        <a:pt x="302" y="250"/>
                        <a:pt x="302" y="249"/>
                      </a:cubicBezTo>
                      <a:cubicBezTo>
                        <a:pt x="301" y="248"/>
                        <a:pt x="286" y="185"/>
                        <a:pt x="285" y="177"/>
                      </a:cubicBezTo>
                      <a:cubicBezTo>
                        <a:pt x="284" y="169"/>
                        <a:pt x="281" y="139"/>
                        <a:pt x="280" y="131"/>
                      </a:cubicBezTo>
                      <a:cubicBezTo>
                        <a:pt x="278" y="122"/>
                        <a:pt x="277" y="97"/>
                        <a:pt x="277" y="96"/>
                      </a:cubicBezTo>
                      <a:cubicBezTo>
                        <a:pt x="277" y="95"/>
                        <a:pt x="267" y="68"/>
                        <a:pt x="267" y="68"/>
                      </a:cubicBezTo>
                      <a:lnTo>
                        <a:pt x="341" y="0"/>
                      </a:ln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40"/>
                <p:cNvSpPr/>
                <p:nvPr/>
              </p:nvSpPr>
              <p:spPr>
                <a:xfrm>
                  <a:off x="2038350" y="1446213"/>
                  <a:ext cx="1306513" cy="1590675"/>
                </a:xfrm>
                <a:custGeom>
                  <a:rect b="b" l="l" r="r" t="t"/>
                  <a:pathLst>
                    <a:path extrusionOk="0" h="487" w="399">
                      <a:moveTo>
                        <a:pt x="291" y="290"/>
                      </a:moveTo>
                      <a:cubicBezTo>
                        <a:pt x="287" y="281"/>
                        <a:pt x="291" y="234"/>
                        <a:pt x="295" y="225"/>
                      </a:cubicBezTo>
                      <a:cubicBezTo>
                        <a:pt x="298" y="217"/>
                        <a:pt x="351" y="167"/>
                        <a:pt x="399" y="140"/>
                      </a:cubicBezTo>
                      <a:cubicBezTo>
                        <a:pt x="398" y="137"/>
                        <a:pt x="396" y="133"/>
                        <a:pt x="393" y="129"/>
                      </a:cubicBezTo>
                      <a:cubicBezTo>
                        <a:pt x="383" y="116"/>
                        <a:pt x="359" y="102"/>
                        <a:pt x="350" y="93"/>
                      </a:cubicBezTo>
                      <a:cubicBezTo>
                        <a:pt x="346" y="89"/>
                        <a:pt x="334" y="78"/>
                        <a:pt x="321" y="66"/>
                      </a:cubicBezTo>
                      <a:cubicBezTo>
                        <a:pt x="309" y="71"/>
                        <a:pt x="294" y="77"/>
                        <a:pt x="284" y="81"/>
                      </a:cubicBezTo>
                      <a:cubicBezTo>
                        <a:pt x="264" y="90"/>
                        <a:pt x="234" y="116"/>
                        <a:pt x="217" y="130"/>
                      </a:cubicBezTo>
                      <a:cubicBezTo>
                        <a:pt x="199" y="145"/>
                        <a:pt x="155" y="195"/>
                        <a:pt x="114" y="244"/>
                      </a:cubicBezTo>
                      <a:cubicBezTo>
                        <a:pt x="120" y="183"/>
                        <a:pt x="148" y="131"/>
                        <a:pt x="177" y="91"/>
                      </a:cubicBezTo>
                      <a:cubicBezTo>
                        <a:pt x="157" y="70"/>
                        <a:pt x="147" y="43"/>
                        <a:pt x="136" y="0"/>
                      </a:cubicBezTo>
                      <a:cubicBezTo>
                        <a:pt x="107" y="0"/>
                        <a:pt x="88" y="4"/>
                        <a:pt x="79" y="8"/>
                      </a:cubicBezTo>
                      <a:cubicBezTo>
                        <a:pt x="68" y="14"/>
                        <a:pt x="65" y="19"/>
                        <a:pt x="64" y="30"/>
                      </a:cubicBezTo>
                      <a:cubicBezTo>
                        <a:pt x="62" y="40"/>
                        <a:pt x="64" y="61"/>
                        <a:pt x="63" y="70"/>
                      </a:cubicBezTo>
                      <a:cubicBezTo>
                        <a:pt x="63" y="80"/>
                        <a:pt x="55" y="116"/>
                        <a:pt x="50" y="128"/>
                      </a:cubicBezTo>
                      <a:cubicBezTo>
                        <a:pt x="46" y="139"/>
                        <a:pt x="31" y="161"/>
                        <a:pt x="22" y="172"/>
                      </a:cubicBezTo>
                      <a:cubicBezTo>
                        <a:pt x="13" y="184"/>
                        <a:pt x="11" y="194"/>
                        <a:pt x="9" y="208"/>
                      </a:cubicBezTo>
                      <a:cubicBezTo>
                        <a:pt x="8" y="221"/>
                        <a:pt x="10" y="234"/>
                        <a:pt x="11" y="247"/>
                      </a:cubicBezTo>
                      <a:cubicBezTo>
                        <a:pt x="11" y="260"/>
                        <a:pt x="6" y="297"/>
                        <a:pt x="6" y="297"/>
                      </a:cubicBezTo>
                      <a:cubicBezTo>
                        <a:pt x="3" y="310"/>
                        <a:pt x="2" y="320"/>
                        <a:pt x="3" y="326"/>
                      </a:cubicBezTo>
                      <a:cubicBezTo>
                        <a:pt x="5" y="332"/>
                        <a:pt x="9" y="334"/>
                        <a:pt x="6" y="343"/>
                      </a:cubicBezTo>
                      <a:cubicBezTo>
                        <a:pt x="3" y="352"/>
                        <a:pt x="5" y="348"/>
                        <a:pt x="3" y="358"/>
                      </a:cubicBezTo>
                      <a:cubicBezTo>
                        <a:pt x="0" y="368"/>
                        <a:pt x="0" y="372"/>
                        <a:pt x="3" y="377"/>
                      </a:cubicBezTo>
                      <a:cubicBezTo>
                        <a:pt x="5" y="381"/>
                        <a:pt x="4" y="385"/>
                        <a:pt x="4" y="389"/>
                      </a:cubicBezTo>
                      <a:cubicBezTo>
                        <a:pt x="4" y="392"/>
                        <a:pt x="5" y="406"/>
                        <a:pt x="7" y="413"/>
                      </a:cubicBezTo>
                      <a:cubicBezTo>
                        <a:pt x="9" y="421"/>
                        <a:pt x="34" y="446"/>
                        <a:pt x="39" y="450"/>
                      </a:cubicBezTo>
                      <a:cubicBezTo>
                        <a:pt x="44" y="454"/>
                        <a:pt x="90" y="481"/>
                        <a:pt x="126" y="484"/>
                      </a:cubicBezTo>
                      <a:cubicBezTo>
                        <a:pt x="162" y="487"/>
                        <a:pt x="197" y="485"/>
                        <a:pt x="216" y="484"/>
                      </a:cubicBezTo>
                      <a:cubicBezTo>
                        <a:pt x="236" y="483"/>
                        <a:pt x="244" y="485"/>
                        <a:pt x="257" y="475"/>
                      </a:cubicBezTo>
                      <a:cubicBezTo>
                        <a:pt x="270" y="466"/>
                        <a:pt x="275" y="460"/>
                        <a:pt x="279" y="442"/>
                      </a:cubicBezTo>
                      <a:cubicBezTo>
                        <a:pt x="283" y="425"/>
                        <a:pt x="288" y="398"/>
                        <a:pt x="290" y="389"/>
                      </a:cubicBezTo>
                      <a:cubicBezTo>
                        <a:pt x="291" y="379"/>
                        <a:pt x="285" y="376"/>
                        <a:pt x="299" y="356"/>
                      </a:cubicBezTo>
                      <a:cubicBezTo>
                        <a:pt x="312" y="335"/>
                        <a:pt x="312" y="333"/>
                        <a:pt x="322" y="317"/>
                      </a:cubicBezTo>
                      <a:cubicBezTo>
                        <a:pt x="324" y="314"/>
                        <a:pt x="327" y="309"/>
                        <a:pt x="331" y="303"/>
                      </a:cubicBezTo>
                      <a:cubicBezTo>
                        <a:pt x="330" y="293"/>
                        <a:pt x="330" y="293"/>
                        <a:pt x="330" y="293"/>
                      </a:cubicBezTo>
                      <a:cubicBezTo>
                        <a:pt x="310" y="317"/>
                        <a:pt x="294" y="297"/>
                        <a:pt x="291" y="290"/>
                      </a:cubicBezTo>
                      <a:close/>
                    </a:path>
                  </a:pathLst>
                </a:custGeom>
                <a:solidFill>
                  <a:srgbClr val="F53C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40"/>
                <p:cNvSpPr/>
                <p:nvPr/>
              </p:nvSpPr>
              <p:spPr>
                <a:xfrm>
                  <a:off x="2201863" y="1446213"/>
                  <a:ext cx="923925" cy="1516063"/>
                </a:xfrm>
                <a:custGeom>
                  <a:rect b="b" l="l" r="r" t="t"/>
                  <a:pathLst>
                    <a:path extrusionOk="0" h="464" w="282">
                      <a:moveTo>
                        <a:pt x="20" y="410"/>
                      </a:moveTo>
                      <a:cubicBezTo>
                        <a:pt x="23" y="400"/>
                        <a:pt x="35" y="370"/>
                        <a:pt x="37" y="362"/>
                      </a:cubicBezTo>
                      <a:cubicBezTo>
                        <a:pt x="39" y="354"/>
                        <a:pt x="43" y="338"/>
                        <a:pt x="44" y="328"/>
                      </a:cubicBezTo>
                      <a:cubicBezTo>
                        <a:pt x="46" y="318"/>
                        <a:pt x="50" y="297"/>
                        <a:pt x="56" y="285"/>
                      </a:cubicBezTo>
                      <a:cubicBezTo>
                        <a:pt x="62" y="273"/>
                        <a:pt x="67" y="265"/>
                        <a:pt x="78" y="253"/>
                      </a:cubicBezTo>
                      <a:cubicBezTo>
                        <a:pt x="88" y="241"/>
                        <a:pt x="99" y="232"/>
                        <a:pt x="110" y="221"/>
                      </a:cubicBezTo>
                      <a:cubicBezTo>
                        <a:pt x="121" y="210"/>
                        <a:pt x="134" y="192"/>
                        <a:pt x="136" y="189"/>
                      </a:cubicBezTo>
                      <a:cubicBezTo>
                        <a:pt x="139" y="186"/>
                        <a:pt x="187" y="144"/>
                        <a:pt x="197" y="139"/>
                      </a:cubicBezTo>
                      <a:cubicBezTo>
                        <a:pt x="207" y="133"/>
                        <a:pt x="229" y="119"/>
                        <a:pt x="240" y="110"/>
                      </a:cubicBezTo>
                      <a:cubicBezTo>
                        <a:pt x="252" y="100"/>
                        <a:pt x="274" y="86"/>
                        <a:pt x="280" y="79"/>
                      </a:cubicBezTo>
                      <a:cubicBezTo>
                        <a:pt x="281" y="79"/>
                        <a:pt x="282" y="78"/>
                        <a:pt x="282" y="76"/>
                      </a:cubicBezTo>
                      <a:cubicBezTo>
                        <a:pt x="279" y="73"/>
                        <a:pt x="275" y="70"/>
                        <a:pt x="271" y="66"/>
                      </a:cubicBezTo>
                      <a:cubicBezTo>
                        <a:pt x="259" y="71"/>
                        <a:pt x="244" y="77"/>
                        <a:pt x="234" y="81"/>
                      </a:cubicBezTo>
                      <a:cubicBezTo>
                        <a:pt x="214" y="90"/>
                        <a:pt x="184" y="116"/>
                        <a:pt x="167" y="130"/>
                      </a:cubicBezTo>
                      <a:cubicBezTo>
                        <a:pt x="149" y="145"/>
                        <a:pt x="105" y="195"/>
                        <a:pt x="64" y="244"/>
                      </a:cubicBezTo>
                      <a:cubicBezTo>
                        <a:pt x="70" y="183"/>
                        <a:pt x="98" y="131"/>
                        <a:pt x="127" y="91"/>
                      </a:cubicBezTo>
                      <a:cubicBezTo>
                        <a:pt x="107" y="70"/>
                        <a:pt x="97" y="43"/>
                        <a:pt x="86" y="0"/>
                      </a:cubicBezTo>
                      <a:cubicBezTo>
                        <a:pt x="83" y="0"/>
                        <a:pt x="79" y="0"/>
                        <a:pt x="76" y="0"/>
                      </a:cubicBezTo>
                      <a:cubicBezTo>
                        <a:pt x="85" y="28"/>
                        <a:pt x="85" y="28"/>
                        <a:pt x="85" y="28"/>
                      </a:cubicBezTo>
                      <a:cubicBezTo>
                        <a:pt x="89" y="63"/>
                        <a:pt x="98" y="90"/>
                        <a:pt x="98" y="90"/>
                      </a:cubicBezTo>
                      <a:cubicBezTo>
                        <a:pt x="98" y="90"/>
                        <a:pt x="58" y="150"/>
                        <a:pt x="51" y="241"/>
                      </a:cubicBezTo>
                      <a:cubicBezTo>
                        <a:pt x="42" y="266"/>
                        <a:pt x="27" y="316"/>
                        <a:pt x="25" y="321"/>
                      </a:cubicBezTo>
                      <a:cubicBezTo>
                        <a:pt x="23" y="327"/>
                        <a:pt x="21" y="342"/>
                        <a:pt x="20" y="350"/>
                      </a:cubicBezTo>
                      <a:cubicBezTo>
                        <a:pt x="18" y="358"/>
                        <a:pt x="12" y="378"/>
                        <a:pt x="9" y="382"/>
                      </a:cubicBezTo>
                      <a:cubicBezTo>
                        <a:pt x="7" y="387"/>
                        <a:pt x="2" y="416"/>
                        <a:pt x="1" y="422"/>
                      </a:cubicBezTo>
                      <a:cubicBezTo>
                        <a:pt x="0" y="426"/>
                        <a:pt x="0" y="445"/>
                        <a:pt x="0" y="457"/>
                      </a:cubicBezTo>
                      <a:cubicBezTo>
                        <a:pt x="4" y="459"/>
                        <a:pt x="8" y="461"/>
                        <a:pt x="13" y="464"/>
                      </a:cubicBezTo>
                      <a:cubicBezTo>
                        <a:pt x="14" y="453"/>
                        <a:pt x="15" y="439"/>
                        <a:pt x="16" y="436"/>
                      </a:cubicBezTo>
                      <a:cubicBezTo>
                        <a:pt x="17" y="431"/>
                        <a:pt x="17" y="419"/>
                        <a:pt x="20" y="410"/>
                      </a:cubicBezTo>
                      <a:close/>
                    </a:path>
                  </a:pathLst>
                </a:custGeom>
                <a:solidFill>
                  <a:srgbClr val="0757BD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40"/>
                <p:cNvSpPr/>
                <p:nvPr/>
              </p:nvSpPr>
              <p:spPr>
                <a:xfrm>
                  <a:off x="2411413" y="1074738"/>
                  <a:ext cx="593725" cy="642938"/>
                </a:xfrm>
                <a:custGeom>
                  <a:rect b="b" l="l" r="r" t="t"/>
                  <a:pathLst>
                    <a:path extrusionOk="0" h="197" w="181">
                      <a:moveTo>
                        <a:pt x="5" y="13"/>
                      </a:moveTo>
                      <a:cubicBezTo>
                        <a:pt x="5" y="25"/>
                        <a:pt x="0" y="47"/>
                        <a:pt x="1" y="54"/>
                      </a:cubicBezTo>
                      <a:cubicBezTo>
                        <a:pt x="1" y="61"/>
                        <a:pt x="3" y="84"/>
                        <a:pt x="3" y="89"/>
                      </a:cubicBezTo>
                      <a:cubicBezTo>
                        <a:pt x="3" y="94"/>
                        <a:pt x="8" y="116"/>
                        <a:pt x="9" y="121"/>
                      </a:cubicBezTo>
                      <a:cubicBezTo>
                        <a:pt x="9" y="126"/>
                        <a:pt x="24" y="197"/>
                        <a:pt x="75" y="168"/>
                      </a:cubicBezTo>
                      <a:cubicBezTo>
                        <a:pt x="111" y="150"/>
                        <a:pt x="132" y="134"/>
                        <a:pt x="134" y="132"/>
                      </a:cubicBezTo>
                      <a:cubicBezTo>
                        <a:pt x="136" y="131"/>
                        <a:pt x="179" y="82"/>
                        <a:pt x="180" y="79"/>
                      </a:cubicBezTo>
                      <a:cubicBezTo>
                        <a:pt x="181" y="76"/>
                        <a:pt x="180" y="54"/>
                        <a:pt x="167" y="42"/>
                      </a:cubicBezTo>
                      <a:cubicBezTo>
                        <a:pt x="153" y="30"/>
                        <a:pt x="75" y="2"/>
                        <a:pt x="59" y="1"/>
                      </a:cubicBezTo>
                      <a:cubicBezTo>
                        <a:pt x="43" y="0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40"/>
                <p:cNvSpPr/>
                <p:nvPr/>
              </p:nvSpPr>
              <p:spPr>
                <a:xfrm>
                  <a:off x="2373313" y="627063"/>
                  <a:ext cx="777875" cy="766763"/>
                </a:xfrm>
                <a:custGeom>
                  <a:rect b="b" l="l" r="r" t="t"/>
                  <a:pathLst>
                    <a:path extrusionOk="0" h="235" w="238">
                      <a:moveTo>
                        <a:pt x="13" y="142"/>
                      </a:moveTo>
                      <a:cubicBezTo>
                        <a:pt x="14" y="153"/>
                        <a:pt x="18" y="168"/>
                        <a:pt x="20" y="174"/>
                      </a:cubicBezTo>
                      <a:cubicBezTo>
                        <a:pt x="24" y="183"/>
                        <a:pt x="34" y="210"/>
                        <a:pt x="72" y="220"/>
                      </a:cubicBezTo>
                      <a:cubicBezTo>
                        <a:pt x="110" y="229"/>
                        <a:pt x="120" y="234"/>
                        <a:pt x="138" y="234"/>
                      </a:cubicBezTo>
                      <a:cubicBezTo>
                        <a:pt x="155" y="235"/>
                        <a:pt x="163" y="233"/>
                        <a:pt x="175" y="234"/>
                      </a:cubicBezTo>
                      <a:cubicBezTo>
                        <a:pt x="186" y="235"/>
                        <a:pt x="203" y="216"/>
                        <a:pt x="214" y="207"/>
                      </a:cubicBezTo>
                      <a:cubicBezTo>
                        <a:pt x="224" y="199"/>
                        <a:pt x="238" y="138"/>
                        <a:pt x="233" y="108"/>
                      </a:cubicBezTo>
                      <a:cubicBezTo>
                        <a:pt x="228" y="79"/>
                        <a:pt x="225" y="48"/>
                        <a:pt x="209" y="33"/>
                      </a:cubicBezTo>
                      <a:cubicBezTo>
                        <a:pt x="193" y="18"/>
                        <a:pt x="146" y="0"/>
                        <a:pt x="118" y="3"/>
                      </a:cubicBezTo>
                      <a:cubicBezTo>
                        <a:pt x="89" y="6"/>
                        <a:pt x="6" y="40"/>
                        <a:pt x="1" y="109"/>
                      </a:cubicBezTo>
                      <a:cubicBezTo>
                        <a:pt x="0" y="121"/>
                        <a:pt x="13" y="142"/>
                        <a:pt x="13" y="142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40"/>
                <p:cNvSpPr/>
                <p:nvPr/>
              </p:nvSpPr>
              <p:spPr>
                <a:xfrm>
                  <a:off x="2565400" y="1214438"/>
                  <a:ext cx="649288" cy="954088"/>
                </a:xfrm>
                <a:custGeom>
                  <a:rect b="b" l="l" r="r" t="t"/>
                  <a:pathLst>
                    <a:path extrusionOk="0" h="292" w="198">
                      <a:moveTo>
                        <a:pt x="196" y="117"/>
                      </a:moveTo>
                      <a:cubicBezTo>
                        <a:pt x="195" y="95"/>
                        <a:pt x="191" y="63"/>
                        <a:pt x="185" y="48"/>
                      </a:cubicBezTo>
                      <a:cubicBezTo>
                        <a:pt x="181" y="38"/>
                        <a:pt x="172" y="15"/>
                        <a:pt x="167" y="0"/>
                      </a:cubicBezTo>
                      <a:cubicBezTo>
                        <a:pt x="163" y="14"/>
                        <a:pt x="159" y="24"/>
                        <a:pt x="155" y="27"/>
                      </a:cubicBezTo>
                      <a:cubicBezTo>
                        <a:pt x="148" y="33"/>
                        <a:pt x="139" y="43"/>
                        <a:pt x="130" y="49"/>
                      </a:cubicBezTo>
                      <a:cubicBezTo>
                        <a:pt x="132" y="58"/>
                        <a:pt x="134" y="67"/>
                        <a:pt x="134" y="73"/>
                      </a:cubicBezTo>
                      <a:cubicBezTo>
                        <a:pt x="135" y="82"/>
                        <a:pt x="130" y="101"/>
                        <a:pt x="126" y="108"/>
                      </a:cubicBezTo>
                      <a:cubicBezTo>
                        <a:pt x="123" y="114"/>
                        <a:pt x="107" y="128"/>
                        <a:pt x="101" y="131"/>
                      </a:cubicBezTo>
                      <a:cubicBezTo>
                        <a:pt x="96" y="135"/>
                        <a:pt x="80" y="150"/>
                        <a:pt x="77" y="154"/>
                      </a:cubicBezTo>
                      <a:cubicBezTo>
                        <a:pt x="74" y="157"/>
                        <a:pt x="39" y="179"/>
                        <a:pt x="34" y="184"/>
                      </a:cubicBezTo>
                      <a:cubicBezTo>
                        <a:pt x="29" y="188"/>
                        <a:pt x="0" y="203"/>
                        <a:pt x="6" y="248"/>
                      </a:cubicBezTo>
                      <a:cubicBezTo>
                        <a:pt x="13" y="292"/>
                        <a:pt x="18" y="289"/>
                        <a:pt x="18" y="289"/>
                      </a:cubicBezTo>
                      <a:cubicBezTo>
                        <a:pt x="18" y="289"/>
                        <a:pt x="34" y="265"/>
                        <a:pt x="45" y="254"/>
                      </a:cubicBezTo>
                      <a:cubicBezTo>
                        <a:pt x="56" y="243"/>
                        <a:pt x="57" y="235"/>
                        <a:pt x="77" y="227"/>
                      </a:cubicBezTo>
                      <a:cubicBezTo>
                        <a:pt x="97" y="220"/>
                        <a:pt x="124" y="211"/>
                        <a:pt x="141" y="203"/>
                      </a:cubicBezTo>
                      <a:cubicBezTo>
                        <a:pt x="158" y="195"/>
                        <a:pt x="171" y="190"/>
                        <a:pt x="181" y="177"/>
                      </a:cubicBezTo>
                      <a:cubicBezTo>
                        <a:pt x="191" y="165"/>
                        <a:pt x="198" y="138"/>
                        <a:pt x="196" y="117"/>
                      </a:cubicBezTo>
                      <a:close/>
                    </a:path>
                  </a:pathLst>
                </a:custGeom>
                <a:solidFill>
                  <a:srgbClr val="8B5E3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40"/>
                <p:cNvSpPr/>
                <p:nvPr/>
              </p:nvSpPr>
              <p:spPr>
                <a:xfrm>
                  <a:off x="1082675" y="1525588"/>
                  <a:ext cx="1168400" cy="1412875"/>
                </a:xfrm>
                <a:custGeom>
                  <a:rect b="b" l="l" r="r" t="t"/>
                  <a:pathLst>
                    <a:path extrusionOk="0" h="433" w="357">
                      <a:moveTo>
                        <a:pt x="298" y="273"/>
                      </a:moveTo>
                      <a:cubicBezTo>
                        <a:pt x="298" y="273"/>
                        <a:pt x="303" y="236"/>
                        <a:pt x="303" y="223"/>
                      </a:cubicBezTo>
                      <a:cubicBezTo>
                        <a:pt x="302" y="210"/>
                        <a:pt x="300" y="197"/>
                        <a:pt x="301" y="184"/>
                      </a:cubicBezTo>
                      <a:cubicBezTo>
                        <a:pt x="303" y="170"/>
                        <a:pt x="305" y="160"/>
                        <a:pt x="314" y="148"/>
                      </a:cubicBezTo>
                      <a:cubicBezTo>
                        <a:pt x="323" y="137"/>
                        <a:pt x="338" y="115"/>
                        <a:pt x="342" y="104"/>
                      </a:cubicBezTo>
                      <a:cubicBezTo>
                        <a:pt x="347" y="92"/>
                        <a:pt x="355" y="56"/>
                        <a:pt x="355" y="46"/>
                      </a:cubicBezTo>
                      <a:cubicBezTo>
                        <a:pt x="356" y="37"/>
                        <a:pt x="354" y="16"/>
                        <a:pt x="356" y="6"/>
                      </a:cubicBezTo>
                      <a:cubicBezTo>
                        <a:pt x="356" y="4"/>
                        <a:pt x="356" y="2"/>
                        <a:pt x="357" y="0"/>
                      </a:cubicBezTo>
                      <a:cubicBezTo>
                        <a:pt x="332" y="23"/>
                        <a:pt x="320" y="39"/>
                        <a:pt x="318" y="57"/>
                      </a:cubicBezTo>
                      <a:cubicBezTo>
                        <a:pt x="316" y="76"/>
                        <a:pt x="299" y="146"/>
                        <a:pt x="272" y="182"/>
                      </a:cubicBezTo>
                      <a:cubicBezTo>
                        <a:pt x="251" y="213"/>
                        <a:pt x="246" y="231"/>
                        <a:pt x="235" y="235"/>
                      </a:cubicBezTo>
                      <a:cubicBezTo>
                        <a:pt x="223" y="238"/>
                        <a:pt x="179" y="274"/>
                        <a:pt x="166" y="282"/>
                      </a:cubicBezTo>
                      <a:cubicBezTo>
                        <a:pt x="153" y="290"/>
                        <a:pt x="110" y="329"/>
                        <a:pt x="105" y="332"/>
                      </a:cubicBezTo>
                      <a:cubicBezTo>
                        <a:pt x="100" y="336"/>
                        <a:pt x="100" y="339"/>
                        <a:pt x="96" y="338"/>
                      </a:cubicBezTo>
                      <a:cubicBezTo>
                        <a:pt x="92" y="337"/>
                        <a:pt x="84" y="327"/>
                        <a:pt x="82" y="325"/>
                      </a:cubicBezTo>
                      <a:cubicBezTo>
                        <a:pt x="79" y="322"/>
                        <a:pt x="77" y="320"/>
                        <a:pt x="75" y="314"/>
                      </a:cubicBezTo>
                      <a:cubicBezTo>
                        <a:pt x="74" y="308"/>
                        <a:pt x="76" y="296"/>
                        <a:pt x="70" y="293"/>
                      </a:cubicBezTo>
                      <a:cubicBezTo>
                        <a:pt x="63" y="291"/>
                        <a:pt x="57" y="291"/>
                        <a:pt x="56" y="297"/>
                      </a:cubicBezTo>
                      <a:cubicBezTo>
                        <a:pt x="55" y="303"/>
                        <a:pt x="55" y="314"/>
                        <a:pt x="54" y="319"/>
                      </a:cubicBezTo>
                      <a:cubicBezTo>
                        <a:pt x="53" y="324"/>
                        <a:pt x="49" y="334"/>
                        <a:pt x="43" y="337"/>
                      </a:cubicBezTo>
                      <a:cubicBezTo>
                        <a:pt x="37" y="340"/>
                        <a:pt x="11" y="344"/>
                        <a:pt x="8" y="347"/>
                      </a:cubicBezTo>
                      <a:cubicBezTo>
                        <a:pt x="6" y="350"/>
                        <a:pt x="1" y="357"/>
                        <a:pt x="3" y="362"/>
                      </a:cubicBezTo>
                      <a:cubicBezTo>
                        <a:pt x="4" y="366"/>
                        <a:pt x="7" y="366"/>
                        <a:pt x="4" y="372"/>
                      </a:cubicBezTo>
                      <a:cubicBezTo>
                        <a:pt x="1" y="378"/>
                        <a:pt x="0" y="389"/>
                        <a:pt x="4" y="390"/>
                      </a:cubicBezTo>
                      <a:cubicBezTo>
                        <a:pt x="7" y="392"/>
                        <a:pt x="9" y="394"/>
                        <a:pt x="9" y="396"/>
                      </a:cubicBezTo>
                      <a:cubicBezTo>
                        <a:pt x="9" y="397"/>
                        <a:pt x="7" y="402"/>
                        <a:pt x="10" y="406"/>
                      </a:cubicBezTo>
                      <a:cubicBezTo>
                        <a:pt x="13" y="409"/>
                        <a:pt x="20" y="410"/>
                        <a:pt x="22" y="412"/>
                      </a:cubicBezTo>
                      <a:cubicBezTo>
                        <a:pt x="23" y="414"/>
                        <a:pt x="23" y="422"/>
                        <a:pt x="27" y="426"/>
                      </a:cubicBezTo>
                      <a:cubicBezTo>
                        <a:pt x="31" y="430"/>
                        <a:pt x="37" y="433"/>
                        <a:pt x="43" y="432"/>
                      </a:cubicBezTo>
                      <a:cubicBezTo>
                        <a:pt x="50" y="432"/>
                        <a:pt x="69" y="426"/>
                        <a:pt x="78" y="421"/>
                      </a:cubicBezTo>
                      <a:cubicBezTo>
                        <a:pt x="86" y="416"/>
                        <a:pt x="113" y="398"/>
                        <a:pt x="121" y="391"/>
                      </a:cubicBezTo>
                      <a:cubicBezTo>
                        <a:pt x="129" y="384"/>
                        <a:pt x="148" y="367"/>
                        <a:pt x="156" y="362"/>
                      </a:cubicBezTo>
                      <a:cubicBezTo>
                        <a:pt x="163" y="356"/>
                        <a:pt x="192" y="342"/>
                        <a:pt x="201" y="336"/>
                      </a:cubicBezTo>
                      <a:cubicBezTo>
                        <a:pt x="211" y="330"/>
                        <a:pt x="227" y="321"/>
                        <a:pt x="239" y="316"/>
                      </a:cubicBezTo>
                      <a:cubicBezTo>
                        <a:pt x="248" y="313"/>
                        <a:pt x="275" y="296"/>
                        <a:pt x="295" y="287"/>
                      </a:cubicBezTo>
                      <a:cubicBezTo>
                        <a:pt x="296" y="283"/>
                        <a:pt x="297" y="278"/>
                        <a:pt x="298" y="273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5" name="Google Shape;255;p40"/>
              <p:cNvGrpSpPr/>
              <p:nvPr/>
            </p:nvGrpSpPr>
            <p:grpSpPr>
              <a:xfrm>
                <a:off x="8382824" y="2252856"/>
                <a:ext cx="2285176" cy="1534347"/>
                <a:chOff x="5726113" y="2289175"/>
                <a:chExt cx="3551238" cy="2384425"/>
              </a:xfrm>
            </p:grpSpPr>
            <p:sp>
              <p:nvSpPr>
                <p:cNvPr id="256" name="Google Shape;256;p40"/>
                <p:cNvSpPr/>
                <p:nvPr/>
              </p:nvSpPr>
              <p:spPr>
                <a:xfrm>
                  <a:off x="6738938" y="2751138"/>
                  <a:ext cx="312738" cy="501650"/>
                </a:xfrm>
                <a:custGeom>
                  <a:rect b="b" l="l" r="r" t="t"/>
                  <a:pathLst>
                    <a:path extrusionOk="0" h="157" w="98">
                      <a:moveTo>
                        <a:pt x="98" y="157"/>
                      </a:moveTo>
                      <a:cubicBezTo>
                        <a:pt x="98" y="153"/>
                        <a:pt x="97" y="149"/>
                        <a:pt x="94" y="145"/>
                      </a:cubicBezTo>
                      <a:cubicBezTo>
                        <a:pt x="94" y="145"/>
                        <a:pt x="94" y="145"/>
                        <a:pt x="94" y="144"/>
                      </a:cubicBezTo>
                      <a:cubicBezTo>
                        <a:pt x="94" y="144"/>
                        <a:pt x="94" y="144"/>
                        <a:pt x="94" y="144"/>
                      </a:cubicBezTo>
                      <a:cubicBezTo>
                        <a:pt x="92" y="140"/>
                        <a:pt x="88" y="137"/>
                        <a:pt x="85" y="134"/>
                      </a:cubicBezTo>
                      <a:cubicBezTo>
                        <a:pt x="84" y="133"/>
                        <a:pt x="83" y="132"/>
                        <a:pt x="82" y="132"/>
                      </a:cubicBezTo>
                      <a:cubicBezTo>
                        <a:pt x="81" y="131"/>
                        <a:pt x="81" y="131"/>
                        <a:pt x="80" y="130"/>
                      </a:cubicBezTo>
                      <a:cubicBezTo>
                        <a:pt x="70" y="125"/>
                        <a:pt x="61" y="121"/>
                        <a:pt x="51" y="119"/>
                      </a:cubicBezTo>
                      <a:cubicBezTo>
                        <a:pt x="46" y="118"/>
                        <a:pt x="40" y="117"/>
                        <a:pt x="34" y="117"/>
                      </a:cubicBezTo>
                      <a:cubicBezTo>
                        <a:pt x="32" y="117"/>
                        <a:pt x="31" y="117"/>
                        <a:pt x="30" y="117"/>
                      </a:cubicBezTo>
                      <a:cubicBezTo>
                        <a:pt x="27" y="117"/>
                        <a:pt x="25" y="117"/>
                        <a:pt x="23" y="117"/>
                      </a:cubicBezTo>
                      <a:cubicBezTo>
                        <a:pt x="17" y="116"/>
                        <a:pt x="12" y="115"/>
                        <a:pt x="8" y="113"/>
                      </a:cubicBezTo>
                      <a:cubicBezTo>
                        <a:pt x="3" y="110"/>
                        <a:pt x="1" y="106"/>
                        <a:pt x="1" y="10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3" y="8"/>
                        <a:pt x="8" y="11"/>
                      </a:cubicBezTo>
                      <a:cubicBezTo>
                        <a:pt x="11" y="13"/>
                        <a:pt x="16" y="14"/>
                        <a:pt x="23" y="15"/>
                      </a:cubicBezTo>
                      <a:cubicBezTo>
                        <a:pt x="24" y="15"/>
                        <a:pt x="27" y="15"/>
                        <a:pt x="30" y="15"/>
                      </a:cubicBezTo>
                      <a:cubicBezTo>
                        <a:pt x="31" y="15"/>
                        <a:pt x="32" y="15"/>
                        <a:pt x="34" y="15"/>
                      </a:cubicBezTo>
                      <a:cubicBezTo>
                        <a:pt x="39" y="16"/>
                        <a:pt x="45" y="16"/>
                        <a:pt x="51" y="17"/>
                      </a:cubicBezTo>
                      <a:cubicBezTo>
                        <a:pt x="61" y="19"/>
                        <a:pt x="70" y="23"/>
                        <a:pt x="79" y="28"/>
                      </a:cubicBezTo>
                      <a:cubicBezTo>
                        <a:pt x="80" y="29"/>
                        <a:pt x="81" y="29"/>
                        <a:pt x="82" y="30"/>
                      </a:cubicBezTo>
                      <a:cubicBezTo>
                        <a:pt x="83" y="30"/>
                        <a:pt x="83" y="31"/>
                        <a:pt x="84" y="32"/>
                      </a:cubicBezTo>
                      <a:cubicBezTo>
                        <a:pt x="88" y="35"/>
                        <a:pt x="91" y="38"/>
                        <a:pt x="94" y="42"/>
                      </a:cubicBezTo>
                      <a:cubicBezTo>
                        <a:pt x="94" y="42"/>
                        <a:pt x="94" y="42"/>
                        <a:pt x="94" y="43"/>
                      </a:cubicBezTo>
                      <a:cubicBezTo>
                        <a:pt x="94" y="43"/>
                        <a:pt x="94" y="43"/>
                        <a:pt x="94" y="43"/>
                      </a:cubicBezTo>
                      <a:cubicBezTo>
                        <a:pt x="96" y="47"/>
                        <a:pt x="97" y="51"/>
                        <a:pt x="97" y="55"/>
                      </a:cubicBezTo>
                      <a:lnTo>
                        <a:pt x="98" y="157"/>
                      </a:lnTo>
                      <a:close/>
                    </a:path>
                  </a:pathLst>
                </a:custGeom>
                <a:solidFill>
                  <a:srgbClr val="6E3FD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40"/>
                <p:cNvSpPr/>
                <p:nvPr/>
              </p:nvSpPr>
              <p:spPr>
                <a:xfrm>
                  <a:off x="7986713" y="2744788"/>
                  <a:ext cx="277813" cy="492125"/>
                </a:xfrm>
                <a:custGeom>
                  <a:rect b="b" l="l" r="r" t="t"/>
                  <a:pathLst>
                    <a:path extrusionOk="0" h="154" w="87">
                      <a:moveTo>
                        <a:pt x="87" y="0"/>
                      </a:moveTo>
                      <a:cubicBezTo>
                        <a:pt x="87" y="102"/>
                        <a:pt x="87" y="102"/>
                        <a:pt x="87" y="102"/>
                      </a:cubicBezTo>
                      <a:cubicBezTo>
                        <a:pt x="87" y="105"/>
                        <a:pt x="85" y="108"/>
                        <a:pt x="81" y="110"/>
                      </a:cubicBezTo>
                      <a:cubicBezTo>
                        <a:pt x="77" y="112"/>
                        <a:pt x="73" y="114"/>
                        <a:pt x="67" y="114"/>
                      </a:cubicBezTo>
                      <a:cubicBezTo>
                        <a:pt x="50" y="114"/>
                        <a:pt x="34" y="118"/>
                        <a:pt x="21" y="125"/>
                      </a:cubicBezTo>
                      <a:cubicBezTo>
                        <a:pt x="7" y="133"/>
                        <a:pt x="0" y="144"/>
                        <a:pt x="0" y="154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42"/>
                        <a:pt x="7" y="32"/>
                        <a:pt x="20" y="24"/>
                      </a:cubicBezTo>
                      <a:cubicBezTo>
                        <a:pt x="33" y="16"/>
                        <a:pt x="50" y="12"/>
                        <a:pt x="67" y="12"/>
                      </a:cubicBezTo>
                      <a:cubicBezTo>
                        <a:pt x="73" y="12"/>
                        <a:pt x="77" y="10"/>
                        <a:pt x="80" y="9"/>
                      </a:cubicBezTo>
                      <a:cubicBezTo>
                        <a:pt x="84" y="6"/>
                        <a:pt x="87" y="3"/>
                        <a:pt x="87" y="0"/>
                      </a:cubicBezTo>
                      <a:close/>
                    </a:path>
                  </a:pathLst>
                </a:custGeom>
                <a:solidFill>
                  <a:srgbClr val="6E3FD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40"/>
                <p:cNvSpPr/>
                <p:nvPr/>
              </p:nvSpPr>
              <p:spPr>
                <a:xfrm>
                  <a:off x="5726113" y="3319463"/>
                  <a:ext cx="763588" cy="781050"/>
                </a:xfrm>
                <a:custGeom>
                  <a:rect b="b" l="l" r="r" t="t"/>
                  <a:pathLst>
                    <a:path extrusionOk="0" h="245" w="240">
                      <a:moveTo>
                        <a:pt x="240" y="144"/>
                      </a:moveTo>
                      <a:cubicBezTo>
                        <a:pt x="239" y="141"/>
                        <a:pt x="237" y="138"/>
                        <a:pt x="234" y="13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02"/>
                        <a:pt x="1" y="102"/>
                        <a:pt x="1" y="102"/>
                      </a:cubicBezTo>
                      <a:cubicBezTo>
                        <a:pt x="234" y="238"/>
                        <a:pt x="234" y="238"/>
                        <a:pt x="234" y="238"/>
                      </a:cubicBezTo>
                      <a:cubicBezTo>
                        <a:pt x="238" y="240"/>
                        <a:pt x="240" y="243"/>
                        <a:pt x="240" y="245"/>
                      </a:cubicBezTo>
                      <a:cubicBezTo>
                        <a:pt x="240" y="211"/>
                        <a:pt x="240" y="178"/>
                        <a:pt x="240" y="144"/>
                      </a:cubicBezTo>
                      <a:close/>
                    </a:path>
                  </a:pathLst>
                </a:custGeom>
                <a:solidFill>
                  <a:srgbClr val="7447D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40"/>
                <p:cNvSpPr/>
                <p:nvPr/>
              </p:nvSpPr>
              <p:spPr>
                <a:xfrm>
                  <a:off x="6175375" y="3898900"/>
                  <a:ext cx="1320800" cy="774700"/>
                </a:xfrm>
                <a:custGeom>
                  <a:rect b="b" l="l" r="r" t="t"/>
                  <a:pathLst>
                    <a:path extrusionOk="0" h="243" w="415">
                      <a:moveTo>
                        <a:pt x="415" y="243"/>
                      </a:moveTo>
                      <a:cubicBezTo>
                        <a:pt x="182" y="107"/>
                        <a:pt x="182" y="107"/>
                        <a:pt x="182" y="107"/>
                      </a:cubicBezTo>
                      <a:cubicBezTo>
                        <a:pt x="172" y="102"/>
                        <a:pt x="157" y="102"/>
                        <a:pt x="148" y="107"/>
                      </a:cubicBezTo>
                      <a:cubicBezTo>
                        <a:pt x="148" y="107"/>
                        <a:pt x="147" y="107"/>
                        <a:pt x="147" y="107"/>
                      </a:cubicBezTo>
                      <a:cubicBezTo>
                        <a:pt x="144" y="109"/>
                        <a:pt x="142" y="111"/>
                        <a:pt x="141" y="114"/>
                      </a:cubicBezTo>
                      <a:cubicBezTo>
                        <a:pt x="140" y="114"/>
                        <a:pt x="140" y="114"/>
                        <a:pt x="140" y="115"/>
                      </a:cubicBezTo>
                      <a:cubicBezTo>
                        <a:pt x="140" y="115"/>
                        <a:pt x="140" y="116"/>
                        <a:pt x="140" y="116"/>
                      </a:cubicBezTo>
                      <a:cubicBezTo>
                        <a:pt x="139" y="119"/>
                        <a:pt x="139" y="120"/>
                        <a:pt x="139" y="122"/>
                      </a:cubicBezTo>
                      <a:cubicBezTo>
                        <a:pt x="139" y="122"/>
                        <a:pt x="139" y="122"/>
                        <a:pt x="139" y="122"/>
                      </a:cubicBezTo>
                      <a:cubicBezTo>
                        <a:pt x="138" y="131"/>
                        <a:pt x="132" y="140"/>
                        <a:pt x="121" y="147"/>
                      </a:cubicBezTo>
                      <a:cubicBezTo>
                        <a:pt x="121" y="147"/>
                        <a:pt x="121" y="147"/>
                        <a:pt x="120" y="147"/>
                      </a:cubicBezTo>
                      <a:cubicBezTo>
                        <a:pt x="120" y="148"/>
                        <a:pt x="120" y="148"/>
                        <a:pt x="120" y="148"/>
                      </a:cubicBezTo>
                      <a:cubicBezTo>
                        <a:pt x="91" y="164"/>
                        <a:pt x="47" y="164"/>
                        <a:pt x="21" y="148"/>
                      </a:cubicBezTo>
                      <a:cubicBezTo>
                        <a:pt x="19" y="147"/>
                        <a:pt x="17" y="146"/>
                        <a:pt x="15" y="145"/>
                      </a:cubicBezTo>
                      <a:cubicBezTo>
                        <a:pt x="6" y="138"/>
                        <a:pt x="1" y="129"/>
                        <a:pt x="1" y="12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7"/>
                        <a:pt x="5" y="36"/>
                        <a:pt x="15" y="43"/>
                      </a:cubicBezTo>
                      <a:cubicBezTo>
                        <a:pt x="17" y="44"/>
                        <a:pt x="19" y="46"/>
                        <a:pt x="20" y="47"/>
                      </a:cubicBezTo>
                      <a:cubicBezTo>
                        <a:pt x="47" y="62"/>
                        <a:pt x="90" y="62"/>
                        <a:pt x="119" y="46"/>
                      </a:cubicBezTo>
                      <a:cubicBezTo>
                        <a:pt x="120" y="46"/>
                        <a:pt x="120" y="46"/>
                        <a:pt x="120" y="46"/>
                      </a:cubicBezTo>
                      <a:cubicBezTo>
                        <a:pt x="120" y="45"/>
                        <a:pt x="121" y="45"/>
                        <a:pt x="121" y="45"/>
                      </a:cubicBezTo>
                      <a:cubicBezTo>
                        <a:pt x="132" y="38"/>
                        <a:pt x="138" y="29"/>
                        <a:pt x="139" y="20"/>
                      </a:cubicBezTo>
                      <a:cubicBezTo>
                        <a:pt x="139" y="20"/>
                        <a:pt x="139" y="20"/>
                        <a:pt x="139" y="20"/>
                      </a:cubicBezTo>
                      <a:cubicBezTo>
                        <a:pt x="139" y="18"/>
                        <a:pt x="139" y="17"/>
                        <a:pt x="140" y="14"/>
                      </a:cubicBezTo>
                      <a:cubicBezTo>
                        <a:pt x="140" y="14"/>
                        <a:pt x="140" y="13"/>
                        <a:pt x="140" y="13"/>
                      </a:cubicBezTo>
                      <a:cubicBezTo>
                        <a:pt x="140" y="12"/>
                        <a:pt x="140" y="12"/>
                        <a:pt x="140" y="12"/>
                      </a:cubicBezTo>
                      <a:cubicBezTo>
                        <a:pt x="141" y="10"/>
                        <a:pt x="143" y="8"/>
                        <a:pt x="147" y="5"/>
                      </a:cubicBezTo>
                      <a:cubicBezTo>
                        <a:pt x="147" y="5"/>
                        <a:pt x="147" y="5"/>
                        <a:pt x="148" y="5"/>
                      </a:cubicBezTo>
                      <a:cubicBezTo>
                        <a:pt x="157" y="0"/>
                        <a:pt x="172" y="0"/>
                        <a:pt x="182" y="6"/>
                      </a:cubicBezTo>
                      <a:cubicBezTo>
                        <a:pt x="415" y="141"/>
                        <a:pt x="415" y="141"/>
                        <a:pt x="415" y="141"/>
                      </a:cubicBezTo>
                      <a:lnTo>
                        <a:pt x="415" y="243"/>
                      </a:lnTo>
                      <a:close/>
                    </a:path>
                  </a:pathLst>
                </a:custGeom>
                <a:solidFill>
                  <a:srgbClr val="7447D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40"/>
                <p:cNvSpPr/>
                <p:nvPr/>
              </p:nvSpPr>
              <p:spPr>
                <a:xfrm>
                  <a:off x="7942263" y="3319463"/>
                  <a:ext cx="1335088" cy="787400"/>
                </a:xfrm>
                <a:custGeom>
                  <a:rect b="b" l="l" r="r" t="t"/>
                  <a:pathLst>
                    <a:path extrusionOk="0" h="247" w="419">
                      <a:moveTo>
                        <a:pt x="419" y="0"/>
                      </a:moveTo>
                      <a:cubicBezTo>
                        <a:pt x="177" y="139"/>
                        <a:pt x="177" y="139"/>
                        <a:pt x="177" y="139"/>
                      </a:cubicBezTo>
                      <a:cubicBezTo>
                        <a:pt x="167" y="145"/>
                        <a:pt x="149" y="143"/>
                        <a:pt x="144" y="136"/>
                      </a:cubicBezTo>
                      <a:cubicBezTo>
                        <a:pt x="141" y="131"/>
                        <a:pt x="139" y="126"/>
                        <a:pt x="139" y="119"/>
                      </a:cubicBezTo>
                      <a:cubicBezTo>
                        <a:pt x="138" y="110"/>
                        <a:pt x="131" y="100"/>
                        <a:pt x="119" y="93"/>
                      </a:cubicBezTo>
                      <a:cubicBezTo>
                        <a:pt x="92" y="77"/>
                        <a:pt x="48" y="77"/>
                        <a:pt x="21" y="93"/>
                      </a:cubicBezTo>
                      <a:cubicBezTo>
                        <a:pt x="19" y="94"/>
                        <a:pt x="17" y="95"/>
                        <a:pt x="15" y="96"/>
                      </a:cubicBezTo>
                      <a:cubicBezTo>
                        <a:pt x="5" y="103"/>
                        <a:pt x="0" y="112"/>
                        <a:pt x="0" y="121"/>
                      </a:cubicBezTo>
                      <a:cubicBezTo>
                        <a:pt x="1" y="223"/>
                        <a:pt x="1" y="223"/>
                        <a:pt x="1" y="223"/>
                      </a:cubicBezTo>
                      <a:cubicBezTo>
                        <a:pt x="1" y="214"/>
                        <a:pt x="6" y="205"/>
                        <a:pt x="16" y="198"/>
                      </a:cubicBezTo>
                      <a:cubicBezTo>
                        <a:pt x="17" y="197"/>
                        <a:pt x="19" y="195"/>
                        <a:pt x="21" y="194"/>
                      </a:cubicBezTo>
                      <a:cubicBezTo>
                        <a:pt x="48" y="179"/>
                        <a:pt x="92" y="179"/>
                        <a:pt x="119" y="194"/>
                      </a:cubicBezTo>
                      <a:cubicBezTo>
                        <a:pt x="132" y="202"/>
                        <a:pt x="138" y="211"/>
                        <a:pt x="139" y="221"/>
                      </a:cubicBezTo>
                      <a:cubicBezTo>
                        <a:pt x="139" y="227"/>
                        <a:pt x="141" y="233"/>
                        <a:pt x="144" y="237"/>
                      </a:cubicBezTo>
                      <a:cubicBezTo>
                        <a:pt x="150" y="245"/>
                        <a:pt x="167" y="247"/>
                        <a:pt x="178" y="241"/>
                      </a:cubicBezTo>
                      <a:cubicBezTo>
                        <a:pt x="419" y="102"/>
                        <a:pt x="419" y="102"/>
                        <a:pt x="419" y="102"/>
                      </a:cubicBez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rgbClr val="6E3FD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40"/>
                <p:cNvSpPr/>
                <p:nvPr/>
              </p:nvSpPr>
              <p:spPr>
                <a:xfrm>
                  <a:off x="5726113" y="2289175"/>
                  <a:ext cx="3551238" cy="2060575"/>
                </a:xfrm>
                <a:custGeom>
                  <a:rect b="b" l="l" r="r" t="t"/>
                  <a:pathLst>
                    <a:path extrusionOk="0" h="646" w="1115">
                      <a:moveTo>
                        <a:pt x="559" y="0"/>
                      </a:moveTo>
                      <a:cubicBezTo>
                        <a:pt x="791" y="135"/>
                        <a:pt x="791" y="135"/>
                        <a:pt x="791" y="135"/>
                      </a:cubicBezTo>
                      <a:cubicBezTo>
                        <a:pt x="799" y="140"/>
                        <a:pt x="798" y="147"/>
                        <a:pt x="790" y="152"/>
                      </a:cubicBezTo>
                      <a:cubicBezTo>
                        <a:pt x="787" y="153"/>
                        <a:pt x="783" y="155"/>
                        <a:pt x="777" y="155"/>
                      </a:cubicBezTo>
                      <a:cubicBezTo>
                        <a:pt x="760" y="155"/>
                        <a:pt x="743" y="159"/>
                        <a:pt x="730" y="167"/>
                      </a:cubicBezTo>
                      <a:cubicBezTo>
                        <a:pt x="702" y="183"/>
                        <a:pt x="703" y="211"/>
                        <a:pt x="736" y="226"/>
                      </a:cubicBezTo>
                      <a:cubicBezTo>
                        <a:pt x="761" y="238"/>
                        <a:pt x="798" y="238"/>
                        <a:pt x="823" y="226"/>
                      </a:cubicBezTo>
                      <a:cubicBezTo>
                        <a:pt x="825" y="225"/>
                        <a:pt x="826" y="224"/>
                        <a:pt x="828" y="223"/>
                      </a:cubicBezTo>
                      <a:cubicBezTo>
                        <a:pt x="841" y="216"/>
                        <a:pt x="848" y="206"/>
                        <a:pt x="848" y="197"/>
                      </a:cubicBezTo>
                      <a:cubicBezTo>
                        <a:pt x="849" y="193"/>
                        <a:pt x="851" y="191"/>
                        <a:pt x="854" y="189"/>
                      </a:cubicBezTo>
                      <a:cubicBezTo>
                        <a:pt x="862" y="184"/>
                        <a:pt x="875" y="184"/>
                        <a:pt x="883" y="189"/>
                      </a:cubicBezTo>
                      <a:cubicBezTo>
                        <a:pt x="1115" y="323"/>
                        <a:pt x="1115" y="323"/>
                        <a:pt x="1115" y="323"/>
                      </a:cubicBezTo>
                      <a:cubicBezTo>
                        <a:pt x="873" y="462"/>
                        <a:pt x="873" y="462"/>
                        <a:pt x="873" y="462"/>
                      </a:cubicBezTo>
                      <a:cubicBezTo>
                        <a:pt x="863" y="468"/>
                        <a:pt x="845" y="466"/>
                        <a:pt x="840" y="459"/>
                      </a:cubicBezTo>
                      <a:cubicBezTo>
                        <a:pt x="837" y="454"/>
                        <a:pt x="835" y="449"/>
                        <a:pt x="835" y="442"/>
                      </a:cubicBezTo>
                      <a:cubicBezTo>
                        <a:pt x="834" y="433"/>
                        <a:pt x="827" y="423"/>
                        <a:pt x="815" y="416"/>
                      </a:cubicBezTo>
                      <a:cubicBezTo>
                        <a:pt x="788" y="400"/>
                        <a:pt x="744" y="400"/>
                        <a:pt x="717" y="416"/>
                      </a:cubicBezTo>
                      <a:cubicBezTo>
                        <a:pt x="715" y="417"/>
                        <a:pt x="713" y="418"/>
                        <a:pt x="711" y="419"/>
                      </a:cubicBezTo>
                      <a:cubicBezTo>
                        <a:pt x="691" y="434"/>
                        <a:pt x="691" y="455"/>
                        <a:pt x="712" y="469"/>
                      </a:cubicBezTo>
                      <a:cubicBezTo>
                        <a:pt x="725" y="479"/>
                        <a:pt x="743" y="483"/>
                        <a:pt x="762" y="484"/>
                      </a:cubicBezTo>
                      <a:cubicBezTo>
                        <a:pt x="773" y="484"/>
                        <a:pt x="783" y="485"/>
                        <a:pt x="790" y="487"/>
                      </a:cubicBezTo>
                      <a:cubicBezTo>
                        <a:pt x="804" y="490"/>
                        <a:pt x="807" y="500"/>
                        <a:pt x="797" y="506"/>
                      </a:cubicBezTo>
                      <a:cubicBezTo>
                        <a:pt x="556" y="646"/>
                        <a:pt x="556" y="646"/>
                        <a:pt x="556" y="646"/>
                      </a:cubicBezTo>
                      <a:cubicBezTo>
                        <a:pt x="323" y="511"/>
                        <a:pt x="323" y="511"/>
                        <a:pt x="323" y="511"/>
                      </a:cubicBezTo>
                      <a:cubicBezTo>
                        <a:pt x="313" y="505"/>
                        <a:pt x="298" y="505"/>
                        <a:pt x="289" y="510"/>
                      </a:cubicBezTo>
                      <a:cubicBezTo>
                        <a:pt x="284" y="513"/>
                        <a:pt x="282" y="515"/>
                        <a:pt x="281" y="518"/>
                      </a:cubicBezTo>
                      <a:cubicBezTo>
                        <a:pt x="280" y="521"/>
                        <a:pt x="280" y="523"/>
                        <a:pt x="280" y="525"/>
                      </a:cubicBezTo>
                      <a:cubicBezTo>
                        <a:pt x="279" y="534"/>
                        <a:pt x="273" y="543"/>
                        <a:pt x="261" y="551"/>
                      </a:cubicBezTo>
                      <a:cubicBezTo>
                        <a:pt x="232" y="567"/>
                        <a:pt x="188" y="567"/>
                        <a:pt x="161" y="552"/>
                      </a:cubicBezTo>
                      <a:cubicBezTo>
                        <a:pt x="160" y="551"/>
                        <a:pt x="158" y="549"/>
                        <a:pt x="156" y="548"/>
                      </a:cubicBezTo>
                      <a:cubicBezTo>
                        <a:pt x="136" y="533"/>
                        <a:pt x="137" y="512"/>
                        <a:pt x="157" y="498"/>
                      </a:cubicBezTo>
                      <a:cubicBezTo>
                        <a:pt x="159" y="497"/>
                        <a:pt x="160" y="496"/>
                        <a:pt x="162" y="495"/>
                      </a:cubicBezTo>
                      <a:cubicBezTo>
                        <a:pt x="175" y="488"/>
                        <a:pt x="190" y="484"/>
                        <a:pt x="206" y="483"/>
                      </a:cubicBezTo>
                      <a:cubicBezTo>
                        <a:pt x="212" y="483"/>
                        <a:pt x="215" y="483"/>
                        <a:pt x="219" y="483"/>
                      </a:cubicBezTo>
                      <a:cubicBezTo>
                        <a:pt x="225" y="482"/>
                        <a:pt x="229" y="481"/>
                        <a:pt x="232" y="479"/>
                      </a:cubicBezTo>
                      <a:cubicBezTo>
                        <a:pt x="242" y="473"/>
                        <a:pt x="243" y="465"/>
                        <a:pt x="234" y="459"/>
                      </a:cubicBezTo>
                      <a:cubicBezTo>
                        <a:pt x="0" y="323"/>
                        <a:pt x="0" y="323"/>
                        <a:pt x="0" y="323"/>
                      </a:cubicBezTo>
                      <a:cubicBezTo>
                        <a:pt x="234" y="188"/>
                        <a:pt x="234" y="188"/>
                        <a:pt x="234" y="188"/>
                      </a:cubicBezTo>
                      <a:cubicBezTo>
                        <a:pt x="244" y="182"/>
                        <a:pt x="260" y="183"/>
                        <a:pt x="269" y="188"/>
                      </a:cubicBezTo>
                      <a:cubicBezTo>
                        <a:pt x="273" y="190"/>
                        <a:pt x="276" y="193"/>
                        <a:pt x="276" y="197"/>
                      </a:cubicBezTo>
                      <a:cubicBezTo>
                        <a:pt x="277" y="198"/>
                        <a:pt x="277" y="200"/>
                        <a:pt x="277" y="202"/>
                      </a:cubicBezTo>
                      <a:cubicBezTo>
                        <a:pt x="278" y="213"/>
                        <a:pt x="286" y="222"/>
                        <a:pt x="298" y="229"/>
                      </a:cubicBezTo>
                      <a:cubicBezTo>
                        <a:pt x="308" y="234"/>
                        <a:pt x="315" y="236"/>
                        <a:pt x="323" y="238"/>
                      </a:cubicBezTo>
                      <a:cubicBezTo>
                        <a:pt x="336" y="241"/>
                        <a:pt x="349" y="241"/>
                        <a:pt x="362" y="239"/>
                      </a:cubicBezTo>
                      <a:cubicBezTo>
                        <a:pt x="372" y="238"/>
                        <a:pt x="381" y="235"/>
                        <a:pt x="389" y="232"/>
                      </a:cubicBezTo>
                      <a:cubicBezTo>
                        <a:pt x="393" y="230"/>
                        <a:pt x="394" y="229"/>
                        <a:pt x="395" y="229"/>
                      </a:cubicBezTo>
                      <a:cubicBezTo>
                        <a:pt x="397" y="227"/>
                        <a:pt x="398" y="226"/>
                        <a:pt x="400" y="225"/>
                      </a:cubicBezTo>
                      <a:cubicBezTo>
                        <a:pt x="407" y="221"/>
                        <a:pt x="411" y="215"/>
                        <a:pt x="413" y="210"/>
                      </a:cubicBezTo>
                      <a:cubicBezTo>
                        <a:pt x="416" y="202"/>
                        <a:pt x="416" y="195"/>
                        <a:pt x="412" y="188"/>
                      </a:cubicBezTo>
                      <a:cubicBezTo>
                        <a:pt x="409" y="183"/>
                        <a:pt x="405" y="178"/>
                        <a:pt x="400" y="175"/>
                      </a:cubicBezTo>
                      <a:cubicBezTo>
                        <a:pt x="384" y="165"/>
                        <a:pt x="368" y="161"/>
                        <a:pt x="352" y="160"/>
                      </a:cubicBezTo>
                      <a:cubicBezTo>
                        <a:pt x="346" y="160"/>
                        <a:pt x="343" y="160"/>
                        <a:pt x="340" y="160"/>
                      </a:cubicBezTo>
                      <a:cubicBezTo>
                        <a:pt x="334" y="159"/>
                        <a:pt x="329" y="158"/>
                        <a:pt x="326" y="156"/>
                      </a:cubicBezTo>
                      <a:cubicBezTo>
                        <a:pt x="317" y="150"/>
                        <a:pt x="315" y="141"/>
                        <a:pt x="326" y="135"/>
                      </a:cubicBezTo>
                      <a:lnTo>
                        <a:pt x="559" y="0"/>
                      </a:lnTo>
                      <a:close/>
                    </a:path>
                  </a:pathLst>
                </a:custGeom>
                <a:solidFill>
                  <a:srgbClr val="8459E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40"/>
                <p:cNvSpPr/>
                <p:nvPr/>
              </p:nvSpPr>
              <p:spPr>
                <a:xfrm>
                  <a:off x="7496175" y="3876675"/>
                  <a:ext cx="787400" cy="796925"/>
                </a:xfrm>
                <a:custGeom>
                  <a:rect b="b" l="l" r="r" t="t"/>
                  <a:pathLst>
                    <a:path extrusionOk="0" h="250" w="247">
                      <a:moveTo>
                        <a:pt x="247" y="0"/>
                      </a:moveTo>
                      <a:cubicBezTo>
                        <a:pt x="247" y="3"/>
                        <a:pt x="245" y="6"/>
                        <a:pt x="241" y="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41" y="110"/>
                        <a:pt x="241" y="110"/>
                        <a:pt x="241" y="110"/>
                      </a:cubicBezTo>
                      <a:cubicBezTo>
                        <a:pt x="245" y="108"/>
                        <a:pt x="247" y="105"/>
                        <a:pt x="247" y="102"/>
                      </a:cubicBezTo>
                      <a:lnTo>
                        <a:pt x="247" y="0"/>
                      </a:lnTo>
                      <a:close/>
                    </a:path>
                  </a:pathLst>
                </a:custGeom>
                <a:solidFill>
                  <a:srgbClr val="6E3FD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63" name="Google Shape;263;p40"/>
            <p:cNvGrpSpPr/>
            <p:nvPr/>
          </p:nvGrpSpPr>
          <p:grpSpPr>
            <a:xfrm>
              <a:off x="6524686" y="2818341"/>
              <a:ext cx="3286125" cy="3263900"/>
              <a:chOff x="6988428" y="3139549"/>
              <a:chExt cx="3286667" cy="3263404"/>
            </a:xfrm>
          </p:grpSpPr>
          <p:grpSp>
            <p:nvGrpSpPr>
              <p:cNvPr id="264" name="Google Shape;264;p40"/>
              <p:cNvGrpSpPr/>
              <p:nvPr/>
            </p:nvGrpSpPr>
            <p:grpSpPr>
              <a:xfrm>
                <a:off x="6988428" y="3139549"/>
                <a:ext cx="2286197" cy="1532304"/>
                <a:chOff x="3559175" y="3667125"/>
                <a:chExt cx="3552825" cy="2381250"/>
              </a:xfrm>
            </p:grpSpPr>
            <p:sp>
              <p:nvSpPr>
                <p:cNvPr id="265" name="Google Shape;265;p40"/>
                <p:cNvSpPr/>
                <p:nvPr/>
              </p:nvSpPr>
              <p:spPr>
                <a:xfrm>
                  <a:off x="4572000" y="4129088"/>
                  <a:ext cx="309563" cy="500062"/>
                </a:xfrm>
                <a:custGeom>
                  <a:rect b="b" l="l" r="r" t="t"/>
                  <a:pathLst>
                    <a:path extrusionOk="0" h="157" w="97">
                      <a:moveTo>
                        <a:pt x="97" y="55"/>
                      </a:moveTo>
                      <a:cubicBezTo>
                        <a:pt x="97" y="45"/>
                        <a:pt x="90" y="35"/>
                        <a:pt x="77" y="27"/>
                      </a:cubicBezTo>
                      <a:cubicBezTo>
                        <a:pt x="64" y="20"/>
                        <a:pt x="48" y="16"/>
                        <a:pt x="31" y="15"/>
                      </a:cubicBezTo>
                      <a:cubicBezTo>
                        <a:pt x="28" y="15"/>
                        <a:pt x="25" y="15"/>
                        <a:pt x="22" y="15"/>
                      </a:cubicBezTo>
                      <a:cubicBezTo>
                        <a:pt x="16" y="14"/>
                        <a:pt x="11" y="13"/>
                        <a:pt x="7" y="11"/>
                      </a:cubicBezTo>
                      <a:cubicBezTo>
                        <a:pt x="3" y="8"/>
                        <a:pt x="0" y="4"/>
                        <a:pt x="0" y="0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6"/>
                        <a:pt x="3" y="110"/>
                        <a:pt x="8" y="113"/>
                      </a:cubicBezTo>
                      <a:cubicBezTo>
                        <a:pt x="11" y="115"/>
                        <a:pt x="16" y="116"/>
                        <a:pt x="22" y="117"/>
                      </a:cubicBezTo>
                      <a:cubicBezTo>
                        <a:pt x="25" y="117"/>
                        <a:pt x="28" y="117"/>
                        <a:pt x="31" y="117"/>
                      </a:cubicBezTo>
                      <a:cubicBezTo>
                        <a:pt x="48" y="117"/>
                        <a:pt x="64" y="121"/>
                        <a:pt x="77" y="129"/>
                      </a:cubicBezTo>
                      <a:cubicBezTo>
                        <a:pt x="90" y="136"/>
                        <a:pt x="97" y="147"/>
                        <a:pt x="97" y="157"/>
                      </a:cubicBezTo>
                      <a:lnTo>
                        <a:pt x="97" y="55"/>
                      </a:lnTo>
                      <a:close/>
                    </a:path>
                  </a:pathLst>
                </a:custGeom>
                <a:solidFill>
                  <a:srgbClr val="DB212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40"/>
                <p:cNvSpPr/>
                <p:nvPr/>
              </p:nvSpPr>
              <p:spPr>
                <a:xfrm>
                  <a:off x="5789613" y="4125913"/>
                  <a:ext cx="315913" cy="506412"/>
                </a:xfrm>
                <a:custGeom>
                  <a:rect b="b" l="l" r="r" t="t"/>
                  <a:pathLst>
                    <a:path extrusionOk="0" h="159" w="99">
                      <a:moveTo>
                        <a:pt x="99" y="2"/>
                      </a:moveTo>
                      <a:cubicBezTo>
                        <a:pt x="99" y="2"/>
                        <a:pt x="99" y="2"/>
                        <a:pt x="99" y="3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9" y="1"/>
                        <a:pt x="99" y="0"/>
                        <a:pt x="99" y="0"/>
                      </a:cubicBezTo>
                      <a:cubicBezTo>
                        <a:pt x="99" y="1"/>
                        <a:pt x="99" y="2"/>
                        <a:pt x="99" y="3"/>
                      </a:cubicBezTo>
                      <a:cubicBezTo>
                        <a:pt x="98" y="6"/>
                        <a:pt x="96" y="9"/>
                        <a:pt x="93" y="11"/>
                      </a:cubicBezTo>
                      <a:cubicBezTo>
                        <a:pt x="88" y="14"/>
                        <a:pt x="84" y="15"/>
                        <a:pt x="80" y="16"/>
                      </a:cubicBezTo>
                      <a:cubicBezTo>
                        <a:pt x="74" y="16"/>
                        <a:pt x="70" y="16"/>
                        <a:pt x="66" y="16"/>
                      </a:cubicBezTo>
                      <a:cubicBezTo>
                        <a:pt x="49" y="17"/>
                        <a:pt x="33" y="21"/>
                        <a:pt x="21" y="28"/>
                      </a:cubicBezTo>
                      <a:cubicBezTo>
                        <a:pt x="19" y="29"/>
                        <a:pt x="17" y="30"/>
                        <a:pt x="16" y="31"/>
                      </a:cubicBezTo>
                      <a:cubicBezTo>
                        <a:pt x="5" y="39"/>
                        <a:pt x="0" y="48"/>
                        <a:pt x="0" y="57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0" y="149"/>
                        <a:pt x="6" y="140"/>
                        <a:pt x="16" y="133"/>
                      </a:cubicBezTo>
                      <a:cubicBezTo>
                        <a:pt x="17" y="132"/>
                        <a:pt x="19" y="131"/>
                        <a:pt x="21" y="130"/>
                      </a:cubicBezTo>
                      <a:cubicBezTo>
                        <a:pt x="34" y="123"/>
                        <a:pt x="49" y="119"/>
                        <a:pt x="67" y="118"/>
                      </a:cubicBezTo>
                      <a:cubicBezTo>
                        <a:pt x="71" y="118"/>
                        <a:pt x="74" y="118"/>
                        <a:pt x="80" y="118"/>
                      </a:cubicBezTo>
                      <a:cubicBezTo>
                        <a:pt x="84" y="117"/>
                        <a:pt x="88" y="116"/>
                        <a:pt x="93" y="113"/>
                      </a:cubicBezTo>
                      <a:cubicBezTo>
                        <a:pt x="97" y="110"/>
                        <a:pt x="99" y="107"/>
                        <a:pt x="99" y="104"/>
                      </a:cubicBezTo>
                      <a:cubicBezTo>
                        <a:pt x="99" y="73"/>
                        <a:pt x="99" y="32"/>
                        <a:pt x="99" y="2"/>
                      </a:cubicBezTo>
                      <a:close/>
                    </a:path>
                  </a:pathLst>
                </a:custGeom>
                <a:solidFill>
                  <a:srgbClr val="DB212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40"/>
                <p:cNvSpPr/>
                <p:nvPr/>
              </p:nvSpPr>
              <p:spPr>
                <a:xfrm>
                  <a:off x="3559175" y="4695825"/>
                  <a:ext cx="755650" cy="781050"/>
                </a:xfrm>
                <a:custGeom>
                  <a:rect b="b" l="l" r="r" t="t"/>
                  <a:pathLst>
                    <a:path extrusionOk="0" h="245" w="237">
                      <a:moveTo>
                        <a:pt x="236" y="143"/>
                      </a:moveTo>
                      <a:cubicBezTo>
                        <a:pt x="236" y="140"/>
                        <a:pt x="234" y="136"/>
                        <a:pt x="229" y="13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229" y="235"/>
                        <a:pt x="229" y="235"/>
                        <a:pt x="229" y="235"/>
                      </a:cubicBezTo>
                      <a:cubicBezTo>
                        <a:pt x="234" y="238"/>
                        <a:pt x="237" y="241"/>
                        <a:pt x="237" y="245"/>
                      </a:cubicBezTo>
                      <a:lnTo>
                        <a:pt x="236" y="143"/>
                      </a:lnTo>
                      <a:close/>
                    </a:path>
                  </a:pathLst>
                </a:custGeom>
                <a:solidFill>
                  <a:srgbClr val="E8253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40"/>
                <p:cNvSpPr/>
                <p:nvPr/>
              </p:nvSpPr>
              <p:spPr>
                <a:xfrm>
                  <a:off x="6350000" y="4695825"/>
                  <a:ext cx="762000" cy="781050"/>
                </a:xfrm>
                <a:custGeom>
                  <a:rect b="b" l="l" r="r" t="t"/>
                  <a:pathLst>
                    <a:path extrusionOk="0" h="245" w="239">
                      <a:moveTo>
                        <a:pt x="238" y="0"/>
                      </a:moveTo>
                      <a:cubicBezTo>
                        <a:pt x="7" y="133"/>
                        <a:pt x="7" y="133"/>
                        <a:pt x="7" y="133"/>
                      </a:cubicBezTo>
                      <a:cubicBezTo>
                        <a:pt x="2" y="136"/>
                        <a:pt x="0" y="140"/>
                        <a:pt x="0" y="143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0" y="242"/>
                        <a:pt x="2" y="238"/>
                        <a:pt x="8" y="235"/>
                      </a:cubicBezTo>
                      <a:cubicBezTo>
                        <a:pt x="239" y="102"/>
                        <a:pt x="239" y="102"/>
                        <a:pt x="239" y="102"/>
                      </a:cubicBez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rgbClr val="DB212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40"/>
                <p:cNvSpPr/>
                <p:nvPr/>
              </p:nvSpPr>
              <p:spPr>
                <a:xfrm>
                  <a:off x="3559175" y="3667125"/>
                  <a:ext cx="3549650" cy="2058987"/>
                </a:xfrm>
                <a:custGeom>
                  <a:rect b="b" l="l" r="r" t="t"/>
                  <a:pathLst>
                    <a:path extrusionOk="0" h="646" w="1114">
                      <a:moveTo>
                        <a:pt x="559" y="0"/>
                      </a:moveTo>
                      <a:cubicBezTo>
                        <a:pt x="792" y="135"/>
                        <a:pt x="792" y="135"/>
                        <a:pt x="792" y="135"/>
                      </a:cubicBezTo>
                      <a:cubicBezTo>
                        <a:pt x="801" y="142"/>
                        <a:pt x="800" y="150"/>
                        <a:pt x="793" y="155"/>
                      </a:cubicBezTo>
                      <a:cubicBezTo>
                        <a:pt x="788" y="158"/>
                        <a:pt x="784" y="159"/>
                        <a:pt x="779" y="160"/>
                      </a:cubicBezTo>
                      <a:cubicBezTo>
                        <a:pt x="774" y="160"/>
                        <a:pt x="770" y="160"/>
                        <a:pt x="766" y="160"/>
                      </a:cubicBezTo>
                      <a:cubicBezTo>
                        <a:pt x="749" y="161"/>
                        <a:pt x="733" y="165"/>
                        <a:pt x="721" y="172"/>
                      </a:cubicBezTo>
                      <a:cubicBezTo>
                        <a:pt x="719" y="173"/>
                        <a:pt x="717" y="174"/>
                        <a:pt x="716" y="175"/>
                      </a:cubicBezTo>
                      <a:cubicBezTo>
                        <a:pt x="695" y="189"/>
                        <a:pt x="695" y="211"/>
                        <a:pt x="714" y="225"/>
                      </a:cubicBezTo>
                      <a:cubicBezTo>
                        <a:pt x="716" y="227"/>
                        <a:pt x="718" y="228"/>
                        <a:pt x="720" y="229"/>
                      </a:cubicBezTo>
                      <a:cubicBezTo>
                        <a:pt x="747" y="245"/>
                        <a:pt x="791" y="245"/>
                        <a:pt x="818" y="229"/>
                      </a:cubicBezTo>
                      <a:cubicBezTo>
                        <a:pt x="831" y="221"/>
                        <a:pt x="837" y="211"/>
                        <a:pt x="838" y="202"/>
                      </a:cubicBezTo>
                      <a:cubicBezTo>
                        <a:pt x="838" y="200"/>
                        <a:pt x="839" y="198"/>
                        <a:pt x="839" y="197"/>
                      </a:cubicBezTo>
                      <a:cubicBezTo>
                        <a:pt x="840" y="192"/>
                        <a:pt x="843" y="190"/>
                        <a:pt x="846" y="188"/>
                      </a:cubicBezTo>
                      <a:cubicBezTo>
                        <a:pt x="856" y="182"/>
                        <a:pt x="872" y="182"/>
                        <a:pt x="882" y="188"/>
                      </a:cubicBezTo>
                      <a:cubicBezTo>
                        <a:pt x="1114" y="323"/>
                        <a:pt x="1114" y="323"/>
                        <a:pt x="1114" y="323"/>
                      </a:cubicBezTo>
                      <a:cubicBezTo>
                        <a:pt x="883" y="456"/>
                        <a:pt x="883" y="456"/>
                        <a:pt x="883" y="456"/>
                      </a:cubicBezTo>
                      <a:cubicBezTo>
                        <a:pt x="868" y="465"/>
                        <a:pt x="878" y="480"/>
                        <a:pt x="899" y="481"/>
                      </a:cubicBezTo>
                      <a:cubicBezTo>
                        <a:pt x="918" y="481"/>
                        <a:pt x="934" y="485"/>
                        <a:pt x="947" y="493"/>
                      </a:cubicBezTo>
                      <a:cubicBezTo>
                        <a:pt x="974" y="508"/>
                        <a:pt x="974" y="534"/>
                        <a:pt x="947" y="549"/>
                      </a:cubicBezTo>
                      <a:cubicBezTo>
                        <a:pt x="945" y="550"/>
                        <a:pt x="943" y="551"/>
                        <a:pt x="941" y="552"/>
                      </a:cubicBezTo>
                      <a:cubicBezTo>
                        <a:pt x="916" y="564"/>
                        <a:pt x="879" y="564"/>
                        <a:pt x="854" y="552"/>
                      </a:cubicBezTo>
                      <a:cubicBezTo>
                        <a:pt x="838" y="544"/>
                        <a:pt x="830" y="534"/>
                        <a:pt x="829" y="523"/>
                      </a:cubicBezTo>
                      <a:cubicBezTo>
                        <a:pt x="828" y="509"/>
                        <a:pt x="802" y="503"/>
                        <a:pt x="786" y="512"/>
                      </a:cubicBezTo>
                      <a:cubicBezTo>
                        <a:pt x="555" y="646"/>
                        <a:pt x="555" y="646"/>
                        <a:pt x="555" y="646"/>
                      </a:cubicBezTo>
                      <a:cubicBezTo>
                        <a:pt x="326" y="512"/>
                        <a:pt x="326" y="512"/>
                        <a:pt x="326" y="512"/>
                      </a:cubicBezTo>
                      <a:cubicBezTo>
                        <a:pt x="316" y="506"/>
                        <a:pt x="300" y="507"/>
                        <a:pt x="291" y="512"/>
                      </a:cubicBezTo>
                      <a:cubicBezTo>
                        <a:pt x="286" y="515"/>
                        <a:pt x="284" y="518"/>
                        <a:pt x="283" y="522"/>
                      </a:cubicBezTo>
                      <a:cubicBezTo>
                        <a:pt x="283" y="532"/>
                        <a:pt x="276" y="542"/>
                        <a:pt x="263" y="549"/>
                      </a:cubicBezTo>
                      <a:cubicBezTo>
                        <a:pt x="234" y="566"/>
                        <a:pt x="186" y="565"/>
                        <a:pt x="160" y="546"/>
                      </a:cubicBezTo>
                      <a:cubicBezTo>
                        <a:pt x="140" y="531"/>
                        <a:pt x="140" y="510"/>
                        <a:pt x="161" y="496"/>
                      </a:cubicBezTo>
                      <a:cubicBezTo>
                        <a:pt x="162" y="494"/>
                        <a:pt x="164" y="493"/>
                        <a:pt x="165" y="493"/>
                      </a:cubicBezTo>
                      <a:cubicBezTo>
                        <a:pt x="178" y="485"/>
                        <a:pt x="195" y="481"/>
                        <a:pt x="212" y="481"/>
                      </a:cubicBezTo>
                      <a:cubicBezTo>
                        <a:pt x="219" y="481"/>
                        <a:pt x="225" y="479"/>
                        <a:pt x="229" y="477"/>
                      </a:cubicBezTo>
                      <a:cubicBezTo>
                        <a:pt x="238" y="471"/>
                        <a:pt x="240" y="462"/>
                        <a:pt x="229" y="456"/>
                      </a:cubicBezTo>
                      <a:cubicBezTo>
                        <a:pt x="0" y="323"/>
                        <a:pt x="0" y="323"/>
                        <a:pt x="0" y="323"/>
                      </a:cubicBezTo>
                      <a:cubicBezTo>
                        <a:pt x="233" y="188"/>
                        <a:pt x="233" y="188"/>
                        <a:pt x="233" y="188"/>
                      </a:cubicBezTo>
                      <a:cubicBezTo>
                        <a:pt x="244" y="182"/>
                        <a:pt x="260" y="183"/>
                        <a:pt x="269" y="188"/>
                      </a:cubicBezTo>
                      <a:cubicBezTo>
                        <a:pt x="273" y="190"/>
                        <a:pt x="275" y="193"/>
                        <a:pt x="276" y="197"/>
                      </a:cubicBezTo>
                      <a:cubicBezTo>
                        <a:pt x="276" y="198"/>
                        <a:pt x="276" y="200"/>
                        <a:pt x="277" y="202"/>
                      </a:cubicBezTo>
                      <a:cubicBezTo>
                        <a:pt x="277" y="211"/>
                        <a:pt x="284" y="221"/>
                        <a:pt x="297" y="228"/>
                      </a:cubicBezTo>
                      <a:cubicBezTo>
                        <a:pt x="298" y="229"/>
                        <a:pt x="300" y="230"/>
                        <a:pt x="302" y="231"/>
                      </a:cubicBezTo>
                      <a:cubicBezTo>
                        <a:pt x="327" y="243"/>
                        <a:pt x="363" y="243"/>
                        <a:pt x="389" y="231"/>
                      </a:cubicBezTo>
                      <a:cubicBezTo>
                        <a:pt x="391" y="231"/>
                        <a:pt x="393" y="230"/>
                        <a:pt x="394" y="228"/>
                      </a:cubicBezTo>
                      <a:cubicBezTo>
                        <a:pt x="422" y="212"/>
                        <a:pt x="421" y="187"/>
                        <a:pt x="395" y="172"/>
                      </a:cubicBezTo>
                      <a:cubicBezTo>
                        <a:pt x="382" y="164"/>
                        <a:pt x="366" y="160"/>
                        <a:pt x="349" y="160"/>
                      </a:cubicBezTo>
                      <a:cubicBezTo>
                        <a:pt x="346" y="160"/>
                        <a:pt x="343" y="160"/>
                        <a:pt x="340" y="160"/>
                      </a:cubicBezTo>
                      <a:cubicBezTo>
                        <a:pt x="334" y="159"/>
                        <a:pt x="329" y="158"/>
                        <a:pt x="325" y="156"/>
                      </a:cubicBezTo>
                      <a:cubicBezTo>
                        <a:pt x="316" y="150"/>
                        <a:pt x="315" y="141"/>
                        <a:pt x="325" y="135"/>
                      </a:cubicBezTo>
                      <a:lnTo>
                        <a:pt x="559" y="0"/>
                      </a:lnTo>
                      <a:close/>
                    </a:path>
                  </a:pathLst>
                </a:custGeom>
                <a:solidFill>
                  <a:srgbClr val="FE263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40"/>
                <p:cNvSpPr/>
                <p:nvPr/>
              </p:nvSpPr>
              <p:spPr>
                <a:xfrm>
                  <a:off x="4021138" y="5280025"/>
                  <a:ext cx="1309688" cy="768350"/>
                </a:xfrm>
                <a:custGeom>
                  <a:rect b="b" l="l" r="r" t="t"/>
                  <a:pathLst>
                    <a:path extrusionOk="0" h="241" w="411">
                      <a:moveTo>
                        <a:pt x="410" y="140"/>
                      </a:moveTo>
                      <a:cubicBezTo>
                        <a:pt x="181" y="6"/>
                        <a:pt x="181" y="6"/>
                        <a:pt x="181" y="6"/>
                      </a:cubicBezTo>
                      <a:cubicBezTo>
                        <a:pt x="171" y="0"/>
                        <a:pt x="155" y="1"/>
                        <a:pt x="146" y="6"/>
                      </a:cubicBezTo>
                      <a:cubicBezTo>
                        <a:pt x="141" y="9"/>
                        <a:pt x="139" y="12"/>
                        <a:pt x="138" y="16"/>
                      </a:cubicBezTo>
                      <a:cubicBezTo>
                        <a:pt x="138" y="26"/>
                        <a:pt x="131" y="36"/>
                        <a:pt x="118" y="43"/>
                      </a:cubicBezTo>
                      <a:cubicBezTo>
                        <a:pt x="89" y="60"/>
                        <a:pt x="41" y="59"/>
                        <a:pt x="15" y="40"/>
                      </a:cubicBezTo>
                      <a:cubicBezTo>
                        <a:pt x="5" y="33"/>
                        <a:pt x="0" y="24"/>
                        <a:pt x="0" y="15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26"/>
                        <a:pt x="5" y="134"/>
                        <a:pt x="15" y="142"/>
                      </a:cubicBezTo>
                      <a:cubicBezTo>
                        <a:pt x="41" y="161"/>
                        <a:pt x="89" y="162"/>
                        <a:pt x="118" y="145"/>
                      </a:cubicBezTo>
                      <a:cubicBezTo>
                        <a:pt x="131" y="138"/>
                        <a:pt x="138" y="128"/>
                        <a:pt x="139" y="118"/>
                      </a:cubicBezTo>
                      <a:cubicBezTo>
                        <a:pt x="139" y="114"/>
                        <a:pt x="142" y="111"/>
                        <a:pt x="146" y="108"/>
                      </a:cubicBezTo>
                      <a:cubicBezTo>
                        <a:pt x="155" y="103"/>
                        <a:pt x="171" y="102"/>
                        <a:pt x="181" y="108"/>
                      </a:cubicBezTo>
                      <a:cubicBezTo>
                        <a:pt x="411" y="241"/>
                        <a:pt x="411" y="241"/>
                        <a:pt x="411" y="241"/>
                      </a:cubicBezTo>
                      <a:lnTo>
                        <a:pt x="410" y="140"/>
                      </a:lnTo>
                      <a:close/>
                    </a:path>
                  </a:pathLst>
                </a:custGeom>
                <a:solidFill>
                  <a:srgbClr val="ED253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40"/>
                <p:cNvSpPr/>
                <p:nvPr/>
              </p:nvSpPr>
              <p:spPr>
                <a:xfrm>
                  <a:off x="5327650" y="5270500"/>
                  <a:ext cx="1312863" cy="777875"/>
                </a:xfrm>
                <a:custGeom>
                  <a:rect b="b" l="l" r="r" t="t"/>
                  <a:pathLst>
                    <a:path extrusionOk="0" h="244" w="412">
                      <a:moveTo>
                        <a:pt x="412" y="18"/>
                      </a:moveTo>
                      <a:cubicBezTo>
                        <a:pt x="412" y="28"/>
                        <a:pt x="405" y="39"/>
                        <a:pt x="392" y="46"/>
                      </a:cubicBezTo>
                      <a:cubicBezTo>
                        <a:pt x="390" y="47"/>
                        <a:pt x="388" y="48"/>
                        <a:pt x="386" y="49"/>
                      </a:cubicBezTo>
                      <a:cubicBezTo>
                        <a:pt x="361" y="61"/>
                        <a:pt x="324" y="61"/>
                        <a:pt x="299" y="49"/>
                      </a:cubicBezTo>
                      <a:cubicBezTo>
                        <a:pt x="283" y="41"/>
                        <a:pt x="275" y="31"/>
                        <a:pt x="274" y="20"/>
                      </a:cubicBezTo>
                      <a:cubicBezTo>
                        <a:pt x="273" y="6"/>
                        <a:pt x="247" y="0"/>
                        <a:pt x="231" y="9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1" y="244"/>
                        <a:pt x="1" y="244"/>
                        <a:pt x="1" y="244"/>
                      </a:cubicBezTo>
                      <a:cubicBezTo>
                        <a:pt x="231" y="111"/>
                        <a:pt x="231" y="111"/>
                        <a:pt x="231" y="111"/>
                      </a:cubicBezTo>
                      <a:cubicBezTo>
                        <a:pt x="247" y="102"/>
                        <a:pt x="273" y="108"/>
                        <a:pt x="274" y="122"/>
                      </a:cubicBezTo>
                      <a:cubicBezTo>
                        <a:pt x="275" y="132"/>
                        <a:pt x="283" y="143"/>
                        <a:pt x="299" y="151"/>
                      </a:cubicBezTo>
                      <a:cubicBezTo>
                        <a:pt x="324" y="163"/>
                        <a:pt x="361" y="163"/>
                        <a:pt x="386" y="151"/>
                      </a:cubicBezTo>
                      <a:cubicBezTo>
                        <a:pt x="388" y="150"/>
                        <a:pt x="390" y="149"/>
                        <a:pt x="392" y="148"/>
                      </a:cubicBezTo>
                      <a:cubicBezTo>
                        <a:pt x="406" y="140"/>
                        <a:pt x="412" y="130"/>
                        <a:pt x="412" y="120"/>
                      </a:cubicBezTo>
                      <a:lnTo>
                        <a:pt x="412" y="18"/>
                      </a:lnTo>
                      <a:close/>
                    </a:path>
                  </a:pathLst>
                </a:custGeom>
                <a:solidFill>
                  <a:srgbClr val="DB212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2" name="Google Shape;272;p40"/>
              <p:cNvGrpSpPr/>
              <p:nvPr/>
            </p:nvGrpSpPr>
            <p:grpSpPr>
              <a:xfrm>
                <a:off x="8570379" y="4015819"/>
                <a:ext cx="1704716" cy="2387134"/>
                <a:chOff x="2352676" y="781050"/>
                <a:chExt cx="4068763" cy="5697538"/>
              </a:xfrm>
            </p:grpSpPr>
            <p:sp>
              <p:nvSpPr>
                <p:cNvPr id="273" name="Google Shape;273;p40"/>
                <p:cNvSpPr/>
                <p:nvPr/>
              </p:nvSpPr>
              <p:spPr>
                <a:xfrm>
                  <a:off x="3103563" y="781050"/>
                  <a:ext cx="452438" cy="654050"/>
                </a:xfrm>
                <a:custGeom>
                  <a:rect b="b" l="l" r="r" t="t"/>
                  <a:pathLst>
                    <a:path extrusionOk="0" h="179" w="124">
                      <a:moveTo>
                        <a:pt x="79" y="171"/>
                      </a:moveTo>
                      <a:cubicBezTo>
                        <a:pt x="72" y="162"/>
                        <a:pt x="69" y="158"/>
                        <a:pt x="62" y="153"/>
                      </a:cubicBezTo>
                      <a:cubicBezTo>
                        <a:pt x="55" y="147"/>
                        <a:pt x="41" y="138"/>
                        <a:pt x="36" y="131"/>
                      </a:cubicBezTo>
                      <a:cubicBezTo>
                        <a:pt x="32" y="125"/>
                        <a:pt x="25" y="111"/>
                        <a:pt x="19" y="105"/>
                      </a:cubicBezTo>
                      <a:cubicBezTo>
                        <a:pt x="12" y="99"/>
                        <a:pt x="6" y="94"/>
                        <a:pt x="3" y="90"/>
                      </a:cubicBezTo>
                      <a:cubicBezTo>
                        <a:pt x="1" y="85"/>
                        <a:pt x="0" y="79"/>
                        <a:pt x="2" y="77"/>
                      </a:cubicBezTo>
                      <a:cubicBezTo>
                        <a:pt x="4" y="75"/>
                        <a:pt x="7" y="73"/>
                        <a:pt x="10" y="74"/>
                      </a:cubicBezTo>
                      <a:cubicBezTo>
                        <a:pt x="13" y="76"/>
                        <a:pt x="19" y="82"/>
                        <a:pt x="22" y="85"/>
                      </a:cubicBezTo>
                      <a:cubicBezTo>
                        <a:pt x="25" y="88"/>
                        <a:pt x="34" y="98"/>
                        <a:pt x="38" y="99"/>
                      </a:cubicBezTo>
                      <a:cubicBezTo>
                        <a:pt x="41" y="101"/>
                        <a:pt x="45" y="102"/>
                        <a:pt x="48" y="102"/>
                      </a:cubicBezTo>
                      <a:cubicBezTo>
                        <a:pt x="51" y="101"/>
                        <a:pt x="55" y="94"/>
                        <a:pt x="55" y="87"/>
                      </a:cubicBezTo>
                      <a:cubicBezTo>
                        <a:pt x="55" y="81"/>
                        <a:pt x="52" y="49"/>
                        <a:pt x="49" y="43"/>
                      </a:cubicBezTo>
                      <a:cubicBezTo>
                        <a:pt x="46" y="38"/>
                        <a:pt x="38" y="29"/>
                        <a:pt x="34" y="24"/>
                      </a:cubicBezTo>
                      <a:cubicBezTo>
                        <a:pt x="30" y="20"/>
                        <a:pt x="29" y="17"/>
                        <a:pt x="35" y="15"/>
                      </a:cubicBezTo>
                      <a:cubicBezTo>
                        <a:pt x="40" y="14"/>
                        <a:pt x="45" y="19"/>
                        <a:pt x="48" y="22"/>
                      </a:cubicBezTo>
                      <a:cubicBezTo>
                        <a:pt x="51" y="24"/>
                        <a:pt x="58" y="30"/>
                        <a:pt x="60" y="33"/>
                      </a:cubicBezTo>
                      <a:cubicBezTo>
                        <a:pt x="62" y="36"/>
                        <a:pt x="68" y="41"/>
                        <a:pt x="64" y="35"/>
                      </a:cubicBezTo>
                      <a:cubicBezTo>
                        <a:pt x="61" y="28"/>
                        <a:pt x="53" y="15"/>
                        <a:pt x="50" y="12"/>
                      </a:cubicBezTo>
                      <a:cubicBezTo>
                        <a:pt x="48" y="9"/>
                        <a:pt x="47" y="0"/>
                        <a:pt x="48" y="0"/>
                      </a:cubicBezTo>
                      <a:cubicBezTo>
                        <a:pt x="48" y="0"/>
                        <a:pt x="53" y="0"/>
                        <a:pt x="55" y="2"/>
                      </a:cubicBezTo>
                      <a:cubicBezTo>
                        <a:pt x="57" y="4"/>
                        <a:pt x="68" y="12"/>
                        <a:pt x="70" y="14"/>
                      </a:cubicBezTo>
                      <a:cubicBezTo>
                        <a:pt x="71" y="15"/>
                        <a:pt x="73" y="20"/>
                        <a:pt x="73" y="20"/>
                      </a:cubicBezTo>
                      <a:cubicBezTo>
                        <a:pt x="73" y="20"/>
                        <a:pt x="78" y="22"/>
                        <a:pt x="81" y="22"/>
                      </a:cubicBezTo>
                      <a:cubicBezTo>
                        <a:pt x="85" y="23"/>
                        <a:pt x="89" y="25"/>
                        <a:pt x="90" y="27"/>
                      </a:cubicBezTo>
                      <a:cubicBezTo>
                        <a:pt x="92" y="29"/>
                        <a:pt x="96" y="38"/>
                        <a:pt x="96" y="39"/>
                      </a:cubicBezTo>
                      <a:cubicBezTo>
                        <a:pt x="97" y="40"/>
                        <a:pt x="97" y="41"/>
                        <a:pt x="99" y="44"/>
                      </a:cubicBezTo>
                      <a:cubicBezTo>
                        <a:pt x="101" y="46"/>
                        <a:pt x="106" y="49"/>
                        <a:pt x="109" y="52"/>
                      </a:cubicBezTo>
                      <a:cubicBezTo>
                        <a:pt x="111" y="55"/>
                        <a:pt x="115" y="70"/>
                        <a:pt x="116" y="75"/>
                      </a:cubicBezTo>
                      <a:cubicBezTo>
                        <a:pt x="116" y="80"/>
                        <a:pt x="116" y="94"/>
                        <a:pt x="117" y="96"/>
                      </a:cubicBezTo>
                      <a:cubicBezTo>
                        <a:pt x="117" y="99"/>
                        <a:pt x="116" y="114"/>
                        <a:pt x="117" y="117"/>
                      </a:cubicBezTo>
                      <a:cubicBezTo>
                        <a:pt x="118" y="120"/>
                        <a:pt x="118" y="132"/>
                        <a:pt x="119" y="137"/>
                      </a:cubicBezTo>
                      <a:cubicBezTo>
                        <a:pt x="120" y="142"/>
                        <a:pt x="121" y="147"/>
                        <a:pt x="121" y="149"/>
                      </a:cubicBezTo>
                      <a:cubicBezTo>
                        <a:pt x="122" y="152"/>
                        <a:pt x="123" y="158"/>
                        <a:pt x="123" y="158"/>
                      </a:cubicBezTo>
                      <a:cubicBezTo>
                        <a:pt x="124" y="165"/>
                        <a:pt x="124" y="165"/>
                        <a:pt x="124" y="165"/>
                      </a:cubicBezTo>
                      <a:cubicBezTo>
                        <a:pt x="124" y="165"/>
                        <a:pt x="114" y="178"/>
                        <a:pt x="108" y="178"/>
                      </a:cubicBezTo>
                      <a:cubicBezTo>
                        <a:pt x="103" y="179"/>
                        <a:pt x="79" y="171"/>
                        <a:pt x="79" y="171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40"/>
                <p:cNvSpPr/>
                <p:nvPr/>
              </p:nvSpPr>
              <p:spPr>
                <a:xfrm>
                  <a:off x="3370263" y="1358900"/>
                  <a:ext cx="219075" cy="247650"/>
                </a:xfrm>
                <a:custGeom>
                  <a:rect b="b" l="l" r="r" t="t"/>
                  <a:pathLst>
                    <a:path extrusionOk="0" h="68" w="60">
                      <a:moveTo>
                        <a:pt x="60" y="3"/>
                      </a:moveTo>
                      <a:cubicBezTo>
                        <a:pt x="56" y="2"/>
                        <a:pt x="50" y="0"/>
                        <a:pt x="50" y="0"/>
                      </a:cubicBezTo>
                      <a:cubicBezTo>
                        <a:pt x="50" y="0"/>
                        <a:pt x="45" y="6"/>
                        <a:pt x="28" y="8"/>
                      </a:cubicBezTo>
                      <a:cubicBezTo>
                        <a:pt x="10" y="10"/>
                        <a:pt x="0" y="11"/>
                        <a:pt x="0" y="11"/>
                      </a:cubicBezTo>
                      <a:cubicBezTo>
                        <a:pt x="0" y="11"/>
                        <a:pt x="0" y="16"/>
                        <a:pt x="0" y="21"/>
                      </a:cubicBezTo>
                      <a:cubicBezTo>
                        <a:pt x="0" y="25"/>
                        <a:pt x="2" y="36"/>
                        <a:pt x="7" y="41"/>
                      </a:cubicBezTo>
                      <a:cubicBezTo>
                        <a:pt x="11" y="45"/>
                        <a:pt x="13" y="53"/>
                        <a:pt x="21" y="57"/>
                      </a:cubicBezTo>
                      <a:cubicBezTo>
                        <a:pt x="29" y="61"/>
                        <a:pt x="43" y="68"/>
                        <a:pt x="50" y="68"/>
                      </a:cubicBezTo>
                      <a:cubicBezTo>
                        <a:pt x="54" y="68"/>
                        <a:pt x="57" y="68"/>
                        <a:pt x="60" y="68"/>
                      </a:cubicBezTo>
                      <a:cubicBezTo>
                        <a:pt x="38" y="32"/>
                        <a:pt x="52" y="12"/>
                        <a:pt x="60" y="3"/>
                      </a:cubicBezTo>
                      <a:close/>
                    </a:path>
                  </a:pathLst>
                </a:custGeom>
                <a:solidFill>
                  <a:srgbClr val="6360E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40"/>
                <p:cNvSpPr/>
                <p:nvPr/>
              </p:nvSpPr>
              <p:spPr>
                <a:xfrm>
                  <a:off x="3509963" y="1317625"/>
                  <a:ext cx="1100138" cy="350838"/>
                </a:xfrm>
                <a:custGeom>
                  <a:rect b="b" l="l" r="r" t="t"/>
                  <a:pathLst>
                    <a:path extrusionOk="0" h="96" w="301">
                      <a:moveTo>
                        <a:pt x="231" y="9"/>
                      </a:moveTo>
                      <a:cubicBezTo>
                        <a:pt x="226" y="8"/>
                        <a:pt x="215" y="5"/>
                        <a:pt x="208" y="3"/>
                      </a:cubicBezTo>
                      <a:cubicBezTo>
                        <a:pt x="201" y="0"/>
                        <a:pt x="27" y="14"/>
                        <a:pt x="23" y="14"/>
                      </a:cubicBezTo>
                      <a:cubicBezTo>
                        <a:pt x="23" y="14"/>
                        <a:pt x="22" y="14"/>
                        <a:pt x="22" y="14"/>
                      </a:cubicBezTo>
                      <a:cubicBezTo>
                        <a:pt x="14" y="23"/>
                        <a:pt x="0" y="43"/>
                        <a:pt x="22" y="79"/>
                      </a:cubicBezTo>
                      <a:cubicBezTo>
                        <a:pt x="25" y="79"/>
                        <a:pt x="27" y="79"/>
                        <a:pt x="27" y="79"/>
                      </a:cubicBezTo>
                      <a:cubicBezTo>
                        <a:pt x="27" y="79"/>
                        <a:pt x="33" y="91"/>
                        <a:pt x="39" y="92"/>
                      </a:cubicBezTo>
                      <a:cubicBezTo>
                        <a:pt x="44" y="93"/>
                        <a:pt x="57" y="96"/>
                        <a:pt x="62" y="95"/>
                      </a:cubicBezTo>
                      <a:cubicBezTo>
                        <a:pt x="67" y="95"/>
                        <a:pt x="152" y="96"/>
                        <a:pt x="161" y="95"/>
                      </a:cubicBezTo>
                      <a:cubicBezTo>
                        <a:pt x="170" y="94"/>
                        <a:pt x="263" y="80"/>
                        <a:pt x="270" y="78"/>
                      </a:cubicBezTo>
                      <a:cubicBezTo>
                        <a:pt x="277" y="76"/>
                        <a:pt x="301" y="25"/>
                        <a:pt x="301" y="25"/>
                      </a:cubicBezTo>
                      <a:cubicBezTo>
                        <a:pt x="286" y="17"/>
                        <a:pt x="237" y="10"/>
                        <a:pt x="231" y="9"/>
                      </a:cubicBezTo>
                      <a:close/>
                    </a:path>
                  </a:pathLst>
                </a:custGeom>
                <a:solidFill>
                  <a:srgbClr val="B5B3E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40"/>
                <p:cNvSpPr/>
                <p:nvPr/>
              </p:nvSpPr>
              <p:spPr>
                <a:xfrm>
                  <a:off x="2744788" y="1731963"/>
                  <a:ext cx="1404938" cy="920750"/>
                </a:xfrm>
                <a:custGeom>
                  <a:rect b="b" l="l" r="r" t="t"/>
                  <a:pathLst>
                    <a:path extrusionOk="0" h="252" w="384">
                      <a:moveTo>
                        <a:pt x="296" y="13"/>
                      </a:moveTo>
                      <a:cubicBezTo>
                        <a:pt x="295" y="32"/>
                        <a:pt x="289" y="58"/>
                        <a:pt x="293" y="70"/>
                      </a:cubicBezTo>
                      <a:cubicBezTo>
                        <a:pt x="297" y="82"/>
                        <a:pt x="301" y="86"/>
                        <a:pt x="312" y="99"/>
                      </a:cubicBezTo>
                      <a:cubicBezTo>
                        <a:pt x="322" y="113"/>
                        <a:pt x="334" y="129"/>
                        <a:pt x="340" y="135"/>
                      </a:cubicBezTo>
                      <a:cubicBezTo>
                        <a:pt x="346" y="142"/>
                        <a:pt x="358" y="156"/>
                        <a:pt x="365" y="165"/>
                      </a:cubicBezTo>
                      <a:cubicBezTo>
                        <a:pt x="371" y="174"/>
                        <a:pt x="381" y="197"/>
                        <a:pt x="383" y="203"/>
                      </a:cubicBezTo>
                      <a:cubicBezTo>
                        <a:pt x="384" y="208"/>
                        <a:pt x="382" y="230"/>
                        <a:pt x="383" y="233"/>
                      </a:cubicBezTo>
                      <a:cubicBezTo>
                        <a:pt x="383" y="236"/>
                        <a:pt x="378" y="245"/>
                        <a:pt x="372" y="246"/>
                      </a:cubicBezTo>
                      <a:cubicBezTo>
                        <a:pt x="366" y="247"/>
                        <a:pt x="356" y="252"/>
                        <a:pt x="351" y="246"/>
                      </a:cubicBezTo>
                      <a:cubicBezTo>
                        <a:pt x="347" y="241"/>
                        <a:pt x="318" y="214"/>
                        <a:pt x="316" y="211"/>
                      </a:cubicBezTo>
                      <a:cubicBezTo>
                        <a:pt x="314" y="208"/>
                        <a:pt x="306" y="197"/>
                        <a:pt x="304" y="188"/>
                      </a:cubicBezTo>
                      <a:cubicBezTo>
                        <a:pt x="301" y="179"/>
                        <a:pt x="302" y="166"/>
                        <a:pt x="295" y="160"/>
                      </a:cubicBezTo>
                      <a:cubicBezTo>
                        <a:pt x="288" y="154"/>
                        <a:pt x="263" y="145"/>
                        <a:pt x="246" y="144"/>
                      </a:cubicBezTo>
                      <a:cubicBezTo>
                        <a:pt x="228" y="143"/>
                        <a:pt x="188" y="143"/>
                        <a:pt x="176" y="141"/>
                      </a:cubicBezTo>
                      <a:cubicBezTo>
                        <a:pt x="164" y="139"/>
                        <a:pt x="145" y="128"/>
                        <a:pt x="142" y="127"/>
                      </a:cubicBezTo>
                      <a:cubicBezTo>
                        <a:pt x="140" y="126"/>
                        <a:pt x="124" y="127"/>
                        <a:pt x="116" y="125"/>
                      </a:cubicBezTo>
                      <a:cubicBezTo>
                        <a:pt x="108" y="122"/>
                        <a:pt x="112" y="123"/>
                        <a:pt x="103" y="118"/>
                      </a:cubicBezTo>
                      <a:cubicBezTo>
                        <a:pt x="95" y="114"/>
                        <a:pt x="90" y="115"/>
                        <a:pt x="74" y="108"/>
                      </a:cubicBezTo>
                      <a:cubicBezTo>
                        <a:pt x="58" y="102"/>
                        <a:pt x="51" y="101"/>
                        <a:pt x="38" y="91"/>
                      </a:cubicBezTo>
                      <a:cubicBezTo>
                        <a:pt x="26" y="81"/>
                        <a:pt x="20" y="73"/>
                        <a:pt x="12" y="68"/>
                      </a:cubicBezTo>
                      <a:cubicBezTo>
                        <a:pt x="4" y="63"/>
                        <a:pt x="0" y="59"/>
                        <a:pt x="0" y="54"/>
                      </a:cubicBezTo>
                      <a:cubicBezTo>
                        <a:pt x="1" y="49"/>
                        <a:pt x="1" y="31"/>
                        <a:pt x="11" y="23"/>
                      </a:cubicBezTo>
                      <a:cubicBezTo>
                        <a:pt x="21" y="15"/>
                        <a:pt x="35" y="3"/>
                        <a:pt x="46" y="3"/>
                      </a:cubicBezTo>
                      <a:cubicBezTo>
                        <a:pt x="57" y="3"/>
                        <a:pt x="76" y="3"/>
                        <a:pt x="85" y="6"/>
                      </a:cubicBezTo>
                      <a:cubicBezTo>
                        <a:pt x="95" y="9"/>
                        <a:pt x="111" y="15"/>
                        <a:pt x="121" y="16"/>
                      </a:cubicBezTo>
                      <a:cubicBezTo>
                        <a:pt x="130" y="17"/>
                        <a:pt x="127" y="17"/>
                        <a:pt x="143" y="15"/>
                      </a:cubicBezTo>
                      <a:cubicBezTo>
                        <a:pt x="159" y="13"/>
                        <a:pt x="171" y="11"/>
                        <a:pt x="181" y="11"/>
                      </a:cubicBezTo>
                      <a:cubicBezTo>
                        <a:pt x="190" y="12"/>
                        <a:pt x="201" y="14"/>
                        <a:pt x="209" y="14"/>
                      </a:cubicBezTo>
                      <a:cubicBezTo>
                        <a:pt x="218" y="14"/>
                        <a:pt x="235" y="5"/>
                        <a:pt x="247" y="3"/>
                      </a:cubicBezTo>
                      <a:cubicBezTo>
                        <a:pt x="258" y="1"/>
                        <a:pt x="274" y="0"/>
                        <a:pt x="279" y="1"/>
                      </a:cubicBezTo>
                      <a:cubicBezTo>
                        <a:pt x="284" y="3"/>
                        <a:pt x="296" y="13"/>
                        <a:pt x="296" y="13"/>
                      </a:cubicBezTo>
                      <a:close/>
                    </a:path>
                  </a:pathLst>
                </a:custGeom>
                <a:solidFill>
                  <a:srgbClr val="B5B3E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40"/>
                <p:cNvSpPr/>
                <p:nvPr/>
              </p:nvSpPr>
              <p:spPr>
                <a:xfrm>
                  <a:off x="5857876" y="5867400"/>
                  <a:ext cx="563563" cy="611188"/>
                </a:xfrm>
                <a:custGeom>
                  <a:rect b="b" l="l" r="r" t="t"/>
                  <a:pathLst>
                    <a:path extrusionOk="0" h="167" w="154">
                      <a:moveTo>
                        <a:pt x="143" y="87"/>
                      </a:moveTo>
                      <a:cubicBezTo>
                        <a:pt x="154" y="131"/>
                        <a:pt x="154" y="131"/>
                        <a:pt x="154" y="131"/>
                      </a:cubicBezTo>
                      <a:cubicBezTo>
                        <a:pt x="154" y="131"/>
                        <a:pt x="125" y="167"/>
                        <a:pt x="67" y="151"/>
                      </a:cubicBezTo>
                      <a:cubicBezTo>
                        <a:pt x="68" y="138"/>
                        <a:pt x="67" y="135"/>
                        <a:pt x="67" y="135"/>
                      </a:cubicBezTo>
                      <a:cubicBezTo>
                        <a:pt x="67" y="135"/>
                        <a:pt x="25" y="99"/>
                        <a:pt x="20" y="90"/>
                      </a:cubicBezTo>
                      <a:cubicBezTo>
                        <a:pt x="14" y="82"/>
                        <a:pt x="8" y="65"/>
                        <a:pt x="8" y="64"/>
                      </a:cubicBezTo>
                      <a:cubicBezTo>
                        <a:pt x="7" y="63"/>
                        <a:pt x="3" y="58"/>
                        <a:pt x="2" y="55"/>
                      </a:cubicBezTo>
                      <a:cubicBezTo>
                        <a:pt x="0" y="53"/>
                        <a:pt x="1" y="32"/>
                        <a:pt x="2" y="28"/>
                      </a:cubicBezTo>
                      <a:cubicBezTo>
                        <a:pt x="2" y="23"/>
                        <a:pt x="4" y="15"/>
                        <a:pt x="7" y="12"/>
                      </a:cubicBezTo>
                      <a:cubicBezTo>
                        <a:pt x="10" y="8"/>
                        <a:pt x="21" y="0"/>
                        <a:pt x="42" y="1"/>
                      </a:cubicBezTo>
                      <a:cubicBezTo>
                        <a:pt x="64" y="2"/>
                        <a:pt x="90" y="11"/>
                        <a:pt x="95" y="17"/>
                      </a:cubicBezTo>
                      <a:cubicBezTo>
                        <a:pt x="101" y="23"/>
                        <a:pt x="143" y="87"/>
                        <a:pt x="143" y="8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40"/>
                <p:cNvSpPr/>
                <p:nvPr/>
              </p:nvSpPr>
              <p:spPr>
                <a:xfrm>
                  <a:off x="3681413" y="5132388"/>
                  <a:ext cx="706438" cy="504825"/>
                </a:xfrm>
                <a:custGeom>
                  <a:rect b="b" l="l" r="r" t="t"/>
                  <a:pathLst>
                    <a:path extrusionOk="0" h="138" w="193">
                      <a:moveTo>
                        <a:pt x="65" y="101"/>
                      </a:moveTo>
                      <a:cubicBezTo>
                        <a:pt x="73" y="103"/>
                        <a:pt x="100" y="115"/>
                        <a:pt x="103" y="117"/>
                      </a:cubicBezTo>
                      <a:cubicBezTo>
                        <a:pt x="107" y="119"/>
                        <a:pt x="114" y="124"/>
                        <a:pt x="114" y="124"/>
                      </a:cubicBezTo>
                      <a:cubicBezTo>
                        <a:pt x="114" y="124"/>
                        <a:pt x="141" y="137"/>
                        <a:pt x="145" y="137"/>
                      </a:cubicBezTo>
                      <a:cubicBezTo>
                        <a:pt x="149" y="138"/>
                        <a:pt x="174" y="133"/>
                        <a:pt x="178" y="130"/>
                      </a:cubicBezTo>
                      <a:cubicBezTo>
                        <a:pt x="181" y="128"/>
                        <a:pt x="187" y="121"/>
                        <a:pt x="193" y="113"/>
                      </a:cubicBezTo>
                      <a:cubicBezTo>
                        <a:pt x="190" y="87"/>
                        <a:pt x="190" y="87"/>
                        <a:pt x="190" y="87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54" y="4"/>
                        <a:pt x="26" y="0"/>
                        <a:pt x="18" y="3"/>
                      </a:cubicBezTo>
                      <a:cubicBezTo>
                        <a:pt x="10" y="6"/>
                        <a:pt x="2" y="13"/>
                        <a:pt x="1" y="18"/>
                      </a:cubicBezTo>
                      <a:cubicBezTo>
                        <a:pt x="1" y="22"/>
                        <a:pt x="0" y="29"/>
                        <a:pt x="1" y="35"/>
                      </a:cubicBezTo>
                      <a:cubicBezTo>
                        <a:pt x="12" y="49"/>
                        <a:pt x="27" y="68"/>
                        <a:pt x="31" y="71"/>
                      </a:cubicBezTo>
                      <a:cubicBezTo>
                        <a:pt x="35" y="76"/>
                        <a:pt x="57" y="98"/>
                        <a:pt x="65" y="101"/>
                      </a:cubicBezTo>
                      <a:close/>
                    </a:path>
                  </a:pathLst>
                </a:custGeom>
                <a:solidFill>
                  <a:srgbClr val="58595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40"/>
                <p:cNvSpPr/>
                <p:nvPr/>
              </p:nvSpPr>
              <p:spPr>
                <a:xfrm>
                  <a:off x="3684588" y="5259388"/>
                  <a:ext cx="717550" cy="479425"/>
                </a:xfrm>
                <a:custGeom>
                  <a:rect b="b" l="l" r="r" t="t"/>
                  <a:pathLst>
                    <a:path extrusionOk="0" h="131" w="196">
                      <a:moveTo>
                        <a:pt x="192" y="78"/>
                      </a:moveTo>
                      <a:cubicBezTo>
                        <a:pt x="186" y="86"/>
                        <a:pt x="180" y="93"/>
                        <a:pt x="177" y="95"/>
                      </a:cubicBezTo>
                      <a:cubicBezTo>
                        <a:pt x="173" y="98"/>
                        <a:pt x="148" y="103"/>
                        <a:pt x="144" y="102"/>
                      </a:cubicBezTo>
                      <a:cubicBezTo>
                        <a:pt x="140" y="102"/>
                        <a:pt x="113" y="89"/>
                        <a:pt x="113" y="89"/>
                      </a:cubicBezTo>
                      <a:cubicBezTo>
                        <a:pt x="113" y="89"/>
                        <a:pt x="106" y="84"/>
                        <a:pt x="102" y="82"/>
                      </a:cubicBezTo>
                      <a:cubicBezTo>
                        <a:pt x="99" y="80"/>
                        <a:pt x="72" y="68"/>
                        <a:pt x="64" y="66"/>
                      </a:cubicBezTo>
                      <a:cubicBezTo>
                        <a:pt x="56" y="63"/>
                        <a:pt x="34" y="41"/>
                        <a:pt x="30" y="36"/>
                      </a:cubicBezTo>
                      <a:cubicBezTo>
                        <a:pt x="26" y="33"/>
                        <a:pt x="11" y="1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8"/>
                        <a:pt x="8" y="23"/>
                        <a:pt x="11" y="28"/>
                      </a:cubicBezTo>
                      <a:cubicBezTo>
                        <a:pt x="15" y="32"/>
                        <a:pt x="44" y="65"/>
                        <a:pt x="52" y="70"/>
                      </a:cubicBezTo>
                      <a:cubicBezTo>
                        <a:pt x="60" y="74"/>
                        <a:pt x="97" y="90"/>
                        <a:pt x="99" y="94"/>
                      </a:cubicBezTo>
                      <a:cubicBezTo>
                        <a:pt x="102" y="97"/>
                        <a:pt x="102" y="110"/>
                        <a:pt x="102" y="110"/>
                      </a:cubicBezTo>
                      <a:cubicBezTo>
                        <a:pt x="102" y="110"/>
                        <a:pt x="130" y="131"/>
                        <a:pt x="143" y="131"/>
                      </a:cubicBezTo>
                      <a:cubicBezTo>
                        <a:pt x="155" y="131"/>
                        <a:pt x="174" y="123"/>
                        <a:pt x="177" y="120"/>
                      </a:cubicBezTo>
                      <a:cubicBezTo>
                        <a:pt x="180" y="117"/>
                        <a:pt x="196" y="111"/>
                        <a:pt x="193" y="82"/>
                      </a:cubicBezTo>
                      <a:cubicBezTo>
                        <a:pt x="193" y="80"/>
                        <a:pt x="192" y="79"/>
                        <a:pt x="192" y="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40"/>
                <p:cNvSpPr/>
                <p:nvPr/>
              </p:nvSpPr>
              <p:spPr>
                <a:xfrm>
                  <a:off x="3875088" y="2781300"/>
                  <a:ext cx="2520950" cy="3624263"/>
                </a:xfrm>
                <a:custGeom>
                  <a:rect b="b" l="l" r="r" t="t"/>
                  <a:pathLst>
                    <a:path extrusionOk="0" h="991" w="689">
                      <a:moveTo>
                        <a:pt x="680" y="895"/>
                      </a:moveTo>
                      <a:cubicBezTo>
                        <a:pt x="674" y="875"/>
                        <a:pt x="667" y="868"/>
                        <a:pt x="663" y="859"/>
                      </a:cubicBezTo>
                      <a:cubicBezTo>
                        <a:pt x="660" y="850"/>
                        <a:pt x="651" y="820"/>
                        <a:pt x="649" y="812"/>
                      </a:cubicBezTo>
                      <a:cubicBezTo>
                        <a:pt x="648" y="804"/>
                        <a:pt x="644" y="766"/>
                        <a:pt x="641" y="752"/>
                      </a:cubicBezTo>
                      <a:cubicBezTo>
                        <a:pt x="639" y="739"/>
                        <a:pt x="633" y="717"/>
                        <a:pt x="627" y="700"/>
                      </a:cubicBezTo>
                      <a:cubicBezTo>
                        <a:pt x="620" y="683"/>
                        <a:pt x="598" y="639"/>
                        <a:pt x="592" y="625"/>
                      </a:cubicBezTo>
                      <a:cubicBezTo>
                        <a:pt x="586" y="611"/>
                        <a:pt x="561" y="528"/>
                        <a:pt x="558" y="516"/>
                      </a:cubicBezTo>
                      <a:cubicBezTo>
                        <a:pt x="555" y="504"/>
                        <a:pt x="536" y="445"/>
                        <a:pt x="534" y="437"/>
                      </a:cubicBezTo>
                      <a:cubicBezTo>
                        <a:pt x="532" y="429"/>
                        <a:pt x="514" y="353"/>
                        <a:pt x="514" y="330"/>
                      </a:cubicBezTo>
                      <a:cubicBezTo>
                        <a:pt x="514" y="307"/>
                        <a:pt x="506" y="238"/>
                        <a:pt x="504" y="221"/>
                      </a:cubicBezTo>
                      <a:cubicBezTo>
                        <a:pt x="502" y="203"/>
                        <a:pt x="494" y="161"/>
                        <a:pt x="488" y="144"/>
                      </a:cubicBezTo>
                      <a:cubicBezTo>
                        <a:pt x="483" y="126"/>
                        <a:pt x="449" y="48"/>
                        <a:pt x="425" y="17"/>
                      </a:cubicBezTo>
                      <a:cubicBezTo>
                        <a:pt x="412" y="17"/>
                        <a:pt x="412" y="17"/>
                        <a:pt x="412" y="17"/>
                      </a:cubicBezTo>
                      <a:cubicBezTo>
                        <a:pt x="409" y="8"/>
                        <a:pt x="407" y="0"/>
                        <a:pt x="407" y="0"/>
                      </a:cubicBezTo>
                      <a:cubicBezTo>
                        <a:pt x="407" y="0"/>
                        <a:pt x="307" y="10"/>
                        <a:pt x="297" y="13"/>
                      </a:cubicBezTo>
                      <a:cubicBezTo>
                        <a:pt x="288" y="17"/>
                        <a:pt x="215" y="52"/>
                        <a:pt x="203" y="68"/>
                      </a:cubicBezTo>
                      <a:cubicBezTo>
                        <a:pt x="191" y="85"/>
                        <a:pt x="157" y="139"/>
                        <a:pt x="157" y="139"/>
                      </a:cubicBezTo>
                      <a:cubicBezTo>
                        <a:pt x="161" y="153"/>
                        <a:pt x="162" y="182"/>
                        <a:pt x="155" y="191"/>
                      </a:cubicBezTo>
                      <a:cubicBezTo>
                        <a:pt x="148" y="201"/>
                        <a:pt x="143" y="204"/>
                        <a:pt x="130" y="211"/>
                      </a:cubicBezTo>
                      <a:cubicBezTo>
                        <a:pt x="117" y="218"/>
                        <a:pt x="89" y="235"/>
                        <a:pt x="83" y="244"/>
                      </a:cubicBezTo>
                      <a:cubicBezTo>
                        <a:pt x="77" y="252"/>
                        <a:pt x="61" y="277"/>
                        <a:pt x="54" y="287"/>
                      </a:cubicBezTo>
                      <a:cubicBezTo>
                        <a:pt x="47" y="296"/>
                        <a:pt x="23" y="322"/>
                        <a:pt x="21" y="327"/>
                      </a:cubicBezTo>
                      <a:cubicBezTo>
                        <a:pt x="19" y="332"/>
                        <a:pt x="12" y="351"/>
                        <a:pt x="8" y="365"/>
                      </a:cubicBezTo>
                      <a:cubicBezTo>
                        <a:pt x="5" y="380"/>
                        <a:pt x="0" y="451"/>
                        <a:pt x="0" y="465"/>
                      </a:cubicBezTo>
                      <a:cubicBezTo>
                        <a:pt x="0" y="479"/>
                        <a:pt x="4" y="534"/>
                        <a:pt x="5" y="549"/>
                      </a:cubicBezTo>
                      <a:cubicBezTo>
                        <a:pt x="6" y="564"/>
                        <a:pt x="6" y="614"/>
                        <a:pt x="8" y="627"/>
                      </a:cubicBezTo>
                      <a:cubicBezTo>
                        <a:pt x="10" y="639"/>
                        <a:pt x="14" y="652"/>
                        <a:pt x="22" y="666"/>
                      </a:cubicBezTo>
                      <a:cubicBezTo>
                        <a:pt x="30" y="679"/>
                        <a:pt x="43" y="720"/>
                        <a:pt x="44" y="722"/>
                      </a:cubicBezTo>
                      <a:cubicBezTo>
                        <a:pt x="44" y="724"/>
                        <a:pt x="46" y="740"/>
                        <a:pt x="53" y="748"/>
                      </a:cubicBezTo>
                      <a:cubicBezTo>
                        <a:pt x="60" y="755"/>
                        <a:pt x="71" y="770"/>
                        <a:pt x="86" y="774"/>
                      </a:cubicBezTo>
                      <a:cubicBezTo>
                        <a:pt x="102" y="777"/>
                        <a:pt x="118" y="775"/>
                        <a:pt x="123" y="770"/>
                      </a:cubicBezTo>
                      <a:cubicBezTo>
                        <a:pt x="128" y="766"/>
                        <a:pt x="137" y="744"/>
                        <a:pt x="139" y="739"/>
                      </a:cubicBezTo>
                      <a:cubicBezTo>
                        <a:pt x="141" y="734"/>
                        <a:pt x="145" y="707"/>
                        <a:pt x="148" y="694"/>
                      </a:cubicBezTo>
                      <a:cubicBezTo>
                        <a:pt x="150" y="680"/>
                        <a:pt x="146" y="630"/>
                        <a:pt x="147" y="617"/>
                      </a:cubicBezTo>
                      <a:cubicBezTo>
                        <a:pt x="147" y="605"/>
                        <a:pt x="142" y="564"/>
                        <a:pt x="141" y="553"/>
                      </a:cubicBezTo>
                      <a:cubicBezTo>
                        <a:pt x="141" y="543"/>
                        <a:pt x="146" y="508"/>
                        <a:pt x="146" y="496"/>
                      </a:cubicBezTo>
                      <a:cubicBezTo>
                        <a:pt x="145" y="483"/>
                        <a:pt x="139" y="461"/>
                        <a:pt x="139" y="448"/>
                      </a:cubicBezTo>
                      <a:cubicBezTo>
                        <a:pt x="140" y="435"/>
                        <a:pt x="140" y="405"/>
                        <a:pt x="155" y="394"/>
                      </a:cubicBezTo>
                      <a:cubicBezTo>
                        <a:pt x="169" y="383"/>
                        <a:pt x="190" y="371"/>
                        <a:pt x="208" y="364"/>
                      </a:cubicBezTo>
                      <a:cubicBezTo>
                        <a:pt x="227" y="357"/>
                        <a:pt x="233" y="351"/>
                        <a:pt x="261" y="340"/>
                      </a:cubicBezTo>
                      <a:cubicBezTo>
                        <a:pt x="289" y="330"/>
                        <a:pt x="298" y="333"/>
                        <a:pt x="317" y="321"/>
                      </a:cubicBezTo>
                      <a:cubicBezTo>
                        <a:pt x="321" y="319"/>
                        <a:pt x="326" y="315"/>
                        <a:pt x="331" y="310"/>
                      </a:cubicBezTo>
                      <a:cubicBezTo>
                        <a:pt x="338" y="319"/>
                        <a:pt x="359" y="348"/>
                        <a:pt x="366" y="368"/>
                      </a:cubicBezTo>
                      <a:cubicBezTo>
                        <a:pt x="373" y="388"/>
                        <a:pt x="421" y="548"/>
                        <a:pt x="433" y="582"/>
                      </a:cubicBezTo>
                      <a:cubicBezTo>
                        <a:pt x="445" y="616"/>
                        <a:pt x="483" y="706"/>
                        <a:pt x="494" y="724"/>
                      </a:cubicBezTo>
                      <a:cubicBezTo>
                        <a:pt x="506" y="742"/>
                        <a:pt x="514" y="776"/>
                        <a:pt x="518" y="794"/>
                      </a:cubicBezTo>
                      <a:cubicBezTo>
                        <a:pt x="522" y="813"/>
                        <a:pt x="541" y="845"/>
                        <a:pt x="545" y="856"/>
                      </a:cubicBezTo>
                      <a:cubicBezTo>
                        <a:pt x="548" y="867"/>
                        <a:pt x="560" y="902"/>
                        <a:pt x="562" y="908"/>
                      </a:cubicBezTo>
                      <a:cubicBezTo>
                        <a:pt x="563" y="914"/>
                        <a:pt x="574" y="933"/>
                        <a:pt x="613" y="969"/>
                      </a:cubicBezTo>
                      <a:cubicBezTo>
                        <a:pt x="666" y="991"/>
                        <a:pt x="689" y="939"/>
                        <a:pt x="689" y="939"/>
                      </a:cubicBezTo>
                      <a:cubicBezTo>
                        <a:pt x="689" y="939"/>
                        <a:pt x="686" y="915"/>
                        <a:pt x="680" y="895"/>
                      </a:cubicBezTo>
                      <a:close/>
                    </a:path>
                  </a:pathLst>
                </a:custGeom>
                <a:solidFill>
                  <a:srgbClr val="3A307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40"/>
                <p:cNvSpPr/>
                <p:nvPr/>
              </p:nvSpPr>
              <p:spPr>
                <a:xfrm>
                  <a:off x="3802063" y="1384300"/>
                  <a:ext cx="1744663" cy="1966913"/>
                </a:xfrm>
                <a:custGeom>
                  <a:rect b="b" l="l" r="r" t="t"/>
                  <a:pathLst>
                    <a:path extrusionOk="0" h="538" w="477">
                      <a:moveTo>
                        <a:pt x="25" y="303"/>
                      </a:moveTo>
                      <a:cubicBezTo>
                        <a:pt x="41" y="335"/>
                        <a:pt x="53" y="346"/>
                        <a:pt x="63" y="359"/>
                      </a:cubicBezTo>
                      <a:cubicBezTo>
                        <a:pt x="73" y="372"/>
                        <a:pt x="83" y="381"/>
                        <a:pt x="95" y="389"/>
                      </a:cubicBezTo>
                      <a:cubicBezTo>
                        <a:pt x="106" y="398"/>
                        <a:pt x="117" y="408"/>
                        <a:pt x="121" y="414"/>
                      </a:cubicBezTo>
                      <a:cubicBezTo>
                        <a:pt x="125" y="421"/>
                        <a:pt x="130" y="430"/>
                        <a:pt x="131" y="439"/>
                      </a:cubicBezTo>
                      <a:cubicBezTo>
                        <a:pt x="132" y="449"/>
                        <a:pt x="129" y="461"/>
                        <a:pt x="133" y="472"/>
                      </a:cubicBezTo>
                      <a:cubicBezTo>
                        <a:pt x="136" y="483"/>
                        <a:pt x="137" y="492"/>
                        <a:pt x="144" y="503"/>
                      </a:cubicBezTo>
                      <a:cubicBezTo>
                        <a:pt x="150" y="514"/>
                        <a:pt x="159" y="530"/>
                        <a:pt x="165" y="534"/>
                      </a:cubicBezTo>
                      <a:cubicBezTo>
                        <a:pt x="172" y="538"/>
                        <a:pt x="192" y="533"/>
                        <a:pt x="201" y="529"/>
                      </a:cubicBezTo>
                      <a:cubicBezTo>
                        <a:pt x="209" y="524"/>
                        <a:pt x="234" y="514"/>
                        <a:pt x="244" y="507"/>
                      </a:cubicBezTo>
                      <a:cubicBezTo>
                        <a:pt x="254" y="500"/>
                        <a:pt x="272" y="479"/>
                        <a:pt x="286" y="468"/>
                      </a:cubicBezTo>
                      <a:cubicBezTo>
                        <a:pt x="300" y="457"/>
                        <a:pt x="315" y="443"/>
                        <a:pt x="336" y="436"/>
                      </a:cubicBezTo>
                      <a:cubicBezTo>
                        <a:pt x="357" y="430"/>
                        <a:pt x="375" y="429"/>
                        <a:pt x="391" y="426"/>
                      </a:cubicBezTo>
                      <a:cubicBezTo>
                        <a:pt x="408" y="423"/>
                        <a:pt x="421" y="423"/>
                        <a:pt x="434" y="419"/>
                      </a:cubicBezTo>
                      <a:cubicBezTo>
                        <a:pt x="447" y="415"/>
                        <a:pt x="449" y="421"/>
                        <a:pt x="459" y="408"/>
                      </a:cubicBezTo>
                      <a:cubicBezTo>
                        <a:pt x="469" y="396"/>
                        <a:pt x="477" y="386"/>
                        <a:pt x="472" y="379"/>
                      </a:cubicBezTo>
                      <a:cubicBezTo>
                        <a:pt x="466" y="372"/>
                        <a:pt x="424" y="339"/>
                        <a:pt x="417" y="333"/>
                      </a:cubicBezTo>
                      <a:cubicBezTo>
                        <a:pt x="409" y="327"/>
                        <a:pt x="406" y="327"/>
                        <a:pt x="408" y="313"/>
                      </a:cubicBezTo>
                      <a:cubicBezTo>
                        <a:pt x="411" y="299"/>
                        <a:pt x="411" y="221"/>
                        <a:pt x="408" y="210"/>
                      </a:cubicBezTo>
                      <a:cubicBezTo>
                        <a:pt x="404" y="198"/>
                        <a:pt x="390" y="169"/>
                        <a:pt x="381" y="155"/>
                      </a:cubicBezTo>
                      <a:cubicBezTo>
                        <a:pt x="371" y="141"/>
                        <a:pt x="349" y="107"/>
                        <a:pt x="343" y="99"/>
                      </a:cubicBezTo>
                      <a:cubicBezTo>
                        <a:pt x="337" y="92"/>
                        <a:pt x="302" y="54"/>
                        <a:pt x="297" y="49"/>
                      </a:cubicBezTo>
                      <a:cubicBezTo>
                        <a:pt x="292" y="45"/>
                        <a:pt x="276" y="39"/>
                        <a:pt x="266" y="35"/>
                      </a:cubicBezTo>
                      <a:cubicBezTo>
                        <a:pt x="256" y="31"/>
                        <a:pt x="249" y="27"/>
                        <a:pt x="236" y="19"/>
                      </a:cubicBezTo>
                      <a:cubicBezTo>
                        <a:pt x="224" y="11"/>
                        <a:pt x="223" y="6"/>
                        <a:pt x="214" y="3"/>
                      </a:cubicBezTo>
                      <a:cubicBezTo>
                        <a:pt x="204" y="0"/>
                        <a:pt x="186" y="2"/>
                        <a:pt x="181" y="3"/>
                      </a:cubicBezTo>
                      <a:cubicBezTo>
                        <a:pt x="176" y="4"/>
                        <a:pt x="164" y="11"/>
                        <a:pt x="161" y="13"/>
                      </a:cubicBezTo>
                      <a:cubicBezTo>
                        <a:pt x="159" y="15"/>
                        <a:pt x="157" y="17"/>
                        <a:pt x="156" y="20"/>
                      </a:cubicBezTo>
                      <a:cubicBezTo>
                        <a:pt x="155" y="24"/>
                        <a:pt x="155" y="29"/>
                        <a:pt x="155" y="31"/>
                      </a:cubicBezTo>
                      <a:cubicBezTo>
                        <a:pt x="155" y="33"/>
                        <a:pt x="156" y="36"/>
                        <a:pt x="156" y="36"/>
                      </a:cubicBezTo>
                      <a:cubicBezTo>
                        <a:pt x="156" y="36"/>
                        <a:pt x="109" y="56"/>
                        <a:pt x="100" y="59"/>
                      </a:cubicBezTo>
                      <a:cubicBezTo>
                        <a:pt x="91" y="62"/>
                        <a:pt x="67" y="75"/>
                        <a:pt x="63" y="78"/>
                      </a:cubicBezTo>
                      <a:cubicBezTo>
                        <a:pt x="59" y="80"/>
                        <a:pt x="47" y="89"/>
                        <a:pt x="43" y="94"/>
                      </a:cubicBezTo>
                      <a:cubicBezTo>
                        <a:pt x="40" y="98"/>
                        <a:pt x="32" y="105"/>
                        <a:pt x="25" y="106"/>
                      </a:cubicBezTo>
                      <a:cubicBezTo>
                        <a:pt x="18" y="107"/>
                        <a:pt x="7" y="108"/>
                        <a:pt x="7" y="108"/>
                      </a:cubicBezTo>
                      <a:cubicBezTo>
                        <a:pt x="6" y="127"/>
                        <a:pt x="0" y="153"/>
                        <a:pt x="4" y="165"/>
                      </a:cubicBezTo>
                      <a:cubicBezTo>
                        <a:pt x="8" y="177"/>
                        <a:pt x="12" y="181"/>
                        <a:pt x="23" y="194"/>
                      </a:cubicBezTo>
                      <a:cubicBezTo>
                        <a:pt x="33" y="208"/>
                        <a:pt x="45" y="224"/>
                        <a:pt x="51" y="230"/>
                      </a:cubicBezTo>
                      <a:cubicBezTo>
                        <a:pt x="57" y="237"/>
                        <a:pt x="69" y="251"/>
                        <a:pt x="76" y="260"/>
                      </a:cubicBezTo>
                      <a:cubicBezTo>
                        <a:pt x="82" y="269"/>
                        <a:pt x="92" y="292"/>
                        <a:pt x="94" y="298"/>
                      </a:cubicBezTo>
                      <a:cubicBezTo>
                        <a:pt x="95" y="303"/>
                        <a:pt x="93" y="325"/>
                        <a:pt x="94" y="328"/>
                      </a:cubicBezTo>
                      <a:cubicBezTo>
                        <a:pt x="94" y="331"/>
                        <a:pt x="89" y="340"/>
                        <a:pt x="83" y="341"/>
                      </a:cubicBezTo>
                      <a:cubicBezTo>
                        <a:pt x="77" y="342"/>
                        <a:pt x="67" y="347"/>
                        <a:pt x="62" y="341"/>
                      </a:cubicBezTo>
                      <a:cubicBezTo>
                        <a:pt x="58" y="336"/>
                        <a:pt x="27" y="306"/>
                        <a:pt x="25" y="303"/>
                      </a:cubicBezTo>
                      <a:close/>
                    </a:path>
                  </a:pathLst>
                </a:custGeom>
                <a:solidFill>
                  <a:srgbClr val="C4C3E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82;p40"/>
                <p:cNvSpPr/>
                <p:nvPr/>
              </p:nvSpPr>
              <p:spPr>
                <a:xfrm>
                  <a:off x="3889376" y="1508125"/>
                  <a:ext cx="482600" cy="263525"/>
                </a:xfrm>
                <a:custGeom>
                  <a:rect b="b" l="l" r="r" t="t"/>
                  <a:pathLst>
                    <a:path extrusionOk="0" h="72" w="132">
                      <a:moveTo>
                        <a:pt x="1" y="72"/>
                      </a:moveTo>
                      <a:cubicBezTo>
                        <a:pt x="8" y="71"/>
                        <a:pt x="16" y="64"/>
                        <a:pt x="19" y="60"/>
                      </a:cubicBezTo>
                      <a:cubicBezTo>
                        <a:pt x="23" y="55"/>
                        <a:pt x="35" y="46"/>
                        <a:pt x="39" y="44"/>
                      </a:cubicBezTo>
                      <a:cubicBezTo>
                        <a:pt x="43" y="41"/>
                        <a:pt x="67" y="28"/>
                        <a:pt x="76" y="25"/>
                      </a:cubicBezTo>
                      <a:cubicBezTo>
                        <a:pt x="85" y="22"/>
                        <a:pt x="132" y="2"/>
                        <a:pt x="132" y="2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3" y="0"/>
                        <a:pt x="55" y="8"/>
                        <a:pt x="22" y="36"/>
                      </a:cubicBezTo>
                      <a:cubicBezTo>
                        <a:pt x="9" y="48"/>
                        <a:pt x="2" y="65"/>
                        <a:pt x="0" y="72"/>
                      </a:cubicBezTo>
                      <a:cubicBezTo>
                        <a:pt x="0" y="72"/>
                        <a:pt x="0" y="72"/>
                        <a:pt x="1" y="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40"/>
                <p:cNvSpPr/>
                <p:nvPr/>
              </p:nvSpPr>
              <p:spPr>
                <a:xfrm>
                  <a:off x="3614738" y="901700"/>
                  <a:ext cx="604838" cy="642938"/>
                </a:xfrm>
                <a:custGeom>
                  <a:rect b="b" l="l" r="r" t="t"/>
                  <a:pathLst>
                    <a:path extrusionOk="0" h="176" w="165">
                      <a:moveTo>
                        <a:pt x="9" y="118"/>
                      </a:moveTo>
                      <a:cubicBezTo>
                        <a:pt x="10" y="120"/>
                        <a:pt x="15" y="133"/>
                        <a:pt x="15" y="135"/>
                      </a:cubicBezTo>
                      <a:cubicBezTo>
                        <a:pt x="16" y="136"/>
                        <a:pt x="24" y="164"/>
                        <a:pt x="25" y="167"/>
                      </a:cubicBezTo>
                      <a:cubicBezTo>
                        <a:pt x="25" y="169"/>
                        <a:pt x="24" y="148"/>
                        <a:pt x="25" y="145"/>
                      </a:cubicBezTo>
                      <a:cubicBezTo>
                        <a:pt x="26" y="141"/>
                        <a:pt x="26" y="136"/>
                        <a:pt x="28" y="133"/>
                      </a:cubicBezTo>
                      <a:cubicBezTo>
                        <a:pt x="30" y="131"/>
                        <a:pt x="34" y="129"/>
                        <a:pt x="36" y="130"/>
                      </a:cubicBezTo>
                      <a:cubicBezTo>
                        <a:pt x="38" y="131"/>
                        <a:pt x="46" y="136"/>
                        <a:pt x="49" y="139"/>
                      </a:cubicBezTo>
                      <a:cubicBezTo>
                        <a:pt x="52" y="142"/>
                        <a:pt x="62" y="152"/>
                        <a:pt x="65" y="156"/>
                      </a:cubicBezTo>
                      <a:cubicBezTo>
                        <a:pt x="68" y="159"/>
                        <a:pt x="77" y="170"/>
                        <a:pt x="80" y="171"/>
                      </a:cubicBezTo>
                      <a:cubicBezTo>
                        <a:pt x="84" y="173"/>
                        <a:pt x="99" y="176"/>
                        <a:pt x="105" y="175"/>
                      </a:cubicBezTo>
                      <a:cubicBezTo>
                        <a:pt x="110" y="175"/>
                        <a:pt x="128" y="171"/>
                        <a:pt x="130" y="170"/>
                      </a:cubicBezTo>
                      <a:cubicBezTo>
                        <a:pt x="133" y="169"/>
                        <a:pt x="146" y="164"/>
                        <a:pt x="148" y="163"/>
                      </a:cubicBezTo>
                      <a:cubicBezTo>
                        <a:pt x="151" y="162"/>
                        <a:pt x="158" y="156"/>
                        <a:pt x="159" y="155"/>
                      </a:cubicBezTo>
                      <a:cubicBezTo>
                        <a:pt x="160" y="154"/>
                        <a:pt x="163" y="151"/>
                        <a:pt x="165" y="149"/>
                      </a:cubicBezTo>
                      <a:cubicBezTo>
                        <a:pt x="164" y="137"/>
                        <a:pt x="164" y="123"/>
                        <a:pt x="164" y="119"/>
                      </a:cubicBezTo>
                      <a:cubicBezTo>
                        <a:pt x="164" y="114"/>
                        <a:pt x="162" y="86"/>
                        <a:pt x="162" y="82"/>
                      </a:cubicBezTo>
                      <a:cubicBezTo>
                        <a:pt x="161" y="77"/>
                        <a:pt x="158" y="58"/>
                        <a:pt x="156" y="52"/>
                      </a:cubicBezTo>
                      <a:cubicBezTo>
                        <a:pt x="155" y="47"/>
                        <a:pt x="142" y="27"/>
                        <a:pt x="137" y="20"/>
                      </a:cubicBezTo>
                      <a:cubicBezTo>
                        <a:pt x="132" y="14"/>
                        <a:pt x="101" y="4"/>
                        <a:pt x="89" y="2"/>
                      </a:cubicBezTo>
                      <a:cubicBezTo>
                        <a:pt x="78" y="0"/>
                        <a:pt x="56" y="5"/>
                        <a:pt x="46" y="8"/>
                      </a:cubicBezTo>
                      <a:cubicBezTo>
                        <a:pt x="37" y="11"/>
                        <a:pt x="26" y="20"/>
                        <a:pt x="19" y="27"/>
                      </a:cubicBezTo>
                      <a:cubicBezTo>
                        <a:pt x="12" y="35"/>
                        <a:pt x="6" y="51"/>
                        <a:pt x="4" y="62"/>
                      </a:cubicBezTo>
                      <a:cubicBezTo>
                        <a:pt x="3" y="66"/>
                        <a:pt x="1" y="74"/>
                        <a:pt x="0" y="83"/>
                      </a:cubicBezTo>
                      <a:cubicBezTo>
                        <a:pt x="1" y="92"/>
                        <a:pt x="3" y="100"/>
                        <a:pt x="3" y="102"/>
                      </a:cubicBezTo>
                      <a:cubicBezTo>
                        <a:pt x="5" y="106"/>
                        <a:pt x="8" y="115"/>
                        <a:pt x="9" y="1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40"/>
                <p:cNvSpPr/>
                <p:nvPr/>
              </p:nvSpPr>
              <p:spPr>
                <a:xfrm>
                  <a:off x="4208463" y="1230313"/>
                  <a:ext cx="84138" cy="190500"/>
                </a:xfrm>
                <a:custGeom>
                  <a:rect b="b" l="l" r="r" t="t"/>
                  <a:pathLst>
                    <a:path extrusionOk="0" h="52" w="23">
                      <a:moveTo>
                        <a:pt x="2" y="29"/>
                      </a:moveTo>
                      <a:cubicBezTo>
                        <a:pt x="2" y="32"/>
                        <a:pt x="2" y="42"/>
                        <a:pt x="3" y="52"/>
                      </a:cubicBezTo>
                      <a:cubicBezTo>
                        <a:pt x="12" y="40"/>
                        <a:pt x="23" y="13"/>
                        <a:pt x="0" y="0"/>
                      </a:cubicBezTo>
                      <a:cubicBezTo>
                        <a:pt x="1" y="10"/>
                        <a:pt x="2" y="25"/>
                        <a:pt x="2" y="29"/>
                      </a:cubicBezTo>
                      <a:close/>
                    </a:path>
                  </a:pathLst>
                </a:custGeom>
                <a:solidFill>
                  <a:srgbClr val="E4A68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40"/>
                <p:cNvSpPr/>
                <p:nvPr/>
              </p:nvSpPr>
              <p:spPr>
                <a:xfrm>
                  <a:off x="2352676" y="1112838"/>
                  <a:ext cx="465138" cy="728663"/>
                </a:xfrm>
                <a:custGeom>
                  <a:rect b="b" l="l" r="r" t="t"/>
                  <a:pathLst>
                    <a:path extrusionOk="0" h="199" w="127">
                      <a:moveTo>
                        <a:pt x="79" y="199"/>
                      </a:moveTo>
                      <a:cubicBezTo>
                        <a:pt x="67" y="179"/>
                        <a:pt x="56" y="164"/>
                        <a:pt x="51" y="157"/>
                      </a:cubicBezTo>
                      <a:cubicBezTo>
                        <a:pt x="46" y="150"/>
                        <a:pt x="39" y="133"/>
                        <a:pt x="33" y="121"/>
                      </a:cubicBezTo>
                      <a:cubicBezTo>
                        <a:pt x="28" y="109"/>
                        <a:pt x="17" y="88"/>
                        <a:pt x="10" y="79"/>
                      </a:cubicBezTo>
                      <a:cubicBezTo>
                        <a:pt x="4" y="70"/>
                        <a:pt x="0" y="62"/>
                        <a:pt x="1" y="58"/>
                      </a:cubicBezTo>
                      <a:cubicBezTo>
                        <a:pt x="2" y="55"/>
                        <a:pt x="5" y="53"/>
                        <a:pt x="8" y="55"/>
                      </a:cubicBezTo>
                      <a:cubicBezTo>
                        <a:pt x="11" y="57"/>
                        <a:pt x="32" y="89"/>
                        <a:pt x="34" y="91"/>
                      </a:cubicBezTo>
                      <a:cubicBezTo>
                        <a:pt x="37" y="93"/>
                        <a:pt x="46" y="93"/>
                        <a:pt x="41" y="83"/>
                      </a:cubicBezTo>
                      <a:cubicBezTo>
                        <a:pt x="36" y="74"/>
                        <a:pt x="13" y="37"/>
                        <a:pt x="11" y="33"/>
                      </a:cubicBezTo>
                      <a:cubicBezTo>
                        <a:pt x="10" y="28"/>
                        <a:pt x="11" y="22"/>
                        <a:pt x="11" y="20"/>
                      </a:cubicBezTo>
                      <a:cubicBezTo>
                        <a:pt x="12" y="19"/>
                        <a:pt x="15" y="16"/>
                        <a:pt x="18" y="18"/>
                      </a:cubicBezTo>
                      <a:cubicBezTo>
                        <a:pt x="22" y="20"/>
                        <a:pt x="26" y="29"/>
                        <a:pt x="28" y="32"/>
                      </a:cubicBezTo>
                      <a:cubicBezTo>
                        <a:pt x="29" y="35"/>
                        <a:pt x="39" y="56"/>
                        <a:pt x="41" y="59"/>
                      </a:cubicBezTo>
                      <a:cubicBezTo>
                        <a:pt x="42" y="63"/>
                        <a:pt x="50" y="75"/>
                        <a:pt x="52" y="75"/>
                      </a:cubicBezTo>
                      <a:cubicBezTo>
                        <a:pt x="53" y="75"/>
                        <a:pt x="48" y="58"/>
                        <a:pt x="46" y="51"/>
                      </a:cubicBezTo>
                      <a:cubicBezTo>
                        <a:pt x="44" y="45"/>
                        <a:pt x="30" y="25"/>
                        <a:pt x="28" y="20"/>
                      </a:cubicBezTo>
                      <a:cubicBezTo>
                        <a:pt x="25" y="16"/>
                        <a:pt x="23" y="7"/>
                        <a:pt x="24" y="5"/>
                      </a:cubicBezTo>
                      <a:cubicBezTo>
                        <a:pt x="25" y="4"/>
                        <a:pt x="30" y="0"/>
                        <a:pt x="33" y="3"/>
                      </a:cubicBezTo>
                      <a:cubicBezTo>
                        <a:pt x="35" y="5"/>
                        <a:pt x="48" y="22"/>
                        <a:pt x="48" y="22"/>
                      </a:cubicBezTo>
                      <a:cubicBezTo>
                        <a:pt x="48" y="22"/>
                        <a:pt x="46" y="6"/>
                        <a:pt x="53" y="12"/>
                      </a:cubicBezTo>
                      <a:cubicBezTo>
                        <a:pt x="60" y="18"/>
                        <a:pt x="75" y="36"/>
                        <a:pt x="80" y="43"/>
                      </a:cubicBezTo>
                      <a:cubicBezTo>
                        <a:pt x="84" y="49"/>
                        <a:pt x="97" y="78"/>
                        <a:pt x="99" y="82"/>
                      </a:cubicBezTo>
                      <a:cubicBezTo>
                        <a:pt x="101" y="86"/>
                        <a:pt x="104" y="96"/>
                        <a:pt x="105" y="99"/>
                      </a:cubicBezTo>
                      <a:cubicBezTo>
                        <a:pt x="106" y="102"/>
                        <a:pt x="108" y="104"/>
                        <a:pt x="110" y="108"/>
                      </a:cubicBezTo>
                      <a:cubicBezTo>
                        <a:pt x="112" y="112"/>
                        <a:pt x="118" y="127"/>
                        <a:pt x="118" y="130"/>
                      </a:cubicBezTo>
                      <a:cubicBezTo>
                        <a:pt x="119" y="133"/>
                        <a:pt x="120" y="139"/>
                        <a:pt x="120" y="143"/>
                      </a:cubicBezTo>
                      <a:cubicBezTo>
                        <a:pt x="120" y="147"/>
                        <a:pt x="125" y="163"/>
                        <a:pt x="125" y="166"/>
                      </a:cubicBezTo>
                      <a:cubicBezTo>
                        <a:pt x="126" y="168"/>
                        <a:pt x="127" y="173"/>
                        <a:pt x="127" y="173"/>
                      </a:cubicBezTo>
                      <a:cubicBezTo>
                        <a:pt x="84" y="199"/>
                        <a:pt x="84" y="199"/>
                        <a:pt x="84" y="199"/>
                      </a:cubicBezTo>
                      <a:lnTo>
                        <a:pt x="79" y="199"/>
                      </a:ln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40"/>
                <p:cNvSpPr/>
                <p:nvPr/>
              </p:nvSpPr>
              <p:spPr>
                <a:xfrm>
                  <a:off x="2635251" y="1727200"/>
                  <a:ext cx="252413" cy="215900"/>
                </a:xfrm>
                <a:custGeom>
                  <a:rect b="b" l="l" r="r" t="t"/>
                  <a:pathLst>
                    <a:path extrusionOk="0" h="59" w="69">
                      <a:moveTo>
                        <a:pt x="30" y="55"/>
                      </a:moveTo>
                      <a:cubicBezTo>
                        <a:pt x="31" y="50"/>
                        <a:pt x="31" y="32"/>
                        <a:pt x="41" y="24"/>
                      </a:cubicBezTo>
                      <a:cubicBezTo>
                        <a:pt x="49" y="17"/>
                        <a:pt x="59" y="9"/>
                        <a:pt x="69" y="5"/>
                      </a:cubicBezTo>
                      <a:cubicBezTo>
                        <a:pt x="62" y="3"/>
                        <a:pt x="53" y="1"/>
                        <a:pt x="43" y="0"/>
                      </a:cubicBezTo>
                      <a:cubicBezTo>
                        <a:pt x="22" y="1"/>
                        <a:pt x="0" y="32"/>
                        <a:pt x="0" y="34"/>
                      </a:cubicBezTo>
                      <a:cubicBezTo>
                        <a:pt x="1" y="36"/>
                        <a:pt x="30" y="59"/>
                        <a:pt x="30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1" y="58"/>
                        <a:pt x="30" y="56"/>
                        <a:pt x="30" y="55"/>
                      </a:cubicBezTo>
                      <a:close/>
                    </a:path>
                  </a:pathLst>
                </a:custGeom>
                <a:solidFill>
                  <a:srgbClr val="6360E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40"/>
                <p:cNvSpPr/>
                <p:nvPr/>
              </p:nvSpPr>
              <p:spPr>
                <a:xfrm>
                  <a:off x="3603626" y="1204913"/>
                  <a:ext cx="627063" cy="552450"/>
                </a:xfrm>
                <a:custGeom>
                  <a:rect b="b" l="l" r="r" t="t"/>
                  <a:pathLst>
                    <a:path extrusionOk="0" h="151" w="171">
                      <a:moveTo>
                        <a:pt x="100" y="119"/>
                      </a:moveTo>
                      <a:cubicBezTo>
                        <a:pt x="133" y="91"/>
                        <a:pt x="171" y="83"/>
                        <a:pt x="171" y="83"/>
                      </a:cubicBezTo>
                      <a:cubicBezTo>
                        <a:pt x="169" y="80"/>
                        <a:pt x="169" y="73"/>
                        <a:pt x="168" y="66"/>
                      </a:cubicBezTo>
                      <a:cubicBezTo>
                        <a:pt x="166" y="68"/>
                        <a:pt x="163" y="71"/>
                        <a:pt x="162" y="72"/>
                      </a:cubicBezTo>
                      <a:cubicBezTo>
                        <a:pt x="161" y="73"/>
                        <a:pt x="154" y="79"/>
                        <a:pt x="151" y="80"/>
                      </a:cubicBezTo>
                      <a:cubicBezTo>
                        <a:pt x="149" y="81"/>
                        <a:pt x="136" y="86"/>
                        <a:pt x="133" y="87"/>
                      </a:cubicBezTo>
                      <a:cubicBezTo>
                        <a:pt x="131" y="88"/>
                        <a:pt x="113" y="92"/>
                        <a:pt x="108" y="92"/>
                      </a:cubicBezTo>
                      <a:cubicBezTo>
                        <a:pt x="102" y="93"/>
                        <a:pt x="87" y="90"/>
                        <a:pt x="83" y="88"/>
                      </a:cubicBezTo>
                      <a:cubicBezTo>
                        <a:pt x="80" y="87"/>
                        <a:pt x="71" y="76"/>
                        <a:pt x="68" y="73"/>
                      </a:cubicBezTo>
                      <a:cubicBezTo>
                        <a:pt x="65" y="69"/>
                        <a:pt x="55" y="59"/>
                        <a:pt x="52" y="56"/>
                      </a:cubicBezTo>
                      <a:cubicBezTo>
                        <a:pt x="49" y="53"/>
                        <a:pt x="41" y="48"/>
                        <a:pt x="39" y="47"/>
                      </a:cubicBezTo>
                      <a:cubicBezTo>
                        <a:pt x="37" y="46"/>
                        <a:pt x="33" y="48"/>
                        <a:pt x="31" y="50"/>
                      </a:cubicBezTo>
                      <a:cubicBezTo>
                        <a:pt x="29" y="53"/>
                        <a:pt x="29" y="58"/>
                        <a:pt x="28" y="62"/>
                      </a:cubicBezTo>
                      <a:cubicBezTo>
                        <a:pt x="27" y="65"/>
                        <a:pt x="28" y="86"/>
                        <a:pt x="28" y="84"/>
                      </a:cubicBezTo>
                      <a:cubicBezTo>
                        <a:pt x="27" y="81"/>
                        <a:pt x="19" y="53"/>
                        <a:pt x="18" y="52"/>
                      </a:cubicBezTo>
                      <a:cubicBezTo>
                        <a:pt x="18" y="50"/>
                        <a:pt x="13" y="37"/>
                        <a:pt x="12" y="35"/>
                      </a:cubicBezTo>
                      <a:cubicBezTo>
                        <a:pt x="11" y="32"/>
                        <a:pt x="8" y="23"/>
                        <a:pt x="6" y="19"/>
                      </a:cubicBezTo>
                      <a:cubicBezTo>
                        <a:pt x="6" y="17"/>
                        <a:pt x="4" y="9"/>
                        <a:pt x="3" y="0"/>
                      </a:cubicBezTo>
                      <a:cubicBezTo>
                        <a:pt x="1" y="14"/>
                        <a:pt x="0" y="30"/>
                        <a:pt x="1" y="36"/>
                      </a:cubicBezTo>
                      <a:cubicBezTo>
                        <a:pt x="4" y="46"/>
                        <a:pt x="9" y="49"/>
                        <a:pt x="12" y="55"/>
                      </a:cubicBezTo>
                      <a:cubicBezTo>
                        <a:pt x="15" y="61"/>
                        <a:pt x="12" y="67"/>
                        <a:pt x="12" y="74"/>
                      </a:cubicBezTo>
                      <a:cubicBezTo>
                        <a:pt x="12" y="81"/>
                        <a:pt x="17" y="90"/>
                        <a:pt x="20" y="95"/>
                      </a:cubicBezTo>
                      <a:cubicBezTo>
                        <a:pt x="24" y="101"/>
                        <a:pt x="38" y="121"/>
                        <a:pt x="41" y="126"/>
                      </a:cubicBezTo>
                      <a:cubicBezTo>
                        <a:pt x="44" y="130"/>
                        <a:pt x="53" y="147"/>
                        <a:pt x="57" y="149"/>
                      </a:cubicBezTo>
                      <a:cubicBezTo>
                        <a:pt x="59" y="151"/>
                        <a:pt x="73" y="151"/>
                        <a:pt x="79" y="151"/>
                      </a:cubicBezTo>
                      <a:cubicBezTo>
                        <a:pt x="83" y="143"/>
                        <a:pt x="89" y="129"/>
                        <a:pt x="100" y="119"/>
                      </a:cubicBezTo>
                      <a:close/>
                    </a:path>
                  </a:pathLst>
                </a:custGeom>
                <a:solidFill>
                  <a:srgbClr val="FDC9B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 DE </a:t>
            </a:r>
            <a:r>
              <a:rPr lang="en-US" sz="28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FINANCIERA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7086" y="7584083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1"/>
          <p:cNvSpPr/>
          <p:nvPr/>
        </p:nvSpPr>
        <p:spPr>
          <a:xfrm>
            <a:off x="969306" y="7943268"/>
            <a:ext cx="7629008" cy="112087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1604911" y="8205492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5838" y="7701998"/>
            <a:ext cx="482540" cy="4825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7" name="Google Shape;297;p41"/>
          <p:cNvGraphicFramePr/>
          <p:nvPr/>
        </p:nvGraphicFramePr>
        <p:xfrm>
          <a:off x="451405" y="21424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{E43D2206-E4C2-4D8B-84C3-0A752E99FF2D}</a:tableStyleId>
              </a:tblPr>
              <a:tblGrid>
                <a:gridCol w="2196800"/>
                <a:gridCol w="2196800"/>
                <a:gridCol w="2196800"/>
                <a:gridCol w="2196800"/>
              </a:tblGrid>
              <a:tr h="5582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 de Situación Financiera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8600"/>
                    </a:solidFill>
                  </a:tcPr>
                </a:tc>
                <a:tc hMerge="1"/>
                <a:tc hMerge="1"/>
                <a:tc hMerge="1"/>
              </a:tr>
              <a:tr h="55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Activos Corrientes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Definición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Pasivos Corrientes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Definición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8600"/>
                    </a:solidFill>
                  </a:tcPr>
                </a:tc>
              </a:tr>
              <a:tr h="55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Efectivo y Equivalentes al Efectivo 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Caja, banco (efectivo, cheque, transferencia)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Pasivos por Impuestos Corrientes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IVA Débito Fiscal, Impuesto a la Renta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55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Activos por Impuestos Corrientes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IVA Crédito Fiscal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Acreedores Comerciales y otras cuentas por pagar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Proveedores, cuentas por pagar, acreedores, letras por pagar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55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Inventarios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Mercadería, productos del giro de la empresa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 pasivos financieros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Préstamos bancarios menos de 1 año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55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Deudores comerciales y otras cuentas por cobrar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Clientes, documentos por cobrar, cuentas por cobrar, letras por cobrar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Provisiones por beneficios a los empleados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Provisiones son los compromisos que tengo con los empleados de algún bono, por ejemplo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55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 activos corrientes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Arriendos pagados anticipadamente, seguros pagados anticipadamente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Otras provisiones, corrientes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Finiquitos, arriendos percibidos anticipados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SITUACIÓN FINANCIERA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7086" y="7584083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2"/>
          <p:cNvSpPr/>
          <p:nvPr/>
        </p:nvSpPr>
        <p:spPr>
          <a:xfrm>
            <a:off x="969306" y="7943268"/>
            <a:ext cx="7629008" cy="112087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2"/>
          <p:cNvSpPr txBox="1"/>
          <p:nvPr/>
        </p:nvSpPr>
        <p:spPr>
          <a:xfrm>
            <a:off x="1604911" y="8205492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5838" y="7701998"/>
            <a:ext cx="482540" cy="4825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" name="Google Shape;307;p42"/>
          <p:cNvGraphicFramePr/>
          <p:nvPr/>
        </p:nvGraphicFramePr>
        <p:xfrm>
          <a:off x="287323" y="17478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{E43D2206-E4C2-4D8B-84C3-0A752E99FF2D}</a:tableStyleId>
              </a:tblPr>
              <a:tblGrid>
                <a:gridCol w="2156325"/>
                <a:gridCol w="2554025"/>
                <a:gridCol w="1891850"/>
                <a:gridCol w="2513150"/>
              </a:tblGrid>
              <a:tr h="28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Activos No Corrientes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Pasivos No Corrientes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F8600"/>
                    </a:solidFill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Activos biológicos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Planta o animales (ganado, ovino, aves)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 pasivos financieros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Hipotecarios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28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intangibles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Patente, marca franquicia y otros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 vMerge="1"/>
                <a:tc vMerge="1"/>
              </a:tr>
              <a:tr h="28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Propiedades de inversión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Propiedades inmobiliarias, que se mantienen para producir rentas, plusvalía o ambas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Acreedores comerciales y otras cuentas por pagar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Cuentas por pagar, acreedores, letras por pagar, préstamo bancario, largo plazo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45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Propiedades ,plata y equipo</a:t>
                      </a:r>
                      <a:endParaRPr/>
                    </a:p>
                  </a:txBody>
                  <a:tcPr marT="3225" marB="0" marR="3225" marL="32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 raíz, local, edificio, muebles y equipos, depreciaciones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25" marB="0" marR="3225" marL="32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Provisiones por beneficios a los empleados </a:t>
                      </a:r>
                      <a:endParaRPr/>
                    </a:p>
                  </a:txBody>
                  <a:tcPr marT="3225" marB="0" marR="3225" marL="32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Largo plazo</a:t>
                      </a:r>
                      <a:endParaRPr/>
                    </a:p>
                  </a:txBody>
                  <a:tcPr marT="3225" marB="0" marR="3225" marL="3225" anchor="ctr"/>
                </a:tc>
              </a:tr>
              <a:tr h="28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Inversiones en Asociadas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Inversiones en otra empresa, acciones en otra empresa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28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Deudores comerciales y otras cuentas por cobrar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Documentos por cobrar, cuentas por cobrar, letras por cobrar, son a largo plazo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2844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F8600"/>
                    </a:solidFill>
                  </a:tcPr>
                </a:tc>
              </a:tr>
              <a:tr h="2844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emitido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Capital, resultado de las acciones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2844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Resultados acumulados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Utilidades o pérdidas acumuladas de períodos anteriores más el actual</a:t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2844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patrimonio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28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FFF1E8"/>
                    </a:solidFill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activos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pasivos y patrimonio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