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JP04yYDssijvW0O+hwRnSmazPX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lvare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4" name="Google Shape;224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35" name="Google Shape;23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91" name="Google Shape;1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99" name="Google Shape;19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16" name="Google Shape;2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khanacademy.org/computing/computer-programming/html-css/html-css-further-learning/e/quiz--validate-this-html" TargetMode="External"/><Relationship Id="rId4" Type="http://schemas.openxmlformats.org/officeDocument/2006/relationships/hyperlink" Target="http://validator.w3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1164516" y="2432485"/>
            <a:ext cx="4791947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5400" b="1" dirty="0">
                <a:solidFill>
                  <a:schemeClr val="lt1"/>
                </a:solidFill>
              </a:rPr>
              <a:t>Equipo y Herramientas adicionales </a:t>
            </a:r>
            <a:br>
              <a:rPr lang="es-MX" sz="5400" b="1" dirty="0">
                <a:solidFill>
                  <a:schemeClr val="lt1"/>
                </a:solidFill>
              </a:rPr>
            </a:br>
            <a:r>
              <a:rPr lang="es-MX" sz="3959" b="1" dirty="0">
                <a:solidFill>
                  <a:schemeClr val="lt1"/>
                </a:solidFill>
              </a:rPr>
              <a:t>HTML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Contenido 5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HEMOS TERMINADO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TEMA HTML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29" name="Google Shape;229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1" y="2433181"/>
            <a:ext cx="6951306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0"/>
          <p:cNvSpPr txBox="1"/>
          <p:nvPr/>
        </p:nvSpPr>
        <p:spPr>
          <a:xfrm>
            <a:off x="188588" y="2760930"/>
            <a:ext cx="6557445" cy="360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Ahora pasaremos a darle estilo a nuestra web a través CSS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Iniciaremos el trabajo con hojas de estilo CSS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1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casa, puedes usar </a:t>
            </a: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lassroom para preguntar.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639618" y="2733161"/>
            <a:ext cx="278976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Equipos y Herramientas Adicionales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397025" y="4306514"/>
            <a:ext cx="3295459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un equipo de Desarrollo y otras herramientas adicionales para hacer un desarrollo web.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256999" y="316066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 Final: Página web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7941928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Terminaremos el desafío de iniciado la semana pasada de nuestro primer sitio web.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578321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933621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009321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76081" y="2241529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6"/>
          <a:stretch/>
        </p:blipFill>
        <p:spPr>
          <a:xfrm>
            <a:off x="735982" y="3003691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1067006" y="2416985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857521" y="2416986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94341" y="2416985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644010" y="2416986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Otras Herramientas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Conoceremos herramientas para analizar páginas web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HERRAMIENTAS DE ANÁLISIS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SITIO WEB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2211355" y="2244885"/>
            <a:ext cx="3445275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5829744" y="2244885"/>
            <a:ext cx="3445275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6"/>
          <p:cNvSpPr txBox="1"/>
          <p:nvPr/>
        </p:nvSpPr>
        <p:spPr>
          <a:xfrm>
            <a:off x="2228742" y="2339335"/>
            <a:ext cx="344527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s-MX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VALIDACIÓN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6"/>
          <p:cNvSpPr txBox="1"/>
          <p:nvPr/>
        </p:nvSpPr>
        <p:spPr>
          <a:xfrm>
            <a:off x="2367083" y="3156883"/>
            <a:ext cx="3133818" cy="195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Para identificar si el HTML no posee errores de sintaxis usamos: </a:t>
            </a:r>
            <a:r>
              <a:rPr lang="es-MX" sz="2000" b="0" i="0" u="sng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http://validator.w3.org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Revisa cómo se hace aquí:</a:t>
            </a:r>
            <a:r>
              <a:rPr lang="es-MX" sz="1600" b="0" i="0" u="sng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Validación HTML</a:t>
            </a: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6"/>
          <p:cNvSpPr txBox="1"/>
          <p:nvPr/>
        </p:nvSpPr>
        <p:spPr>
          <a:xfrm>
            <a:off x="5852311" y="2350955"/>
            <a:ext cx="344527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s-MX"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INSPECCIÓN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6"/>
          <p:cNvSpPr txBox="1"/>
          <p:nvPr/>
        </p:nvSpPr>
        <p:spPr>
          <a:xfrm>
            <a:off x="5905898" y="3156058"/>
            <a:ext cx="3322466" cy="223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MX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Nos sirve para revisar el código de cualquier página web a través de herramientas de inspección de navegadores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s-MX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s-MX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Necesitas más información? Revisa el siguiente video: https://youtu.be/kjzk0ewlRPc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Proyecto final HTML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4" name="Google Shape;204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8"/>
          <p:cNvSpPr txBox="1"/>
          <p:nvPr/>
        </p:nvSpPr>
        <p:spPr>
          <a:xfrm>
            <a:off x="424401" y="2745725"/>
            <a:ext cx="1385734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Abr</a:t>
            </a: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tu proyecto trabajado en las sesiones anteriores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8"/>
          <p:cNvSpPr txBox="1"/>
          <p:nvPr/>
        </p:nvSpPr>
        <p:spPr>
          <a:xfrm>
            <a:off x="2567775" y="2725281"/>
            <a:ext cx="1225735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si tu página web funciona localmente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8"/>
          <p:cNvSpPr txBox="1"/>
          <p:nvPr/>
        </p:nvSpPr>
        <p:spPr>
          <a:xfrm>
            <a:off x="4595416" y="2710344"/>
            <a:ext cx="1306817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los archivos que se deben subir para hacer pública tu web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8"/>
          <p:cNvSpPr txBox="1"/>
          <p:nvPr/>
        </p:nvSpPr>
        <p:spPr>
          <a:xfrm>
            <a:off x="4635956" y="5499276"/>
            <a:ext cx="1225735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Sube los archivos para publicar tu web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8"/>
          <p:cNvSpPr txBox="1"/>
          <p:nvPr/>
        </p:nvSpPr>
        <p:spPr>
          <a:xfrm>
            <a:off x="6704139" y="5399248"/>
            <a:ext cx="1225735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Envía el link de tu web pública a través de </a:t>
            </a: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Google Classroom</a:t>
            </a:r>
            <a:endParaRPr sz="13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8"/>
          <p:cNvSpPr txBox="1"/>
          <p:nvPr/>
        </p:nvSpPr>
        <p:spPr>
          <a:xfrm>
            <a:off x="8611091" y="5365862"/>
            <a:ext cx="1444824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Valida tu código web e inspecciona otras web para incorporar código en la tuya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8"/>
          <p:cNvSpPr txBox="1"/>
          <p:nvPr/>
        </p:nvSpPr>
        <p:spPr>
          <a:xfrm>
            <a:off x="10046575" y="5566521"/>
            <a:ext cx="1752000" cy="8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(no te olvides de comentar, para que el o la profesora lo identifique)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8"/>
          <p:cNvSpPr txBox="1"/>
          <p:nvPr/>
        </p:nvSpPr>
        <p:spPr>
          <a:xfrm>
            <a:off x="8433254" y="4063810"/>
            <a:ext cx="1752142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s-MX" sz="2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BONUS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9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9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Panorámica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Equipo y Herramientas adicionales  HTML</vt:lpstr>
      <vt:lpstr>Presentación de PowerPoint</vt:lpstr>
      <vt:lpstr>Presentación de PowerPoint</vt:lpstr>
      <vt:lpstr>REVISEMOS LOS RESULTADOS DEL CUESTIONARIO</vt:lpstr>
      <vt:lpstr>Presentación de PowerPoint</vt:lpstr>
      <vt:lpstr>HERRAMIENTAS DE ANÁLISIS DEL SITIO WEB</vt:lpstr>
      <vt:lpstr>Presentación de PowerPoint</vt:lpstr>
      <vt:lpstr>PASOS PARA EL DESAFÍO</vt:lpstr>
      <vt:lpstr>Presentación de PowerPoint</vt:lpstr>
      <vt:lpstr>HEMOS TERMINADO EL TEMA HTML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 y Herramientas adicionales  HTML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2021-02-15T21:24:04Z</dcterms:modified>
</cp:coreProperties>
</file>