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Clic para editar título</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12/21/2020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Clic para editar título</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Clic para editar título</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a:t>Clic para editar título</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Clic para editar título</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12/21/2020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Clic para editar título</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Clic para editar título</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12/21/2020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Clic para editar título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12/21/2020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Clic para editar título</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Clic para editar título</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12/21/2020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12/21/2020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9HhnzgUoJTA" TargetMode="External"/><Relationship Id="rId7" Type="http://schemas.openxmlformats.org/officeDocument/2006/relationships/image" Target="../media/image5.png"/><Relationship Id="rId2" Type="http://schemas.openxmlformats.org/officeDocument/2006/relationships/hyperlink" Target="https://youtu.be/TVisk9yqDmo"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youtu.be/RWMojJgnO1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atquiz.org/es-5/" TargetMode="External"/><Relationship Id="rId2" Type="http://schemas.openxmlformats.org/officeDocument/2006/relationships/hyperlink" Target="https://www.genmagic.net/repositorio/displayimage.php?album=5&amp;pos=12"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b="1" dirty="0"/>
              <a:t>HAGAMOS SONAR LOS </a:t>
            </a:r>
            <a:br>
              <a:rPr lang="es-ES_tradnl" dirty="0"/>
            </a:br>
            <a:r>
              <a:rPr lang="es-CL" b="1" dirty="0"/>
              <a:t>GRÁFICOS DE BARRA </a:t>
            </a:r>
            <a:endParaRPr lang="es-ES_tradnl" dirty="0"/>
          </a:p>
        </p:txBody>
      </p:sp>
      <p:sp>
        <p:nvSpPr>
          <p:cNvPr id="3" name="Subtítulo 2"/>
          <p:cNvSpPr>
            <a:spLocks noGrp="1"/>
          </p:cNvSpPr>
          <p:nvPr>
            <p:ph type="subTitle" idx="1"/>
          </p:nvPr>
        </p:nvSpPr>
        <p:spPr/>
        <p:txBody>
          <a:bodyPr/>
          <a:lstStyle/>
          <a:p>
            <a:r>
              <a:rPr lang="es-ES_tradnl" dirty="0"/>
              <a:t>Recursos para proyecto interdisciplinario </a:t>
            </a:r>
          </a:p>
          <a:p>
            <a:r>
              <a:rPr lang="es-ES_tradnl" dirty="0"/>
              <a:t>M</a:t>
            </a:r>
            <a:r>
              <a:rPr lang="es-ES" dirty="0" err="1"/>
              <a:t>úsica</a:t>
            </a:r>
            <a:r>
              <a:rPr lang="es-ES" dirty="0"/>
              <a:t> y matemática</a:t>
            </a:r>
            <a:endParaRPr lang="es-ES_tradnl" dirty="0"/>
          </a:p>
          <a:p>
            <a:r>
              <a:rPr lang="es-ES_tradnl" dirty="0"/>
              <a:t>3º y 4º b</a:t>
            </a:r>
            <a:r>
              <a:rPr lang="es-ES" dirty="0" err="1"/>
              <a:t>ásico</a:t>
            </a:r>
            <a:endParaRPr lang="es-ES_tradnl" dirty="0"/>
          </a:p>
        </p:txBody>
      </p:sp>
    </p:spTree>
    <p:extLst>
      <p:ext uri="{BB962C8B-B14F-4D97-AF65-F5344CB8AC3E}">
        <p14:creationId xmlns:p14="http://schemas.microsoft.com/office/powerpoint/2010/main" val="145819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524" y="2128838"/>
            <a:ext cx="3714750" cy="2914650"/>
          </a:xfrm>
        </p:spPr>
        <p:txBody>
          <a:bodyPr>
            <a:normAutofit/>
          </a:bodyPr>
          <a:lstStyle/>
          <a:p>
            <a:r>
              <a:rPr lang="es-ES" sz="2000" dirty="0"/>
              <a:t>Existen diversos vídeos con breves juegos para la identificación de las cualidades del sonido.</a:t>
            </a:r>
            <a:br>
              <a:rPr lang="es-ES" sz="2000" dirty="0"/>
            </a:br>
            <a:r>
              <a:rPr lang="es-ES" sz="2000" dirty="0"/>
              <a:t>En este ejemplo, los estudiantes deben definir si el sonido emitido por las ovejas es fuerte (F) o suave (S). El canal ofrece juegos para cada cualidad del sonido.</a:t>
            </a:r>
            <a:endParaRPr lang="es-ES_tradnl" sz="2000" dirty="0"/>
          </a:p>
        </p:txBody>
      </p:sp>
      <p:sp>
        <p:nvSpPr>
          <p:cNvPr id="6" name="CuadroTexto 5"/>
          <p:cNvSpPr txBox="1"/>
          <p:nvPr/>
        </p:nvSpPr>
        <p:spPr>
          <a:xfrm>
            <a:off x="1317066" y="5236566"/>
            <a:ext cx="2623667" cy="307777"/>
          </a:xfrm>
          <a:prstGeom prst="rect">
            <a:avLst/>
          </a:prstGeom>
          <a:noFill/>
        </p:spPr>
        <p:txBody>
          <a:bodyPr wrap="none" rtlCol="0">
            <a:spAutoFit/>
          </a:bodyPr>
          <a:lstStyle/>
          <a:p>
            <a:r>
              <a:rPr lang="es-ES_tradnl" sz="1400" dirty="0"/>
              <a:t>https://</a:t>
            </a:r>
            <a:r>
              <a:rPr lang="es-ES_tradnl" sz="1400" dirty="0" err="1"/>
              <a:t>youtu.be</a:t>
            </a:r>
            <a:r>
              <a:rPr lang="es-ES_tradnl" sz="1400" dirty="0"/>
              <a:t>/7tZsJMNgj5s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660" y="327806"/>
            <a:ext cx="4209810" cy="2631131"/>
          </a:xfrm>
        </p:spPr>
      </p:pic>
      <p:sp>
        <p:nvSpPr>
          <p:cNvPr id="7" name="CuadroTexto 6"/>
          <p:cNvSpPr txBox="1"/>
          <p:nvPr/>
        </p:nvSpPr>
        <p:spPr>
          <a:xfrm>
            <a:off x="771524" y="1643372"/>
            <a:ext cx="3714750" cy="584775"/>
          </a:xfrm>
          <a:prstGeom prst="rect">
            <a:avLst/>
          </a:prstGeom>
          <a:noFill/>
        </p:spPr>
        <p:txBody>
          <a:bodyPr wrap="square" rtlCol="0">
            <a:spAutoFit/>
          </a:bodyPr>
          <a:lstStyle/>
          <a:p>
            <a:pPr algn="ctr"/>
            <a:r>
              <a:rPr lang="es-ES_tradnl" sz="1600" dirty="0"/>
              <a:t>Jugando con las </a:t>
            </a:r>
          </a:p>
          <a:p>
            <a:pPr algn="ctr"/>
            <a:r>
              <a:rPr lang="es-ES_tradnl" sz="1600" dirty="0"/>
              <a:t>Cualidades del sonido</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992" y="3300413"/>
            <a:ext cx="4211478" cy="2632174"/>
          </a:xfrm>
          <a:prstGeom prst="rect">
            <a:avLst/>
          </a:prstGeom>
        </p:spPr>
      </p:pic>
      <p:sp>
        <p:nvSpPr>
          <p:cNvPr id="9" name="CuadroTexto 8"/>
          <p:cNvSpPr txBox="1"/>
          <p:nvPr/>
        </p:nvSpPr>
        <p:spPr>
          <a:xfrm>
            <a:off x="6402467" y="6089397"/>
            <a:ext cx="3840003" cy="369332"/>
          </a:xfrm>
          <a:prstGeom prst="rect">
            <a:avLst/>
          </a:prstGeom>
          <a:noFill/>
        </p:spPr>
        <p:txBody>
          <a:bodyPr wrap="square" rtlCol="0">
            <a:spAutoFit/>
          </a:bodyPr>
          <a:lstStyle/>
          <a:p>
            <a:r>
              <a:rPr lang="es-ES_tradnl"/>
              <a:t>F            S            F            S             F </a:t>
            </a:r>
          </a:p>
        </p:txBody>
      </p:sp>
    </p:spTree>
    <p:extLst>
      <p:ext uri="{BB962C8B-B14F-4D97-AF65-F5344CB8AC3E}">
        <p14:creationId xmlns:p14="http://schemas.microsoft.com/office/powerpoint/2010/main" val="188067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2066"/>
            <a:ext cx="3498979" cy="2456442"/>
          </a:xfrm>
        </p:spPr>
        <p:txBody>
          <a:bodyPr>
            <a:noAutofit/>
          </a:bodyPr>
          <a:lstStyle/>
          <a:p>
            <a:r>
              <a:rPr lang="es-ES_tradnl" sz="2000" dirty="0"/>
              <a:t>A </a:t>
            </a:r>
            <a:r>
              <a:rPr lang="es-ES_tradnl" sz="2000" dirty="0" err="1"/>
              <a:t>trav</a:t>
            </a:r>
            <a:r>
              <a:rPr lang="es-ES" sz="2000" dirty="0" err="1"/>
              <a:t>és</a:t>
            </a:r>
            <a:r>
              <a:rPr lang="es-ES" sz="2000" dirty="0"/>
              <a:t> de este recurso, los estudiantes pueden escuchar diversos Paisajes Sonoros y clasificar los sonidos que los conforman. </a:t>
            </a:r>
            <a:endParaRPr lang="es-ES_tradnl" sz="2000" dirty="0"/>
          </a:p>
        </p:txBody>
      </p:sp>
      <p:sp>
        <p:nvSpPr>
          <p:cNvPr id="6" name="CuadroTexto 5"/>
          <p:cNvSpPr txBox="1"/>
          <p:nvPr/>
        </p:nvSpPr>
        <p:spPr>
          <a:xfrm>
            <a:off x="978082" y="5232270"/>
            <a:ext cx="3576748" cy="1200329"/>
          </a:xfrm>
          <a:prstGeom prst="rect">
            <a:avLst/>
          </a:prstGeom>
          <a:noFill/>
        </p:spPr>
        <p:txBody>
          <a:bodyPr wrap="none" rtlCol="0">
            <a:spAutoFit/>
          </a:bodyPr>
          <a:lstStyle/>
          <a:p>
            <a:r>
              <a:rPr lang="es-ES_tradnl" dirty="0">
                <a:hlinkClick r:id="rId2"/>
              </a:rPr>
              <a:t>https://youtu.be/TVisk9yqDmo</a:t>
            </a:r>
            <a:endParaRPr lang="es-ES_tradnl" dirty="0"/>
          </a:p>
          <a:p>
            <a:r>
              <a:rPr lang="es-ES_tradnl" dirty="0">
                <a:hlinkClick r:id="rId3"/>
              </a:rPr>
              <a:t>https://youtu.be/9HhnzgUoJTA</a:t>
            </a:r>
            <a:endParaRPr lang="es-ES_tradnl" dirty="0"/>
          </a:p>
          <a:p>
            <a:r>
              <a:rPr lang="es-ES_tradnl" dirty="0">
                <a:hlinkClick r:id="rId4"/>
              </a:rPr>
              <a:t>https://youtu.be/RWMojJgnO1E</a:t>
            </a:r>
            <a:endParaRPr lang="es-ES_tradnl" dirty="0"/>
          </a:p>
          <a:p>
            <a:endParaRPr lang="es-ES_tradnl" dirty="0"/>
          </a:p>
        </p:txBody>
      </p:sp>
      <p:pic>
        <p:nvPicPr>
          <p:cNvPr id="5" name="Marcador de contenido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556499" y="2586478"/>
            <a:ext cx="3373437" cy="1967618"/>
          </a:xfr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6498" y="466917"/>
            <a:ext cx="3373438" cy="1955540"/>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6499" y="4680323"/>
            <a:ext cx="3373437" cy="2092854"/>
          </a:xfrm>
          <a:prstGeom prst="rect">
            <a:avLst/>
          </a:prstGeom>
        </p:spPr>
      </p:pic>
      <p:sp>
        <p:nvSpPr>
          <p:cNvPr id="9" name="CuadroTexto 8"/>
          <p:cNvSpPr txBox="1"/>
          <p:nvPr/>
        </p:nvSpPr>
        <p:spPr>
          <a:xfrm>
            <a:off x="5972175" y="1143000"/>
            <a:ext cx="928688" cy="369332"/>
          </a:xfrm>
          <a:prstGeom prst="rect">
            <a:avLst/>
          </a:prstGeom>
          <a:noFill/>
        </p:spPr>
        <p:txBody>
          <a:bodyPr wrap="square" rtlCol="0">
            <a:spAutoFit/>
          </a:bodyPr>
          <a:lstStyle/>
          <a:p>
            <a:r>
              <a:rPr lang="es-ES_tradnl" dirty="0"/>
              <a:t>Granja</a:t>
            </a:r>
          </a:p>
        </p:txBody>
      </p:sp>
      <p:sp>
        <p:nvSpPr>
          <p:cNvPr id="10" name="CuadroTexto 9"/>
          <p:cNvSpPr txBox="1"/>
          <p:nvPr/>
        </p:nvSpPr>
        <p:spPr>
          <a:xfrm>
            <a:off x="5972174" y="3385621"/>
            <a:ext cx="1071563" cy="369332"/>
          </a:xfrm>
          <a:prstGeom prst="rect">
            <a:avLst/>
          </a:prstGeom>
          <a:noFill/>
        </p:spPr>
        <p:txBody>
          <a:bodyPr wrap="square" rtlCol="0">
            <a:spAutoFit/>
          </a:bodyPr>
          <a:lstStyle/>
          <a:p>
            <a:r>
              <a:rPr lang="es-ES_tradnl"/>
              <a:t>Ciudad</a:t>
            </a:r>
          </a:p>
        </p:txBody>
      </p:sp>
      <p:sp>
        <p:nvSpPr>
          <p:cNvPr id="11" name="CuadroTexto 10"/>
          <p:cNvSpPr txBox="1"/>
          <p:nvPr/>
        </p:nvSpPr>
        <p:spPr>
          <a:xfrm>
            <a:off x="5972175" y="5542084"/>
            <a:ext cx="1071562" cy="369332"/>
          </a:xfrm>
          <a:prstGeom prst="rect">
            <a:avLst/>
          </a:prstGeom>
          <a:noFill/>
        </p:spPr>
        <p:txBody>
          <a:bodyPr wrap="square" rtlCol="0">
            <a:spAutoFit/>
          </a:bodyPr>
          <a:lstStyle/>
          <a:p>
            <a:r>
              <a:rPr lang="es-ES_tradnl"/>
              <a:t>Bosque</a:t>
            </a:r>
          </a:p>
        </p:txBody>
      </p:sp>
      <p:sp>
        <p:nvSpPr>
          <p:cNvPr id="14" name="CuadroTexto 13"/>
          <p:cNvSpPr txBox="1"/>
          <p:nvPr/>
        </p:nvSpPr>
        <p:spPr>
          <a:xfrm>
            <a:off x="780745" y="1786631"/>
            <a:ext cx="3714750" cy="338554"/>
          </a:xfrm>
          <a:prstGeom prst="rect">
            <a:avLst/>
          </a:prstGeom>
          <a:noFill/>
        </p:spPr>
        <p:txBody>
          <a:bodyPr wrap="square" rtlCol="0">
            <a:spAutoFit/>
          </a:bodyPr>
          <a:lstStyle/>
          <a:p>
            <a:pPr algn="ctr"/>
            <a:r>
              <a:rPr lang="es-ES_tradnl" sz="1600"/>
              <a:t>Paisajes Sonoros</a:t>
            </a:r>
            <a:endParaRPr lang="es-ES_tradnl" sz="1600" dirty="0"/>
          </a:p>
        </p:txBody>
      </p:sp>
    </p:spTree>
    <p:extLst>
      <p:ext uri="{BB962C8B-B14F-4D97-AF65-F5344CB8AC3E}">
        <p14:creationId xmlns:p14="http://schemas.microsoft.com/office/powerpoint/2010/main" val="78471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4356" y="2392788"/>
            <a:ext cx="3340469" cy="2379238"/>
          </a:xfrm>
        </p:spPr>
        <p:txBody>
          <a:bodyPr>
            <a:noAutofit/>
          </a:bodyPr>
          <a:lstStyle/>
          <a:p>
            <a:r>
              <a:rPr lang="es-ES" sz="2000" dirty="0"/>
              <a:t>La siguiente herramienta tecnológica permite, de una manera muy sencilla y rápida, que los estudiantes elaboren sus propios gráficos de barra.</a:t>
            </a:r>
            <a:endParaRPr lang="es-ES_tradnl" sz="2000" dirty="0"/>
          </a:p>
        </p:txBody>
      </p:sp>
      <p:sp>
        <p:nvSpPr>
          <p:cNvPr id="5" name="CuadroTexto 4"/>
          <p:cNvSpPr txBox="1"/>
          <p:nvPr/>
        </p:nvSpPr>
        <p:spPr>
          <a:xfrm>
            <a:off x="724385" y="5249540"/>
            <a:ext cx="3840409" cy="923330"/>
          </a:xfrm>
          <a:prstGeom prst="rect">
            <a:avLst/>
          </a:prstGeom>
          <a:noFill/>
        </p:spPr>
        <p:txBody>
          <a:bodyPr wrap="square" rtlCol="0">
            <a:spAutoFit/>
          </a:bodyPr>
          <a:lstStyle/>
          <a:p>
            <a:pPr algn="ctr"/>
            <a:r>
              <a:rPr lang="es-ES_tradnl" dirty="0"/>
              <a:t>https://</a:t>
            </a:r>
            <a:r>
              <a:rPr lang="es-ES_tradnl" dirty="0" err="1"/>
              <a:t>www.disfrutalasmatematicas.com</a:t>
            </a:r>
            <a:r>
              <a:rPr lang="es-ES_tradnl" dirty="0"/>
              <a:t>/</a:t>
            </a:r>
            <a:r>
              <a:rPr lang="es-ES_tradnl" dirty="0" err="1"/>
              <a:t>graficos</a:t>
            </a:r>
            <a:r>
              <a:rPr lang="es-ES_tradnl" dirty="0"/>
              <a:t>/grafico-</a:t>
            </a:r>
            <a:r>
              <a:rPr lang="es-ES_tradnl" dirty="0" err="1"/>
              <a:t>barras.html</a:t>
            </a:r>
            <a:endParaRPr lang="es-ES_tradnl" dirty="0"/>
          </a:p>
        </p:txBody>
      </p:sp>
      <p:sp>
        <p:nvSpPr>
          <p:cNvPr id="3" name="CuadroTexto 2"/>
          <p:cNvSpPr txBox="1"/>
          <p:nvPr/>
        </p:nvSpPr>
        <p:spPr>
          <a:xfrm>
            <a:off x="785075" y="1730608"/>
            <a:ext cx="3719028" cy="369332"/>
          </a:xfrm>
          <a:prstGeom prst="rect">
            <a:avLst/>
          </a:prstGeom>
          <a:noFill/>
        </p:spPr>
        <p:txBody>
          <a:bodyPr wrap="square" rtlCol="0">
            <a:spAutoFit/>
          </a:bodyPr>
          <a:lstStyle/>
          <a:p>
            <a:r>
              <a:rPr lang="es-ES_tradnl" dirty="0" err="1"/>
              <a:t>Elaboraci</a:t>
            </a:r>
            <a:r>
              <a:rPr lang="es-ES" dirty="0" err="1"/>
              <a:t>ón</a:t>
            </a:r>
            <a:r>
              <a:rPr lang="es-ES" dirty="0"/>
              <a:t> de gráficos de barra</a:t>
            </a:r>
            <a:endParaRPr lang="es-ES_tradnl"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4817" y="803275"/>
            <a:ext cx="4488303" cy="5248275"/>
          </a:xfrm>
        </p:spPr>
      </p:pic>
    </p:spTree>
    <p:extLst>
      <p:ext uri="{BB962C8B-B14F-4D97-AF65-F5344CB8AC3E}">
        <p14:creationId xmlns:p14="http://schemas.microsoft.com/office/powerpoint/2010/main" val="149765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2000" dirty="0"/>
              <a:t>A </a:t>
            </a:r>
            <a:r>
              <a:rPr lang="es-ES_tradnl" sz="2000" dirty="0" err="1"/>
              <a:t>trav</a:t>
            </a:r>
            <a:r>
              <a:rPr lang="es-ES" sz="2000" dirty="0" err="1"/>
              <a:t>és</a:t>
            </a:r>
            <a:r>
              <a:rPr lang="es-ES" sz="2000" dirty="0"/>
              <a:t> de estos sencillos juegos, los estudiantes aplican conocimientos relacionados a las representaciones gráficas y el estudio de las frecuencias.</a:t>
            </a:r>
            <a:endParaRPr lang="es-ES_tradnl" sz="2000" dirty="0"/>
          </a:p>
        </p:txBody>
      </p:sp>
      <p:sp>
        <p:nvSpPr>
          <p:cNvPr id="5" name="CuadroTexto 4"/>
          <p:cNvSpPr txBox="1"/>
          <p:nvPr/>
        </p:nvSpPr>
        <p:spPr>
          <a:xfrm>
            <a:off x="888631" y="5103674"/>
            <a:ext cx="4306605" cy="1754326"/>
          </a:xfrm>
          <a:prstGeom prst="rect">
            <a:avLst/>
          </a:prstGeom>
          <a:noFill/>
        </p:spPr>
        <p:txBody>
          <a:bodyPr wrap="square" rtlCol="0">
            <a:spAutoFit/>
          </a:bodyPr>
          <a:lstStyle/>
          <a:p>
            <a:r>
              <a:rPr lang="es-ES_tradnl" dirty="0">
                <a:hlinkClick r:id="rId2"/>
              </a:rPr>
              <a:t>https://www.genmagic.net/repositorio/displayimage.php?album=5&amp;pos=1</a:t>
            </a:r>
          </a:p>
          <a:p>
            <a:r>
              <a:rPr lang="es-ES_tradnl" dirty="0">
                <a:hlinkClick r:id="rId2"/>
              </a:rPr>
              <a:t>https://www.genmagic.net/repositorio/displayimage.php?album=5&amp;pos=12</a:t>
            </a:r>
            <a:endParaRPr lang="es-ES_tradnl" dirty="0"/>
          </a:p>
          <a:p>
            <a:r>
              <a:rPr lang="es-ES_tradnl" dirty="0">
                <a:hlinkClick r:id="rId3"/>
              </a:rPr>
              <a:t>https://www.thatquiz.org/es-5/</a:t>
            </a:r>
            <a:endParaRPr lang="es-ES_tradnl" dirty="0"/>
          </a:p>
          <a:p>
            <a:endParaRPr lang="es-ES_tradnl" dirty="0"/>
          </a:p>
        </p:txBody>
      </p:sp>
      <p:pic>
        <p:nvPicPr>
          <p:cNvPr id="6" name="Marcador de contenido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46773" y="512481"/>
            <a:ext cx="4383088" cy="2532547"/>
          </a:xfr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711" y="3446022"/>
            <a:ext cx="3097213" cy="2720690"/>
          </a:xfrm>
          <a:prstGeom prst="rect">
            <a:avLst/>
          </a:prstGeom>
        </p:spPr>
      </p:pic>
      <p:sp>
        <p:nvSpPr>
          <p:cNvPr id="9" name="CuadroTexto 8"/>
          <p:cNvSpPr txBox="1"/>
          <p:nvPr/>
        </p:nvSpPr>
        <p:spPr>
          <a:xfrm>
            <a:off x="785075" y="1730608"/>
            <a:ext cx="3719028" cy="369332"/>
          </a:xfrm>
          <a:prstGeom prst="rect">
            <a:avLst/>
          </a:prstGeom>
          <a:noFill/>
        </p:spPr>
        <p:txBody>
          <a:bodyPr wrap="square" rtlCol="0">
            <a:spAutoFit/>
          </a:bodyPr>
          <a:lstStyle/>
          <a:p>
            <a:r>
              <a:rPr lang="es-ES" dirty="0"/>
              <a:t>Juegos de representación gráfica</a:t>
            </a:r>
            <a:endParaRPr lang="es-ES_tradnl" dirty="0"/>
          </a:p>
        </p:txBody>
      </p:sp>
    </p:spTree>
    <p:extLst>
      <p:ext uri="{BB962C8B-B14F-4D97-AF65-F5344CB8AC3E}">
        <p14:creationId xmlns:p14="http://schemas.microsoft.com/office/powerpoint/2010/main" val="189221592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Vapor Trail</Template>
  <TotalTime>1145</TotalTime>
  <Words>260</Words>
  <Application>Microsoft Office PowerPoint</Application>
  <PresentationFormat>Panorámica</PresentationFormat>
  <Paragraphs>25</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Calibri Light</vt:lpstr>
      <vt:lpstr>Rockwell</vt:lpstr>
      <vt:lpstr>Wingdings</vt:lpstr>
      <vt:lpstr>Atlas</vt:lpstr>
      <vt:lpstr>HAGAMOS SONAR LOS  GRÁFICOS DE BARRA </vt:lpstr>
      <vt:lpstr>Existen diversos vídeos con breves juegos para la identificación de las cualidades del sonido. En este ejemplo, los estudiantes deben definir si el sonido emitido por las ovejas es fuerte (F) o suave (S). El canal ofrece juegos para cada cualidad del sonido.</vt:lpstr>
      <vt:lpstr>A través de este recurso, los estudiantes pueden escuchar diversos Paisajes Sonoros y clasificar los sonidos que los conforman. </vt:lpstr>
      <vt:lpstr>La siguiente herramienta tecnológica permite, de una manera muy sencilla y rápida, que los estudiantes elaboren sus propios gráficos de barra.</vt:lpstr>
      <vt:lpstr>A través de estos sencillos juegos, los estudiantes aplican conocimientos relacionados a las representaciones gráficas y el estudio de las frecuencias.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Ginette Margarita Prieto Miranda</cp:lastModifiedBy>
  <cp:revision>16</cp:revision>
  <dcterms:created xsi:type="dcterms:W3CDTF">2020-10-05T21:03:00Z</dcterms:created>
  <dcterms:modified xsi:type="dcterms:W3CDTF">2020-12-21T17:47:04Z</dcterms:modified>
</cp:coreProperties>
</file>