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0" r:id="rId4"/>
    <p:sldId id="258" r:id="rId5"/>
    <p:sldId id="259" r:id="rId6"/>
    <p:sldId id="262" r:id="rId7"/>
    <p:sldId id="261" r:id="rId8"/>
    <p:sldId id="266" r:id="rId9"/>
    <p:sldId id="263" r:id="rId10"/>
    <p:sldId id="267" r:id="rId11"/>
    <p:sldId id="270" r:id="rId12"/>
    <p:sldId id="268" r:id="rId13"/>
    <p:sldId id="269" r:id="rId14"/>
    <p:sldId id="272" r:id="rId15"/>
    <p:sldId id="271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E81BB-E4D2-4B5F-9696-FE873C1000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El  circulo en la fotografía</a:t>
            </a:r>
          </a:p>
        </p:txBody>
      </p:sp>
    </p:spTree>
    <p:extLst>
      <p:ext uri="{BB962C8B-B14F-4D97-AF65-F5344CB8AC3E}">
        <p14:creationId xmlns:p14="http://schemas.microsoft.com/office/powerpoint/2010/main" val="2506450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45CC42-D872-4C2B-9D44-61506BAE1F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6164" y="226851"/>
            <a:ext cx="6495577" cy="6435206"/>
          </a:xfrm>
          <a:custGeom>
            <a:avLst/>
            <a:gdLst/>
            <a:ahLst/>
            <a:cxnLst/>
            <a:rect l="l" t="t" r="r" b="b"/>
            <a:pathLst>
              <a:path w="4523874" h="4523874">
                <a:moveTo>
                  <a:pt x="2261937" y="0"/>
                </a:moveTo>
                <a:cubicBezTo>
                  <a:pt x="3511170" y="0"/>
                  <a:pt x="4523874" y="1012704"/>
                  <a:pt x="4523874" y="2261937"/>
                </a:cubicBezTo>
                <a:cubicBezTo>
                  <a:pt x="4523874" y="3511170"/>
                  <a:pt x="3511170" y="4523874"/>
                  <a:pt x="2261937" y="4523874"/>
                </a:cubicBezTo>
                <a:cubicBezTo>
                  <a:pt x="1012704" y="4523874"/>
                  <a:pt x="0" y="3511170"/>
                  <a:pt x="0" y="2261937"/>
                </a:cubicBezTo>
                <a:cubicBezTo>
                  <a:pt x="0" y="1012704"/>
                  <a:pt x="1012704" y="0"/>
                  <a:pt x="2261937" y="0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dist="38100" algn="tl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42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B36869-C259-4DA9-9A86-279D6A7A99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982" y="0"/>
            <a:ext cx="8336018" cy="6858000"/>
          </a:xfrm>
          <a:prstGeom prst="rect">
            <a:avLst/>
          </a:prstGeom>
          <a:ln>
            <a:solidFill>
              <a:srgbClr val="333399"/>
            </a:solidFill>
          </a:ln>
        </p:spPr>
      </p:pic>
    </p:spTree>
    <p:extLst>
      <p:ext uri="{BB962C8B-B14F-4D97-AF65-F5344CB8AC3E}">
        <p14:creationId xmlns:p14="http://schemas.microsoft.com/office/powerpoint/2010/main" val="4145963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24ADCC-E1FF-49CD-BB94-40B5E9991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4662" y="188687"/>
            <a:ext cx="6744960" cy="6458856"/>
          </a:xfrm>
          <a:custGeom>
            <a:avLst/>
            <a:gdLst/>
            <a:ahLst/>
            <a:cxnLst/>
            <a:rect l="l" t="t" r="r" b="b"/>
            <a:pathLst>
              <a:path w="4523874" h="4523874">
                <a:moveTo>
                  <a:pt x="2261937" y="0"/>
                </a:moveTo>
                <a:cubicBezTo>
                  <a:pt x="3511170" y="0"/>
                  <a:pt x="4523874" y="1012704"/>
                  <a:pt x="4523874" y="2261937"/>
                </a:cubicBezTo>
                <a:cubicBezTo>
                  <a:pt x="4523874" y="3511170"/>
                  <a:pt x="3511170" y="4523874"/>
                  <a:pt x="2261937" y="4523874"/>
                </a:cubicBezTo>
                <a:cubicBezTo>
                  <a:pt x="1012704" y="4523874"/>
                  <a:pt x="0" y="3511170"/>
                  <a:pt x="0" y="2261937"/>
                </a:cubicBezTo>
                <a:cubicBezTo>
                  <a:pt x="0" y="1012704"/>
                  <a:pt x="1012704" y="0"/>
                  <a:pt x="2261937" y="0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dist="38100" algn="tl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274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rebanada de sandía&#10;&#10;Descripción generada automáticamente">
            <a:extLst>
              <a:ext uri="{FF2B5EF4-FFF2-40B4-BE49-F238E27FC236}">
                <a16:creationId xmlns:a16="http://schemas.microsoft.com/office/drawing/2014/main" id="{AA17593E-86DC-43EE-B985-288BC20229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3812" y="10"/>
            <a:ext cx="6766273" cy="5545712"/>
          </a:xfrm>
          <a:custGeom>
            <a:avLst/>
            <a:gdLst/>
            <a:ahLst/>
            <a:cxnLst/>
            <a:rect l="l" t="t" r="r" b="b"/>
            <a:pathLst>
              <a:path w="6766273" h="5545722">
                <a:moveTo>
                  <a:pt x="0" y="0"/>
                </a:moveTo>
                <a:lnTo>
                  <a:pt x="6576149" y="0"/>
                </a:lnTo>
                <a:lnTo>
                  <a:pt x="6631498" y="194912"/>
                </a:lnTo>
                <a:cubicBezTo>
                  <a:pt x="6719480" y="536872"/>
                  <a:pt x="6766273" y="895364"/>
                  <a:pt x="6766273" y="1264785"/>
                </a:cubicBezTo>
                <a:cubicBezTo>
                  <a:pt x="6766273" y="3629081"/>
                  <a:pt x="4849632" y="5545722"/>
                  <a:pt x="2485336" y="5545722"/>
                </a:cubicBezTo>
                <a:cubicBezTo>
                  <a:pt x="1598725" y="5545722"/>
                  <a:pt x="775066" y="5276195"/>
                  <a:pt x="91824" y="4814605"/>
                </a:cubicBezTo>
                <a:lnTo>
                  <a:pt x="0" y="4749308"/>
                </a:ln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prstClr val="black">
                <a:alpha val="43000"/>
              </a:prstClr>
            </a:outerShdw>
          </a:effectLst>
        </p:spPr>
      </p:pic>
      <p:pic>
        <p:nvPicPr>
          <p:cNvPr id="3" name="Imagen 2" descr="Una rebanada de sandía&#10;&#10;Descripción generada automáticamente">
            <a:extLst>
              <a:ext uri="{FF2B5EF4-FFF2-40B4-BE49-F238E27FC236}">
                <a16:creationId xmlns:a16="http://schemas.microsoft.com/office/drawing/2014/main" id="{77ECB482-C31C-4990-94C6-5F24539276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3677" y="760562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077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CEBAF-4FED-427B-990E-A722554C3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Serie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D026A7-BB90-41AB-BB42-B11628993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8800" dirty="0"/>
              <a:t>Flores</a:t>
            </a:r>
          </a:p>
        </p:txBody>
      </p:sp>
    </p:spTree>
    <p:extLst>
      <p:ext uri="{BB962C8B-B14F-4D97-AF65-F5344CB8AC3E}">
        <p14:creationId xmlns:p14="http://schemas.microsoft.com/office/powerpoint/2010/main" val="355044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5713C8-E593-428F-B16A-2454A9BDB0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66" y="10"/>
            <a:ext cx="11159068" cy="6857990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14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583ACE-F681-45E1-AE67-A84A8E878F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66" y="10"/>
            <a:ext cx="11159068" cy="6857990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758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B441F3-9420-472F-AE5C-B38FF5010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66" y="10"/>
            <a:ext cx="11159068" cy="6857990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218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9FC60A-76E8-4624-A7D2-F3004DC108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66" y="10"/>
            <a:ext cx="11159068" cy="6857990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74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4E2B32-D6BB-4A83-8586-7D7D09B765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66" y="10"/>
            <a:ext cx="11159068" cy="6857990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82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CEBAF-4FED-427B-990E-A722554C3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Serie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D026A7-BB90-41AB-BB42-B11628993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8800" dirty="0"/>
              <a:t>Seres Marinos</a:t>
            </a:r>
          </a:p>
        </p:txBody>
      </p:sp>
    </p:spTree>
    <p:extLst>
      <p:ext uri="{BB962C8B-B14F-4D97-AF65-F5344CB8AC3E}">
        <p14:creationId xmlns:p14="http://schemas.microsoft.com/office/powerpoint/2010/main" val="1716433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CFDE29-9766-4682-BB4C-1C09629923D5}"/>
              </a:ext>
            </a:extLst>
          </p:cNvPr>
          <p:cNvSpPr txBox="1"/>
          <p:nvPr/>
        </p:nvSpPr>
        <p:spPr>
          <a:xfrm>
            <a:off x="754743" y="841829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Imágenes en:</a:t>
            </a:r>
          </a:p>
          <a:p>
            <a:r>
              <a:rPr lang="es-CL" dirty="0"/>
              <a:t>Wikipedia.com</a:t>
            </a:r>
          </a:p>
          <a:p>
            <a:r>
              <a:rPr lang="es-CL" dirty="0"/>
              <a:t>Wikimediacommons.org</a:t>
            </a:r>
          </a:p>
          <a:p>
            <a:r>
              <a:rPr lang="es-CL" dirty="0"/>
              <a:t>Imágenes gentileza Paz Lira Eyzaguirre</a:t>
            </a:r>
          </a:p>
        </p:txBody>
      </p:sp>
    </p:spTree>
    <p:extLst>
      <p:ext uri="{BB962C8B-B14F-4D97-AF65-F5344CB8AC3E}">
        <p14:creationId xmlns:p14="http://schemas.microsoft.com/office/powerpoint/2010/main" val="111118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77DA7863-A982-4116-9795-4A20E30A5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66" y="10"/>
            <a:ext cx="11159068" cy="6857990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A6B2C64-2183-463B-9E98-28CF13C67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66" y="10"/>
            <a:ext cx="11159068" cy="6857990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19A2AE-0F33-4FAF-AD1A-31CD1CCB7C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66" y="10"/>
            <a:ext cx="11159068" cy="6857990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347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0A14E8D-CD78-4F04-A2F5-80FC59908F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66" y="10"/>
            <a:ext cx="11159068" cy="6857990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96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1FC47B-3954-4C97-A3F1-A427AD855D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66" y="10"/>
            <a:ext cx="11159068" cy="6857990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29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CEBAF-4FED-427B-990E-A722554C3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Serie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D026A7-BB90-41AB-BB42-B11628993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8800" dirty="0"/>
              <a:t>Vegetales y frutas</a:t>
            </a:r>
          </a:p>
        </p:txBody>
      </p:sp>
    </p:spTree>
    <p:extLst>
      <p:ext uri="{BB962C8B-B14F-4D97-AF65-F5344CB8AC3E}">
        <p14:creationId xmlns:p14="http://schemas.microsoft.com/office/powerpoint/2010/main" val="98385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omida, fruta, tabla, pila&#10;&#10;Descripción generada automáticamente">
            <a:extLst>
              <a:ext uri="{FF2B5EF4-FFF2-40B4-BE49-F238E27FC236}">
                <a16:creationId xmlns:a16="http://schemas.microsoft.com/office/drawing/2014/main" id="{3C8A3BA2-21C8-4F06-BE76-EA5EACBCF4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66" y="0"/>
            <a:ext cx="10096499" cy="6857999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852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</Words>
  <Application>Microsoft Macintosh PowerPoint</Application>
  <PresentationFormat>Panorámica</PresentationFormat>
  <Paragraphs>11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Celestial</vt:lpstr>
      <vt:lpstr>El  circulo en la fotografía</vt:lpstr>
      <vt:lpstr>Serie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Serie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Serie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 circulo en la fotografía</dc:title>
  <dc:creator>Carmen Julia  Undurraga Ossa</dc:creator>
  <cp:lastModifiedBy>Paula Benavides</cp:lastModifiedBy>
  <cp:revision>4</cp:revision>
  <dcterms:created xsi:type="dcterms:W3CDTF">2020-10-16T23:28:25Z</dcterms:created>
  <dcterms:modified xsi:type="dcterms:W3CDTF">2020-10-19T23:19:19Z</dcterms:modified>
</cp:coreProperties>
</file>