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714" r:id="rId2"/>
  </p:sldMasterIdLst>
  <p:notesMasterIdLst>
    <p:notesMasterId r:id="rId23"/>
  </p:notesMasterIdLst>
  <p:sldIdLst>
    <p:sldId id="256" r:id="rId3"/>
    <p:sldId id="257" r:id="rId4"/>
    <p:sldId id="259" r:id="rId5"/>
    <p:sldId id="260" r:id="rId6"/>
    <p:sldId id="298" r:id="rId7"/>
    <p:sldId id="263" r:id="rId8"/>
    <p:sldId id="301" r:id="rId9"/>
    <p:sldId id="302" r:id="rId10"/>
    <p:sldId id="264" r:id="rId11"/>
    <p:sldId id="300" r:id="rId12"/>
    <p:sldId id="265" r:id="rId13"/>
    <p:sldId id="303" r:id="rId14"/>
    <p:sldId id="267" r:id="rId15"/>
    <p:sldId id="268" r:id="rId16"/>
    <p:sldId id="304" r:id="rId17"/>
    <p:sldId id="305" r:id="rId18"/>
    <p:sldId id="306" r:id="rId19"/>
    <p:sldId id="307" r:id="rId20"/>
    <p:sldId id="308" r:id="rId21"/>
    <p:sldId id="282" r:id="rId22"/>
  </p:sldIdLst>
  <p:sldSz cx="9144000" cy="5143500" type="screen16x9"/>
  <p:notesSz cx="6858000" cy="9144000"/>
  <p:embeddedFontLst>
    <p:embeddedFont>
      <p:font typeface="Exo 2" pitchFamily="2" charset="77"/>
      <p:regular r:id="rId24"/>
      <p:bold r:id="rId25"/>
      <p:italic r:id="rId26"/>
      <p:boldItalic r:id="rId27"/>
    </p:embeddedFont>
    <p:embeddedFont>
      <p:font typeface="Fira Sans Extra Condensed Medium" panose="020B0603050000020004" pitchFamily="34" charset="0"/>
      <p:regular r:id="rId28"/>
      <p:bold r:id="rId29"/>
      <p:italic r:id="rId30"/>
      <p:boldItalic r:id="rId31"/>
    </p:embeddedFont>
    <p:embeddedFont>
      <p:font typeface="Proxima Nova" panose="02000506030000020004" pitchFamily="2" charset="0"/>
      <p:regular r:id="rId32"/>
      <p:bold r:id="rId33"/>
      <p:italic r:id="rId34"/>
      <p:boldItalic r:id="rId35"/>
    </p:embeddedFont>
    <p:embeddedFont>
      <p:font typeface="Proxima Nova Semibold" panose="02000506030000020004" pitchFamily="2" charset="0"/>
      <p:regular r:id="rId36"/>
      <p:bold r:id="rId37"/>
      <p:italic r:id="rId38"/>
      <p:boldItalic r:id="rId39"/>
    </p:embeddedFont>
    <p:embeddedFont>
      <p:font typeface="Trebuchet MS" panose="020B0703020202090204" pitchFamily="34" charset="0"/>
      <p:regular r:id="rId40"/>
      <p:bold r:id="rId41"/>
      <p:italic r:id="rId42"/>
      <p:boldItalic r:id="rId43"/>
    </p:embeddedFont>
    <p:embeddedFont>
      <p:font typeface="Wingdings 3" pitchFamily="2" charset="2"/>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C02E28-A2DD-415A-B625-1EAD941E719A}">
  <a:tblStyle styleId="{54C02E28-A2DD-415A-B625-1EAD941E71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0"/>
  </p:normalViewPr>
  <p:slideViewPr>
    <p:cSldViewPr snapToGrid="0">
      <p:cViewPr varScale="1">
        <p:scale>
          <a:sx n="141" d="100"/>
          <a:sy n="141" d="100"/>
        </p:scale>
        <p:origin x="800" y="176"/>
      </p:cViewPr>
      <p:guideLst/>
    </p:cSldViewPr>
  </p:slideViewPr>
  <p:notesTextViewPr>
    <p:cViewPr>
      <p:scale>
        <a:sx n="1" d="1"/>
        <a:sy n="1" d="1"/>
      </p:scale>
      <p:origin x="0" y="0"/>
    </p:cViewPr>
  </p:notesTextViewPr>
  <p:sorterViewPr>
    <p:cViewPr>
      <p:scale>
        <a:sx n="100" d="100"/>
        <a:sy n="100" d="100"/>
      </p:scale>
      <p:origin x="0" y="-10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1abfbaf28_3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1abfbaf28_3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8d3b44f08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8d3b44f08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3059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8d3b44f08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8d3b44f08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419515fe0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419515fe0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8d3b44f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8d3b44f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041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8d3b44f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8d3b44f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3843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8d3b44f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8d3b44f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8387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8d3b44f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8d3b44f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924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8d3b44f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8d3b44f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022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419515fe0b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419515fe0b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1abfbaf28_3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1abfbaf28_3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8d3b44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8d3b44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Biografía</a:t>
            </a:r>
          </a:p>
          <a:p>
            <a:pPr marL="0" lvl="0" indent="0" algn="l" rtl="0">
              <a:spcBef>
                <a:spcPts val="0"/>
              </a:spcBef>
              <a:spcAft>
                <a:spcPts val="0"/>
              </a:spcAft>
              <a:buNone/>
            </a:pPr>
            <a:r>
              <a:rPr lang="es-CL" dirty="0"/>
              <a:t>Se puede ver en siguiente video</a:t>
            </a:r>
          </a:p>
          <a:p>
            <a:pPr marL="0" lvl="0" indent="0" algn="l" rtl="0">
              <a:spcBef>
                <a:spcPts val="0"/>
              </a:spcBef>
              <a:spcAft>
                <a:spcPts val="0"/>
              </a:spcAft>
              <a:buNone/>
            </a:pPr>
            <a:r>
              <a:rPr lang="es-CL" dirty="0"/>
              <a:t>Biografía de Pablo </a:t>
            </a:r>
            <a:r>
              <a:rPr lang="es-CL" dirty="0" err="1"/>
              <a:t>Picaso</a:t>
            </a:r>
            <a:r>
              <a:rPr lang="es-CL" dirty="0"/>
              <a:t> para niños</a:t>
            </a:r>
          </a:p>
          <a:p>
            <a:pPr marL="0" lvl="0" indent="0" algn="l" rtl="0">
              <a:spcBef>
                <a:spcPts val="0"/>
              </a:spcBef>
              <a:spcAft>
                <a:spcPts val="0"/>
              </a:spcAft>
              <a:buNone/>
            </a:pPr>
            <a:r>
              <a:rPr lang="es-CL" dirty="0"/>
              <a:t>https://www.youtube.com/watch?v=B86KuLXt7UA&amp;list=TLPQMTcxMDIwMjAhr3YeXVCDlA&amp;index=1</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8d3b44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8d3b44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7096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L" dirty="0"/>
              <a:t>Sobre Matta y la obra El Proscrito </a:t>
            </a:r>
            <a:r>
              <a:rPr lang="es-CL" dirty="0" err="1"/>
              <a:t>deslumbrate</a:t>
            </a:r>
            <a:r>
              <a:rPr lang="es-CL" dirty="0"/>
              <a:t> (Cubo Abierto)</a:t>
            </a:r>
          </a:p>
          <a:p>
            <a:r>
              <a:rPr lang="es-CL" dirty="0"/>
              <a:t>De Paloma </a:t>
            </a:r>
            <a:r>
              <a:rPr lang="es-CL" dirty="0" err="1"/>
              <a:t>Alarcó</a:t>
            </a:r>
            <a:r>
              <a:rPr lang="es-CL" dirty="0"/>
              <a:t> (Museo Thyssen Bornemisza)</a:t>
            </a:r>
          </a:p>
          <a:p>
            <a:r>
              <a:rPr lang="es-CL" dirty="0"/>
              <a:t>V</a:t>
            </a:r>
            <a:r>
              <a:rPr lang="es-ES" b="0" i="0" dirty="0">
                <a:solidFill>
                  <a:srgbClr val="333333"/>
                </a:solidFill>
                <a:effectLst/>
                <a:latin typeface="polaris"/>
              </a:rPr>
              <a:t>El movimiento surrealista al que se vinculó el pintor chileno Roberto Sebastián Antonio Matta por un tiempo, sobre todo durante los años del exilio neoyorquino, fue languideciendo una vez terminada la Segunda Guerra Mundial, hasta desaparecer, aunque su espíritu permaneció latente en ciertos aspectos del automatismo de los nuevos lenguajes abstractos. A su regreso a Europa, Matta comenzó a trabajar en lienzos de grandes formatos y en algunos murales —como los que hizo para las brigadas muralistas de Chile—, y su pintura, que nunca se decantó por la abstracción, afianzó su parte más visionaria al tiempo que fue mostrando un progresivo sentimiento de concienciación social a raíz de la aparición de los movimientos políticos y sociales surgidos con motivo de la guerra de Vietnam. «Mis cuadros —escribe Matta— son un ejemplo de ese conflicto entre la necesidad de cambiar el mundo y la vida de los demás y la necesidad de cambiar mi vida».</a:t>
            </a:r>
            <a:br>
              <a:rPr lang="es-ES" dirty="0"/>
            </a:br>
            <a:br>
              <a:rPr lang="es-ES" dirty="0"/>
            </a:br>
            <a:r>
              <a:rPr lang="es-ES" b="0" i="0" dirty="0">
                <a:solidFill>
                  <a:srgbClr val="333333"/>
                </a:solidFill>
                <a:effectLst/>
                <a:latin typeface="polaris"/>
              </a:rPr>
              <a:t>En un texto escrito en 1965, Matta declara que el artista se ha convertido en un «proscrito», en el repudiado que debe conseguir la toma de conciencia por parte del espectador:</a:t>
            </a:r>
            <a:br>
              <a:rPr lang="es-ES" dirty="0"/>
            </a:br>
            <a:br>
              <a:rPr lang="es-ES" dirty="0"/>
            </a:br>
            <a:r>
              <a:rPr lang="es-ES" b="0" i="0" dirty="0">
                <a:solidFill>
                  <a:srgbClr val="333333"/>
                </a:solidFill>
                <a:effectLst/>
                <a:latin typeface="polaris"/>
              </a:rPr>
              <a:t>«“El proscrito que deslumbra” es la idea de un personaje que existe en los cuentos y en toda clase de situaciones: se le odia y, al mismo tiempo, no se puede prescindir de él. Por ejemplo: Marat en la Revolución francesa, o Trotsky en la Revolución rusa. Son seres que, a pesar de haber sido excluidos, continúan deslumbrando.</a:t>
            </a:r>
            <a:br>
              <a:rPr lang="es-ES" dirty="0"/>
            </a:br>
            <a:br>
              <a:rPr lang="es-ES" dirty="0"/>
            </a:br>
            <a:r>
              <a:rPr lang="es-ES" b="0" i="0" dirty="0">
                <a:solidFill>
                  <a:srgbClr val="333333"/>
                </a:solidFill>
                <a:effectLst/>
                <a:latin typeface="polaris"/>
              </a:rPr>
              <a:t>»La función del artista en nuestra sociedad consiste en ser este personaje deslumbrador y repudiado, como el niño del cuento de Andersen, que es el único que dice que el rey va desnudo. Esta situación de denuncia del escándalo hace de él un minoritario. No se trata, pues, para el artista, de establecer un relación entre un azul y un verde: estos cuadros estéticos son más o menos poseídos por aquellos que los contemplan. Yo quiero, al contrario, inquietar, para que el que contempla se convierta en minoritario. Deseo que este espectador, en lugar de poseer el cuadro, sea poseído por él, que sea bombardeado por una enorme cantidad de conciencia que le llegue de todas partes. Así, atrapado en una situación insoportable a causa de esta pintura, se ve obligado, también él, a realizar un acto poético de creación para hacerla suya: asediado por lo real, se siente vencido y, por tanto, reflexiona.</a:t>
            </a:r>
            <a:br>
              <a:rPr lang="es-ES" dirty="0"/>
            </a:br>
            <a:br>
              <a:rPr lang="es-ES" dirty="0"/>
            </a:br>
            <a:r>
              <a:rPr lang="es-ES" b="0" i="0" dirty="0">
                <a:solidFill>
                  <a:srgbClr val="333333"/>
                </a:solidFill>
                <a:effectLst/>
                <a:latin typeface="polaris"/>
              </a:rPr>
              <a:t>»Esta toma de conciencia, este acto de liberación, podrá afirmarse en él poco a poco, hasta convertirse en una actitud revolucionaria.</a:t>
            </a:r>
            <a:br>
              <a:rPr lang="es-ES" dirty="0"/>
            </a:br>
            <a:br>
              <a:rPr lang="es-ES" dirty="0"/>
            </a:br>
            <a:r>
              <a:rPr lang="es-ES" b="0" i="0" dirty="0">
                <a:solidFill>
                  <a:srgbClr val="333333"/>
                </a:solidFill>
                <a:effectLst/>
                <a:latin typeface="polaris"/>
              </a:rPr>
              <a:t>»Es entonces cuando se establece el diálogo con el artista. “El repudiado deslumbrante”, como le he llamado, dificulta, aparentemente, la vida, puesto que quiere inquietar; pero lo hace para que sea más clara, más lúcida. Más bella».</a:t>
            </a:r>
            <a:br>
              <a:rPr lang="es-ES" dirty="0"/>
            </a:br>
            <a:br>
              <a:rPr lang="es-ES" dirty="0"/>
            </a:br>
            <a:r>
              <a:rPr lang="es-ES" b="0" i="0" dirty="0">
                <a:solidFill>
                  <a:srgbClr val="333333"/>
                </a:solidFill>
                <a:effectLst/>
                <a:latin typeface="polaris"/>
              </a:rPr>
              <a:t>Ésta es la idea central del ciclo </a:t>
            </a:r>
            <a:r>
              <a:rPr lang="es-ES" b="0" i="1" dirty="0">
                <a:solidFill>
                  <a:srgbClr val="333333"/>
                </a:solidFill>
                <a:effectLst/>
                <a:latin typeface="polaris"/>
              </a:rPr>
              <a:t>El proscrito deslumbrante</a:t>
            </a:r>
            <a:r>
              <a:rPr lang="es-ES" b="0" i="0" dirty="0">
                <a:solidFill>
                  <a:srgbClr val="333333"/>
                </a:solidFill>
                <a:effectLst/>
                <a:latin typeface="polaris"/>
              </a:rPr>
              <a:t>, un conjunto de cinco grandes lienzos que, con un sentido espacial y cósmico, representan diversas galaxias y formas amorfas de materia orgánica, propias del mundo de la fantasía. En su primera presentación al público en la </a:t>
            </a:r>
            <a:r>
              <a:rPr lang="es-ES" b="0" i="0" dirty="0" err="1">
                <a:solidFill>
                  <a:srgbClr val="333333"/>
                </a:solidFill>
                <a:effectLst/>
                <a:latin typeface="polaris"/>
              </a:rPr>
              <a:t>Galerie</a:t>
            </a:r>
            <a:r>
              <a:rPr lang="es-ES" b="0" i="0" dirty="0">
                <a:solidFill>
                  <a:srgbClr val="333333"/>
                </a:solidFill>
                <a:effectLst/>
                <a:latin typeface="polaris"/>
              </a:rPr>
              <a:t> Alexandre </a:t>
            </a:r>
            <a:r>
              <a:rPr lang="es-ES" b="0" i="0" dirty="0" err="1">
                <a:solidFill>
                  <a:srgbClr val="333333"/>
                </a:solidFill>
                <a:effectLst/>
                <a:latin typeface="polaris"/>
              </a:rPr>
              <a:t>Iolas</a:t>
            </a:r>
            <a:r>
              <a:rPr lang="es-ES" b="0" i="0" dirty="0">
                <a:solidFill>
                  <a:srgbClr val="333333"/>
                </a:solidFill>
                <a:effectLst/>
                <a:latin typeface="polaris"/>
              </a:rPr>
              <a:t> de París en 1966, dos de los lienzos de la serie, </a:t>
            </a:r>
            <a:r>
              <a:rPr lang="es-ES" b="0" i="1" dirty="0">
                <a:solidFill>
                  <a:srgbClr val="333333"/>
                </a:solidFill>
                <a:effectLst/>
                <a:latin typeface="polaris"/>
              </a:rPr>
              <a:t>Donde mora la locura A</a:t>
            </a:r>
            <a:r>
              <a:rPr lang="es-ES" b="0" i="0" dirty="0">
                <a:solidFill>
                  <a:srgbClr val="333333"/>
                </a:solidFill>
                <a:effectLst/>
                <a:latin typeface="polaris"/>
              </a:rPr>
              <a:t> y </a:t>
            </a:r>
            <a:r>
              <a:rPr lang="es-ES" b="0" i="1" dirty="0">
                <a:solidFill>
                  <a:srgbClr val="333333"/>
                </a:solidFill>
                <a:effectLst/>
                <a:latin typeface="polaris"/>
              </a:rPr>
              <a:t>Donde mora la locura B</a:t>
            </a:r>
            <a:r>
              <a:rPr lang="es-ES" b="0" i="0" dirty="0">
                <a:solidFill>
                  <a:srgbClr val="333333"/>
                </a:solidFill>
                <a:effectLst/>
                <a:latin typeface="polaris"/>
              </a:rPr>
              <a:t>, se mostraban horizontalmente suspendidos en el techo, de modo que formaban una caja con los otros tres que colgaban de las paredes. El espectador se veía obligado a sumergirse en el universo pictórico de Matta, un universo hermético y alucinatorio, cargado de referencias literarias, espirituales y artísticas, que, como decía Marcel Duchamp, «nos descubren regiones del espacio hasta entonces desconocidas para el arte». La similitud de estas imágenes con la visión que tiene el feto de la placenta y las glándulas y líquidos de la matriz convertían aquella instalación en la representación simbólica del útero materno.</a:t>
            </a:r>
            <a:endParaRPr lang="es-CL" dirty="0"/>
          </a:p>
        </p:txBody>
      </p:sp>
    </p:spTree>
    <p:extLst>
      <p:ext uri="{BB962C8B-B14F-4D97-AF65-F5344CB8AC3E}">
        <p14:creationId xmlns:p14="http://schemas.microsoft.com/office/powerpoint/2010/main" val="267930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8d3b44f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8d3b44f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79234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088094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741751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129005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0538894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59961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4418465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208558488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784525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pening slide">
  <p:cSld name="Opening slid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35981" y="1393699"/>
            <a:ext cx="68868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48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670681" y="2933522"/>
            <a:ext cx="43521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2"/>
              </a:buClr>
              <a:buSzPts val="1200"/>
              <a:buNone/>
              <a:defRPr>
                <a:solidFill>
                  <a:schemeClr val="lt2"/>
                </a:solidFill>
              </a:defRPr>
            </a:lvl1pPr>
            <a:lvl2pPr lvl="1" algn="r" rtl="0">
              <a:lnSpc>
                <a:spcPct val="100000"/>
              </a:lnSpc>
              <a:spcBef>
                <a:spcPts val="0"/>
              </a:spcBef>
              <a:spcAft>
                <a:spcPts val="0"/>
              </a:spcAft>
              <a:buClr>
                <a:schemeClr val="lt2"/>
              </a:buClr>
              <a:buSzPts val="2800"/>
              <a:buNone/>
              <a:defRPr sz="2800">
                <a:solidFill>
                  <a:schemeClr val="lt2"/>
                </a:solidFill>
              </a:defRPr>
            </a:lvl2pPr>
            <a:lvl3pPr lvl="2" algn="r" rtl="0">
              <a:lnSpc>
                <a:spcPct val="100000"/>
              </a:lnSpc>
              <a:spcBef>
                <a:spcPts val="0"/>
              </a:spcBef>
              <a:spcAft>
                <a:spcPts val="0"/>
              </a:spcAft>
              <a:buClr>
                <a:schemeClr val="lt2"/>
              </a:buClr>
              <a:buSzPts val="2800"/>
              <a:buNone/>
              <a:defRPr sz="2800">
                <a:solidFill>
                  <a:schemeClr val="lt2"/>
                </a:solidFill>
              </a:defRPr>
            </a:lvl3pPr>
            <a:lvl4pPr lvl="3" algn="r" rtl="0">
              <a:lnSpc>
                <a:spcPct val="100000"/>
              </a:lnSpc>
              <a:spcBef>
                <a:spcPts val="0"/>
              </a:spcBef>
              <a:spcAft>
                <a:spcPts val="0"/>
              </a:spcAft>
              <a:buClr>
                <a:schemeClr val="lt2"/>
              </a:buClr>
              <a:buSzPts val="2800"/>
              <a:buNone/>
              <a:defRPr sz="2800">
                <a:solidFill>
                  <a:schemeClr val="lt2"/>
                </a:solidFill>
              </a:defRPr>
            </a:lvl4pPr>
            <a:lvl5pPr lvl="4" algn="r" rtl="0">
              <a:lnSpc>
                <a:spcPct val="100000"/>
              </a:lnSpc>
              <a:spcBef>
                <a:spcPts val="0"/>
              </a:spcBef>
              <a:spcAft>
                <a:spcPts val="0"/>
              </a:spcAft>
              <a:buClr>
                <a:schemeClr val="lt2"/>
              </a:buClr>
              <a:buSzPts val="2800"/>
              <a:buNone/>
              <a:defRPr sz="2800">
                <a:solidFill>
                  <a:schemeClr val="lt2"/>
                </a:solidFill>
              </a:defRPr>
            </a:lvl5pPr>
            <a:lvl6pPr lvl="5" algn="r" rtl="0">
              <a:lnSpc>
                <a:spcPct val="100000"/>
              </a:lnSpc>
              <a:spcBef>
                <a:spcPts val="0"/>
              </a:spcBef>
              <a:spcAft>
                <a:spcPts val="0"/>
              </a:spcAft>
              <a:buClr>
                <a:schemeClr val="lt2"/>
              </a:buClr>
              <a:buSzPts val="2800"/>
              <a:buNone/>
              <a:defRPr sz="2800">
                <a:solidFill>
                  <a:schemeClr val="lt2"/>
                </a:solidFill>
              </a:defRPr>
            </a:lvl6pPr>
            <a:lvl7pPr lvl="6" algn="r" rtl="0">
              <a:lnSpc>
                <a:spcPct val="100000"/>
              </a:lnSpc>
              <a:spcBef>
                <a:spcPts val="0"/>
              </a:spcBef>
              <a:spcAft>
                <a:spcPts val="0"/>
              </a:spcAft>
              <a:buClr>
                <a:schemeClr val="lt2"/>
              </a:buClr>
              <a:buSzPts val="2800"/>
              <a:buNone/>
              <a:defRPr sz="2800">
                <a:solidFill>
                  <a:schemeClr val="lt2"/>
                </a:solidFill>
              </a:defRPr>
            </a:lvl7pPr>
            <a:lvl8pPr lvl="7" algn="r" rtl="0">
              <a:lnSpc>
                <a:spcPct val="100000"/>
              </a:lnSpc>
              <a:spcBef>
                <a:spcPts val="0"/>
              </a:spcBef>
              <a:spcAft>
                <a:spcPts val="0"/>
              </a:spcAft>
              <a:buClr>
                <a:schemeClr val="lt2"/>
              </a:buClr>
              <a:buSzPts val="2800"/>
              <a:buNone/>
              <a:defRPr sz="2800">
                <a:solidFill>
                  <a:schemeClr val="lt2"/>
                </a:solidFill>
              </a:defRPr>
            </a:lvl8pPr>
            <a:lvl9pPr lvl="8" algn="r" rtl="0">
              <a:lnSpc>
                <a:spcPct val="100000"/>
              </a:lnSpc>
              <a:spcBef>
                <a:spcPts val="0"/>
              </a:spcBef>
              <a:spcAft>
                <a:spcPts val="0"/>
              </a:spcAft>
              <a:buClr>
                <a:schemeClr val="lt2"/>
              </a:buClr>
              <a:buSzPts val="2800"/>
              <a:buNone/>
              <a:defRPr sz="2800">
                <a:solidFill>
                  <a:schemeClr val="lt2"/>
                </a:solidFill>
              </a:defRPr>
            </a:lvl9pPr>
          </a:lstStyle>
          <a:p>
            <a:endParaRPr/>
          </a:p>
        </p:txBody>
      </p:sp>
    </p:spTree>
    <p:extLst>
      <p:ext uri="{BB962C8B-B14F-4D97-AF65-F5344CB8AC3E}">
        <p14:creationId xmlns:p14="http://schemas.microsoft.com/office/powerpoint/2010/main" val="2894802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text">
  <p:cSld name="Title + tex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24"/>
        <p:cNvGrpSpPr/>
        <p:nvPr/>
      </p:nvGrpSpPr>
      <p:grpSpPr>
        <a:xfrm>
          <a:off x="0" y="0"/>
          <a:ext cx="0" cy="0"/>
          <a:chOff x="0" y="0"/>
          <a:chExt cx="0" cy="0"/>
        </a:xfrm>
      </p:grpSpPr>
      <p:sp>
        <p:nvSpPr>
          <p:cNvPr id="125" name="Google Shape;125;p24"/>
          <p:cNvSpPr txBox="1">
            <a:spLocks noGrp="1"/>
          </p:cNvSpPr>
          <p:nvPr>
            <p:ph type="body" idx="1"/>
          </p:nvPr>
        </p:nvSpPr>
        <p:spPr>
          <a:xfrm>
            <a:off x="642050" y="2134800"/>
            <a:ext cx="53082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000000"/>
              </a:buClr>
              <a:buSzPts val="1200"/>
              <a:buChar char="●"/>
              <a:defRPr>
                <a:solidFill>
                  <a:srgbClr val="000000"/>
                </a:solidFill>
              </a:defRPr>
            </a:lvl1pPr>
            <a:lvl2pPr marL="914400" lvl="1" indent="-304800" rtl="0">
              <a:spcBef>
                <a:spcPts val="1600"/>
              </a:spcBef>
              <a:spcAft>
                <a:spcPts val="0"/>
              </a:spcAft>
              <a:buClr>
                <a:srgbClr val="000000"/>
              </a:buClr>
              <a:buSzPts val="1200"/>
              <a:buChar char="○"/>
              <a:defRPr>
                <a:solidFill>
                  <a:srgbClr val="000000"/>
                </a:solidFill>
              </a:defRPr>
            </a:lvl2pPr>
            <a:lvl3pPr marL="1371600" lvl="2" indent="-304800" rtl="0">
              <a:spcBef>
                <a:spcPts val="1600"/>
              </a:spcBef>
              <a:spcAft>
                <a:spcPts val="0"/>
              </a:spcAft>
              <a:buClr>
                <a:srgbClr val="000000"/>
              </a:buClr>
              <a:buSzPts val="1200"/>
              <a:buChar char="■"/>
              <a:defRPr>
                <a:solidFill>
                  <a:srgbClr val="000000"/>
                </a:solidFill>
              </a:defRPr>
            </a:lvl3pPr>
            <a:lvl4pPr marL="1828800" lvl="3" indent="-304800" rtl="0">
              <a:spcBef>
                <a:spcPts val="1600"/>
              </a:spcBef>
              <a:spcAft>
                <a:spcPts val="0"/>
              </a:spcAft>
              <a:buClr>
                <a:srgbClr val="000000"/>
              </a:buClr>
              <a:buSzPts val="1200"/>
              <a:buChar char="●"/>
              <a:defRPr>
                <a:solidFill>
                  <a:srgbClr val="000000"/>
                </a:solidFill>
              </a:defRPr>
            </a:lvl4pPr>
            <a:lvl5pPr marL="2286000" lvl="4" indent="-304800" rtl="0">
              <a:spcBef>
                <a:spcPts val="1600"/>
              </a:spcBef>
              <a:spcAft>
                <a:spcPts val="0"/>
              </a:spcAft>
              <a:buClr>
                <a:srgbClr val="000000"/>
              </a:buClr>
              <a:buSzPts val="1200"/>
              <a:buChar char="○"/>
              <a:defRPr>
                <a:solidFill>
                  <a:srgbClr val="000000"/>
                </a:solidFill>
              </a:defRPr>
            </a:lvl5pPr>
            <a:lvl6pPr marL="2743200" lvl="5" indent="-304800" rtl="0">
              <a:spcBef>
                <a:spcPts val="1600"/>
              </a:spcBef>
              <a:spcAft>
                <a:spcPts val="0"/>
              </a:spcAft>
              <a:buClr>
                <a:srgbClr val="000000"/>
              </a:buClr>
              <a:buSzPts val="1200"/>
              <a:buChar char="■"/>
              <a:defRPr>
                <a:solidFill>
                  <a:srgbClr val="000000"/>
                </a:solidFill>
              </a:defRPr>
            </a:lvl6pPr>
            <a:lvl7pPr marL="3200400" lvl="6" indent="-304800" rtl="0">
              <a:spcBef>
                <a:spcPts val="1600"/>
              </a:spcBef>
              <a:spcAft>
                <a:spcPts val="0"/>
              </a:spcAft>
              <a:buClr>
                <a:srgbClr val="000000"/>
              </a:buClr>
              <a:buSzPts val="1200"/>
              <a:buChar char="●"/>
              <a:defRPr>
                <a:solidFill>
                  <a:srgbClr val="000000"/>
                </a:solidFill>
              </a:defRPr>
            </a:lvl7pPr>
            <a:lvl8pPr marL="3657600" lvl="7" indent="-304800" rtl="0">
              <a:spcBef>
                <a:spcPts val="1600"/>
              </a:spcBef>
              <a:spcAft>
                <a:spcPts val="0"/>
              </a:spcAft>
              <a:buClr>
                <a:srgbClr val="000000"/>
              </a:buClr>
              <a:buSzPts val="1200"/>
              <a:buChar char="○"/>
              <a:defRPr>
                <a:solidFill>
                  <a:srgbClr val="000000"/>
                </a:solidFill>
              </a:defRPr>
            </a:lvl8pPr>
            <a:lvl9pPr marL="4114800" lvl="8" indent="-304800" rtl="0">
              <a:spcBef>
                <a:spcPts val="1600"/>
              </a:spcBef>
              <a:spcAft>
                <a:spcPts val="1600"/>
              </a:spcAft>
              <a:buClr>
                <a:srgbClr val="000000"/>
              </a:buClr>
              <a:buSzPts val="1200"/>
              <a:buChar char="■"/>
              <a:defRPr>
                <a:solidFill>
                  <a:srgbClr val="000000"/>
                </a:solidFill>
              </a:defRPr>
            </a:lvl9pPr>
          </a:lstStyle>
          <a:p>
            <a:endParaRPr/>
          </a:p>
        </p:txBody>
      </p:sp>
      <p:sp>
        <p:nvSpPr>
          <p:cNvPr id="126" name="Google Shape;126;p24"/>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96166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8" name="Group 7"/>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8294085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1">
  <p:cSld name="Section 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ctrTitle"/>
          </p:nvPr>
        </p:nvSpPr>
        <p:spPr>
          <a:xfrm flipH="1">
            <a:off x="1147650" y="3085150"/>
            <a:ext cx="5005500" cy="10221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3600"/>
              <a:buNone/>
              <a:defRPr sz="3600"/>
            </a:lvl1pPr>
            <a:lvl2pPr lvl="1" rtl="0">
              <a:spcBef>
                <a:spcPts val="0"/>
              </a:spcBef>
              <a:spcAft>
                <a:spcPts val="0"/>
              </a:spcAft>
              <a:buClr>
                <a:schemeClr val="lt1"/>
              </a:buClr>
              <a:buSzPts val="6500"/>
              <a:buNone/>
              <a:defRPr sz="6500">
                <a:solidFill>
                  <a:schemeClr val="lt1"/>
                </a:solidFill>
              </a:defRPr>
            </a:lvl2pPr>
            <a:lvl3pPr lvl="2" rtl="0">
              <a:spcBef>
                <a:spcPts val="0"/>
              </a:spcBef>
              <a:spcAft>
                <a:spcPts val="0"/>
              </a:spcAft>
              <a:buClr>
                <a:schemeClr val="lt1"/>
              </a:buClr>
              <a:buSzPts val="6500"/>
              <a:buNone/>
              <a:defRPr sz="6500">
                <a:solidFill>
                  <a:schemeClr val="lt1"/>
                </a:solidFill>
              </a:defRPr>
            </a:lvl3pPr>
            <a:lvl4pPr lvl="3" rtl="0">
              <a:spcBef>
                <a:spcPts val="0"/>
              </a:spcBef>
              <a:spcAft>
                <a:spcPts val="0"/>
              </a:spcAft>
              <a:buClr>
                <a:schemeClr val="lt1"/>
              </a:buClr>
              <a:buSzPts val="6500"/>
              <a:buNone/>
              <a:defRPr sz="6500">
                <a:solidFill>
                  <a:schemeClr val="lt1"/>
                </a:solidFill>
              </a:defRPr>
            </a:lvl4pPr>
            <a:lvl5pPr lvl="4" rtl="0">
              <a:spcBef>
                <a:spcPts val="0"/>
              </a:spcBef>
              <a:spcAft>
                <a:spcPts val="0"/>
              </a:spcAft>
              <a:buClr>
                <a:schemeClr val="lt1"/>
              </a:buClr>
              <a:buSzPts val="6500"/>
              <a:buNone/>
              <a:defRPr sz="6500">
                <a:solidFill>
                  <a:schemeClr val="lt1"/>
                </a:solidFill>
              </a:defRPr>
            </a:lvl5pPr>
            <a:lvl6pPr lvl="5" rtl="0">
              <a:spcBef>
                <a:spcPts val="0"/>
              </a:spcBef>
              <a:spcAft>
                <a:spcPts val="0"/>
              </a:spcAft>
              <a:buClr>
                <a:schemeClr val="lt1"/>
              </a:buClr>
              <a:buSzPts val="6500"/>
              <a:buNone/>
              <a:defRPr sz="6500">
                <a:solidFill>
                  <a:schemeClr val="lt1"/>
                </a:solidFill>
              </a:defRPr>
            </a:lvl6pPr>
            <a:lvl7pPr lvl="6" rtl="0">
              <a:spcBef>
                <a:spcPts val="0"/>
              </a:spcBef>
              <a:spcAft>
                <a:spcPts val="0"/>
              </a:spcAft>
              <a:buClr>
                <a:schemeClr val="lt1"/>
              </a:buClr>
              <a:buSzPts val="6500"/>
              <a:buNone/>
              <a:defRPr sz="6500">
                <a:solidFill>
                  <a:schemeClr val="lt1"/>
                </a:solidFill>
              </a:defRPr>
            </a:lvl7pPr>
            <a:lvl8pPr lvl="7" rtl="0">
              <a:spcBef>
                <a:spcPts val="0"/>
              </a:spcBef>
              <a:spcAft>
                <a:spcPts val="0"/>
              </a:spcAft>
              <a:buClr>
                <a:schemeClr val="lt1"/>
              </a:buClr>
              <a:buSzPts val="6500"/>
              <a:buNone/>
              <a:defRPr sz="6500">
                <a:solidFill>
                  <a:schemeClr val="lt1"/>
                </a:solidFill>
              </a:defRPr>
            </a:lvl8pPr>
            <a:lvl9pPr lvl="8" rtl="0">
              <a:spcBef>
                <a:spcPts val="0"/>
              </a:spcBef>
              <a:spcAft>
                <a:spcPts val="0"/>
              </a:spcAft>
              <a:buClr>
                <a:schemeClr val="lt1"/>
              </a:buClr>
              <a:buSzPts val="6500"/>
              <a:buNone/>
              <a:defRPr sz="6500">
                <a:solidFill>
                  <a:schemeClr val="lt1"/>
                </a:solidFill>
              </a:defRPr>
            </a:lvl9pPr>
          </a:lstStyle>
          <a:p>
            <a:endParaRPr/>
          </a:p>
        </p:txBody>
      </p:sp>
      <p:sp>
        <p:nvSpPr>
          <p:cNvPr id="33" name="Google Shape;33;p4"/>
          <p:cNvSpPr txBox="1">
            <a:spLocks noGrp="1"/>
          </p:cNvSpPr>
          <p:nvPr>
            <p:ph type="title" idx="2" hasCustomPrompt="1"/>
          </p:nvPr>
        </p:nvSpPr>
        <p:spPr>
          <a:xfrm flipH="1">
            <a:off x="1147579" y="2323850"/>
            <a:ext cx="2979300" cy="7545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9600"/>
              <a:buNone/>
              <a:defRPr sz="9600"/>
            </a:lvl1pPr>
            <a:lvl2pPr lvl="1"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4"/>
          <p:cNvSpPr txBox="1">
            <a:spLocks noGrp="1"/>
          </p:cNvSpPr>
          <p:nvPr>
            <p:ph type="subTitle" idx="1"/>
          </p:nvPr>
        </p:nvSpPr>
        <p:spPr>
          <a:xfrm>
            <a:off x="1147575" y="4028959"/>
            <a:ext cx="4224900" cy="5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200"/>
              <a:buNone/>
              <a:defRPr sz="1100">
                <a:solidFill>
                  <a:schemeClr val="lt2"/>
                </a:solidFill>
              </a:defRPr>
            </a:lvl1pPr>
            <a:lvl2pPr lvl="1" rtl="0">
              <a:lnSpc>
                <a:spcPct val="100000"/>
              </a:lnSpc>
              <a:spcBef>
                <a:spcPts val="0"/>
              </a:spcBef>
              <a:spcAft>
                <a:spcPts val="0"/>
              </a:spcAft>
              <a:buClr>
                <a:schemeClr val="lt2"/>
              </a:buClr>
              <a:buSzPts val="1200"/>
              <a:buNone/>
              <a:defRPr>
                <a:solidFill>
                  <a:schemeClr val="lt2"/>
                </a:solidFill>
              </a:defRPr>
            </a:lvl2pPr>
            <a:lvl3pPr lvl="2" rtl="0">
              <a:lnSpc>
                <a:spcPct val="100000"/>
              </a:lnSpc>
              <a:spcBef>
                <a:spcPts val="0"/>
              </a:spcBef>
              <a:spcAft>
                <a:spcPts val="0"/>
              </a:spcAft>
              <a:buClr>
                <a:schemeClr val="lt2"/>
              </a:buClr>
              <a:buSzPts val="1200"/>
              <a:buNone/>
              <a:defRPr>
                <a:solidFill>
                  <a:schemeClr val="lt2"/>
                </a:solidFill>
              </a:defRPr>
            </a:lvl3pPr>
            <a:lvl4pPr lvl="3" rtl="0">
              <a:lnSpc>
                <a:spcPct val="100000"/>
              </a:lnSpc>
              <a:spcBef>
                <a:spcPts val="0"/>
              </a:spcBef>
              <a:spcAft>
                <a:spcPts val="0"/>
              </a:spcAft>
              <a:buClr>
                <a:schemeClr val="lt2"/>
              </a:buClr>
              <a:buSzPts val="1200"/>
              <a:buNone/>
              <a:defRPr>
                <a:solidFill>
                  <a:schemeClr val="lt2"/>
                </a:solidFill>
              </a:defRPr>
            </a:lvl4pPr>
            <a:lvl5pPr lvl="4" rtl="0">
              <a:lnSpc>
                <a:spcPct val="100000"/>
              </a:lnSpc>
              <a:spcBef>
                <a:spcPts val="0"/>
              </a:spcBef>
              <a:spcAft>
                <a:spcPts val="0"/>
              </a:spcAft>
              <a:buClr>
                <a:schemeClr val="lt2"/>
              </a:buClr>
              <a:buSzPts val="1200"/>
              <a:buNone/>
              <a:defRPr>
                <a:solidFill>
                  <a:schemeClr val="lt2"/>
                </a:solidFill>
              </a:defRPr>
            </a:lvl5pPr>
            <a:lvl6pPr lvl="5" rtl="0">
              <a:lnSpc>
                <a:spcPct val="100000"/>
              </a:lnSpc>
              <a:spcBef>
                <a:spcPts val="0"/>
              </a:spcBef>
              <a:spcAft>
                <a:spcPts val="0"/>
              </a:spcAft>
              <a:buClr>
                <a:schemeClr val="lt2"/>
              </a:buClr>
              <a:buSzPts val="1200"/>
              <a:buNone/>
              <a:defRPr>
                <a:solidFill>
                  <a:schemeClr val="lt2"/>
                </a:solidFill>
              </a:defRPr>
            </a:lvl6pPr>
            <a:lvl7pPr lvl="6" rtl="0">
              <a:lnSpc>
                <a:spcPct val="100000"/>
              </a:lnSpc>
              <a:spcBef>
                <a:spcPts val="0"/>
              </a:spcBef>
              <a:spcAft>
                <a:spcPts val="0"/>
              </a:spcAft>
              <a:buClr>
                <a:schemeClr val="lt2"/>
              </a:buClr>
              <a:buSzPts val="1200"/>
              <a:buNone/>
              <a:defRPr>
                <a:solidFill>
                  <a:schemeClr val="lt2"/>
                </a:solidFill>
              </a:defRPr>
            </a:lvl7pPr>
            <a:lvl8pPr lvl="7" rtl="0">
              <a:lnSpc>
                <a:spcPct val="100000"/>
              </a:lnSpc>
              <a:spcBef>
                <a:spcPts val="0"/>
              </a:spcBef>
              <a:spcAft>
                <a:spcPts val="0"/>
              </a:spcAft>
              <a:buClr>
                <a:schemeClr val="lt2"/>
              </a:buClr>
              <a:buSzPts val="1200"/>
              <a:buNone/>
              <a:defRPr>
                <a:solidFill>
                  <a:schemeClr val="lt2"/>
                </a:solidFill>
              </a:defRPr>
            </a:lvl8pPr>
            <a:lvl9pPr lvl="8" rtl="0">
              <a:lnSpc>
                <a:spcPct val="100000"/>
              </a:lnSpc>
              <a:spcBef>
                <a:spcPts val="0"/>
              </a:spcBef>
              <a:spcAft>
                <a:spcPts val="0"/>
              </a:spcAft>
              <a:buClr>
                <a:schemeClr val="lt2"/>
              </a:buClr>
              <a:buSzPts val="1200"/>
              <a:buNone/>
              <a:defRPr>
                <a:solidFill>
                  <a:schemeClr val="lt2"/>
                </a:solidFill>
              </a:defRPr>
            </a:lvl9pPr>
          </a:lstStyle>
          <a:p>
            <a:endParaRPr/>
          </a:p>
        </p:txBody>
      </p:sp>
    </p:spTree>
    <p:extLst>
      <p:ext uri="{BB962C8B-B14F-4D97-AF65-F5344CB8AC3E}">
        <p14:creationId xmlns:p14="http://schemas.microsoft.com/office/powerpoint/2010/main" val="2755578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subtitle">
  <p:cSld name="Title + subtit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5"/>
        <p:cNvGrpSpPr/>
        <p:nvPr/>
      </p:nvGrpSpPr>
      <p:grpSpPr>
        <a:xfrm>
          <a:off x="0" y="0"/>
          <a:ext cx="0" cy="0"/>
          <a:chOff x="0" y="0"/>
          <a:chExt cx="0" cy="0"/>
        </a:xfrm>
      </p:grpSpPr>
      <p:sp>
        <p:nvSpPr>
          <p:cNvPr id="36" name="Google Shape;36;p5"/>
          <p:cNvSpPr txBox="1">
            <a:spLocks noGrp="1"/>
          </p:cNvSpPr>
          <p:nvPr>
            <p:ph type="ctrTitle"/>
          </p:nvPr>
        </p:nvSpPr>
        <p:spPr>
          <a:xfrm>
            <a:off x="2638350" y="376498"/>
            <a:ext cx="3867300" cy="20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rtl="0">
              <a:spcBef>
                <a:spcPts val="0"/>
              </a:spcBef>
              <a:spcAft>
                <a:spcPts val="0"/>
              </a:spcAft>
              <a:buClr>
                <a:schemeClr val="accent6"/>
              </a:buClr>
              <a:buSzPts val="1600"/>
              <a:buNone/>
              <a:defRPr sz="1600">
                <a:solidFill>
                  <a:schemeClr val="accent6"/>
                </a:solidFill>
              </a:defRPr>
            </a:lvl2pPr>
            <a:lvl3pPr lvl="2" rtl="0">
              <a:spcBef>
                <a:spcPts val="0"/>
              </a:spcBef>
              <a:spcAft>
                <a:spcPts val="0"/>
              </a:spcAft>
              <a:buClr>
                <a:schemeClr val="accent6"/>
              </a:buClr>
              <a:buSzPts val="1600"/>
              <a:buNone/>
              <a:defRPr sz="1600">
                <a:solidFill>
                  <a:schemeClr val="accent6"/>
                </a:solidFill>
              </a:defRPr>
            </a:lvl3pPr>
            <a:lvl4pPr lvl="3" rtl="0">
              <a:spcBef>
                <a:spcPts val="0"/>
              </a:spcBef>
              <a:spcAft>
                <a:spcPts val="0"/>
              </a:spcAft>
              <a:buClr>
                <a:schemeClr val="accent6"/>
              </a:buClr>
              <a:buSzPts val="1600"/>
              <a:buNone/>
              <a:defRPr sz="1600">
                <a:solidFill>
                  <a:schemeClr val="accent6"/>
                </a:solidFill>
              </a:defRPr>
            </a:lvl4pPr>
            <a:lvl5pPr lvl="4" rtl="0">
              <a:spcBef>
                <a:spcPts val="0"/>
              </a:spcBef>
              <a:spcAft>
                <a:spcPts val="0"/>
              </a:spcAft>
              <a:buClr>
                <a:schemeClr val="accent6"/>
              </a:buClr>
              <a:buSzPts val="1600"/>
              <a:buNone/>
              <a:defRPr sz="1600">
                <a:solidFill>
                  <a:schemeClr val="accent6"/>
                </a:solidFill>
              </a:defRPr>
            </a:lvl5pPr>
            <a:lvl6pPr lvl="5" rtl="0">
              <a:spcBef>
                <a:spcPts val="0"/>
              </a:spcBef>
              <a:spcAft>
                <a:spcPts val="0"/>
              </a:spcAft>
              <a:buClr>
                <a:schemeClr val="accent6"/>
              </a:buClr>
              <a:buSzPts val="1600"/>
              <a:buNone/>
              <a:defRPr sz="1600">
                <a:solidFill>
                  <a:schemeClr val="accent6"/>
                </a:solidFill>
              </a:defRPr>
            </a:lvl6pPr>
            <a:lvl7pPr lvl="6" rtl="0">
              <a:spcBef>
                <a:spcPts val="0"/>
              </a:spcBef>
              <a:spcAft>
                <a:spcPts val="0"/>
              </a:spcAft>
              <a:buClr>
                <a:schemeClr val="accent6"/>
              </a:buClr>
              <a:buSzPts val="1600"/>
              <a:buNone/>
              <a:defRPr sz="1600">
                <a:solidFill>
                  <a:schemeClr val="accent6"/>
                </a:solidFill>
              </a:defRPr>
            </a:lvl7pPr>
            <a:lvl8pPr lvl="7" rtl="0">
              <a:spcBef>
                <a:spcPts val="0"/>
              </a:spcBef>
              <a:spcAft>
                <a:spcPts val="0"/>
              </a:spcAft>
              <a:buClr>
                <a:schemeClr val="accent6"/>
              </a:buClr>
              <a:buSzPts val="1600"/>
              <a:buNone/>
              <a:defRPr sz="1600">
                <a:solidFill>
                  <a:schemeClr val="accent6"/>
                </a:solidFill>
              </a:defRPr>
            </a:lvl8pPr>
            <a:lvl9pPr lvl="8" rtl="0">
              <a:spcBef>
                <a:spcPts val="0"/>
              </a:spcBef>
              <a:spcAft>
                <a:spcPts val="0"/>
              </a:spcAft>
              <a:buClr>
                <a:schemeClr val="accent6"/>
              </a:buClr>
              <a:buSzPts val="1600"/>
              <a:buNone/>
              <a:defRPr sz="1600">
                <a:solidFill>
                  <a:schemeClr val="accent6"/>
                </a:solidFill>
              </a:defRPr>
            </a:lvl9pPr>
          </a:lstStyle>
          <a:p>
            <a:endParaRPr/>
          </a:p>
        </p:txBody>
      </p:sp>
      <p:sp>
        <p:nvSpPr>
          <p:cNvPr id="37" name="Google Shape;37;p5"/>
          <p:cNvSpPr txBox="1">
            <a:spLocks noGrp="1"/>
          </p:cNvSpPr>
          <p:nvPr>
            <p:ph type="subTitle" idx="1"/>
          </p:nvPr>
        </p:nvSpPr>
        <p:spPr>
          <a:xfrm>
            <a:off x="2459550" y="2314225"/>
            <a:ext cx="4224900" cy="178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100">
                <a:solidFill>
                  <a:schemeClr val="lt2"/>
                </a:solidFill>
              </a:defRPr>
            </a:lvl1pPr>
            <a:lvl2pPr lvl="1" rtl="0">
              <a:lnSpc>
                <a:spcPct val="100000"/>
              </a:lnSpc>
              <a:spcBef>
                <a:spcPts val="0"/>
              </a:spcBef>
              <a:spcAft>
                <a:spcPts val="0"/>
              </a:spcAft>
              <a:buClr>
                <a:schemeClr val="lt2"/>
              </a:buClr>
              <a:buSzPts val="1200"/>
              <a:buNone/>
              <a:defRPr>
                <a:solidFill>
                  <a:schemeClr val="lt2"/>
                </a:solidFill>
              </a:defRPr>
            </a:lvl2pPr>
            <a:lvl3pPr lvl="2" rtl="0">
              <a:lnSpc>
                <a:spcPct val="100000"/>
              </a:lnSpc>
              <a:spcBef>
                <a:spcPts val="0"/>
              </a:spcBef>
              <a:spcAft>
                <a:spcPts val="0"/>
              </a:spcAft>
              <a:buClr>
                <a:schemeClr val="lt2"/>
              </a:buClr>
              <a:buSzPts val="1200"/>
              <a:buNone/>
              <a:defRPr>
                <a:solidFill>
                  <a:schemeClr val="lt2"/>
                </a:solidFill>
              </a:defRPr>
            </a:lvl3pPr>
            <a:lvl4pPr lvl="3" rtl="0">
              <a:lnSpc>
                <a:spcPct val="100000"/>
              </a:lnSpc>
              <a:spcBef>
                <a:spcPts val="0"/>
              </a:spcBef>
              <a:spcAft>
                <a:spcPts val="0"/>
              </a:spcAft>
              <a:buClr>
                <a:schemeClr val="lt2"/>
              </a:buClr>
              <a:buSzPts val="1200"/>
              <a:buNone/>
              <a:defRPr>
                <a:solidFill>
                  <a:schemeClr val="lt2"/>
                </a:solidFill>
              </a:defRPr>
            </a:lvl4pPr>
            <a:lvl5pPr lvl="4" rtl="0">
              <a:lnSpc>
                <a:spcPct val="100000"/>
              </a:lnSpc>
              <a:spcBef>
                <a:spcPts val="0"/>
              </a:spcBef>
              <a:spcAft>
                <a:spcPts val="0"/>
              </a:spcAft>
              <a:buClr>
                <a:schemeClr val="lt2"/>
              </a:buClr>
              <a:buSzPts val="1200"/>
              <a:buNone/>
              <a:defRPr>
                <a:solidFill>
                  <a:schemeClr val="lt2"/>
                </a:solidFill>
              </a:defRPr>
            </a:lvl5pPr>
            <a:lvl6pPr lvl="5" rtl="0">
              <a:lnSpc>
                <a:spcPct val="100000"/>
              </a:lnSpc>
              <a:spcBef>
                <a:spcPts val="0"/>
              </a:spcBef>
              <a:spcAft>
                <a:spcPts val="0"/>
              </a:spcAft>
              <a:buClr>
                <a:schemeClr val="lt2"/>
              </a:buClr>
              <a:buSzPts val="1200"/>
              <a:buNone/>
              <a:defRPr>
                <a:solidFill>
                  <a:schemeClr val="lt2"/>
                </a:solidFill>
              </a:defRPr>
            </a:lvl6pPr>
            <a:lvl7pPr lvl="6" rtl="0">
              <a:lnSpc>
                <a:spcPct val="100000"/>
              </a:lnSpc>
              <a:spcBef>
                <a:spcPts val="0"/>
              </a:spcBef>
              <a:spcAft>
                <a:spcPts val="0"/>
              </a:spcAft>
              <a:buClr>
                <a:schemeClr val="lt2"/>
              </a:buClr>
              <a:buSzPts val="1200"/>
              <a:buNone/>
              <a:defRPr>
                <a:solidFill>
                  <a:schemeClr val="lt2"/>
                </a:solidFill>
              </a:defRPr>
            </a:lvl7pPr>
            <a:lvl8pPr lvl="7" rtl="0">
              <a:lnSpc>
                <a:spcPct val="100000"/>
              </a:lnSpc>
              <a:spcBef>
                <a:spcPts val="0"/>
              </a:spcBef>
              <a:spcAft>
                <a:spcPts val="0"/>
              </a:spcAft>
              <a:buClr>
                <a:schemeClr val="lt2"/>
              </a:buClr>
              <a:buSzPts val="1200"/>
              <a:buNone/>
              <a:defRPr>
                <a:solidFill>
                  <a:schemeClr val="lt2"/>
                </a:solidFill>
              </a:defRPr>
            </a:lvl8pPr>
            <a:lvl9pPr lvl="8" rtl="0">
              <a:lnSpc>
                <a:spcPct val="100000"/>
              </a:lnSpc>
              <a:spcBef>
                <a:spcPts val="0"/>
              </a:spcBef>
              <a:spcAft>
                <a:spcPts val="0"/>
              </a:spcAft>
              <a:buClr>
                <a:schemeClr val="lt2"/>
              </a:buClr>
              <a:buSzPts val="1200"/>
              <a:buNone/>
              <a:defRPr>
                <a:solidFill>
                  <a:schemeClr val="lt2"/>
                </a:solidFill>
              </a:defRPr>
            </a:lvl9pPr>
          </a:lstStyle>
          <a:p>
            <a:endParaRPr/>
          </a:p>
        </p:txBody>
      </p:sp>
    </p:spTree>
    <p:extLst>
      <p:ext uri="{BB962C8B-B14F-4D97-AF65-F5344CB8AC3E}">
        <p14:creationId xmlns:p14="http://schemas.microsoft.com/office/powerpoint/2010/main" val="2903508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 photo">
  <p:cSld name="Text + photo">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4"/>
        <p:cNvGrpSpPr/>
        <p:nvPr/>
      </p:nvGrpSpPr>
      <p:grpSpPr>
        <a:xfrm>
          <a:off x="0" y="0"/>
          <a:ext cx="0" cy="0"/>
          <a:chOff x="0" y="0"/>
          <a:chExt cx="0" cy="0"/>
        </a:xfrm>
      </p:grpSpPr>
      <p:sp>
        <p:nvSpPr>
          <p:cNvPr id="45" name="Google Shape;45;p8"/>
          <p:cNvSpPr txBox="1">
            <a:spLocks noGrp="1"/>
          </p:cNvSpPr>
          <p:nvPr>
            <p:ph type="ctrTitle"/>
          </p:nvPr>
        </p:nvSpPr>
        <p:spPr>
          <a:xfrm>
            <a:off x="1600733" y="985228"/>
            <a:ext cx="2673600" cy="2054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2000"/>
            </a:lvl1pPr>
            <a:lvl2pPr lvl="1" algn="r" rtl="0">
              <a:spcBef>
                <a:spcPts val="0"/>
              </a:spcBef>
              <a:spcAft>
                <a:spcPts val="0"/>
              </a:spcAft>
              <a:buClr>
                <a:schemeClr val="accent6"/>
              </a:buClr>
              <a:buSzPts val="2000"/>
              <a:buNone/>
              <a:defRPr sz="2000">
                <a:solidFill>
                  <a:schemeClr val="accent6"/>
                </a:solidFill>
              </a:defRPr>
            </a:lvl2pPr>
            <a:lvl3pPr lvl="2" algn="r" rtl="0">
              <a:spcBef>
                <a:spcPts val="0"/>
              </a:spcBef>
              <a:spcAft>
                <a:spcPts val="0"/>
              </a:spcAft>
              <a:buClr>
                <a:schemeClr val="accent6"/>
              </a:buClr>
              <a:buSzPts val="2000"/>
              <a:buNone/>
              <a:defRPr sz="2000">
                <a:solidFill>
                  <a:schemeClr val="accent6"/>
                </a:solidFill>
              </a:defRPr>
            </a:lvl3pPr>
            <a:lvl4pPr lvl="3" algn="r" rtl="0">
              <a:spcBef>
                <a:spcPts val="0"/>
              </a:spcBef>
              <a:spcAft>
                <a:spcPts val="0"/>
              </a:spcAft>
              <a:buClr>
                <a:schemeClr val="accent6"/>
              </a:buClr>
              <a:buSzPts val="2000"/>
              <a:buNone/>
              <a:defRPr sz="2000">
                <a:solidFill>
                  <a:schemeClr val="accent6"/>
                </a:solidFill>
              </a:defRPr>
            </a:lvl4pPr>
            <a:lvl5pPr lvl="4" algn="r" rtl="0">
              <a:spcBef>
                <a:spcPts val="0"/>
              </a:spcBef>
              <a:spcAft>
                <a:spcPts val="0"/>
              </a:spcAft>
              <a:buClr>
                <a:schemeClr val="accent6"/>
              </a:buClr>
              <a:buSzPts val="2000"/>
              <a:buNone/>
              <a:defRPr sz="2000">
                <a:solidFill>
                  <a:schemeClr val="accent6"/>
                </a:solidFill>
              </a:defRPr>
            </a:lvl5pPr>
            <a:lvl6pPr lvl="5" algn="r" rtl="0">
              <a:spcBef>
                <a:spcPts val="0"/>
              </a:spcBef>
              <a:spcAft>
                <a:spcPts val="0"/>
              </a:spcAft>
              <a:buClr>
                <a:schemeClr val="accent6"/>
              </a:buClr>
              <a:buSzPts val="2000"/>
              <a:buNone/>
              <a:defRPr sz="2000">
                <a:solidFill>
                  <a:schemeClr val="accent6"/>
                </a:solidFill>
              </a:defRPr>
            </a:lvl6pPr>
            <a:lvl7pPr lvl="6" algn="r" rtl="0">
              <a:spcBef>
                <a:spcPts val="0"/>
              </a:spcBef>
              <a:spcAft>
                <a:spcPts val="0"/>
              </a:spcAft>
              <a:buClr>
                <a:schemeClr val="accent6"/>
              </a:buClr>
              <a:buSzPts val="2000"/>
              <a:buNone/>
              <a:defRPr sz="2000">
                <a:solidFill>
                  <a:schemeClr val="accent6"/>
                </a:solidFill>
              </a:defRPr>
            </a:lvl7pPr>
            <a:lvl8pPr lvl="7" algn="r" rtl="0">
              <a:spcBef>
                <a:spcPts val="0"/>
              </a:spcBef>
              <a:spcAft>
                <a:spcPts val="0"/>
              </a:spcAft>
              <a:buClr>
                <a:schemeClr val="accent6"/>
              </a:buClr>
              <a:buSzPts val="2000"/>
              <a:buNone/>
              <a:defRPr sz="2000">
                <a:solidFill>
                  <a:schemeClr val="accent6"/>
                </a:solidFill>
              </a:defRPr>
            </a:lvl8pPr>
            <a:lvl9pPr lvl="8" algn="r" rtl="0">
              <a:spcBef>
                <a:spcPts val="0"/>
              </a:spcBef>
              <a:spcAft>
                <a:spcPts val="0"/>
              </a:spcAft>
              <a:buClr>
                <a:schemeClr val="accent6"/>
              </a:buClr>
              <a:buSzPts val="2000"/>
              <a:buNone/>
              <a:defRPr sz="2000">
                <a:solidFill>
                  <a:schemeClr val="accent6"/>
                </a:solidFill>
              </a:defRPr>
            </a:lvl9pPr>
          </a:lstStyle>
          <a:p>
            <a:endParaRPr/>
          </a:p>
        </p:txBody>
      </p:sp>
      <p:sp>
        <p:nvSpPr>
          <p:cNvPr id="46" name="Google Shape;46;p8"/>
          <p:cNvSpPr txBox="1">
            <a:spLocks noGrp="1"/>
          </p:cNvSpPr>
          <p:nvPr>
            <p:ph type="subTitle" idx="1"/>
          </p:nvPr>
        </p:nvSpPr>
        <p:spPr>
          <a:xfrm>
            <a:off x="1179233" y="3058425"/>
            <a:ext cx="3095100" cy="178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2"/>
              </a:buClr>
              <a:buSzPts val="1100"/>
              <a:buNone/>
              <a:defRPr sz="1100">
                <a:solidFill>
                  <a:schemeClr val="lt2"/>
                </a:solidFill>
              </a:defRPr>
            </a:lvl1pPr>
            <a:lvl2pPr lvl="1" algn="r" rtl="0">
              <a:lnSpc>
                <a:spcPct val="100000"/>
              </a:lnSpc>
              <a:spcBef>
                <a:spcPts val="0"/>
              </a:spcBef>
              <a:spcAft>
                <a:spcPts val="0"/>
              </a:spcAft>
              <a:buClr>
                <a:schemeClr val="lt2"/>
              </a:buClr>
              <a:buSzPts val="1100"/>
              <a:buNone/>
              <a:defRPr sz="1100">
                <a:solidFill>
                  <a:schemeClr val="lt2"/>
                </a:solidFill>
              </a:defRPr>
            </a:lvl2pPr>
            <a:lvl3pPr lvl="2" algn="r" rtl="0">
              <a:lnSpc>
                <a:spcPct val="100000"/>
              </a:lnSpc>
              <a:spcBef>
                <a:spcPts val="0"/>
              </a:spcBef>
              <a:spcAft>
                <a:spcPts val="0"/>
              </a:spcAft>
              <a:buClr>
                <a:schemeClr val="lt2"/>
              </a:buClr>
              <a:buSzPts val="1100"/>
              <a:buNone/>
              <a:defRPr sz="1100">
                <a:solidFill>
                  <a:schemeClr val="lt2"/>
                </a:solidFill>
              </a:defRPr>
            </a:lvl3pPr>
            <a:lvl4pPr lvl="3" algn="r" rtl="0">
              <a:lnSpc>
                <a:spcPct val="100000"/>
              </a:lnSpc>
              <a:spcBef>
                <a:spcPts val="0"/>
              </a:spcBef>
              <a:spcAft>
                <a:spcPts val="0"/>
              </a:spcAft>
              <a:buClr>
                <a:schemeClr val="lt2"/>
              </a:buClr>
              <a:buSzPts val="1100"/>
              <a:buNone/>
              <a:defRPr sz="1100">
                <a:solidFill>
                  <a:schemeClr val="lt2"/>
                </a:solidFill>
              </a:defRPr>
            </a:lvl4pPr>
            <a:lvl5pPr lvl="4" algn="r" rtl="0">
              <a:lnSpc>
                <a:spcPct val="100000"/>
              </a:lnSpc>
              <a:spcBef>
                <a:spcPts val="0"/>
              </a:spcBef>
              <a:spcAft>
                <a:spcPts val="0"/>
              </a:spcAft>
              <a:buClr>
                <a:schemeClr val="lt2"/>
              </a:buClr>
              <a:buSzPts val="1100"/>
              <a:buNone/>
              <a:defRPr sz="1100">
                <a:solidFill>
                  <a:schemeClr val="lt2"/>
                </a:solidFill>
              </a:defRPr>
            </a:lvl5pPr>
            <a:lvl6pPr lvl="5" algn="r" rtl="0">
              <a:lnSpc>
                <a:spcPct val="100000"/>
              </a:lnSpc>
              <a:spcBef>
                <a:spcPts val="0"/>
              </a:spcBef>
              <a:spcAft>
                <a:spcPts val="0"/>
              </a:spcAft>
              <a:buClr>
                <a:schemeClr val="lt2"/>
              </a:buClr>
              <a:buSzPts val="1100"/>
              <a:buNone/>
              <a:defRPr sz="1100">
                <a:solidFill>
                  <a:schemeClr val="lt2"/>
                </a:solidFill>
              </a:defRPr>
            </a:lvl6pPr>
            <a:lvl7pPr lvl="6" algn="r" rtl="0">
              <a:lnSpc>
                <a:spcPct val="100000"/>
              </a:lnSpc>
              <a:spcBef>
                <a:spcPts val="0"/>
              </a:spcBef>
              <a:spcAft>
                <a:spcPts val="0"/>
              </a:spcAft>
              <a:buClr>
                <a:schemeClr val="lt2"/>
              </a:buClr>
              <a:buSzPts val="1100"/>
              <a:buNone/>
              <a:defRPr sz="1100">
                <a:solidFill>
                  <a:schemeClr val="lt2"/>
                </a:solidFill>
              </a:defRPr>
            </a:lvl7pPr>
            <a:lvl8pPr lvl="7" algn="r" rtl="0">
              <a:lnSpc>
                <a:spcPct val="100000"/>
              </a:lnSpc>
              <a:spcBef>
                <a:spcPts val="0"/>
              </a:spcBef>
              <a:spcAft>
                <a:spcPts val="0"/>
              </a:spcAft>
              <a:buClr>
                <a:schemeClr val="lt2"/>
              </a:buClr>
              <a:buSzPts val="1100"/>
              <a:buNone/>
              <a:defRPr sz="1100">
                <a:solidFill>
                  <a:schemeClr val="lt2"/>
                </a:solidFill>
              </a:defRPr>
            </a:lvl8pPr>
            <a:lvl9pPr lvl="8" algn="r" rtl="0">
              <a:lnSpc>
                <a:spcPct val="100000"/>
              </a:lnSpc>
              <a:spcBef>
                <a:spcPts val="0"/>
              </a:spcBef>
              <a:spcAft>
                <a:spcPts val="0"/>
              </a:spcAft>
              <a:buClr>
                <a:schemeClr val="lt2"/>
              </a:buClr>
              <a:buSzPts val="1100"/>
              <a:buNone/>
              <a:defRPr sz="1100">
                <a:solidFill>
                  <a:schemeClr val="lt2"/>
                </a:solidFill>
              </a:defRPr>
            </a:lvl9pPr>
          </a:lstStyle>
          <a:p>
            <a:endParaRPr/>
          </a:p>
        </p:txBody>
      </p:sp>
      <p:sp>
        <p:nvSpPr>
          <p:cNvPr id="47" name="Google Shape;47;p8"/>
          <p:cNvSpPr txBox="1">
            <a:spLocks noGrp="1"/>
          </p:cNvSpPr>
          <p:nvPr>
            <p:ph type="ctrTitle" idx="2"/>
          </p:nvPr>
        </p:nvSpPr>
        <p:spPr>
          <a:xfrm>
            <a:off x="1932090"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4122279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Design">
  <p:cSld name="Title + Design">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8"/>
        <p:cNvGrpSpPr/>
        <p:nvPr/>
      </p:nvGrpSpPr>
      <p:grpSpPr>
        <a:xfrm>
          <a:off x="0" y="0"/>
          <a:ext cx="0" cy="0"/>
          <a:chOff x="0" y="0"/>
          <a:chExt cx="0" cy="0"/>
        </a:xfrm>
      </p:grpSpPr>
      <p:sp>
        <p:nvSpPr>
          <p:cNvPr id="39" name="Google Shape;39;p6"/>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1440431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p:cSld name="Number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8"/>
        <p:cNvGrpSpPr/>
        <p:nvPr/>
      </p:nvGrpSpPr>
      <p:grpSpPr>
        <a:xfrm>
          <a:off x="0" y="0"/>
          <a:ext cx="0" cy="0"/>
          <a:chOff x="0" y="0"/>
          <a:chExt cx="0" cy="0"/>
        </a:xfrm>
      </p:grpSpPr>
      <p:sp>
        <p:nvSpPr>
          <p:cNvPr id="49" name="Google Shape;49;p9"/>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50" name="Google Shape;50;p9"/>
          <p:cNvSpPr txBox="1">
            <a:spLocks noGrp="1"/>
          </p:cNvSpPr>
          <p:nvPr>
            <p:ph type="title" idx="2" hasCustomPrompt="1"/>
          </p:nvPr>
        </p:nvSpPr>
        <p:spPr>
          <a:xfrm>
            <a:off x="1086651" y="1475125"/>
            <a:ext cx="17952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4800"/>
              <a:buNone/>
              <a:defRPr sz="6000"/>
            </a:lvl1pPr>
            <a:lvl2pPr lvl="1"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51" name="Google Shape;51;p9"/>
          <p:cNvSpPr txBox="1">
            <a:spLocks noGrp="1"/>
          </p:cNvSpPr>
          <p:nvPr>
            <p:ph type="subTitle" idx="1"/>
          </p:nvPr>
        </p:nvSpPr>
        <p:spPr>
          <a:xfrm flipH="1">
            <a:off x="3481677" y="1666454"/>
            <a:ext cx="32649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52" name="Google Shape;52;p9"/>
          <p:cNvSpPr txBox="1">
            <a:spLocks noGrp="1"/>
          </p:cNvSpPr>
          <p:nvPr>
            <p:ph type="title" idx="3" hasCustomPrompt="1"/>
          </p:nvPr>
        </p:nvSpPr>
        <p:spPr>
          <a:xfrm>
            <a:off x="2298451" y="2475350"/>
            <a:ext cx="17637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4800"/>
              <a:buNone/>
              <a:defRPr sz="6000"/>
            </a:lvl1pPr>
            <a:lvl2pPr lvl="1"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53" name="Google Shape;53;p9"/>
          <p:cNvSpPr txBox="1">
            <a:spLocks noGrp="1"/>
          </p:cNvSpPr>
          <p:nvPr>
            <p:ph type="subTitle" idx="4"/>
          </p:nvPr>
        </p:nvSpPr>
        <p:spPr>
          <a:xfrm flipH="1">
            <a:off x="4568051" y="2688425"/>
            <a:ext cx="32649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54" name="Google Shape;54;p9"/>
          <p:cNvSpPr txBox="1">
            <a:spLocks noGrp="1"/>
          </p:cNvSpPr>
          <p:nvPr>
            <p:ph type="title" idx="5" hasCustomPrompt="1"/>
          </p:nvPr>
        </p:nvSpPr>
        <p:spPr>
          <a:xfrm>
            <a:off x="3353176" y="3513625"/>
            <a:ext cx="17952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4800"/>
              <a:buNone/>
              <a:defRPr sz="6000"/>
            </a:lvl1pPr>
            <a:lvl2pPr lvl="1"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9"/>
          <p:cNvSpPr txBox="1">
            <a:spLocks noGrp="1"/>
          </p:cNvSpPr>
          <p:nvPr>
            <p:ph type="subTitle" idx="6"/>
          </p:nvPr>
        </p:nvSpPr>
        <p:spPr>
          <a:xfrm flipH="1">
            <a:off x="5671490" y="3709941"/>
            <a:ext cx="32649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Tree>
    <p:extLst>
      <p:ext uri="{BB962C8B-B14F-4D97-AF65-F5344CB8AC3E}">
        <p14:creationId xmlns:p14="http://schemas.microsoft.com/office/powerpoint/2010/main" val="1486161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3">
  <p:cSld name="Section 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ctrTitle"/>
          </p:nvPr>
        </p:nvSpPr>
        <p:spPr>
          <a:xfrm flipH="1">
            <a:off x="2754543" y="1347038"/>
            <a:ext cx="5195700" cy="192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3600"/>
              <a:buNone/>
              <a:defRPr sz="3600"/>
            </a:lvl1pPr>
            <a:lvl2pPr lvl="1" algn="r" rtl="0">
              <a:spcBef>
                <a:spcPts val="0"/>
              </a:spcBef>
              <a:spcAft>
                <a:spcPts val="0"/>
              </a:spcAft>
              <a:buClr>
                <a:schemeClr val="lt1"/>
              </a:buClr>
              <a:buSzPts val="6500"/>
              <a:buNone/>
              <a:defRPr sz="6500">
                <a:solidFill>
                  <a:schemeClr val="lt1"/>
                </a:solidFill>
              </a:defRPr>
            </a:lvl2pPr>
            <a:lvl3pPr lvl="2" algn="r" rtl="0">
              <a:spcBef>
                <a:spcPts val="0"/>
              </a:spcBef>
              <a:spcAft>
                <a:spcPts val="0"/>
              </a:spcAft>
              <a:buClr>
                <a:schemeClr val="lt1"/>
              </a:buClr>
              <a:buSzPts val="6500"/>
              <a:buNone/>
              <a:defRPr sz="6500">
                <a:solidFill>
                  <a:schemeClr val="lt1"/>
                </a:solidFill>
              </a:defRPr>
            </a:lvl3pPr>
            <a:lvl4pPr lvl="3" algn="r" rtl="0">
              <a:spcBef>
                <a:spcPts val="0"/>
              </a:spcBef>
              <a:spcAft>
                <a:spcPts val="0"/>
              </a:spcAft>
              <a:buClr>
                <a:schemeClr val="lt1"/>
              </a:buClr>
              <a:buSzPts val="6500"/>
              <a:buNone/>
              <a:defRPr sz="6500">
                <a:solidFill>
                  <a:schemeClr val="lt1"/>
                </a:solidFill>
              </a:defRPr>
            </a:lvl4pPr>
            <a:lvl5pPr lvl="4" algn="r" rtl="0">
              <a:spcBef>
                <a:spcPts val="0"/>
              </a:spcBef>
              <a:spcAft>
                <a:spcPts val="0"/>
              </a:spcAft>
              <a:buClr>
                <a:schemeClr val="lt1"/>
              </a:buClr>
              <a:buSzPts val="6500"/>
              <a:buNone/>
              <a:defRPr sz="6500">
                <a:solidFill>
                  <a:schemeClr val="lt1"/>
                </a:solidFill>
              </a:defRPr>
            </a:lvl5pPr>
            <a:lvl6pPr lvl="5" algn="r" rtl="0">
              <a:spcBef>
                <a:spcPts val="0"/>
              </a:spcBef>
              <a:spcAft>
                <a:spcPts val="0"/>
              </a:spcAft>
              <a:buClr>
                <a:schemeClr val="lt1"/>
              </a:buClr>
              <a:buSzPts val="6500"/>
              <a:buNone/>
              <a:defRPr sz="6500">
                <a:solidFill>
                  <a:schemeClr val="lt1"/>
                </a:solidFill>
              </a:defRPr>
            </a:lvl6pPr>
            <a:lvl7pPr lvl="6" algn="r" rtl="0">
              <a:spcBef>
                <a:spcPts val="0"/>
              </a:spcBef>
              <a:spcAft>
                <a:spcPts val="0"/>
              </a:spcAft>
              <a:buClr>
                <a:schemeClr val="lt1"/>
              </a:buClr>
              <a:buSzPts val="6500"/>
              <a:buNone/>
              <a:defRPr sz="6500">
                <a:solidFill>
                  <a:schemeClr val="lt1"/>
                </a:solidFill>
              </a:defRPr>
            </a:lvl7pPr>
            <a:lvl8pPr lvl="7" algn="r" rtl="0">
              <a:spcBef>
                <a:spcPts val="0"/>
              </a:spcBef>
              <a:spcAft>
                <a:spcPts val="0"/>
              </a:spcAft>
              <a:buClr>
                <a:schemeClr val="lt1"/>
              </a:buClr>
              <a:buSzPts val="6500"/>
              <a:buNone/>
              <a:defRPr sz="6500">
                <a:solidFill>
                  <a:schemeClr val="lt1"/>
                </a:solidFill>
              </a:defRPr>
            </a:lvl8pPr>
            <a:lvl9pPr lvl="8" algn="r" rtl="0">
              <a:spcBef>
                <a:spcPts val="0"/>
              </a:spcBef>
              <a:spcAft>
                <a:spcPts val="0"/>
              </a:spcAft>
              <a:buClr>
                <a:schemeClr val="lt1"/>
              </a:buClr>
              <a:buSzPts val="6500"/>
              <a:buNone/>
              <a:defRPr sz="6500">
                <a:solidFill>
                  <a:schemeClr val="lt1"/>
                </a:solidFill>
              </a:defRPr>
            </a:lvl9pPr>
          </a:lstStyle>
          <a:p>
            <a:endParaRPr/>
          </a:p>
        </p:txBody>
      </p:sp>
      <p:sp>
        <p:nvSpPr>
          <p:cNvPr id="66" name="Google Shape;66;p11"/>
          <p:cNvSpPr txBox="1">
            <a:spLocks noGrp="1"/>
          </p:cNvSpPr>
          <p:nvPr>
            <p:ph type="title" idx="2" hasCustomPrompt="1"/>
          </p:nvPr>
        </p:nvSpPr>
        <p:spPr>
          <a:xfrm flipH="1">
            <a:off x="4970943" y="1035213"/>
            <a:ext cx="29793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9600"/>
              <a:buNone/>
              <a:defRPr sz="9600"/>
            </a:lvl1pPr>
            <a:lvl2pPr lvl="1"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67" name="Google Shape;67;p11"/>
          <p:cNvSpPr txBox="1">
            <a:spLocks noGrp="1"/>
          </p:cNvSpPr>
          <p:nvPr>
            <p:ph type="subTitle" idx="1"/>
          </p:nvPr>
        </p:nvSpPr>
        <p:spPr>
          <a:xfrm>
            <a:off x="3725343" y="2742989"/>
            <a:ext cx="4224900" cy="53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2"/>
              </a:buClr>
              <a:buSzPts val="1200"/>
              <a:buNone/>
              <a:defRPr sz="1100">
                <a:solidFill>
                  <a:schemeClr val="lt2"/>
                </a:solidFill>
              </a:defRPr>
            </a:lvl1pPr>
            <a:lvl2pPr lvl="1" algn="r" rtl="0">
              <a:lnSpc>
                <a:spcPct val="100000"/>
              </a:lnSpc>
              <a:spcBef>
                <a:spcPts val="0"/>
              </a:spcBef>
              <a:spcAft>
                <a:spcPts val="0"/>
              </a:spcAft>
              <a:buClr>
                <a:schemeClr val="lt2"/>
              </a:buClr>
              <a:buSzPts val="1200"/>
              <a:buNone/>
              <a:defRPr>
                <a:solidFill>
                  <a:schemeClr val="lt2"/>
                </a:solidFill>
              </a:defRPr>
            </a:lvl2pPr>
            <a:lvl3pPr lvl="2" algn="r" rtl="0">
              <a:lnSpc>
                <a:spcPct val="100000"/>
              </a:lnSpc>
              <a:spcBef>
                <a:spcPts val="0"/>
              </a:spcBef>
              <a:spcAft>
                <a:spcPts val="0"/>
              </a:spcAft>
              <a:buClr>
                <a:schemeClr val="lt2"/>
              </a:buClr>
              <a:buSzPts val="1200"/>
              <a:buNone/>
              <a:defRPr>
                <a:solidFill>
                  <a:schemeClr val="lt2"/>
                </a:solidFill>
              </a:defRPr>
            </a:lvl3pPr>
            <a:lvl4pPr lvl="3" algn="r" rtl="0">
              <a:lnSpc>
                <a:spcPct val="100000"/>
              </a:lnSpc>
              <a:spcBef>
                <a:spcPts val="0"/>
              </a:spcBef>
              <a:spcAft>
                <a:spcPts val="0"/>
              </a:spcAft>
              <a:buClr>
                <a:schemeClr val="lt2"/>
              </a:buClr>
              <a:buSzPts val="1200"/>
              <a:buNone/>
              <a:defRPr>
                <a:solidFill>
                  <a:schemeClr val="lt2"/>
                </a:solidFill>
              </a:defRPr>
            </a:lvl4pPr>
            <a:lvl5pPr lvl="4" algn="r" rtl="0">
              <a:lnSpc>
                <a:spcPct val="100000"/>
              </a:lnSpc>
              <a:spcBef>
                <a:spcPts val="0"/>
              </a:spcBef>
              <a:spcAft>
                <a:spcPts val="0"/>
              </a:spcAft>
              <a:buClr>
                <a:schemeClr val="lt2"/>
              </a:buClr>
              <a:buSzPts val="1200"/>
              <a:buNone/>
              <a:defRPr>
                <a:solidFill>
                  <a:schemeClr val="lt2"/>
                </a:solidFill>
              </a:defRPr>
            </a:lvl5pPr>
            <a:lvl6pPr lvl="5" algn="r" rtl="0">
              <a:lnSpc>
                <a:spcPct val="100000"/>
              </a:lnSpc>
              <a:spcBef>
                <a:spcPts val="0"/>
              </a:spcBef>
              <a:spcAft>
                <a:spcPts val="0"/>
              </a:spcAft>
              <a:buClr>
                <a:schemeClr val="lt2"/>
              </a:buClr>
              <a:buSzPts val="1200"/>
              <a:buNone/>
              <a:defRPr>
                <a:solidFill>
                  <a:schemeClr val="lt2"/>
                </a:solidFill>
              </a:defRPr>
            </a:lvl6pPr>
            <a:lvl7pPr lvl="6" algn="r" rtl="0">
              <a:lnSpc>
                <a:spcPct val="100000"/>
              </a:lnSpc>
              <a:spcBef>
                <a:spcPts val="0"/>
              </a:spcBef>
              <a:spcAft>
                <a:spcPts val="0"/>
              </a:spcAft>
              <a:buClr>
                <a:schemeClr val="lt2"/>
              </a:buClr>
              <a:buSzPts val="1200"/>
              <a:buNone/>
              <a:defRPr>
                <a:solidFill>
                  <a:schemeClr val="lt2"/>
                </a:solidFill>
              </a:defRPr>
            </a:lvl7pPr>
            <a:lvl8pPr lvl="7" algn="r" rtl="0">
              <a:lnSpc>
                <a:spcPct val="100000"/>
              </a:lnSpc>
              <a:spcBef>
                <a:spcPts val="0"/>
              </a:spcBef>
              <a:spcAft>
                <a:spcPts val="0"/>
              </a:spcAft>
              <a:buClr>
                <a:schemeClr val="lt2"/>
              </a:buClr>
              <a:buSzPts val="1200"/>
              <a:buNone/>
              <a:defRPr>
                <a:solidFill>
                  <a:schemeClr val="lt2"/>
                </a:solidFill>
              </a:defRPr>
            </a:lvl8pPr>
            <a:lvl9pPr lvl="8" algn="r" rtl="0">
              <a:lnSpc>
                <a:spcPct val="100000"/>
              </a:lnSpc>
              <a:spcBef>
                <a:spcPts val="0"/>
              </a:spcBef>
              <a:spcAft>
                <a:spcPts val="0"/>
              </a:spcAft>
              <a:buClr>
                <a:schemeClr val="lt2"/>
              </a:buClr>
              <a:buSzPts val="1200"/>
              <a:buNone/>
              <a:defRPr>
                <a:solidFill>
                  <a:schemeClr val="lt2"/>
                </a:solidFill>
              </a:defRPr>
            </a:lvl9pPr>
          </a:lstStyle>
          <a:p>
            <a:endParaRPr/>
          </a:p>
        </p:txBody>
      </p:sp>
    </p:spTree>
    <p:extLst>
      <p:ext uri="{BB962C8B-B14F-4D97-AF65-F5344CB8AC3E}">
        <p14:creationId xmlns:p14="http://schemas.microsoft.com/office/powerpoint/2010/main" val="1094402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ix Columns">
  <p:cSld name="Six Column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68"/>
        <p:cNvGrpSpPr/>
        <p:nvPr/>
      </p:nvGrpSpPr>
      <p:grpSpPr>
        <a:xfrm>
          <a:off x="0" y="0"/>
          <a:ext cx="0" cy="0"/>
          <a:chOff x="0" y="0"/>
          <a:chExt cx="0" cy="0"/>
        </a:xfrm>
      </p:grpSpPr>
      <p:sp>
        <p:nvSpPr>
          <p:cNvPr id="69" name="Google Shape;69;p12"/>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70" name="Google Shape;70;p12"/>
          <p:cNvSpPr txBox="1">
            <a:spLocks noGrp="1"/>
          </p:cNvSpPr>
          <p:nvPr>
            <p:ph type="ctrTitle" idx="2"/>
          </p:nvPr>
        </p:nvSpPr>
        <p:spPr>
          <a:xfrm>
            <a:off x="464478" y="1806500"/>
            <a:ext cx="17805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rtl="0">
              <a:spcBef>
                <a:spcPts val="0"/>
              </a:spcBef>
              <a:spcAft>
                <a:spcPts val="0"/>
              </a:spcAft>
              <a:buClr>
                <a:schemeClr val="accent6"/>
              </a:buClr>
              <a:buSzPts val="1400"/>
              <a:buNone/>
              <a:defRPr sz="1400">
                <a:solidFill>
                  <a:schemeClr val="accent6"/>
                </a:solidFill>
              </a:defRPr>
            </a:lvl2pPr>
            <a:lvl3pPr lvl="2" rtl="0">
              <a:spcBef>
                <a:spcPts val="0"/>
              </a:spcBef>
              <a:spcAft>
                <a:spcPts val="0"/>
              </a:spcAft>
              <a:buClr>
                <a:schemeClr val="accent6"/>
              </a:buClr>
              <a:buSzPts val="1400"/>
              <a:buNone/>
              <a:defRPr sz="1400">
                <a:solidFill>
                  <a:schemeClr val="accent6"/>
                </a:solidFill>
              </a:defRPr>
            </a:lvl3pPr>
            <a:lvl4pPr lvl="3" rtl="0">
              <a:spcBef>
                <a:spcPts val="0"/>
              </a:spcBef>
              <a:spcAft>
                <a:spcPts val="0"/>
              </a:spcAft>
              <a:buClr>
                <a:schemeClr val="accent6"/>
              </a:buClr>
              <a:buSzPts val="1400"/>
              <a:buNone/>
              <a:defRPr sz="1400">
                <a:solidFill>
                  <a:schemeClr val="accent6"/>
                </a:solidFill>
              </a:defRPr>
            </a:lvl4pPr>
            <a:lvl5pPr lvl="4" rtl="0">
              <a:spcBef>
                <a:spcPts val="0"/>
              </a:spcBef>
              <a:spcAft>
                <a:spcPts val="0"/>
              </a:spcAft>
              <a:buClr>
                <a:schemeClr val="accent6"/>
              </a:buClr>
              <a:buSzPts val="1400"/>
              <a:buNone/>
              <a:defRPr sz="1400">
                <a:solidFill>
                  <a:schemeClr val="accent6"/>
                </a:solidFill>
              </a:defRPr>
            </a:lvl5pPr>
            <a:lvl6pPr lvl="5" rtl="0">
              <a:spcBef>
                <a:spcPts val="0"/>
              </a:spcBef>
              <a:spcAft>
                <a:spcPts val="0"/>
              </a:spcAft>
              <a:buClr>
                <a:schemeClr val="accent6"/>
              </a:buClr>
              <a:buSzPts val="1400"/>
              <a:buNone/>
              <a:defRPr sz="1400">
                <a:solidFill>
                  <a:schemeClr val="accent6"/>
                </a:solidFill>
              </a:defRPr>
            </a:lvl6pPr>
            <a:lvl7pPr lvl="6" rtl="0">
              <a:spcBef>
                <a:spcPts val="0"/>
              </a:spcBef>
              <a:spcAft>
                <a:spcPts val="0"/>
              </a:spcAft>
              <a:buClr>
                <a:schemeClr val="accent6"/>
              </a:buClr>
              <a:buSzPts val="1400"/>
              <a:buNone/>
              <a:defRPr sz="1400">
                <a:solidFill>
                  <a:schemeClr val="accent6"/>
                </a:solidFill>
              </a:defRPr>
            </a:lvl7pPr>
            <a:lvl8pPr lvl="7" rtl="0">
              <a:spcBef>
                <a:spcPts val="0"/>
              </a:spcBef>
              <a:spcAft>
                <a:spcPts val="0"/>
              </a:spcAft>
              <a:buClr>
                <a:schemeClr val="accent6"/>
              </a:buClr>
              <a:buSzPts val="1400"/>
              <a:buNone/>
              <a:defRPr sz="1400">
                <a:solidFill>
                  <a:schemeClr val="accent6"/>
                </a:solidFill>
              </a:defRPr>
            </a:lvl8pPr>
            <a:lvl9pPr lvl="8" rtl="0">
              <a:spcBef>
                <a:spcPts val="0"/>
              </a:spcBef>
              <a:spcAft>
                <a:spcPts val="0"/>
              </a:spcAft>
              <a:buClr>
                <a:schemeClr val="accent6"/>
              </a:buClr>
              <a:buSzPts val="1400"/>
              <a:buNone/>
              <a:defRPr sz="1400">
                <a:solidFill>
                  <a:schemeClr val="accent6"/>
                </a:solidFill>
              </a:defRPr>
            </a:lvl9pPr>
          </a:lstStyle>
          <a:p>
            <a:endParaRPr/>
          </a:p>
        </p:txBody>
      </p:sp>
      <p:sp>
        <p:nvSpPr>
          <p:cNvPr id="71" name="Google Shape;71;p12"/>
          <p:cNvSpPr txBox="1">
            <a:spLocks noGrp="1"/>
          </p:cNvSpPr>
          <p:nvPr>
            <p:ph type="subTitle" idx="1"/>
          </p:nvPr>
        </p:nvSpPr>
        <p:spPr>
          <a:xfrm>
            <a:off x="616128" y="2100749"/>
            <a:ext cx="1477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100"/>
              <a:buNone/>
              <a:defRPr sz="900">
                <a:solidFill>
                  <a:schemeClr val="lt2"/>
                </a:solidFill>
              </a:defRPr>
            </a:lvl1pPr>
            <a:lvl2pPr lvl="1" rtl="0">
              <a:lnSpc>
                <a:spcPct val="100000"/>
              </a:lnSpc>
              <a:spcBef>
                <a:spcPts val="0"/>
              </a:spcBef>
              <a:spcAft>
                <a:spcPts val="0"/>
              </a:spcAft>
              <a:buClr>
                <a:schemeClr val="lt2"/>
              </a:buClr>
              <a:buSzPts val="1100"/>
              <a:buNone/>
              <a:defRPr sz="1100">
                <a:solidFill>
                  <a:schemeClr val="lt2"/>
                </a:solidFill>
              </a:defRPr>
            </a:lvl2pPr>
            <a:lvl3pPr lvl="2" rtl="0">
              <a:lnSpc>
                <a:spcPct val="100000"/>
              </a:lnSpc>
              <a:spcBef>
                <a:spcPts val="0"/>
              </a:spcBef>
              <a:spcAft>
                <a:spcPts val="0"/>
              </a:spcAft>
              <a:buClr>
                <a:schemeClr val="lt2"/>
              </a:buClr>
              <a:buSzPts val="1100"/>
              <a:buNone/>
              <a:defRPr sz="1100">
                <a:solidFill>
                  <a:schemeClr val="lt2"/>
                </a:solidFill>
              </a:defRPr>
            </a:lvl3pPr>
            <a:lvl4pPr lvl="3" rtl="0">
              <a:lnSpc>
                <a:spcPct val="100000"/>
              </a:lnSpc>
              <a:spcBef>
                <a:spcPts val="0"/>
              </a:spcBef>
              <a:spcAft>
                <a:spcPts val="0"/>
              </a:spcAft>
              <a:buClr>
                <a:schemeClr val="lt2"/>
              </a:buClr>
              <a:buSzPts val="1100"/>
              <a:buNone/>
              <a:defRPr sz="1100">
                <a:solidFill>
                  <a:schemeClr val="lt2"/>
                </a:solidFill>
              </a:defRPr>
            </a:lvl4pPr>
            <a:lvl5pPr lvl="4" rtl="0">
              <a:lnSpc>
                <a:spcPct val="100000"/>
              </a:lnSpc>
              <a:spcBef>
                <a:spcPts val="0"/>
              </a:spcBef>
              <a:spcAft>
                <a:spcPts val="0"/>
              </a:spcAft>
              <a:buClr>
                <a:schemeClr val="lt2"/>
              </a:buClr>
              <a:buSzPts val="1100"/>
              <a:buNone/>
              <a:defRPr sz="1100">
                <a:solidFill>
                  <a:schemeClr val="lt2"/>
                </a:solidFill>
              </a:defRPr>
            </a:lvl5pPr>
            <a:lvl6pPr lvl="5" rtl="0">
              <a:lnSpc>
                <a:spcPct val="100000"/>
              </a:lnSpc>
              <a:spcBef>
                <a:spcPts val="0"/>
              </a:spcBef>
              <a:spcAft>
                <a:spcPts val="0"/>
              </a:spcAft>
              <a:buClr>
                <a:schemeClr val="lt2"/>
              </a:buClr>
              <a:buSzPts val="1100"/>
              <a:buNone/>
              <a:defRPr sz="1100">
                <a:solidFill>
                  <a:schemeClr val="lt2"/>
                </a:solidFill>
              </a:defRPr>
            </a:lvl6pPr>
            <a:lvl7pPr lvl="6" rtl="0">
              <a:lnSpc>
                <a:spcPct val="100000"/>
              </a:lnSpc>
              <a:spcBef>
                <a:spcPts val="0"/>
              </a:spcBef>
              <a:spcAft>
                <a:spcPts val="0"/>
              </a:spcAft>
              <a:buClr>
                <a:schemeClr val="lt2"/>
              </a:buClr>
              <a:buSzPts val="1100"/>
              <a:buNone/>
              <a:defRPr sz="1100">
                <a:solidFill>
                  <a:schemeClr val="lt2"/>
                </a:solidFill>
              </a:defRPr>
            </a:lvl7pPr>
            <a:lvl8pPr lvl="7" rtl="0">
              <a:lnSpc>
                <a:spcPct val="100000"/>
              </a:lnSpc>
              <a:spcBef>
                <a:spcPts val="0"/>
              </a:spcBef>
              <a:spcAft>
                <a:spcPts val="0"/>
              </a:spcAft>
              <a:buClr>
                <a:schemeClr val="lt2"/>
              </a:buClr>
              <a:buSzPts val="1100"/>
              <a:buNone/>
              <a:defRPr sz="1100">
                <a:solidFill>
                  <a:schemeClr val="lt2"/>
                </a:solidFill>
              </a:defRPr>
            </a:lvl8pPr>
            <a:lvl9pPr lvl="8" rtl="0">
              <a:lnSpc>
                <a:spcPct val="100000"/>
              </a:lnSpc>
              <a:spcBef>
                <a:spcPts val="0"/>
              </a:spcBef>
              <a:spcAft>
                <a:spcPts val="0"/>
              </a:spcAft>
              <a:buClr>
                <a:schemeClr val="lt2"/>
              </a:buClr>
              <a:buSzPts val="1100"/>
              <a:buNone/>
              <a:defRPr sz="1100">
                <a:solidFill>
                  <a:schemeClr val="lt2"/>
                </a:solidFill>
              </a:defRPr>
            </a:lvl9pPr>
          </a:lstStyle>
          <a:p>
            <a:endParaRPr/>
          </a:p>
        </p:txBody>
      </p:sp>
      <p:sp>
        <p:nvSpPr>
          <p:cNvPr id="72" name="Google Shape;72;p12"/>
          <p:cNvSpPr txBox="1">
            <a:spLocks noGrp="1"/>
          </p:cNvSpPr>
          <p:nvPr>
            <p:ph type="ctrTitle" idx="3"/>
          </p:nvPr>
        </p:nvSpPr>
        <p:spPr>
          <a:xfrm>
            <a:off x="2077426" y="1806500"/>
            <a:ext cx="17805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rtl="0">
              <a:spcBef>
                <a:spcPts val="0"/>
              </a:spcBef>
              <a:spcAft>
                <a:spcPts val="0"/>
              </a:spcAft>
              <a:buClr>
                <a:schemeClr val="accent6"/>
              </a:buClr>
              <a:buSzPts val="1400"/>
              <a:buNone/>
              <a:defRPr sz="1400">
                <a:solidFill>
                  <a:schemeClr val="accent6"/>
                </a:solidFill>
              </a:defRPr>
            </a:lvl2pPr>
            <a:lvl3pPr lvl="2" rtl="0">
              <a:spcBef>
                <a:spcPts val="0"/>
              </a:spcBef>
              <a:spcAft>
                <a:spcPts val="0"/>
              </a:spcAft>
              <a:buClr>
                <a:schemeClr val="accent6"/>
              </a:buClr>
              <a:buSzPts val="1400"/>
              <a:buNone/>
              <a:defRPr sz="1400">
                <a:solidFill>
                  <a:schemeClr val="accent6"/>
                </a:solidFill>
              </a:defRPr>
            </a:lvl3pPr>
            <a:lvl4pPr lvl="3" rtl="0">
              <a:spcBef>
                <a:spcPts val="0"/>
              </a:spcBef>
              <a:spcAft>
                <a:spcPts val="0"/>
              </a:spcAft>
              <a:buClr>
                <a:schemeClr val="accent6"/>
              </a:buClr>
              <a:buSzPts val="1400"/>
              <a:buNone/>
              <a:defRPr sz="1400">
                <a:solidFill>
                  <a:schemeClr val="accent6"/>
                </a:solidFill>
              </a:defRPr>
            </a:lvl4pPr>
            <a:lvl5pPr lvl="4" rtl="0">
              <a:spcBef>
                <a:spcPts val="0"/>
              </a:spcBef>
              <a:spcAft>
                <a:spcPts val="0"/>
              </a:spcAft>
              <a:buClr>
                <a:schemeClr val="accent6"/>
              </a:buClr>
              <a:buSzPts val="1400"/>
              <a:buNone/>
              <a:defRPr sz="1400">
                <a:solidFill>
                  <a:schemeClr val="accent6"/>
                </a:solidFill>
              </a:defRPr>
            </a:lvl5pPr>
            <a:lvl6pPr lvl="5" rtl="0">
              <a:spcBef>
                <a:spcPts val="0"/>
              </a:spcBef>
              <a:spcAft>
                <a:spcPts val="0"/>
              </a:spcAft>
              <a:buClr>
                <a:schemeClr val="accent6"/>
              </a:buClr>
              <a:buSzPts val="1400"/>
              <a:buNone/>
              <a:defRPr sz="1400">
                <a:solidFill>
                  <a:schemeClr val="accent6"/>
                </a:solidFill>
              </a:defRPr>
            </a:lvl6pPr>
            <a:lvl7pPr lvl="6" rtl="0">
              <a:spcBef>
                <a:spcPts val="0"/>
              </a:spcBef>
              <a:spcAft>
                <a:spcPts val="0"/>
              </a:spcAft>
              <a:buClr>
                <a:schemeClr val="accent6"/>
              </a:buClr>
              <a:buSzPts val="1400"/>
              <a:buNone/>
              <a:defRPr sz="1400">
                <a:solidFill>
                  <a:schemeClr val="accent6"/>
                </a:solidFill>
              </a:defRPr>
            </a:lvl7pPr>
            <a:lvl8pPr lvl="7" rtl="0">
              <a:spcBef>
                <a:spcPts val="0"/>
              </a:spcBef>
              <a:spcAft>
                <a:spcPts val="0"/>
              </a:spcAft>
              <a:buClr>
                <a:schemeClr val="accent6"/>
              </a:buClr>
              <a:buSzPts val="1400"/>
              <a:buNone/>
              <a:defRPr sz="1400">
                <a:solidFill>
                  <a:schemeClr val="accent6"/>
                </a:solidFill>
              </a:defRPr>
            </a:lvl8pPr>
            <a:lvl9pPr lvl="8" rtl="0">
              <a:spcBef>
                <a:spcPts val="0"/>
              </a:spcBef>
              <a:spcAft>
                <a:spcPts val="0"/>
              </a:spcAft>
              <a:buClr>
                <a:schemeClr val="accent6"/>
              </a:buClr>
              <a:buSzPts val="1400"/>
              <a:buNone/>
              <a:defRPr sz="1400">
                <a:solidFill>
                  <a:schemeClr val="accent6"/>
                </a:solidFill>
              </a:defRPr>
            </a:lvl9pPr>
          </a:lstStyle>
          <a:p>
            <a:endParaRPr/>
          </a:p>
        </p:txBody>
      </p:sp>
      <p:sp>
        <p:nvSpPr>
          <p:cNvPr id="73" name="Google Shape;73;p12"/>
          <p:cNvSpPr txBox="1">
            <a:spLocks noGrp="1"/>
          </p:cNvSpPr>
          <p:nvPr>
            <p:ph type="subTitle" idx="4"/>
          </p:nvPr>
        </p:nvSpPr>
        <p:spPr>
          <a:xfrm>
            <a:off x="2229076" y="2100749"/>
            <a:ext cx="1477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100"/>
              <a:buNone/>
              <a:defRPr sz="900">
                <a:solidFill>
                  <a:schemeClr val="lt2"/>
                </a:solidFill>
              </a:defRPr>
            </a:lvl1pPr>
            <a:lvl2pPr lvl="1" rtl="0">
              <a:lnSpc>
                <a:spcPct val="100000"/>
              </a:lnSpc>
              <a:spcBef>
                <a:spcPts val="0"/>
              </a:spcBef>
              <a:spcAft>
                <a:spcPts val="0"/>
              </a:spcAft>
              <a:buClr>
                <a:schemeClr val="lt2"/>
              </a:buClr>
              <a:buSzPts val="1100"/>
              <a:buNone/>
              <a:defRPr sz="1100">
                <a:solidFill>
                  <a:schemeClr val="lt2"/>
                </a:solidFill>
              </a:defRPr>
            </a:lvl2pPr>
            <a:lvl3pPr lvl="2" rtl="0">
              <a:lnSpc>
                <a:spcPct val="100000"/>
              </a:lnSpc>
              <a:spcBef>
                <a:spcPts val="0"/>
              </a:spcBef>
              <a:spcAft>
                <a:spcPts val="0"/>
              </a:spcAft>
              <a:buClr>
                <a:schemeClr val="lt2"/>
              </a:buClr>
              <a:buSzPts val="1100"/>
              <a:buNone/>
              <a:defRPr sz="1100">
                <a:solidFill>
                  <a:schemeClr val="lt2"/>
                </a:solidFill>
              </a:defRPr>
            </a:lvl3pPr>
            <a:lvl4pPr lvl="3" rtl="0">
              <a:lnSpc>
                <a:spcPct val="100000"/>
              </a:lnSpc>
              <a:spcBef>
                <a:spcPts val="0"/>
              </a:spcBef>
              <a:spcAft>
                <a:spcPts val="0"/>
              </a:spcAft>
              <a:buClr>
                <a:schemeClr val="lt2"/>
              </a:buClr>
              <a:buSzPts val="1100"/>
              <a:buNone/>
              <a:defRPr sz="1100">
                <a:solidFill>
                  <a:schemeClr val="lt2"/>
                </a:solidFill>
              </a:defRPr>
            </a:lvl4pPr>
            <a:lvl5pPr lvl="4" rtl="0">
              <a:lnSpc>
                <a:spcPct val="100000"/>
              </a:lnSpc>
              <a:spcBef>
                <a:spcPts val="0"/>
              </a:spcBef>
              <a:spcAft>
                <a:spcPts val="0"/>
              </a:spcAft>
              <a:buClr>
                <a:schemeClr val="lt2"/>
              </a:buClr>
              <a:buSzPts val="1100"/>
              <a:buNone/>
              <a:defRPr sz="1100">
                <a:solidFill>
                  <a:schemeClr val="lt2"/>
                </a:solidFill>
              </a:defRPr>
            </a:lvl5pPr>
            <a:lvl6pPr lvl="5" rtl="0">
              <a:lnSpc>
                <a:spcPct val="100000"/>
              </a:lnSpc>
              <a:spcBef>
                <a:spcPts val="0"/>
              </a:spcBef>
              <a:spcAft>
                <a:spcPts val="0"/>
              </a:spcAft>
              <a:buClr>
                <a:schemeClr val="lt2"/>
              </a:buClr>
              <a:buSzPts val="1100"/>
              <a:buNone/>
              <a:defRPr sz="1100">
                <a:solidFill>
                  <a:schemeClr val="lt2"/>
                </a:solidFill>
              </a:defRPr>
            </a:lvl6pPr>
            <a:lvl7pPr lvl="6" rtl="0">
              <a:lnSpc>
                <a:spcPct val="100000"/>
              </a:lnSpc>
              <a:spcBef>
                <a:spcPts val="0"/>
              </a:spcBef>
              <a:spcAft>
                <a:spcPts val="0"/>
              </a:spcAft>
              <a:buClr>
                <a:schemeClr val="lt2"/>
              </a:buClr>
              <a:buSzPts val="1100"/>
              <a:buNone/>
              <a:defRPr sz="1100">
                <a:solidFill>
                  <a:schemeClr val="lt2"/>
                </a:solidFill>
              </a:defRPr>
            </a:lvl7pPr>
            <a:lvl8pPr lvl="7" rtl="0">
              <a:lnSpc>
                <a:spcPct val="100000"/>
              </a:lnSpc>
              <a:spcBef>
                <a:spcPts val="0"/>
              </a:spcBef>
              <a:spcAft>
                <a:spcPts val="0"/>
              </a:spcAft>
              <a:buClr>
                <a:schemeClr val="lt2"/>
              </a:buClr>
              <a:buSzPts val="1100"/>
              <a:buNone/>
              <a:defRPr sz="1100">
                <a:solidFill>
                  <a:schemeClr val="lt2"/>
                </a:solidFill>
              </a:defRPr>
            </a:lvl8pPr>
            <a:lvl9pPr lvl="8" rtl="0">
              <a:lnSpc>
                <a:spcPct val="100000"/>
              </a:lnSpc>
              <a:spcBef>
                <a:spcPts val="0"/>
              </a:spcBef>
              <a:spcAft>
                <a:spcPts val="0"/>
              </a:spcAft>
              <a:buClr>
                <a:schemeClr val="lt2"/>
              </a:buClr>
              <a:buSzPts val="1100"/>
              <a:buNone/>
              <a:defRPr sz="1100">
                <a:solidFill>
                  <a:schemeClr val="lt2"/>
                </a:solidFill>
              </a:defRPr>
            </a:lvl9pPr>
          </a:lstStyle>
          <a:p>
            <a:endParaRPr/>
          </a:p>
        </p:txBody>
      </p:sp>
      <p:sp>
        <p:nvSpPr>
          <p:cNvPr id="74" name="Google Shape;74;p12"/>
          <p:cNvSpPr txBox="1">
            <a:spLocks noGrp="1"/>
          </p:cNvSpPr>
          <p:nvPr>
            <p:ph type="ctrTitle" idx="5"/>
          </p:nvPr>
        </p:nvSpPr>
        <p:spPr>
          <a:xfrm>
            <a:off x="3690375" y="1806500"/>
            <a:ext cx="17805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rtl="0">
              <a:spcBef>
                <a:spcPts val="0"/>
              </a:spcBef>
              <a:spcAft>
                <a:spcPts val="0"/>
              </a:spcAft>
              <a:buClr>
                <a:schemeClr val="accent6"/>
              </a:buClr>
              <a:buSzPts val="1400"/>
              <a:buNone/>
              <a:defRPr sz="1400">
                <a:solidFill>
                  <a:schemeClr val="accent6"/>
                </a:solidFill>
              </a:defRPr>
            </a:lvl2pPr>
            <a:lvl3pPr lvl="2" rtl="0">
              <a:spcBef>
                <a:spcPts val="0"/>
              </a:spcBef>
              <a:spcAft>
                <a:spcPts val="0"/>
              </a:spcAft>
              <a:buClr>
                <a:schemeClr val="accent6"/>
              </a:buClr>
              <a:buSzPts val="1400"/>
              <a:buNone/>
              <a:defRPr sz="1400">
                <a:solidFill>
                  <a:schemeClr val="accent6"/>
                </a:solidFill>
              </a:defRPr>
            </a:lvl3pPr>
            <a:lvl4pPr lvl="3" rtl="0">
              <a:spcBef>
                <a:spcPts val="0"/>
              </a:spcBef>
              <a:spcAft>
                <a:spcPts val="0"/>
              </a:spcAft>
              <a:buClr>
                <a:schemeClr val="accent6"/>
              </a:buClr>
              <a:buSzPts val="1400"/>
              <a:buNone/>
              <a:defRPr sz="1400">
                <a:solidFill>
                  <a:schemeClr val="accent6"/>
                </a:solidFill>
              </a:defRPr>
            </a:lvl4pPr>
            <a:lvl5pPr lvl="4" rtl="0">
              <a:spcBef>
                <a:spcPts val="0"/>
              </a:spcBef>
              <a:spcAft>
                <a:spcPts val="0"/>
              </a:spcAft>
              <a:buClr>
                <a:schemeClr val="accent6"/>
              </a:buClr>
              <a:buSzPts val="1400"/>
              <a:buNone/>
              <a:defRPr sz="1400">
                <a:solidFill>
                  <a:schemeClr val="accent6"/>
                </a:solidFill>
              </a:defRPr>
            </a:lvl5pPr>
            <a:lvl6pPr lvl="5" rtl="0">
              <a:spcBef>
                <a:spcPts val="0"/>
              </a:spcBef>
              <a:spcAft>
                <a:spcPts val="0"/>
              </a:spcAft>
              <a:buClr>
                <a:schemeClr val="accent6"/>
              </a:buClr>
              <a:buSzPts val="1400"/>
              <a:buNone/>
              <a:defRPr sz="1400">
                <a:solidFill>
                  <a:schemeClr val="accent6"/>
                </a:solidFill>
              </a:defRPr>
            </a:lvl6pPr>
            <a:lvl7pPr lvl="6" rtl="0">
              <a:spcBef>
                <a:spcPts val="0"/>
              </a:spcBef>
              <a:spcAft>
                <a:spcPts val="0"/>
              </a:spcAft>
              <a:buClr>
                <a:schemeClr val="accent6"/>
              </a:buClr>
              <a:buSzPts val="1400"/>
              <a:buNone/>
              <a:defRPr sz="1400">
                <a:solidFill>
                  <a:schemeClr val="accent6"/>
                </a:solidFill>
              </a:defRPr>
            </a:lvl7pPr>
            <a:lvl8pPr lvl="7" rtl="0">
              <a:spcBef>
                <a:spcPts val="0"/>
              </a:spcBef>
              <a:spcAft>
                <a:spcPts val="0"/>
              </a:spcAft>
              <a:buClr>
                <a:schemeClr val="accent6"/>
              </a:buClr>
              <a:buSzPts val="1400"/>
              <a:buNone/>
              <a:defRPr sz="1400">
                <a:solidFill>
                  <a:schemeClr val="accent6"/>
                </a:solidFill>
              </a:defRPr>
            </a:lvl8pPr>
            <a:lvl9pPr lvl="8" rtl="0">
              <a:spcBef>
                <a:spcPts val="0"/>
              </a:spcBef>
              <a:spcAft>
                <a:spcPts val="0"/>
              </a:spcAft>
              <a:buClr>
                <a:schemeClr val="accent6"/>
              </a:buClr>
              <a:buSzPts val="1400"/>
              <a:buNone/>
              <a:defRPr sz="1400">
                <a:solidFill>
                  <a:schemeClr val="accent6"/>
                </a:solidFill>
              </a:defRPr>
            </a:lvl9pPr>
          </a:lstStyle>
          <a:p>
            <a:endParaRPr/>
          </a:p>
        </p:txBody>
      </p:sp>
      <p:sp>
        <p:nvSpPr>
          <p:cNvPr id="75" name="Google Shape;75;p12"/>
          <p:cNvSpPr txBox="1">
            <a:spLocks noGrp="1"/>
          </p:cNvSpPr>
          <p:nvPr>
            <p:ph type="subTitle" idx="6"/>
          </p:nvPr>
        </p:nvSpPr>
        <p:spPr>
          <a:xfrm>
            <a:off x="3842025" y="2100749"/>
            <a:ext cx="1477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100"/>
              <a:buNone/>
              <a:defRPr sz="900">
                <a:solidFill>
                  <a:schemeClr val="lt2"/>
                </a:solidFill>
              </a:defRPr>
            </a:lvl1pPr>
            <a:lvl2pPr lvl="1" rtl="0">
              <a:lnSpc>
                <a:spcPct val="100000"/>
              </a:lnSpc>
              <a:spcBef>
                <a:spcPts val="0"/>
              </a:spcBef>
              <a:spcAft>
                <a:spcPts val="0"/>
              </a:spcAft>
              <a:buClr>
                <a:schemeClr val="lt2"/>
              </a:buClr>
              <a:buSzPts val="1100"/>
              <a:buNone/>
              <a:defRPr sz="1100">
                <a:solidFill>
                  <a:schemeClr val="lt2"/>
                </a:solidFill>
              </a:defRPr>
            </a:lvl2pPr>
            <a:lvl3pPr lvl="2" rtl="0">
              <a:lnSpc>
                <a:spcPct val="100000"/>
              </a:lnSpc>
              <a:spcBef>
                <a:spcPts val="0"/>
              </a:spcBef>
              <a:spcAft>
                <a:spcPts val="0"/>
              </a:spcAft>
              <a:buClr>
                <a:schemeClr val="lt2"/>
              </a:buClr>
              <a:buSzPts val="1100"/>
              <a:buNone/>
              <a:defRPr sz="1100">
                <a:solidFill>
                  <a:schemeClr val="lt2"/>
                </a:solidFill>
              </a:defRPr>
            </a:lvl3pPr>
            <a:lvl4pPr lvl="3" rtl="0">
              <a:lnSpc>
                <a:spcPct val="100000"/>
              </a:lnSpc>
              <a:spcBef>
                <a:spcPts val="0"/>
              </a:spcBef>
              <a:spcAft>
                <a:spcPts val="0"/>
              </a:spcAft>
              <a:buClr>
                <a:schemeClr val="lt2"/>
              </a:buClr>
              <a:buSzPts val="1100"/>
              <a:buNone/>
              <a:defRPr sz="1100">
                <a:solidFill>
                  <a:schemeClr val="lt2"/>
                </a:solidFill>
              </a:defRPr>
            </a:lvl4pPr>
            <a:lvl5pPr lvl="4" rtl="0">
              <a:lnSpc>
                <a:spcPct val="100000"/>
              </a:lnSpc>
              <a:spcBef>
                <a:spcPts val="0"/>
              </a:spcBef>
              <a:spcAft>
                <a:spcPts val="0"/>
              </a:spcAft>
              <a:buClr>
                <a:schemeClr val="lt2"/>
              </a:buClr>
              <a:buSzPts val="1100"/>
              <a:buNone/>
              <a:defRPr sz="1100">
                <a:solidFill>
                  <a:schemeClr val="lt2"/>
                </a:solidFill>
              </a:defRPr>
            </a:lvl5pPr>
            <a:lvl6pPr lvl="5" rtl="0">
              <a:lnSpc>
                <a:spcPct val="100000"/>
              </a:lnSpc>
              <a:spcBef>
                <a:spcPts val="0"/>
              </a:spcBef>
              <a:spcAft>
                <a:spcPts val="0"/>
              </a:spcAft>
              <a:buClr>
                <a:schemeClr val="lt2"/>
              </a:buClr>
              <a:buSzPts val="1100"/>
              <a:buNone/>
              <a:defRPr sz="1100">
                <a:solidFill>
                  <a:schemeClr val="lt2"/>
                </a:solidFill>
              </a:defRPr>
            </a:lvl6pPr>
            <a:lvl7pPr lvl="6" rtl="0">
              <a:lnSpc>
                <a:spcPct val="100000"/>
              </a:lnSpc>
              <a:spcBef>
                <a:spcPts val="0"/>
              </a:spcBef>
              <a:spcAft>
                <a:spcPts val="0"/>
              </a:spcAft>
              <a:buClr>
                <a:schemeClr val="lt2"/>
              </a:buClr>
              <a:buSzPts val="1100"/>
              <a:buNone/>
              <a:defRPr sz="1100">
                <a:solidFill>
                  <a:schemeClr val="lt2"/>
                </a:solidFill>
              </a:defRPr>
            </a:lvl7pPr>
            <a:lvl8pPr lvl="7" rtl="0">
              <a:lnSpc>
                <a:spcPct val="100000"/>
              </a:lnSpc>
              <a:spcBef>
                <a:spcPts val="0"/>
              </a:spcBef>
              <a:spcAft>
                <a:spcPts val="0"/>
              </a:spcAft>
              <a:buClr>
                <a:schemeClr val="lt2"/>
              </a:buClr>
              <a:buSzPts val="1100"/>
              <a:buNone/>
              <a:defRPr sz="1100">
                <a:solidFill>
                  <a:schemeClr val="lt2"/>
                </a:solidFill>
              </a:defRPr>
            </a:lvl8pPr>
            <a:lvl9pPr lvl="8" rtl="0">
              <a:lnSpc>
                <a:spcPct val="100000"/>
              </a:lnSpc>
              <a:spcBef>
                <a:spcPts val="0"/>
              </a:spcBef>
              <a:spcAft>
                <a:spcPts val="0"/>
              </a:spcAft>
              <a:buClr>
                <a:schemeClr val="lt2"/>
              </a:buClr>
              <a:buSzPts val="1100"/>
              <a:buNone/>
              <a:defRPr sz="1100">
                <a:solidFill>
                  <a:schemeClr val="lt2"/>
                </a:solidFill>
              </a:defRPr>
            </a:lvl9pPr>
          </a:lstStyle>
          <a:p>
            <a:endParaRPr/>
          </a:p>
        </p:txBody>
      </p:sp>
      <p:sp>
        <p:nvSpPr>
          <p:cNvPr id="76" name="Google Shape;76;p12"/>
          <p:cNvSpPr txBox="1">
            <a:spLocks noGrp="1"/>
          </p:cNvSpPr>
          <p:nvPr>
            <p:ph type="ctrTitle" idx="7"/>
          </p:nvPr>
        </p:nvSpPr>
        <p:spPr>
          <a:xfrm>
            <a:off x="3707117" y="3549862"/>
            <a:ext cx="17805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rtl="0">
              <a:spcBef>
                <a:spcPts val="0"/>
              </a:spcBef>
              <a:spcAft>
                <a:spcPts val="0"/>
              </a:spcAft>
              <a:buClr>
                <a:schemeClr val="accent6"/>
              </a:buClr>
              <a:buSzPts val="1400"/>
              <a:buNone/>
              <a:defRPr sz="1400">
                <a:solidFill>
                  <a:schemeClr val="accent6"/>
                </a:solidFill>
              </a:defRPr>
            </a:lvl2pPr>
            <a:lvl3pPr lvl="2" rtl="0">
              <a:spcBef>
                <a:spcPts val="0"/>
              </a:spcBef>
              <a:spcAft>
                <a:spcPts val="0"/>
              </a:spcAft>
              <a:buClr>
                <a:schemeClr val="accent6"/>
              </a:buClr>
              <a:buSzPts val="1400"/>
              <a:buNone/>
              <a:defRPr sz="1400">
                <a:solidFill>
                  <a:schemeClr val="accent6"/>
                </a:solidFill>
              </a:defRPr>
            </a:lvl3pPr>
            <a:lvl4pPr lvl="3" rtl="0">
              <a:spcBef>
                <a:spcPts val="0"/>
              </a:spcBef>
              <a:spcAft>
                <a:spcPts val="0"/>
              </a:spcAft>
              <a:buClr>
                <a:schemeClr val="accent6"/>
              </a:buClr>
              <a:buSzPts val="1400"/>
              <a:buNone/>
              <a:defRPr sz="1400">
                <a:solidFill>
                  <a:schemeClr val="accent6"/>
                </a:solidFill>
              </a:defRPr>
            </a:lvl4pPr>
            <a:lvl5pPr lvl="4" rtl="0">
              <a:spcBef>
                <a:spcPts val="0"/>
              </a:spcBef>
              <a:spcAft>
                <a:spcPts val="0"/>
              </a:spcAft>
              <a:buClr>
                <a:schemeClr val="accent6"/>
              </a:buClr>
              <a:buSzPts val="1400"/>
              <a:buNone/>
              <a:defRPr sz="1400">
                <a:solidFill>
                  <a:schemeClr val="accent6"/>
                </a:solidFill>
              </a:defRPr>
            </a:lvl5pPr>
            <a:lvl6pPr lvl="5" rtl="0">
              <a:spcBef>
                <a:spcPts val="0"/>
              </a:spcBef>
              <a:spcAft>
                <a:spcPts val="0"/>
              </a:spcAft>
              <a:buClr>
                <a:schemeClr val="accent6"/>
              </a:buClr>
              <a:buSzPts val="1400"/>
              <a:buNone/>
              <a:defRPr sz="1400">
                <a:solidFill>
                  <a:schemeClr val="accent6"/>
                </a:solidFill>
              </a:defRPr>
            </a:lvl6pPr>
            <a:lvl7pPr lvl="6" rtl="0">
              <a:spcBef>
                <a:spcPts val="0"/>
              </a:spcBef>
              <a:spcAft>
                <a:spcPts val="0"/>
              </a:spcAft>
              <a:buClr>
                <a:schemeClr val="accent6"/>
              </a:buClr>
              <a:buSzPts val="1400"/>
              <a:buNone/>
              <a:defRPr sz="1400">
                <a:solidFill>
                  <a:schemeClr val="accent6"/>
                </a:solidFill>
              </a:defRPr>
            </a:lvl7pPr>
            <a:lvl8pPr lvl="7" rtl="0">
              <a:spcBef>
                <a:spcPts val="0"/>
              </a:spcBef>
              <a:spcAft>
                <a:spcPts val="0"/>
              </a:spcAft>
              <a:buClr>
                <a:schemeClr val="accent6"/>
              </a:buClr>
              <a:buSzPts val="1400"/>
              <a:buNone/>
              <a:defRPr sz="1400">
                <a:solidFill>
                  <a:schemeClr val="accent6"/>
                </a:solidFill>
              </a:defRPr>
            </a:lvl8pPr>
            <a:lvl9pPr lvl="8" rtl="0">
              <a:spcBef>
                <a:spcPts val="0"/>
              </a:spcBef>
              <a:spcAft>
                <a:spcPts val="0"/>
              </a:spcAft>
              <a:buClr>
                <a:schemeClr val="accent6"/>
              </a:buClr>
              <a:buSzPts val="1400"/>
              <a:buNone/>
              <a:defRPr sz="1400">
                <a:solidFill>
                  <a:schemeClr val="accent6"/>
                </a:solidFill>
              </a:defRPr>
            </a:lvl9pPr>
          </a:lstStyle>
          <a:p>
            <a:endParaRPr/>
          </a:p>
        </p:txBody>
      </p:sp>
      <p:sp>
        <p:nvSpPr>
          <p:cNvPr id="77" name="Google Shape;77;p12"/>
          <p:cNvSpPr txBox="1">
            <a:spLocks noGrp="1"/>
          </p:cNvSpPr>
          <p:nvPr>
            <p:ph type="subTitle" idx="8"/>
          </p:nvPr>
        </p:nvSpPr>
        <p:spPr>
          <a:xfrm>
            <a:off x="3858772" y="3890201"/>
            <a:ext cx="1477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100"/>
              <a:buNone/>
              <a:defRPr sz="900">
                <a:solidFill>
                  <a:schemeClr val="lt2"/>
                </a:solidFill>
              </a:defRPr>
            </a:lvl1pPr>
            <a:lvl2pPr lvl="1" rtl="0">
              <a:lnSpc>
                <a:spcPct val="100000"/>
              </a:lnSpc>
              <a:spcBef>
                <a:spcPts val="0"/>
              </a:spcBef>
              <a:spcAft>
                <a:spcPts val="0"/>
              </a:spcAft>
              <a:buClr>
                <a:schemeClr val="lt2"/>
              </a:buClr>
              <a:buSzPts val="1100"/>
              <a:buNone/>
              <a:defRPr sz="1100">
                <a:solidFill>
                  <a:schemeClr val="lt2"/>
                </a:solidFill>
              </a:defRPr>
            </a:lvl2pPr>
            <a:lvl3pPr lvl="2" rtl="0">
              <a:lnSpc>
                <a:spcPct val="100000"/>
              </a:lnSpc>
              <a:spcBef>
                <a:spcPts val="0"/>
              </a:spcBef>
              <a:spcAft>
                <a:spcPts val="0"/>
              </a:spcAft>
              <a:buClr>
                <a:schemeClr val="lt2"/>
              </a:buClr>
              <a:buSzPts val="1100"/>
              <a:buNone/>
              <a:defRPr sz="1100">
                <a:solidFill>
                  <a:schemeClr val="lt2"/>
                </a:solidFill>
              </a:defRPr>
            </a:lvl3pPr>
            <a:lvl4pPr lvl="3" rtl="0">
              <a:lnSpc>
                <a:spcPct val="100000"/>
              </a:lnSpc>
              <a:spcBef>
                <a:spcPts val="0"/>
              </a:spcBef>
              <a:spcAft>
                <a:spcPts val="0"/>
              </a:spcAft>
              <a:buClr>
                <a:schemeClr val="lt2"/>
              </a:buClr>
              <a:buSzPts val="1100"/>
              <a:buNone/>
              <a:defRPr sz="1100">
                <a:solidFill>
                  <a:schemeClr val="lt2"/>
                </a:solidFill>
              </a:defRPr>
            </a:lvl4pPr>
            <a:lvl5pPr lvl="4" rtl="0">
              <a:lnSpc>
                <a:spcPct val="100000"/>
              </a:lnSpc>
              <a:spcBef>
                <a:spcPts val="0"/>
              </a:spcBef>
              <a:spcAft>
                <a:spcPts val="0"/>
              </a:spcAft>
              <a:buClr>
                <a:schemeClr val="lt2"/>
              </a:buClr>
              <a:buSzPts val="1100"/>
              <a:buNone/>
              <a:defRPr sz="1100">
                <a:solidFill>
                  <a:schemeClr val="lt2"/>
                </a:solidFill>
              </a:defRPr>
            </a:lvl5pPr>
            <a:lvl6pPr lvl="5" rtl="0">
              <a:lnSpc>
                <a:spcPct val="100000"/>
              </a:lnSpc>
              <a:spcBef>
                <a:spcPts val="0"/>
              </a:spcBef>
              <a:spcAft>
                <a:spcPts val="0"/>
              </a:spcAft>
              <a:buClr>
                <a:schemeClr val="lt2"/>
              </a:buClr>
              <a:buSzPts val="1100"/>
              <a:buNone/>
              <a:defRPr sz="1100">
                <a:solidFill>
                  <a:schemeClr val="lt2"/>
                </a:solidFill>
              </a:defRPr>
            </a:lvl6pPr>
            <a:lvl7pPr lvl="6" rtl="0">
              <a:lnSpc>
                <a:spcPct val="100000"/>
              </a:lnSpc>
              <a:spcBef>
                <a:spcPts val="0"/>
              </a:spcBef>
              <a:spcAft>
                <a:spcPts val="0"/>
              </a:spcAft>
              <a:buClr>
                <a:schemeClr val="lt2"/>
              </a:buClr>
              <a:buSzPts val="1100"/>
              <a:buNone/>
              <a:defRPr sz="1100">
                <a:solidFill>
                  <a:schemeClr val="lt2"/>
                </a:solidFill>
              </a:defRPr>
            </a:lvl7pPr>
            <a:lvl8pPr lvl="7" rtl="0">
              <a:lnSpc>
                <a:spcPct val="100000"/>
              </a:lnSpc>
              <a:spcBef>
                <a:spcPts val="0"/>
              </a:spcBef>
              <a:spcAft>
                <a:spcPts val="0"/>
              </a:spcAft>
              <a:buClr>
                <a:schemeClr val="lt2"/>
              </a:buClr>
              <a:buSzPts val="1100"/>
              <a:buNone/>
              <a:defRPr sz="1100">
                <a:solidFill>
                  <a:schemeClr val="lt2"/>
                </a:solidFill>
              </a:defRPr>
            </a:lvl8pPr>
            <a:lvl9pPr lvl="8" rtl="0">
              <a:lnSpc>
                <a:spcPct val="100000"/>
              </a:lnSpc>
              <a:spcBef>
                <a:spcPts val="0"/>
              </a:spcBef>
              <a:spcAft>
                <a:spcPts val="0"/>
              </a:spcAft>
              <a:buClr>
                <a:schemeClr val="lt2"/>
              </a:buClr>
              <a:buSzPts val="1100"/>
              <a:buNone/>
              <a:defRPr sz="1100">
                <a:solidFill>
                  <a:schemeClr val="lt2"/>
                </a:solidFill>
              </a:defRPr>
            </a:lvl9pPr>
          </a:lstStyle>
          <a:p>
            <a:endParaRPr/>
          </a:p>
        </p:txBody>
      </p:sp>
      <p:sp>
        <p:nvSpPr>
          <p:cNvPr id="78" name="Google Shape;78;p12"/>
          <p:cNvSpPr txBox="1">
            <a:spLocks noGrp="1"/>
          </p:cNvSpPr>
          <p:nvPr>
            <p:ph type="ctrTitle" idx="9"/>
          </p:nvPr>
        </p:nvSpPr>
        <p:spPr>
          <a:xfrm>
            <a:off x="5343519" y="3549862"/>
            <a:ext cx="17805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rtl="0">
              <a:spcBef>
                <a:spcPts val="0"/>
              </a:spcBef>
              <a:spcAft>
                <a:spcPts val="0"/>
              </a:spcAft>
              <a:buClr>
                <a:schemeClr val="accent6"/>
              </a:buClr>
              <a:buSzPts val="1400"/>
              <a:buNone/>
              <a:defRPr sz="1400">
                <a:solidFill>
                  <a:schemeClr val="accent6"/>
                </a:solidFill>
              </a:defRPr>
            </a:lvl2pPr>
            <a:lvl3pPr lvl="2" rtl="0">
              <a:spcBef>
                <a:spcPts val="0"/>
              </a:spcBef>
              <a:spcAft>
                <a:spcPts val="0"/>
              </a:spcAft>
              <a:buClr>
                <a:schemeClr val="accent6"/>
              </a:buClr>
              <a:buSzPts val="1400"/>
              <a:buNone/>
              <a:defRPr sz="1400">
                <a:solidFill>
                  <a:schemeClr val="accent6"/>
                </a:solidFill>
              </a:defRPr>
            </a:lvl3pPr>
            <a:lvl4pPr lvl="3" rtl="0">
              <a:spcBef>
                <a:spcPts val="0"/>
              </a:spcBef>
              <a:spcAft>
                <a:spcPts val="0"/>
              </a:spcAft>
              <a:buClr>
                <a:schemeClr val="accent6"/>
              </a:buClr>
              <a:buSzPts val="1400"/>
              <a:buNone/>
              <a:defRPr sz="1400">
                <a:solidFill>
                  <a:schemeClr val="accent6"/>
                </a:solidFill>
              </a:defRPr>
            </a:lvl4pPr>
            <a:lvl5pPr lvl="4" rtl="0">
              <a:spcBef>
                <a:spcPts val="0"/>
              </a:spcBef>
              <a:spcAft>
                <a:spcPts val="0"/>
              </a:spcAft>
              <a:buClr>
                <a:schemeClr val="accent6"/>
              </a:buClr>
              <a:buSzPts val="1400"/>
              <a:buNone/>
              <a:defRPr sz="1400">
                <a:solidFill>
                  <a:schemeClr val="accent6"/>
                </a:solidFill>
              </a:defRPr>
            </a:lvl5pPr>
            <a:lvl6pPr lvl="5" rtl="0">
              <a:spcBef>
                <a:spcPts val="0"/>
              </a:spcBef>
              <a:spcAft>
                <a:spcPts val="0"/>
              </a:spcAft>
              <a:buClr>
                <a:schemeClr val="accent6"/>
              </a:buClr>
              <a:buSzPts val="1400"/>
              <a:buNone/>
              <a:defRPr sz="1400">
                <a:solidFill>
                  <a:schemeClr val="accent6"/>
                </a:solidFill>
              </a:defRPr>
            </a:lvl6pPr>
            <a:lvl7pPr lvl="6" rtl="0">
              <a:spcBef>
                <a:spcPts val="0"/>
              </a:spcBef>
              <a:spcAft>
                <a:spcPts val="0"/>
              </a:spcAft>
              <a:buClr>
                <a:schemeClr val="accent6"/>
              </a:buClr>
              <a:buSzPts val="1400"/>
              <a:buNone/>
              <a:defRPr sz="1400">
                <a:solidFill>
                  <a:schemeClr val="accent6"/>
                </a:solidFill>
              </a:defRPr>
            </a:lvl7pPr>
            <a:lvl8pPr lvl="7" rtl="0">
              <a:spcBef>
                <a:spcPts val="0"/>
              </a:spcBef>
              <a:spcAft>
                <a:spcPts val="0"/>
              </a:spcAft>
              <a:buClr>
                <a:schemeClr val="accent6"/>
              </a:buClr>
              <a:buSzPts val="1400"/>
              <a:buNone/>
              <a:defRPr sz="1400">
                <a:solidFill>
                  <a:schemeClr val="accent6"/>
                </a:solidFill>
              </a:defRPr>
            </a:lvl8pPr>
            <a:lvl9pPr lvl="8" rtl="0">
              <a:spcBef>
                <a:spcPts val="0"/>
              </a:spcBef>
              <a:spcAft>
                <a:spcPts val="0"/>
              </a:spcAft>
              <a:buClr>
                <a:schemeClr val="accent6"/>
              </a:buClr>
              <a:buSzPts val="1400"/>
              <a:buNone/>
              <a:defRPr sz="1400">
                <a:solidFill>
                  <a:schemeClr val="accent6"/>
                </a:solidFill>
              </a:defRPr>
            </a:lvl9pPr>
          </a:lstStyle>
          <a:p>
            <a:endParaRPr/>
          </a:p>
        </p:txBody>
      </p:sp>
      <p:sp>
        <p:nvSpPr>
          <p:cNvPr id="79" name="Google Shape;79;p12"/>
          <p:cNvSpPr txBox="1">
            <a:spLocks noGrp="1"/>
          </p:cNvSpPr>
          <p:nvPr>
            <p:ph type="subTitle" idx="13"/>
          </p:nvPr>
        </p:nvSpPr>
        <p:spPr>
          <a:xfrm>
            <a:off x="5500261" y="3890201"/>
            <a:ext cx="1477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100"/>
              <a:buNone/>
              <a:defRPr sz="900">
                <a:solidFill>
                  <a:schemeClr val="lt2"/>
                </a:solidFill>
              </a:defRPr>
            </a:lvl1pPr>
            <a:lvl2pPr lvl="1" rtl="0">
              <a:lnSpc>
                <a:spcPct val="100000"/>
              </a:lnSpc>
              <a:spcBef>
                <a:spcPts val="0"/>
              </a:spcBef>
              <a:spcAft>
                <a:spcPts val="0"/>
              </a:spcAft>
              <a:buClr>
                <a:schemeClr val="lt2"/>
              </a:buClr>
              <a:buSzPts val="1100"/>
              <a:buNone/>
              <a:defRPr sz="1100">
                <a:solidFill>
                  <a:schemeClr val="lt2"/>
                </a:solidFill>
              </a:defRPr>
            </a:lvl2pPr>
            <a:lvl3pPr lvl="2" rtl="0">
              <a:lnSpc>
                <a:spcPct val="100000"/>
              </a:lnSpc>
              <a:spcBef>
                <a:spcPts val="0"/>
              </a:spcBef>
              <a:spcAft>
                <a:spcPts val="0"/>
              </a:spcAft>
              <a:buClr>
                <a:schemeClr val="lt2"/>
              </a:buClr>
              <a:buSzPts val="1100"/>
              <a:buNone/>
              <a:defRPr sz="1100">
                <a:solidFill>
                  <a:schemeClr val="lt2"/>
                </a:solidFill>
              </a:defRPr>
            </a:lvl3pPr>
            <a:lvl4pPr lvl="3" rtl="0">
              <a:lnSpc>
                <a:spcPct val="100000"/>
              </a:lnSpc>
              <a:spcBef>
                <a:spcPts val="0"/>
              </a:spcBef>
              <a:spcAft>
                <a:spcPts val="0"/>
              </a:spcAft>
              <a:buClr>
                <a:schemeClr val="lt2"/>
              </a:buClr>
              <a:buSzPts val="1100"/>
              <a:buNone/>
              <a:defRPr sz="1100">
                <a:solidFill>
                  <a:schemeClr val="lt2"/>
                </a:solidFill>
              </a:defRPr>
            </a:lvl4pPr>
            <a:lvl5pPr lvl="4" rtl="0">
              <a:lnSpc>
                <a:spcPct val="100000"/>
              </a:lnSpc>
              <a:spcBef>
                <a:spcPts val="0"/>
              </a:spcBef>
              <a:spcAft>
                <a:spcPts val="0"/>
              </a:spcAft>
              <a:buClr>
                <a:schemeClr val="lt2"/>
              </a:buClr>
              <a:buSzPts val="1100"/>
              <a:buNone/>
              <a:defRPr sz="1100">
                <a:solidFill>
                  <a:schemeClr val="lt2"/>
                </a:solidFill>
              </a:defRPr>
            </a:lvl5pPr>
            <a:lvl6pPr lvl="5" rtl="0">
              <a:lnSpc>
                <a:spcPct val="100000"/>
              </a:lnSpc>
              <a:spcBef>
                <a:spcPts val="0"/>
              </a:spcBef>
              <a:spcAft>
                <a:spcPts val="0"/>
              </a:spcAft>
              <a:buClr>
                <a:schemeClr val="lt2"/>
              </a:buClr>
              <a:buSzPts val="1100"/>
              <a:buNone/>
              <a:defRPr sz="1100">
                <a:solidFill>
                  <a:schemeClr val="lt2"/>
                </a:solidFill>
              </a:defRPr>
            </a:lvl6pPr>
            <a:lvl7pPr lvl="6" rtl="0">
              <a:lnSpc>
                <a:spcPct val="100000"/>
              </a:lnSpc>
              <a:spcBef>
                <a:spcPts val="0"/>
              </a:spcBef>
              <a:spcAft>
                <a:spcPts val="0"/>
              </a:spcAft>
              <a:buClr>
                <a:schemeClr val="lt2"/>
              </a:buClr>
              <a:buSzPts val="1100"/>
              <a:buNone/>
              <a:defRPr sz="1100">
                <a:solidFill>
                  <a:schemeClr val="lt2"/>
                </a:solidFill>
              </a:defRPr>
            </a:lvl7pPr>
            <a:lvl8pPr lvl="7" rtl="0">
              <a:lnSpc>
                <a:spcPct val="100000"/>
              </a:lnSpc>
              <a:spcBef>
                <a:spcPts val="0"/>
              </a:spcBef>
              <a:spcAft>
                <a:spcPts val="0"/>
              </a:spcAft>
              <a:buClr>
                <a:schemeClr val="lt2"/>
              </a:buClr>
              <a:buSzPts val="1100"/>
              <a:buNone/>
              <a:defRPr sz="1100">
                <a:solidFill>
                  <a:schemeClr val="lt2"/>
                </a:solidFill>
              </a:defRPr>
            </a:lvl8pPr>
            <a:lvl9pPr lvl="8" rtl="0">
              <a:lnSpc>
                <a:spcPct val="100000"/>
              </a:lnSpc>
              <a:spcBef>
                <a:spcPts val="0"/>
              </a:spcBef>
              <a:spcAft>
                <a:spcPts val="0"/>
              </a:spcAft>
              <a:buClr>
                <a:schemeClr val="lt2"/>
              </a:buClr>
              <a:buSzPts val="1100"/>
              <a:buNone/>
              <a:defRPr sz="1100">
                <a:solidFill>
                  <a:schemeClr val="lt2"/>
                </a:solidFill>
              </a:defRPr>
            </a:lvl9pPr>
          </a:lstStyle>
          <a:p>
            <a:endParaRPr/>
          </a:p>
        </p:txBody>
      </p:sp>
      <p:sp>
        <p:nvSpPr>
          <p:cNvPr id="80" name="Google Shape;80;p12"/>
          <p:cNvSpPr txBox="1">
            <a:spLocks noGrp="1"/>
          </p:cNvSpPr>
          <p:nvPr>
            <p:ph type="ctrTitle" idx="14"/>
          </p:nvPr>
        </p:nvSpPr>
        <p:spPr>
          <a:xfrm>
            <a:off x="6979921" y="3549862"/>
            <a:ext cx="17805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rtl="0">
              <a:spcBef>
                <a:spcPts val="0"/>
              </a:spcBef>
              <a:spcAft>
                <a:spcPts val="0"/>
              </a:spcAft>
              <a:buClr>
                <a:schemeClr val="accent6"/>
              </a:buClr>
              <a:buSzPts val="1400"/>
              <a:buNone/>
              <a:defRPr sz="1400">
                <a:solidFill>
                  <a:schemeClr val="accent6"/>
                </a:solidFill>
              </a:defRPr>
            </a:lvl2pPr>
            <a:lvl3pPr lvl="2" rtl="0">
              <a:spcBef>
                <a:spcPts val="0"/>
              </a:spcBef>
              <a:spcAft>
                <a:spcPts val="0"/>
              </a:spcAft>
              <a:buClr>
                <a:schemeClr val="accent6"/>
              </a:buClr>
              <a:buSzPts val="1400"/>
              <a:buNone/>
              <a:defRPr sz="1400">
                <a:solidFill>
                  <a:schemeClr val="accent6"/>
                </a:solidFill>
              </a:defRPr>
            </a:lvl3pPr>
            <a:lvl4pPr lvl="3" rtl="0">
              <a:spcBef>
                <a:spcPts val="0"/>
              </a:spcBef>
              <a:spcAft>
                <a:spcPts val="0"/>
              </a:spcAft>
              <a:buClr>
                <a:schemeClr val="accent6"/>
              </a:buClr>
              <a:buSzPts val="1400"/>
              <a:buNone/>
              <a:defRPr sz="1400">
                <a:solidFill>
                  <a:schemeClr val="accent6"/>
                </a:solidFill>
              </a:defRPr>
            </a:lvl4pPr>
            <a:lvl5pPr lvl="4" rtl="0">
              <a:spcBef>
                <a:spcPts val="0"/>
              </a:spcBef>
              <a:spcAft>
                <a:spcPts val="0"/>
              </a:spcAft>
              <a:buClr>
                <a:schemeClr val="accent6"/>
              </a:buClr>
              <a:buSzPts val="1400"/>
              <a:buNone/>
              <a:defRPr sz="1400">
                <a:solidFill>
                  <a:schemeClr val="accent6"/>
                </a:solidFill>
              </a:defRPr>
            </a:lvl5pPr>
            <a:lvl6pPr lvl="5" rtl="0">
              <a:spcBef>
                <a:spcPts val="0"/>
              </a:spcBef>
              <a:spcAft>
                <a:spcPts val="0"/>
              </a:spcAft>
              <a:buClr>
                <a:schemeClr val="accent6"/>
              </a:buClr>
              <a:buSzPts val="1400"/>
              <a:buNone/>
              <a:defRPr sz="1400">
                <a:solidFill>
                  <a:schemeClr val="accent6"/>
                </a:solidFill>
              </a:defRPr>
            </a:lvl6pPr>
            <a:lvl7pPr lvl="6" rtl="0">
              <a:spcBef>
                <a:spcPts val="0"/>
              </a:spcBef>
              <a:spcAft>
                <a:spcPts val="0"/>
              </a:spcAft>
              <a:buClr>
                <a:schemeClr val="accent6"/>
              </a:buClr>
              <a:buSzPts val="1400"/>
              <a:buNone/>
              <a:defRPr sz="1400">
                <a:solidFill>
                  <a:schemeClr val="accent6"/>
                </a:solidFill>
              </a:defRPr>
            </a:lvl7pPr>
            <a:lvl8pPr lvl="7" rtl="0">
              <a:spcBef>
                <a:spcPts val="0"/>
              </a:spcBef>
              <a:spcAft>
                <a:spcPts val="0"/>
              </a:spcAft>
              <a:buClr>
                <a:schemeClr val="accent6"/>
              </a:buClr>
              <a:buSzPts val="1400"/>
              <a:buNone/>
              <a:defRPr sz="1400">
                <a:solidFill>
                  <a:schemeClr val="accent6"/>
                </a:solidFill>
              </a:defRPr>
            </a:lvl8pPr>
            <a:lvl9pPr lvl="8" rtl="0">
              <a:spcBef>
                <a:spcPts val="0"/>
              </a:spcBef>
              <a:spcAft>
                <a:spcPts val="0"/>
              </a:spcAft>
              <a:buClr>
                <a:schemeClr val="accent6"/>
              </a:buClr>
              <a:buSzPts val="1400"/>
              <a:buNone/>
              <a:defRPr sz="1400">
                <a:solidFill>
                  <a:schemeClr val="accent6"/>
                </a:solidFill>
              </a:defRPr>
            </a:lvl9pPr>
          </a:lstStyle>
          <a:p>
            <a:endParaRPr/>
          </a:p>
        </p:txBody>
      </p:sp>
      <p:sp>
        <p:nvSpPr>
          <p:cNvPr id="81" name="Google Shape;81;p12"/>
          <p:cNvSpPr txBox="1">
            <a:spLocks noGrp="1"/>
          </p:cNvSpPr>
          <p:nvPr>
            <p:ph type="subTitle" idx="15"/>
          </p:nvPr>
        </p:nvSpPr>
        <p:spPr>
          <a:xfrm>
            <a:off x="7141750" y="3890201"/>
            <a:ext cx="14568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100"/>
              <a:buNone/>
              <a:defRPr sz="900">
                <a:solidFill>
                  <a:schemeClr val="lt2"/>
                </a:solidFill>
              </a:defRPr>
            </a:lvl1pPr>
            <a:lvl2pPr lvl="1" rtl="0">
              <a:lnSpc>
                <a:spcPct val="100000"/>
              </a:lnSpc>
              <a:spcBef>
                <a:spcPts val="0"/>
              </a:spcBef>
              <a:spcAft>
                <a:spcPts val="0"/>
              </a:spcAft>
              <a:buClr>
                <a:schemeClr val="lt2"/>
              </a:buClr>
              <a:buSzPts val="1100"/>
              <a:buNone/>
              <a:defRPr sz="1100">
                <a:solidFill>
                  <a:schemeClr val="lt2"/>
                </a:solidFill>
              </a:defRPr>
            </a:lvl2pPr>
            <a:lvl3pPr lvl="2" rtl="0">
              <a:lnSpc>
                <a:spcPct val="100000"/>
              </a:lnSpc>
              <a:spcBef>
                <a:spcPts val="0"/>
              </a:spcBef>
              <a:spcAft>
                <a:spcPts val="0"/>
              </a:spcAft>
              <a:buClr>
                <a:schemeClr val="lt2"/>
              </a:buClr>
              <a:buSzPts val="1100"/>
              <a:buNone/>
              <a:defRPr sz="1100">
                <a:solidFill>
                  <a:schemeClr val="lt2"/>
                </a:solidFill>
              </a:defRPr>
            </a:lvl3pPr>
            <a:lvl4pPr lvl="3" rtl="0">
              <a:lnSpc>
                <a:spcPct val="100000"/>
              </a:lnSpc>
              <a:spcBef>
                <a:spcPts val="0"/>
              </a:spcBef>
              <a:spcAft>
                <a:spcPts val="0"/>
              </a:spcAft>
              <a:buClr>
                <a:schemeClr val="lt2"/>
              </a:buClr>
              <a:buSzPts val="1100"/>
              <a:buNone/>
              <a:defRPr sz="1100">
                <a:solidFill>
                  <a:schemeClr val="lt2"/>
                </a:solidFill>
              </a:defRPr>
            </a:lvl4pPr>
            <a:lvl5pPr lvl="4" rtl="0">
              <a:lnSpc>
                <a:spcPct val="100000"/>
              </a:lnSpc>
              <a:spcBef>
                <a:spcPts val="0"/>
              </a:spcBef>
              <a:spcAft>
                <a:spcPts val="0"/>
              </a:spcAft>
              <a:buClr>
                <a:schemeClr val="lt2"/>
              </a:buClr>
              <a:buSzPts val="1100"/>
              <a:buNone/>
              <a:defRPr sz="1100">
                <a:solidFill>
                  <a:schemeClr val="lt2"/>
                </a:solidFill>
              </a:defRPr>
            </a:lvl5pPr>
            <a:lvl6pPr lvl="5" rtl="0">
              <a:lnSpc>
                <a:spcPct val="100000"/>
              </a:lnSpc>
              <a:spcBef>
                <a:spcPts val="0"/>
              </a:spcBef>
              <a:spcAft>
                <a:spcPts val="0"/>
              </a:spcAft>
              <a:buClr>
                <a:schemeClr val="lt2"/>
              </a:buClr>
              <a:buSzPts val="1100"/>
              <a:buNone/>
              <a:defRPr sz="1100">
                <a:solidFill>
                  <a:schemeClr val="lt2"/>
                </a:solidFill>
              </a:defRPr>
            </a:lvl6pPr>
            <a:lvl7pPr lvl="6" rtl="0">
              <a:lnSpc>
                <a:spcPct val="100000"/>
              </a:lnSpc>
              <a:spcBef>
                <a:spcPts val="0"/>
              </a:spcBef>
              <a:spcAft>
                <a:spcPts val="0"/>
              </a:spcAft>
              <a:buClr>
                <a:schemeClr val="lt2"/>
              </a:buClr>
              <a:buSzPts val="1100"/>
              <a:buNone/>
              <a:defRPr sz="1100">
                <a:solidFill>
                  <a:schemeClr val="lt2"/>
                </a:solidFill>
              </a:defRPr>
            </a:lvl7pPr>
            <a:lvl8pPr lvl="7" rtl="0">
              <a:lnSpc>
                <a:spcPct val="100000"/>
              </a:lnSpc>
              <a:spcBef>
                <a:spcPts val="0"/>
              </a:spcBef>
              <a:spcAft>
                <a:spcPts val="0"/>
              </a:spcAft>
              <a:buClr>
                <a:schemeClr val="lt2"/>
              </a:buClr>
              <a:buSzPts val="1100"/>
              <a:buNone/>
              <a:defRPr sz="1100">
                <a:solidFill>
                  <a:schemeClr val="lt2"/>
                </a:solidFill>
              </a:defRPr>
            </a:lvl8pPr>
            <a:lvl9pPr lvl="8" rtl="0">
              <a:lnSpc>
                <a:spcPct val="100000"/>
              </a:lnSpc>
              <a:spcBef>
                <a:spcPts val="0"/>
              </a:spcBef>
              <a:spcAft>
                <a:spcPts val="0"/>
              </a:spcAft>
              <a:buClr>
                <a:schemeClr val="lt2"/>
              </a:buClr>
              <a:buSzPts val="1100"/>
              <a:buNone/>
              <a:defRPr sz="1100">
                <a:solidFill>
                  <a:schemeClr val="lt2"/>
                </a:solidFill>
              </a:defRPr>
            </a:lvl9pPr>
          </a:lstStyle>
          <a:p>
            <a:endParaRPr/>
          </a:p>
        </p:txBody>
      </p:sp>
    </p:spTree>
    <p:extLst>
      <p:ext uri="{BB962C8B-B14F-4D97-AF65-F5344CB8AC3E}">
        <p14:creationId xmlns:p14="http://schemas.microsoft.com/office/powerpoint/2010/main" val="105936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096896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6344790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69623405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7763594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7068768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622945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10/19/20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529678320"/>
      </p:ext>
    </p:extLst>
  </p:cSld>
  <p:clrMapOvr>
    <a:masterClrMapping/>
  </p:clrMapOvr>
  <p:hf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theme" Target="../theme/theme2.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30" name="Google Shape;130;p26"/>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10/19/20</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56685290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9" r:id="rId24"/>
    <p:sldLayoutId id="2147483740" r:id="rId25"/>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5"/>
        <p:cNvGrpSpPr/>
        <p:nvPr/>
      </p:nvGrpSpPr>
      <p:grpSpPr>
        <a:xfrm>
          <a:off x="0" y="0"/>
          <a:ext cx="0" cy="0"/>
          <a:chOff x="0" y="0"/>
          <a:chExt cx="0" cy="0"/>
        </a:xfrm>
      </p:grpSpPr>
      <p:sp>
        <p:nvSpPr>
          <p:cNvPr id="137" name="Google Shape;137;p28"/>
          <p:cNvSpPr txBox="1">
            <a:spLocks noGrp="1"/>
          </p:cNvSpPr>
          <p:nvPr>
            <p:ph type="ctrTitle"/>
          </p:nvPr>
        </p:nvSpPr>
        <p:spPr>
          <a:xfrm>
            <a:off x="147153" y="1393700"/>
            <a:ext cx="6886800" cy="1782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ES" dirty="0"/>
              <a:t>DECONSTRUYENDO FORMAS</a:t>
            </a:r>
            <a:endParaRPr dirty="0"/>
          </a:p>
        </p:txBody>
      </p:sp>
      <p:cxnSp>
        <p:nvCxnSpPr>
          <p:cNvPr id="138" name="Google Shape;138;p28"/>
          <p:cNvCxnSpPr/>
          <p:nvPr/>
        </p:nvCxnSpPr>
        <p:spPr>
          <a:xfrm>
            <a:off x="7145675" y="3176000"/>
            <a:ext cx="20865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D104944-223F-48B3-8F60-07F1241BD544}"/>
              </a:ext>
            </a:extLst>
          </p:cNvPr>
          <p:cNvSpPr>
            <a:spLocks noGrp="1"/>
          </p:cNvSpPr>
          <p:nvPr>
            <p:ph type="subTitle" idx="1"/>
          </p:nvPr>
        </p:nvSpPr>
        <p:spPr>
          <a:xfrm>
            <a:off x="-744279" y="4501400"/>
            <a:ext cx="8718697" cy="430313"/>
          </a:xfrm>
        </p:spPr>
        <p:txBody>
          <a:bodyPr/>
          <a:lstStyle/>
          <a:p>
            <a:pPr algn="ctr"/>
            <a:r>
              <a:rPr lang="es-CL" sz="1800" dirty="0">
                <a:solidFill>
                  <a:schemeClr val="accent1"/>
                </a:solidFill>
                <a:highlight>
                  <a:srgbClr val="000000"/>
                </a:highlight>
              </a:rPr>
              <a:t>El proscrito deslumbrante</a:t>
            </a:r>
          </a:p>
        </p:txBody>
      </p:sp>
      <p:pic>
        <p:nvPicPr>
          <p:cNvPr id="8" name="Imagen 7">
            <a:extLst>
              <a:ext uri="{FF2B5EF4-FFF2-40B4-BE49-F238E27FC236}">
                <a16:creationId xmlns:a16="http://schemas.microsoft.com/office/drawing/2014/main" id="{96535DAB-A395-47BF-9BBE-34614666CE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011794"/>
            <a:ext cx="7070652" cy="3450478"/>
          </a:xfrm>
          <a:prstGeom prst="rect">
            <a:avLst/>
          </a:prstGeom>
        </p:spPr>
      </p:pic>
    </p:spTree>
    <p:extLst>
      <p:ext uri="{BB962C8B-B14F-4D97-AF65-F5344CB8AC3E}">
        <p14:creationId xmlns:p14="http://schemas.microsoft.com/office/powerpoint/2010/main" val="1037465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1"/>
        <p:cNvGrpSpPr/>
        <p:nvPr/>
      </p:nvGrpSpPr>
      <p:grpSpPr>
        <a:xfrm>
          <a:off x="0" y="0"/>
          <a:ext cx="0" cy="0"/>
          <a:chOff x="0" y="0"/>
          <a:chExt cx="0" cy="0"/>
        </a:xfrm>
      </p:grpSpPr>
      <p:sp>
        <p:nvSpPr>
          <p:cNvPr id="15" name="Subtítulo 14">
            <a:extLst>
              <a:ext uri="{FF2B5EF4-FFF2-40B4-BE49-F238E27FC236}">
                <a16:creationId xmlns:a16="http://schemas.microsoft.com/office/drawing/2014/main" id="{D87218CD-6C01-4BA4-BB35-9F625531B74D}"/>
              </a:ext>
            </a:extLst>
          </p:cNvPr>
          <p:cNvSpPr>
            <a:spLocks noGrp="1"/>
          </p:cNvSpPr>
          <p:nvPr>
            <p:ph type="subTitle" idx="6"/>
          </p:nvPr>
        </p:nvSpPr>
        <p:spPr>
          <a:xfrm flipH="1">
            <a:off x="5580620" y="2234850"/>
            <a:ext cx="3264900" cy="336900"/>
          </a:xfrm>
        </p:spPr>
        <p:txBody>
          <a:bodyPr/>
          <a:lstStyle/>
          <a:p>
            <a:r>
              <a:rPr lang="es-CL" sz="1400" dirty="0">
                <a:solidFill>
                  <a:schemeClr val="accent1"/>
                </a:solidFill>
              </a:rPr>
              <a:t>El proscrito deslumbrante</a:t>
            </a:r>
          </a:p>
        </p:txBody>
      </p:sp>
      <p:pic>
        <p:nvPicPr>
          <p:cNvPr id="19" name="Imagen 18">
            <a:extLst>
              <a:ext uri="{FF2B5EF4-FFF2-40B4-BE49-F238E27FC236}">
                <a16:creationId xmlns:a16="http://schemas.microsoft.com/office/drawing/2014/main" id="{86E090E9-BEA3-4B26-8085-6EFE2A548B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731" y="0"/>
            <a:ext cx="5036889"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2"/>
        <p:cNvGrpSpPr/>
        <p:nvPr/>
      </p:nvGrpSpPr>
      <p:grpSpPr>
        <a:xfrm>
          <a:off x="0" y="0"/>
          <a:ext cx="0" cy="0"/>
          <a:chOff x="0" y="0"/>
          <a:chExt cx="0" cy="0"/>
        </a:xfrm>
      </p:grpSpPr>
      <p:sp>
        <p:nvSpPr>
          <p:cNvPr id="316" name="Google Shape;316;p39"/>
          <p:cNvSpPr txBox="1">
            <a:spLocks noGrp="1"/>
          </p:cNvSpPr>
          <p:nvPr>
            <p:ph type="subTitle" idx="1"/>
          </p:nvPr>
        </p:nvSpPr>
        <p:spPr>
          <a:xfrm>
            <a:off x="5667153" y="2398800"/>
            <a:ext cx="2991600" cy="53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669900"/>
                </a:solidFill>
              </a:rPr>
              <a:t>El dónde en marea alta</a:t>
            </a:r>
            <a:endParaRPr sz="1400" dirty="0">
              <a:solidFill>
                <a:srgbClr val="669900"/>
              </a:solidFill>
            </a:endParaRPr>
          </a:p>
        </p:txBody>
      </p:sp>
      <p:cxnSp>
        <p:nvCxnSpPr>
          <p:cNvPr id="315" name="Google Shape;315;p39"/>
          <p:cNvCxnSpPr/>
          <p:nvPr/>
        </p:nvCxnSpPr>
        <p:spPr>
          <a:xfrm>
            <a:off x="7626825" y="2744700"/>
            <a:ext cx="1560600" cy="0"/>
          </a:xfrm>
          <a:prstGeom prst="straightConnector1">
            <a:avLst/>
          </a:prstGeom>
          <a:noFill/>
          <a:ln w="9525" cap="flat" cmpd="sng">
            <a:solidFill>
              <a:schemeClr val="dk1"/>
            </a:solidFill>
            <a:prstDash val="solid"/>
            <a:round/>
            <a:headEnd type="none" w="med" len="med"/>
            <a:tailEnd type="none" w="med" len="med"/>
          </a:ln>
        </p:spPr>
      </p:cxnSp>
      <p:pic>
        <p:nvPicPr>
          <p:cNvPr id="3" name="Imagen 2">
            <a:extLst>
              <a:ext uri="{FF2B5EF4-FFF2-40B4-BE49-F238E27FC236}">
                <a16:creationId xmlns:a16="http://schemas.microsoft.com/office/drawing/2014/main" id="{4618A786-5B85-4D86-8446-1524D05DBB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247" y="0"/>
            <a:ext cx="4984519" cy="5143500"/>
          </a:xfrm>
          <a:prstGeom prst="rect">
            <a:avLst/>
          </a:prstGeom>
        </p:spPr>
      </p:pic>
    </p:spTree>
    <p:extLst>
      <p:ext uri="{BB962C8B-B14F-4D97-AF65-F5344CB8AC3E}">
        <p14:creationId xmlns:p14="http://schemas.microsoft.com/office/powerpoint/2010/main" val="170342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2"/>
        <p:cNvGrpSpPr/>
        <p:nvPr/>
      </p:nvGrpSpPr>
      <p:grpSpPr>
        <a:xfrm>
          <a:off x="0" y="0"/>
          <a:ext cx="0" cy="0"/>
          <a:chOff x="0" y="0"/>
          <a:chExt cx="0" cy="0"/>
        </a:xfrm>
      </p:grpSpPr>
      <p:sp>
        <p:nvSpPr>
          <p:cNvPr id="316" name="Google Shape;316;p39"/>
          <p:cNvSpPr txBox="1">
            <a:spLocks noGrp="1"/>
          </p:cNvSpPr>
          <p:nvPr>
            <p:ph type="subTitle" idx="1"/>
          </p:nvPr>
        </p:nvSpPr>
        <p:spPr>
          <a:xfrm>
            <a:off x="5667153" y="2398800"/>
            <a:ext cx="2991600" cy="53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669900"/>
                </a:solidFill>
              </a:rPr>
              <a:t>Donde mora la locura</a:t>
            </a:r>
            <a:endParaRPr sz="1400" dirty="0">
              <a:solidFill>
                <a:srgbClr val="669900"/>
              </a:solidFill>
            </a:endParaRPr>
          </a:p>
        </p:txBody>
      </p:sp>
      <p:cxnSp>
        <p:nvCxnSpPr>
          <p:cNvPr id="315" name="Google Shape;315;p39"/>
          <p:cNvCxnSpPr/>
          <p:nvPr/>
        </p:nvCxnSpPr>
        <p:spPr>
          <a:xfrm>
            <a:off x="7626825" y="2744700"/>
            <a:ext cx="1560600" cy="0"/>
          </a:xfrm>
          <a:prstGeom prst="straightConnector1">
            <a:avLst/>
          </a:prstGeom>
          <a:noFill/>
          <a:ln w="9525" cap="flat" cmpd="sng">
            <a:solidFill>
              <a:schemeClr val="dk1"/>
            </a:solidFill>
            <a:prstDash val="solid"/>
            <a:round/>
            <a:headEnd type="none" w="med" len="med"/>
            <a:tailEnd type="none" w="med" len="med"/>
          </a:ln>
        </p:spPr>
      </p:cxnSp>
      <p:pic>
        <p:nvPicPr>
          <p:cNvPr id="7" name="Imagen 6">
            <a:extLst>
              <a:ext uri="{FF2B5EF4-FFF2-40B4-BE49-F238E27FC236}">
                <a16:creationId xmlns:a16="http://schemas.microsoft.com/office/drawing/2014/main" id="{F90FFA5B-DDE2-4A0D-BE70-3956C481EB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732" y="0"/>
            <a:ext cx="51435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0"/>
        <p:cNvGrpSpPr/>
        <p:nvPr/>
      </p:nvGrpSpPr>
      <p:grpSpPr>
        <a:xfrm>
          <a:off x="0" y="0"/>
          <a:ext cx="0" cy="0"/>
          <a:chOff x="0" y="0"/>
          <a:chExt cx="0" cy="0"/>
        </a:xfrm>
      </p:grpSpPr>
      <p:sp>
        <p:nvSpPr>
          <p:cNvPr id="328" name="Google Shape;328;p40"/>
          <p:cNvSpPr txBox="1">
            <a:spLocks noGrp="1"/>
          </p:cNvSpPr>
          <p:nvPr>
            <p:ph type="ctrTitle" idx="7"/>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JUPITER</a:t>
            </a:r>
            <a:endParaRPr/>
          </a:p>
        </p:txBody>
      </p:sp>
      <p:sp>
        <p:nvSpPr>
          <p:cNvPr id="329" name="Google Shape;329;p40"/>
          <p:cNvSpPr txBox="1">
            <a:spLocks noGrp="1"/>
          </p:cNvSpPr>
          <p:nvPr>
            <p:ph type="subTitle" idx="8"/>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
              <a:t>Jupiter is the biggest planet in our Solar System and also the fourth-brightest object in the sky</a:t>
            </a:r>
            <a:endParaRPr/>
          </a:p>
          <a:p>
            <a:pPr marL="0" lvl="0" indent="0" algn="ctr" rtl="0">
              <a:spcBef>
                <a:spcPts val="0"/>
              </a:spcBef>
              <a:spcAft>
                <a:spcPts val="0"/>
              </a:spcAft>
              <a:buNone/>
            </a:pPr>
            <a:endParaRPr/>
          </a:p>
        </p:txBody>
      </p:sp>
      <p:sp>
        <p:nvSpPr>
          <p:cNvPr id="332" name="Google Shape;332;p40"/>
          <p:cNvSpPr txBox="1">
            <a:spLocks noGrp="1"/>
          </p:cNvSpPr>
          <p:nvPr>
            <p:ph type="ctrTitle" idx="14"/>
          </p:nvPr>
        </p:nvSpPr>
        <p:spPr>
          <a:xfrm>
            <a:off x="5853808" y="2184069"/>
            <a:ext cx="2078080" cy="4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Donde mora la locura B</a:t>
            </a:r>
            <a:endParaRPr dirty="0"/>
          </a:p>
        </p:txBody>
      </p:sp>
      <p:grpSp>
        <p:nvGrpSpPr>
          <p:cNvPr id="336" name="Google Shape;336;p40"/>
          <p:cNvGrpSpPr/>
          <p:nvPr/>
        </p:nvGrpSpPr>
        <p:grpSpPr>
          <a:xfrm>
            <a:off x="2828333" y="1307814"/>
            <a:ext cx="278692" cy="331130"/>
            <a:chOff x="-48233050" y="3569725"/>
            <a:chExt cx="252050" cy="299475"/>
          </a:xfrm>
        </p:grpSpPr>
        <p:sp>
          <p:nvSpPr>
            <p:cNvPr id="337" name="Google Shape;337;p40"/>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40"/>
          <p:cNvGrpSpPr/>
          <p:nvPr/>
        </p:nvGrpSpPr>
        <p:grpSpPr>
          <a:xfrm>
            <a:off x="1189260" y="1308215"/>
            <a:ext cx="330936" cy="330743"/>
            <a:chOff x="-49764975" y="3183375"/>
            <a:chExt cx="299300" cy="299125"/>
          </a:xfrm>
        </p:grpSpPr>
        <p:sp>
          <p:nvSpPr>
            <p:cNvPr id="341" name="Google Shape;341;p40"/>
            <p:cNvSpPr/>
            <p:nvPr/>
          </p:nvSpPr>
          <p:spPr>
            <a:xfrm>
              <a:off x="-49606675" y="3233575"/>
              <a:ext cx="70125" cy="103200"/>
            </a:xfrm>
            <a:custGeom>
              <a:avLst/>
              <a:gdLst/>
              <a:ahLst/>
              <a:cxnLst/>
              <a:rect l="l" t="t" r="r" b="b"/>
              <a:pathLst>
                <a:path w="2805" h="4128" extrusionOk="0">
                  <a:moveTo>
                    <a:pt x="2805" y="1"/>
                  </a:moveTo>
                  <a:lnTo>
                    <a:pt x="1" y="1355"/>
                  </a:lnTo>
                  <a:lnTo>
                    <a:pt x="1" y="4128"/>
                  </a:lnTo>
                  <a:lnTo>
                    <a:pt x="2805" y="2710"/>
                  </a:lnTo>
                  <a:lnTo>
                    <a:pt x="28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49676775" y="3364325"/>
              <a:ext cx="52000" cy="118175"/>
            </a:xfrm>
            <a:custGeom>
              <a:avLst/>
              <a:gdLst/>
              <a:ahLst/>
              <a:cxnLst/>
              <a:rect l="l" t="t" r="r" b="b"/>
              <a:pathLst>
                <a:path w="2080" h="4727" extrusionOk="0">
                  <a:moveTo>
                    <a:pt x="2080" y="0"/>
                  </a:moveTo>
                  <a:lnTo>
                    <a:pt x="1" y="1072"/>
                  </a:lnTo>
                  <a:lnTo>
                    <a:pt x="1" y="4726"/>
                  </a:lnTo>
                  <a:lnTo>
                    <a:pt x="2080" y="3529"/>
                  </a:lnTo>
                  <a:lnTo>
                    <a:pt x="2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49694100" y="3233575"/>
              <a:ext cx="69325" cy="103200"/>
            </a:xfrm>
            <a:custGeom>
              <a:avLst/>
              <a:gdLst/>
              <a:ahLst/>
              <a:cxnLst/>
              <a:rect l="l" t="t" r="r" b="b"/>
              <a:pathLst>
                <a:path w="2773" h="4128" extrusionOk="0">
                  <a:moveTo>
                    <a:pt x="1" y="1"/>
                  </a:moveTo>
                  <a:lnTo>
                    <a:pt x="1" y="2710"/>
                  </a:lnTo>
                  <a:lnTo>
                    <a:pt x="2773" y="4128"/>
                  </a:lnTo>
                  <a:lnTo>
                    <a:pt x="2773" y="135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49756325" y="3314700"/>
              <a:ext cx="121325" cy="61450"/>
            </a:xfrm>
            <a:custGeom>
              <a:avLst/>
              <a:gdLst/>
              <a:ahLst/>
              <a:cxnLst/>
              <a:rect l="l" t="t" r="r" b="b"/>
              <a:pathLst>
                <a:path w="4853" h="2458" extrusionOk="0">
                  <a:moveTo>
                    <a:pt x="2048" y="1"/>
                  </a:moveTo>
                  <a:lnTo>
                    <a:pt x="1" y="1040"/>
                  </a:lnTo>
                  <a:lnTo>
                    <a:pt x="2836" y="2458"/>
                  </a:lnTo>
                  <a:lnTo>
                    <a:pt x="4852" y="1418"/>
                  </a:lnTo>
                  <a:lnTo>
                    <a:pt x="20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49606675" y="3364325"/>
              <a:ext cx="52000" cy="118175"/>
            </a:xfrm>
            <a:custGeom>
              <a:avLst/>
              <a:gdLst/>
              <a:ahLst/>
              <a:cxnLst/>
              <a:rect l="l" t="t" r="r" b="b"/>
              <a:pathLst>
                <a:path w="2080" h="4727" extrusionOk="0">
                  <a:moveTo>
                    <a:pt x="1" y="0"/>
                  </a:moveTo>
                  <a:lnTo>
                    <a:pt x="1" y="3529"/>
                  </a:lnTo>
                  <a:lnTo>
                    <a:pt x="2080" y="4726"/>
                  </a:lnTo>
                  <a:lnTo>
                    <a:pt x="2080" y="1072"/>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49595650" y="3314700"/>
              <a:ext cx="121325" cy="61450"/>
            </a:xfrm>
            <a:custGeom>
              <a:avLst/>
              <a:gdLst/>
              <a:ahLst/>
              <a:cxnLst/>
              <a:rect l="l" t="t" r="r" b="b"/>
              <a:pathLst>
                <a:path w="4853" h="2458" extrusionOk="0">
                  <a:moveTo>
                    <a:pt x="2773" y="1"/>
                  </a:moveTo>
                  <a:lnTo>
                    <a:pt x="1" y="1418"/>
                  </a:lnTo>
                  <a:lnTo>
                    <a:pt x="1985" y="2458"/>
                  </a:lnTo>
                  <a:lnTo>
                    <a:pt x="4852" y="1040"/>
                  </a:lnTo>
                  <a:lnTo>
                    <a:pt x="27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49764975" y="3355650"/>
              <a:ext cx="70100" cy="126850"/>
            </a:xfrm>
            <a:custGeom>
              <a:avLst/>
              <a:gdLst/>
              <a:ahLst/>
              <a:cxnLst/>
              <a:rect l="l" t="t" r="r" b="b"/>
              <a:pathLst>
                <a:path w="2804" h="5074" extrusionOk="0">
                  <a:moveTo>
                    <a:pt x="0" y="1"/>
                  </a:moveTo>
                  <a:lnTo>
                    <a:pt x="0" y="3309"/>
                  </a:lnTo>
                  <a:cubicBezTo>
                    <a:pt x="0" y="3403"/>
                    <a:pt x="63" y="3529"/>
                    <a:pt x="189" y="3624"/>
                  </a:cubicBezTo>
                  <a:lnTo>
                    <a:pt x="2804" y="5073"/>
                  </a:lnTo>
                  <a:lnTo>
                    <a:pt x="2804" y="1419"/>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49535775" y="3355650"/>
              <a:ext cx="70100" cy="126850"/>
            </a:xfrm>
            <a:custGeom>
              <a:avLst/>
              <a:gdLst/>
              <a:ahLst/>
              <a:cxnLst/>
              <a:rect l="l" t="t" r="r" b="b"/>
              <a:pathLst>
                <a:path w="2804" h="5074" extrusionOk="0">
                  <a:moveTo>
                    <a:pt x="2804" y="1"/>
                  </a:moveTo>
                  <a:lnTo>
                    <a:pt x="0" y="1419"/>
                  </a:lnTo>
                  <a:lnTo>
                    <a:pt x="0" y="5073"/>
                  </a:lnTo>
                  <a:lnTo>
                    <a:pt x="2583" y="3624"/>
                  </a:lnTo>
                  <a:cubicBezTo>
                    <a:pt x="2709" y="3529"/>
                    <a:pt x="2804" y="3403"/>
                    <a:pt x="2804" y="3309"/>
                  </a:cubicBezTo>
                  <a:lnTo>
                    <a:pt x="28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49685425" y="3183375"/>
              <a:ext cx="140200" cy="69925"/>
            </a:xfrm>
            <a:custGeom>
              <a:avLst/>
              <a:gdLst/>
              <a:ahLst/>
              <a:cxnLst/>
              <a:rect l="l" t="t" r="r" b="b"/>
              <a:pathLst>
                <a:path w="5608" h="2797" extrusionOk="0">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40"/>
          <p:cNvGrpSpPr/>
          <p:nvPr/>
        </p:nvGrpSpPr>
        <p:grpSpPr>
          <a:xfrm>
            <a:off x="4414286" y="1311087"/>
            <a:ext cx="332677" cy="330964"/>
            <a:chOff x="-47155575" y="3200500"/>
            <a:chExt cx="300875" cy="299325"/>
          </a:xfrm>
        </p:grpSpPr>
        <p:sp>
          <p:nvSpPr>
            <p:cNvPr id="351" name="Google Shape;351;p40"/>
            <p:cNvSpPr/>
            <p:nvPr/>
          </p:nvSpPr>
          <p:spPr>
            <a:xfrm>
              <a:off x="-46943725" y="3206000"/>
              <a:ext cx="47300" cy="48075"/>
            </a:xfrm>
            <a:custGeom>
              <a:avLst/>
              <a:gdLst/>
              <a:ahLst/>
              <a:cxnLst/>
              <a:rect l="l" t="t" r="r" b="b"/>
              <a:pathLst>
                <a:path w="1892" h="1923" extrusionOk="0">
                  <a:moveTo>
                    <a:pt x="1" y="1"/>
                  </a:moveTo>
                  <a:lnTo>
                    <a:pt x="1" y="1923"/>
                  </a:lnTo>
                  <a:lnTo>
                    <a:pt x="1891" y="1923"/>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47118575" y="3200500"/>
              <a:ext cx="228450" cy="89025"/>
            </a:xfrm>
            <a:custGeom>
              <a:avLst/>
              <a:gdLst/>
              <a:ahLst/>
              <a:cxnLst/>
              <a:rect l="l" t="t" r="r" b="b"/>
              <a:pathLst>
                <a:path w="9138" h="3561" extrusionOk="0">
                  <a:moveTo>
                    <a:pt x="347" y="0"/>
                  </a:moveTo>
                  <a:cubicBezTo>
                    <a:pt x="158" y="0"/>
                    <a:pt x="1" y="158"/>
                    <a:pt x="1" y="378"/>
                  </a:cubicBezTo>
                  <a:lnTo>
                    <a:pt x="1" y="2143"/>
                  </a:lnTo>
                  <a:lnTo>
                    <a:pt x="2017" y="2143"/>
                  </a:lnTo>
                  <a:cubicBezTo>
                    <a:pt x="2679" y="2143"/>
                    <a:pt x="3246" y="2489"/>
                    <a:pt x="3561" y="3119"/>
                  </a:cubicBezTo>
                  <a:lnTo>
                    <a:pt x="3813" y="3560"/>
                  </a:lnTo>
                  <a:lnTo>
                    <a:pt x="9137" y="3560"/>
                  </a:lnTo>
                  <a:lnTo>
                    <a:pt x="9137" y="2836"/>
                  </a:lnTo>
                  <a:lnTo>
                    <a:pt x="6680" y="2836"/>
                  </a:lnTo>
                  <a:cubicBezTo>
                    <a:pt x="6491" y="2836"/>
                    <a:pt x="6333" y="2678"/>
                    <a:pt x="6333" y="2489"/>
                  </a:cubicBezTo>
                  <a:lnTo>
                    <a:pt x="63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47013825" y="3395050"/>
              <a:ext cx="15775" cy="15775"/>
            </a:xfrm>
            <a:custGeom>
              <a:avLst/>
              <a:gdLst/>
              <a:ahLst/>
              <a:cxnLst/>
              <a:rect l="l" t="t" r="r" b="b"/>
              <a:pathLst>
                <a:path w="631" h="631" extrusionOk="0">
                  <a:moveTo>
                    <a:pt x="1" y="0"/>
                  </a:moveTo>
                  <a:lnTo>
                    <a:pt x="1" y="630"/>
                  </a:lnTo>
                  <a:cubicBezTo>
                    <a:pt x="284" y="504"/>
                    <a:pt x="536" y="252"/>
                    <a:pt x="6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47049250" y="3359600"/>
              <a:ext cx="51200" cy="51225"/>
            </a:xfrm>
            <a:custGeom>
              <a:avLst/>
              <a:gdLst/>
              <a:ahLst/>
              <a:cxnLst/>
              <a:rect l="l" t="t" r="r" b="b"/>
              <a:pathLst>
                <a:path w="2048" h="2049" extrusionOk="0">
                  <a:moveTo>
                    <a:pt x="1071" y="0"/>
                  </a:moveTo>
                  <a:cubicBezTo>
                    <a:pt x="473" y="0"/>
                    <a:pt x="0" y="473"/>
                    <a:pt x="0" y="1040"/>
                  </a:cubicBezTo>
                  <a:cubicBezTo>
                    <a:pt x="0" y="1513"/>
                    <a:pt x="284" y="1891"/>
                    <a:pt x="725" y="2048"/>
                  </a:cubicBezTo>
                  <a:lnTo>
                    <a:pt x="725" y="1040"/>
                  </a:lnTo>
                  <a:cubicBezTo>
                    <a:pt x="725" y="851"/>
                    <a:pt x="882" y="693"/>
                    <a:pt x="1071" y="693"/>
                  </a:cubicBezTo>
                  <a:lnTo>
                    <a:pt x="2048" y="693"/>
                  </a:lnTo>
                  <a:cubicBezTo>
                    <a:pt x="1890" y="252"/>
                    <a:pt x="1512"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47013025" y="3393475"/>
              <a:ext cx="52800" cy="53575"/>
            </a:xfrm>
            <a:custGeom>
              <a:avLst/>
              <a:gdLst/>
              <a:ahLst/>
              <a:cxnLst/>
              <a:rect l="l" t="t" r="r" b="b"/>
              <a:pathLst>
                <a:path w="2112" h="2143" extrusionOk="0">
                  <a:moveTo>
                    <a:pt x="1355" y="0"/>
                  </a:moveTo>
                  <a:cubicBezTo>
                    <a:pt x="1198" y="725"/>
                    <a:pt x="662" y="1260"/>
                    <a:pt x="0" y="1386"/>
                  </a:cubicBezTo>
                  <a:lnTo>
                    <a:pt x="0" y="2142"/>
                  </a:lnTo>
                  <a:lnTo>
                    <a:pt x="2111" y="2142"/>
                  </a:lnTo>
                  <a:lnTo>
                    <a:pt x="21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47155575" y="3270600"/>
              <a:ext cx="300875" cy="229225"/>
            </a:xfrm>
            <a:custGeom>
              <a:avLst/>
              <a:gdLst/>
              <a:ahLst/>
              <a:cxnLst/>
              <a:rect l="l" t="t" r="r" b="b"/>
              <a:pathLst>
                <a:path w="12035" h="9169" extrusionOk="0">
                  <a:moveTo>
                    <a:pt x="5324" y="2804"/>
                  </a:moveTo>
                  <a:cubicBezTo>
                    <a:pt x="6206" y="2804"/>
                    <a:pt x="6900" y="3403"/>
                    <a:pt x="7057" y="4222"/>
                  </a:cubicBezTo>
                  <a:lnTo>
                    <a:pt x="8160" y="4222"/>
                  </a:lnTo>
                  <a:cubicBezTo>
                    <a:pt x="8349" y="4222"/>
                    <a:pt x="8506" y="4379"/>
                    <a:pt x="8506" y="4568"/>
                  </a:cubicBezTo>
                  <a:lnTo>
                    <a:pt x="8506" y="7404"/>
                  </a:lnTo>
                  <a:lnTo>
                    <a:pt x="8475" y="7404"/>
                  </a:lnTo>
                  <a:cubicBezTo>
                    <a:pt x="8475" y="7593"/>
                    <a:pt x="8317" y="7750"/>
                    <a:pt x="8128" y="7750"/>
                  </a:cubicBezTo>
                  <a:lnTo>
                    <a:pt x="5324" y="7750"/>
                  </a:lnTo>
                  <a:cubicBezTo>
                    <a:pt x="5135" y="7750"/>
                    <a:pt x="4978" y="7593"/>
                    <a:pt x="4978" y="7404"/>
                  </a:cubicBezTo>
                  <a:lnTo>
                    <a:pt x="4978" y="6301"/>
                  </a:lnTo>
                  <a:cubicBezTo>
                    <a:pt x="4190" y="6144"/>
                    <a:pt x="3560" y="5451"/>
                    <a:pt x="3560" y="4568"/>
                  </a:cubicBezTo>
                  <a:cubicBezTo>
                    <a:pt x="3560" y="3592"/>
                    <a:pt x="4348" y="2804"/>
                    <a:pt x="5324" y="2804"/>
                  </a:cubicBezTo>
                  <a:close/>
                  <a:moveTo>
                    <a:pt x="1071" y="0"/>
                  </a:moveTo>
                  <a:cubicBezTo>
                    <a:pt x="473" y="0"/>
                    <a:pt x="0" y="473"/>
                    <a:pt x="0" y="1071"/>
                  </a:cubicBezTo>
                  <a:lnTo>
                    <a:pt x="0" y="8097"/>
                  </a:lnTo>
                  <a:cubicBezTo>
                    <a:pt x="0" y="8696"/>
                    <a:pt x="473" y="9168"/>
                    <a:pt x="1071" y="9168"/>
                  </a:cubicBezTo>
                  <a:lnTo>
                    <a:pt x="10964" y="9168"/>
                  </a:lnTo>
                  <a:cubicBezTo>
                    <a:pt x="11562" y="9168"/>
                    <a:pt x="12035" y="8696"/>
                    <a:pt x="12035" y="8097"/>
                  </a:cubicBezTo>
                  <a:lnTo>
                    <a:pt x="12035" y="2489"/>
                  </a:lnTo>
                  <a:cubicBezTo>
                    <a:pt x="12035" y="1891"/>
                    <a:pt x="11562" y="1418"/>
                    <a:pt x="10964" y="1418"/>
                  </a:cubicBezTo>
                  <a:lnTo>
                    <a:pt x="4820" y="1418"/>
                  </a:lnTo>
                  <a:lnTo>
                    <a:pt x="4411" y="599"/>
                  </a:lnTo>
                  <a:cubicBezTo>
                    <a:pt x="4222" y="252"/>
                    <a:pt x="3875" y="0"/>
                    <a:pt x="3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40"/>
          <p:cNvGrpSpPr/>
          <p:nvPr/>
        </p:nvGrpSpPr>
        <p:grpSpPr>
          <a:xfrm>
            <a:off x="4431899" y="3043763"/>
            <a:ext cx="330936" cy="330107"/>
            <a:chOff x="-47154000" y="3939275"/>
            <a:chExt cx="299300" cy="298550"/>
          </a:xfrm>
        </p:grpSpPr>
        <p:sp>
          <p:nvSpPr>
            <p:cNvPr id="358" name="Google Shape;358;p40"/>
            <p:cNvSpPr/>
            <p:nvPr/>
          </p:nvSpPr>
          <p:spPr>
            <a:xfrm>
              <a:off x="-47084700" y="4131475"/>
              <a:ext cx="159125" cy="106350"/>
            </a:xfrm>
            <a:custGeom>
              <a:avLst/>
              <a:gdLst/>
              <a:ahLst/>
              <a:cxnLst/>
              <a:rect l="l" t="t" r="r" b="b"/>
              <a:pathLst>
                <a:path w="6365" h="4254" extrusionOk="0">
                  <a:moveTo>
                    <a:pt x="4569" y="693"/>
                  </a:moveTo>
                  <a:cubicBezTo>
                    <a:pt x="4789" y="693"/>
                    <a:pt x="4947" y="851"/>
                    <a:pt x="4947" y="1040"/>
                  </a:cubicBezTo>
                  <a:cubicBezTo>
                    <a:pt x="4947" y="1260"/>
                    <a:pt x="4789" y="1418"/>
                    <a:pt x="4569" y="1418"/>
                  </a:cubicBezTo>
                  <a:lnTo>
                    <a:pt x="1796" y="1418"/>
                  </a:lnTo>
                  <a:cubicBezTo>
                    <a:pt x="1576" y="1418"/>
                    <a:pt x="1418" y="1260"/>
                    <a:pt x="1418" y="1040"/>
                  </a:cubicBezTo>
                  <a:cubicBezTo>
                    <a:pt x="1418" y="851"/>
                    <a:pt x="1576" y="693"/>
                    <a:pt x="1796" y="693"/>
                  </a:cubicBezTo>
                  <a:close/>
                  <a:moveTo>
                    <a:pt x="4569" y="2111"/>
                  </a:moveTo>
                  <a:cubicBezTo>
                    <a:pt x="4789" y="2111"/>
                    <a:pt x="4947" y="2268"/>
                    <a:pt x="4947" y="2457"/>
                  </a:cubicBezTo>
                  <a:cubicBezTo>
                    <a:pt x="4947" y="2678"/>
                    <a:pt x="4789" y="2835"/>
                    <a:pt x="4569" y="2835"/>
                  </a:cubicBezTo>
                  <a:lnTo>
                    <a:pt x="1796" y="2835"/>
                  </a:lnTo>
                  <a:cubicBezTo>
                    <a:pt x="1576" y="2835"/>
                    <a:pt x="1418" y="2678"/>
                    <a:pt x="1418" y="2457"/>
                  </a:cubicBezTo>
                  <a:cubicBezTo>
                    <a:pt x="1418" y="2268"/>
                    <a:pt x="1576" y="2111"/>
                    <a:pt x="1796" y="2111"/>
                  </a:cubicBezTo>
                  <a:close/>
                  <a:moveTo>
                    <a:pt x="0" y="0"/>
                  </a:moveTo>
                  <a:lnTo>
                    <a:pt x="0" y="1418"/>
                  </a:lnTo>
                  <a:lnTo>
                    <a:pt x="0" y="3875"/>
                  </a:lnTo>
                  <a:cubicBezTo>
                    <a:pt x="0" y="4096"/>
                    <a:pt x="158" y="4253"/>
                    <a:pt x="379" y="4253"/>
                  </a:cubicBezTo>
                  <a:lnTo>
                    <a:pt x="5986" y="4253"/>
                  </a:lnTo>
                  <a:cubicBezTo>
                    <a:pt x="6207" y="4253"/>
                    <a:pt x="6364" y="4096"/>
                    <a:pt x="6364" y="3875"/>
                  </a:cubicBezTo>
                  <a:lnTo>
                    <a:pt x="6364" y="1418"/>
                  </a:lnTo>
                  <a:lnTo>
                    <a:pt x="63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46979150" y="3943225"/>
              <a:ext cx="48050" cy="47275"/>
            </a:xfrm>
            <a:custGeom>
              <a:avLst/>
              <a:gdLst/>
              <a:ahLst/>
              <a:cxnLst/>
              <a:rect l="l" t="t" r="r" b="b"/>
              <a:pathLst>
                <a:path w="1922" h="1891" extrusionOk="0">
                  <a:moveTo>
                    <a:pt x="0" y="0"/>
                  </a:moveTo>
                  <a:lnTo>
                    <a:pt x="0" y="1891"/>
                  </a:lnTo>
                  <a:lnTo>
                    <a:pt x="1922" y="189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47154000" y="4026700"/>
              <a:ext cx="299300" cy="141025"/>
            </a:xfrm>
            <a:custGeom>
              <a:avLst/>
              <a:gdLst/>
              <a:ahLst/>
              <a:cxnLst/>
              <a:rect l="l" t="t" r="r" b="b"/>
              <a:pathLst>
                <a:path w="11972" h="5641" extrusionOk="0">
                  <a:moveTo>
                    <a:pt x="3151" y="2080"/>
                  </a:moveTo>
                  <a:cubicBezTo>
                    <a:pt x="3340" y="2080"/>
                    <a:pt x="3497" y="2238"/>
                    <a:pt x="3497" y="2458"/>
                  </a:cubicBezTo>
                  <a:cubicBezTo>
                    <a:pt x="3497" y="2647"/>
                    <a:pt x="3340" y="2805"/>
                    <a:pt x="3151" y="2805"/>
                  </a:cubicBezTo>
                  <a:cubicBezTo>
                    <a:pt x="2930" y="2805"/>
                    <a:pt x="2804" y="2647"/>
                    <a:pt x="2804" y="2458"/>
                  </a:cubicBezTo>
                  <a:cubicBezTo>
                    <a:pt x="2804" y="2238"/>
                    <a:pt x="2930" y="2080"/>
                    <a:pt x="3151" y="2080"/>
                  </a:cubicBezTo>
                  <a:close/>
                  <a:moveTo>
                    <a:pt x="4568" y="2080"/>
                  </a:moveTo>
                  <a:cubicBezTo>
                    <a:pt x="4757" y="2080"/>
                    <a:pt x="4915" y="2238"/>
                    <a:pt x="4915" y="2458"/>
                  </a:cubicBezTo>
                  <a:cubicBezTo>
                    <a:pt x="4915" y="2647"/>
                    <a:pt x="4757" y="2805"/>
                    <a:pt x="4568" y="2805"/>
                  </a:cubicBezTo>
                  <a:cubicBezTo>
                    <a:pt x="4348" y="2805"/>
                    <a:pt x="4190" y="2647"/>
                    <a:pt x="4190" y="2458"/>
                  </a:cubicBezTo>
                  <a:cubicBezTo>
                    <a:pt x="4190" y="2238"/>
                    <a:pt x="4348" y="2080"/>
                    <a:pt x="4568" y="2080"/>
                  </a:cubicBezTo>
                  <a:close/>
                  <a:moveTo>
                    <a:pt x="6648" y="2080"/>
                  </a:moveTo>
                  <a:cubicBezTo>
                    <a:pt x="6837" y="2080"/>
                    <a:pt x="6994" y="2238"/>
                    <a:pt x="6994" y="2458"/>
                  </a:cubicBezTo>
                  <a:cubicBezTo>
                    <a:pt x="6994" y="2647"/>
                    <a:pt x="6837" y="2805"/>
                    <a:pt x="6648" y="2805"/>
                  </a:cubicBezTo>
                  <a:lnTo>
                    <a:pt x="5923" y="2805"/>
                  </a:lnTo>
                  <a:cubicBezTo>
                    <a:pt x="5734" y="2805"/>
                    <a:pt x="5576" y="2647"/>
                    <a:pt x="5576" y="2458"/>
                  </a:cubicBezTo>
                  <a:cubicBezTo>
                    <a:pt x="5576" y="2238"/>
                    <a:pt x="5734" y="2080"/>
                    <a:pt x="5923" y="2080"/>
                  </a:cubicBezTo>
                  <a:close/>
                  <a:moveTo>
                    <a:pt x="8790" y="2080"/>
                  </a:moveTo>
                  <a:cubicBezTo>
                    <a:pt x="8979" y="2080"/>
                    <a:pt x="9136" y="2238"/>
                    <a:pt x="9136" y="2458"/>
                  </a:cubicBezTo>
                  <a:cubicBezTo>
                    <a:pt x="9136" y="2647"/>
                    <a:pt x="8979" y="2805"/>
                    <a:pt x="8790" y="2805"/>
                  </a:cubicBezTo>
                  <a:lnTo>
                    <a:pt x="8065" y="2805"/>
                  </a:lnTo>
                  <a:cubicBezTo>
                    <a:pt x="7876" y="2805"/>
                    <a:pt x="7719" y="2647"/>
                    <a:pt x="7719" y="2458"/>
                  </a:cubicBezTo>
                  <a:cubicBezTo>
                    <a:pt x="7719" y="2238"/>
                    <a:pt x="7876" y="2080"/>
                    <a:pt x="8065" y="2080"/>
                  </a:cubicBezTo>
                  <a:close/>
                  <a:moveTo>
                    <a:pt x="1071" y="1"/>
                  </a:moveTo>
                  <a:cubicBezTo>
                    <a:pt x="473" y="1"/>
                    <a:pt x="0" y="473"/>
                    <a:pt x="0" y="1072"/>
                  </a:cubicBezTo>
                  <a:lnTo>
                    <a:pt x="0" y="4569"/>
                  </a:lnTo>
                  <a:cubicBezTo>
                    <a:pt x="0" y="5168"/>
                    <a:pt x="473" y="5640"/>
                    <a:pt x="1071" y="5640"/>
                  </a:cubicBezTo>
                  <a:lnTo>
                    <a:pt x="2111" y="5640"/>
                  </a:lnTo>
                  <a:lnTo>
                    <a:pt x="2111" y="4223"/>
                  </a:lnTo>
                  <a:lnTo>
                    <a:pt x="1764" y="4223"/>
                  </a:lnTo>
                  <a:cubicBezTo>
                    <a:pt x="1575" y="4223"/>
                    <a:pt x="1418" y="4065"/>
                    <a:pt x="1418" y="3876"/>
                  </a:cubicBezTo>
                  <a:cubicBezTo>
                    <a:pt x="1418" y="3655"/>
                    <a:pt x="1575" y="3498"/>
                    <a:pt x="1764" y="3498"/>
                  </a:cubicBezTo>
                  <a:lnTo>
                    <a:pt x="10208" y="3498"/>
                  </a:lnTo>
                  <a:cubicBezTo>
                    <a:pt x="10397" y="3498"/>
                    <a:pt x="10554" y="3655"/>
                    <a:pt x="10554" y="3876"/>
                  </a:cubicBezTo>
                  <a:cubicBezTo>
                    <a:pt x="10554" y="4065"/>
                    <a:pt x="10397" y="4223"/>
                    <a:pt x="10208" y="4223"/>
                  </a:cubicBezTo>
                  <a:lnTo>
                    <a:pt x="9830" y="4223"/>
                  </a:lnTo>
                  <a:lnTo>
                    <a:pt x="9830" y="5640"/>
                  </a:lnTo>
                  <a:lnTo>
                    <a:pt x="10901" y="5640"/>
                  </a:lnTo>
                  <a:cubicBezTo>
                    <a:pt x="11499" y="5640"/>
                    <a:pt x="11972" y="5168"/>
                    <a:pt x="11972" y="4569"/>
                  </a:cubicBezTo>
                  <a:lnTo>
                    <a:pt x="11972" y="1072"/>
                  </a:lnTo>
                  <a:cubicBezTo>
                    <a:pt x="11972" y="473"/>
                    <a:pt x="11499" y="1"/>
                    <a:pt x="10901" y="1"/>
                  </a:cubicBezTo>
                  <a:lnTo>
                    <a:pt x="9830" y="1"/>
                  </a:lnTo>
                  <a:lnTo>
                    <a:pt x="9830" y="1072"/>
                  </a:lnTo>
                  <a:cubicBezTo>
                    <a:pt x="9830" y="1261"/>
                    <a:pt x="9672" y="1419"/>
                    <a:pt x="9483" y="1419"/>
                  </a:cubicBezTo>
                  <a:lnTo>
                    <a:pt x="2489" y="1419"/>
                  </a:lnTo>
                  <a:cubicBezTo>
                    <a:pt x="2268" y="1419"/>
                    <a:pt x="2111" y="1261"/>
                    <a:pt x="2111" y="1072"/>
                  </a:cubicBezTo>
                  <a:lnTo>
                    <a:pt x="21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47083125" y="3939275"/>
              <a:ext cx="158325" cy="106350"/>
            </a:xfrm>
            <a:custGeom>
              <a:avLst/>
              <a:gdLst/>
              <a:ahLst/>
              <a:cxnLst/>
              <a:rect l="l" t="t" r="r" b="b"/>
              <a:pathLst>
                <a:path w="6333" h="4254" extrusionOk="0">
                  <a:moveTo>
                    <a:pt x="347" y="1"/>
                  </a:moveTo>
                  <a:cubicBezTo>
                    <a:pt x="158" y="1"/>
                    <a:pt x="0" y="158"/>
                    <a:pt x="0" y="347"/>
                  </a:cubicBezTo>
                  <a:lnTo>
                    <a:pt x="0" y="3529"/>
                  </a:lnTo>
                  <a:lnTo>
                    <a:pt x="0" y="4254"/>
                  </a:lnTo>
                  <a:lnTo>
                    <a:pt x="6333" y="4254"/>
                  </a:lnTo>
                  <a:lnTo>
                    <a:pt x="6333" y="3498"/>
                  </a:lnTo>
                  <a:lnTo>
                    <a:pt x="6301" y="3498"/>
                  </a:lnTo>
                  <a:lnTo>
                    <a:pt x="6301" y="2805"/>
                  </a:lnTo>
                  <a:lnTo>
                    <a:pt x="3844" y="2805"/>
                  </a:lnTo>
                  <a:cubicBezTo>
                    <a:pt x="3655" y="2805"/>
                    <a:pt x="3498" y="2647"/>
                    <a:pt x="3498" y="2427"/>
                  </a:cubicBezTo>
                  <a:lnTo>
                    <a:pt x="3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40"/>
          <p:cNvGrpSpPr/>
          <p:nvPr/>
        </p:nvGrpSpPr>
        <p:grpSpPr>
          <a:xfrm>
            <a:off x="6064921" y="3041415"/>
            <a:ext cx="334924" cy="334820"/>
            <a:chOff x="5642475" y="1435075"/>
            <a:chExt cx="481975" cy="481825"/>
          </a:xfrm>
        </p:grpSpPr>
        <p:sp>
          <p:nvSpPr>
            <p:cNvPr id="366" name="Google Shape;366;p40"/>
            <p:cNvSpPr/>
            <p:nvPr/>
          </p:nvSpPr>
          <p:spPr>
            <a:xfrm>
              <a:off x="5642475" y="1435075"/>
              <a:ext cx="481975" cy="340675"/>
            </a:xfrm>
            <a:custGeom>
              <a:avLst/>
              <a:gdLst/>
              <a:ahLst/>
              <a:cxnLst/>
              <a:rect l="l" t="t" r="r" b="b"/>
              <a:pathLst>
                <a:path w="19279" h="13627" extrusionOk="0">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7" name="Google Shape;367;p40"/>
            <p:cNvSpPr/>
            <p:nvPr/>
          </p:nvSpPr>
          <p:spPr>
            <a:xfrm>
              <a:off x="5756375" y="1803975"/>
              <a:ext cx="254100" cy="112925"/>
            </a:xfrm>
            <a:custGeom>
              <a:avLst/>
              <a:gdLst/>
              <a:ahLst/>
              <a:cxnLst/>
              <a:rect l="l" t="t" r="r" b="b"/>
              <a:pathLst>
                <a:path w="10164" h="4517" extrusionOk="0">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8" name="Google Shape;368;p40"/>
            <p:cNvSpPr/>
            <p:nvPr/>
          </p:nvSpPr>
          <p:spPr>
            <a:xfrm>
              <a:off x="5843400" y="1537550"/>
              <a:ext cx="79975" cy="76125"/>
            </a:xfrm>
            <a:custGeom>
              <a:avLst/>
              <a:gdLst/>
              <a:ahLst/>
              <a:cxnLst/>
              <a:rect l="l" t="t" r="r" b="b"/>
              <a:pathLst>
                <a:path w="3199" h="3045" extrusionOk="0">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3" name="Imagen 2">
            <a:extLst>
              <a:ext uri="{FF2B5EF4-FFF2-40B4-BE49-F238E27FC236}">
                <a16:creationId xmlns:a16="http://schemas.microsoft.com/office/drawing/2014/main" id="{DBDEF4DC-6DC9-4576-A38D-3D065B5EEA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254" y="-314"/>
            <a:ext cx="5327542"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2"/>
        <p:cNvGrpSpPr/>
        <p:nvPr/>
      </p:nvGrpSpPr>
      <p:grpSpPr>
        <a:xfrm>
          <a:off x="0" y="0"/>
          <a:ext cx="0" cy="0"/>
          <a:chOff x="0" y="0"/>
          <a:chExt cx="0" cy="0"/>
        </a:xfrm>
      </p:grpSpPr>
      <p:grpSp>
        <p:nvGrpSpPr>
          <p:cNvPr id="30" name="Group 29">
            <a:extLst>
              <a:ext uri="{FF2B5EF4-FFF2-40B4-BE49-F238E27FC236}">
                <a16:creationId xmlns:a16="http://schemas.microsoft.com/office/drawing/2014/main" id="{387ADDF3-96F2-4CFC-A961-14113FC244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31" name="Straight Connector 30">
              <a:extLst>
                <a:ext uri="{FF2B5EF4-FFF2-40B4-BE49-F238E27FC236}">
                  <a16:creationId xmlns:a16="http://schemas.microsoft.com/office/drawing/2014/main" id="{B2195AFC-C4B1-4F21-9849-0E1B66F2B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21AB1A5-6C23-425A-ACBF-0D08C378E1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3259683F-7E6E-4F2B-B111-63DBFBD4F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54145D7C-848F-41FC-AF6F-961397D30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9AA40C3-8FF8-4143-9FD4-40F05CB5C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F1EF6D83-6402-4744-921F-6A5D16D93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E2BF1FF8-D859-496E-960A-4B09EDCC2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4037913A-DA6D-4F85-9684-18087E270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88B65EBE-E36D-4765-90B8-BB2A83148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48D8D2E7-9C8B-4675-A753-93F92FE53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2" name="Rectangle 4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718F4D3D-019A-459C-BD6E-A76A8C2B00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4751286" cy="5139735"/>
          </a:xfrm>
          <a:custGeom>
            <a:avLst/>
            <a:gdLst/>
            <a:ahLst/>
            <a:cxnLst/>
            <a:rect l="l" t="t" r="r" b="b"/>
            <a:pathLst>
              <a:path w="6335075" h="6852994">
                <a:moveTo>
                  <a:pt x="0" y="0"/>
                </a:moveTo>
                <a:lnTo>
                  <a:pt x="6047365" y="0"/>
                </a:lnTo>
                <a:lnTo>
                  <a:pt x="2873531" y="6852993"/>
                </a:lnTo>
                <a:lnTo>
                  <a:pt x="6335075" y="6852993"/>
                </a:lnTo>
                <a:lnTo>
                  <a:pt x="6335075" y="6852994"/>
                </a:lnTo>
                <a:lnTo>
                  <a:pt x="0" y="6852994"/>
                </a:lnTo>
                <a:close/>
              </a:path>
            </a:pathLst>
          </a:custGeom>
        </p:spPr>
      </p:pic>
      <p:pic>
        <p:nvPicPr>
          <p:cNvPr id="6" name="Imagen 5">
            <a:extLst>
              <a:ext uri="{FF2B5EF4-FFF2-40B4-BE49-F238E27FC236}">
                <a16:creationId xmlns:a16="http://schemas.microsoft.com/office/drawing/2014/main" id="{E53EEF7B-61AC-44D8-88E2-E1BAD1AA241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87692" y="10"/>
            <a:ext cx="6856308" cy="5143490"/>
          </a:xfrm>
          <a:custGeom>
            <a:avLst/>
            <a:gdLst/>
            <a:ahLst/>
            <a:cxnLst/>
            <a:rect l="l" t="t" r="r" b="b"/>
            <a:pathLst>
              <a:path w="9141744" h="6858000">
                <a:moveTo>
                  <a:pt x="3178693" y="0"/>
                </a:moveTo>
                <a:lnTo>
                  <a:pt x="9141744" y="0"/>
                </a:lnTo>
                <a:lnTo>
                  <a:pt x="9141744" y="6858000"/>
                </a:lnTo>
                <a:lnTo>
                  <a:pt x="0" y="6858000"/>
                </a:lnTo>
                <a:close/>
              </a:path>
            </a:pathLst>
          </a:custGeom>
        </p:spPr>
      </p:pic>
    </p:spTree>
    <p:extLst>
      <p:ext uri="{BB962C8B-B14F-4D97-AF65-F5344CB8AC3E}">
        <p14:creationId xmlns:p14="http://schemas.microsoft.com/office/powerpoint/2010/main" val="3094223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2"/>
        <p:cNvGrpSpPr/>
        <p:nvPr/>
      </p:nvGrpSpPr>
      <p:grpSpPr>
        <a:xfrm>
          <a:off x="0" y="0"/>
          <a:ext cx="0" cy="0"/>
          <a:chOff x="0" y="0"/>
          <a:chExt cx="0" cy="0"/>
        </a:xfrm>
      </p:grpSpPr>
      <p:grpSp>
        <p:nvGrpSpPr>
          <p:cNvPr id="10" name="Group 9">
            <a:extLst>
              <a:ext uri="{FF2B5EF4-FFF2-40B4-BE49-F238E27FC236}">
                <a16:creationId xmlns:a16="http://schemas.microsoft.com/office/drawing/2014/main" id="{387ADDF3-96F2-4CFC-A961-14113FC244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1" name="Straight Connector 10">
              <a:extLst>
                <a:ext uri="{FF2B5EF4-FFF2-40B4-BE49-F238E27FC236}">
                  <a16:creationId xmlns:a16="http://schemas.microsoft.com/office/drawing/2014/main" id="{B2195AFC-C4B1-4F21-9849-0E1B66F2B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21AB1A5-6C23-425A-ACBF-0D08C378E1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259683F-7E6E-4F2B-B111-63DBFBD4F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4145D7C-848F-41FC-AF6F-961397D30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9AA40C3-8FF8-4143-9FD4-40F05CB5C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1EF6D83-6402-4744-921F-6A5D16D93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2BF1FF8-D859-496E-960A-4B09EDCC2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037913A-DA6D-4F85-9684-18087E270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8B65EBE-E36D-4765-90B8-BB2A83148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8D8D2E7-9C8B-4675-A753-93F92FE53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F06FEEEA-40B6-4346-8814-86F561A5AF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b="-3"/>
          <a:stretch/>
        </p:blipFill>
        <p:spPr>
          <a:xfrm>
            <a:off x="20" y="10"/>
            <a:ext cx="4751286" cy="5139735"/>
          </a:xfrm>
          <a:custGeom>
            <a:avLst/>
            <a:gdLst/>
            <a:ahLst/>
            <a:cxnLst/>
            <a:rect l="l" t="t" r="r" b="b"/>
            <a:pathLst>
              <a:path w="6335075" h="6852994">
                <a:moveTo>
                  <a:pt x="0" y="0"/>
                </a:moveTo>
                <a:lnTo>
                  <a:pt x="6047365" y="0"/>
                </a:lnTo>
                <a:lnTo>
                  <a:pt x="2873531" y="6852993"/>
                </a:lnTo>
                <a:lnTo>
                  <a:pt x="6335075" y="6852993"/>
                </a:lnTo>
                <a:lnTo>
                  <a:pt x="6335075" y="6852994"/>
                </a:lnTo>
                <a:lnTo>
                  <a:pt x="0" y="6852994"/>
                </a:lnTo>
                <a:close/>
              </a:path>
            </a:pathLst>
          </a:custGeom>
        </p:spPr>
      </p:pic>
      <p:pic>
        <p:nvPicPr>
          <p:cNvPr id="5" name="Imagen 4">
            <a:extLst>
              <a:ext uri="{FF2B5EF4-FFF2-40B4-BE49-F238E27FC236}">
                <a16:creationId xmlns:a16="http://schemas.microsoft.com/office/drawing/2014/main" id="{718F4D3D-019A-459C-BD6E-A76A8C2B00C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87692" y="10"/>
            <a:ext cx="6856308" cy="5143490"/>
          </a:xfrm>
          <a:custGeom>
            <a:avLst/>
            <a:gdLst/>
            <a:ahLst/>
            <a:cxnLst/>
            <a:rect l="l" t="t" r="r" b="b"/>
            <a:pathLst>
              <a:path w="9141744" h="6858000">
                <a:moveTo>
                  <a:pt x="3178693" y="0"/>
                </a:moveTo>
                <a:lnTo>
                  <a:pt x="9141744" y="0"/>
                </a:lnTo>
                <a:lnTo>
                  <a:pt x="9141744" y="6858000"/>
                </a:lnTo>
                <a:lnTo>
                  <a:pt x="0" y="6858000"/>
                </a:lnTo>
                <a:close/>
              </a:path>
            </a:pathLst>
          </a:custGeom>
        </p:spPr>
      </p:pic>
    </p:spTree>
    <p:extLst>
      <p:ext uri="{BB962C8B-B14F-4D97-AF65-F5344CB8AC3E}">
        <p14:creationId xmlns:p14="http://schemas.microsoft.com/office/powerpoint/2010/main" val="3084948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2"/>
        <p:cNvGrpSpPr/>
        <p:nvPr/>
      </p:nvGrpSpPr>
      <p:grpSpPr>
        <a:xfrm>
          <a:off x="0" y="0"/>
          <a:ext cx="0" cy="0"/>
          <a:chOff x="0" y="0"/>
          <a:chExt cx="0" cy="0"/>
        </a:xfrm>
      </p:grpSpPr>
      <p:grpSp>
        <p:nvGrpSpPr>
          <p:cNvPr id="10" name="Group 9">
            <a:extLst>
              <a:ext uri="{FF2B5EF4-FFF2-40B4-BE49-F238E27FC236}">
                <a16:creationId xmlns:a16="http://schemas.microsoft.com/office/drawing/2014/main" id="{387ADDF3-96F2-4CFC-A961-14113FC244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1" name="Straight Connector 10">
              <a:extLst>
                <a:ext uri="{FF2B5EF4-FFF2-40B4-BE49-F238E27FC236}">
                  <a16:creationId xmlns:a16="http://schemas.microsoft.com/office/drawing/2014/main" id="{B2195AFC-C4B1-4F21-9849-0E1B66F2B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21AB1A5-6C23-425A-ACBF-0D08C378E1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259683F-7E6E-4F2B-B111-63DBFBD4F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4145D7C-848F-41FC-AF6F-961397D30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9AA40C3-8FF8-4143-9FD4-40F05CB5C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1EF6D83-6402-4744-921F-6A5D16D93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2BF1FF8-D859-496E-960A-4B09EDCC2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037913A-DA6D-4F85-9684-18087E270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8B65EBE-E36D-4765-90B8-BB2A83148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8D8D2E7-9C8B-4675-A753-93F92FE53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718F4D3D-019A-459C-BD6E-A76A8C2B00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29" y="54610"/>
            <a:ext cx="5151100" cy="5572236"/>
          </a:xfrm>
          <a:custGeom>
            <a:avLst/>
            <a:gdLst/>
            <a:ahLst/>
            <a:cxnLst/>
            <a:rect l="l" t="t" r="r" b="b"/>
            <a:pathLst>
              <a:path w="6335075" h="6852994">
                <a:moveTo>
                  <a:pt x="0" y="0"/>
                </a:moveTo>
                <a:lnTo>
                  <a:pt x="6047365" y="0"/>
                </a:lnTo>
                <a:lnTo>
                  <a:pt x="2873531" y="6852993"/>
                </a:lnTo>
                <a:lnTo>
                  <a:pt x="6335075" y="6852993"/>
                </a:lnTo>
                <a:lnTo>
                  <a:pt x="6335075" y="6852994"/>
                </a:lnTo>
                <a:lnTo>
                  <a:pt x="0" y="6852994"/>
                </a:lnTo>
                <a:close/>
              </a:path>
            </a:pathLst>
          </a:custGeom>
        </p:spPr>
      </p:pic>
      <p:pic>
        <p:nvPicPr>
          <p:cNvPr id="3" name="Imagen 2">
            <a:extLst>
              <a:ext uri="{FF2B5EF4-FFF2-40B4-BE49-F238E27FC236}">
                <a16:creationId xmlns:a16="http://schemas.microsoft.com/office/drawing/2014/main" id="{1A582EDB-20AE-40D9-8CE1-6C8E651FBA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5863" y="108585"/>
            <a:ext cx="6346753" cy="4761230"/>
          </a:xfrm>
          <a:custGeom>
            <a:avLst/>
            <a:gdLst/>
            <a:ahLst/>
            <a:cxnLst/>
            <a:rect l="l" t="t" r="r" b="b"/>
            <a:pathLst>
              <a:path w="9141744" h="6858000">
                <a:moveTo>
                  <a:pt x="3178693" y="0"/>
                </a:moveTo>
                <a:lnTo>
                  <a:pt x="9141744" y="0"/>
                </a:lnTo>
                <a:lnTo>
                  <a:pt x="9141744" y="6858000"/>
                </a:lnTo>
                <a:lnTo>
                  <a:pt x="0" y="6858000"/>
                </a:lnTo>
                <a:close/>
              </a:path>
            </a:pathLst>
          </a:custGeom>
        </p:spPr>
      </p:pic>
    </p:spTree>
    <p:extLst>
      <p:ext uri="{BB962C8B-B14F-4D97-AF65-F5344CB8AC3E}">
        <p14:creationId xmlns:p14="http://schemas.microsoft.com/office/powerpoint/2010/main" val="2162655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2"/>
        <p:cNvGrpSpPr/>
        <p:nvPr/>
      </p:nvGrpSpPr>
      <p:grpSpPr>
        <a:xfrm>
          <a:off x="0" y="0"/>
          <a:ext cx="0" cy="0"/>
          <a:chOff x="0" y="0"/>
          <a:chExt cx="0" cy="0"/>
        </a:xfrm>
      </p:grpSpPr>
      <p:grpSp>
        <p:nvGrpSpPr>
          <p:cNvPr id="10" name="Group 9">
            <a:extLst>
              <a:ext uri="{FF2B5EF4-FFF2-40B4-BE49-F238E27FC236}">
                <a16:creationId xmlns:a16="http://schemas.microsoft.com/office/drawing/2014/main" id="{387ADDF3-96F2-4CFC-A961-14113FC244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1" name="Straight Connector 10">
              <a:extLst>
                <a:ext uri="{FF2B5EF4-FFF2-40B4-BE49-F238E27FC236}">
                  <a16:creationId xmlns:a16="http://schemas.microsoft.com/office/drawing/2014/main" id="{B2195AFC-C4B1-4F21-9849-0E1B66F2B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21AB1A5-6C23-425A-ACBF-0D08C378E1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259683F-7E6E-4F2B-B111-63DBFBD4F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4145D7C-848F-41FC-AF6F-961397D30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9AA40C3-8FF8-4143-9FD4-40F05CB5C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1EF6D83-6402-4744-921F-6A5D16D93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2BF1FF8-D859-496E-960A-4B09EDCC2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037913A-DA6D-4F85-9684-18087E270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8B65EBE-E36D-4765-90B8-BB2A83148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8D8D2E7-9C8B-4675-A753-93F92FE53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718F4D3D-019A-459C-BD6E-A76A8C2B00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4751286" cy="5139735"/>
          </a:xfrm>
          <a:custGeom>
            <a:avLst/>
            <a:gdLst/>
            <a:ahLst/>
            <a:cxnLst/>
            <a:rect l="l" t="t" r="r" b="b"/>
            <a:pathLst>
              <a:path w="6335075" h="6852994">
                <a:moveTo>
                  <a:pt x="0" y="0"/>
                </a:moveTo>
                <a:lnTo>
                  <a:pt x="6047365" y="0"/>
                </a:lnTo>
                <a:lnTo>
                  <a:pt x="2873531" y="6852993"/>
                </a:lnTo>
                <a:lnTo>
                  <a:pt x="6335075" y="6852993"/>
                </a:lnTo>
                <a:lnTo>
                  <a:pt x="6335075" y="6852994"/>
                </a:lnTo>
                <a:lnTo>
                  <a:pt x="0" y="6852994"/>
                </a:lnTo>
                <a:close/>
              </a:path>
            </a:pathLst>
          </a:custGeom>
        </p:spPr>
      </p:pic>
      <p:pic>
        <p:nvPicPr>
          <p:cNvPr id="3" name="Imagen 2">
            <a:extLst>
              <a:ext uri="{FF2B5EF4-FFF2-40B4-BE49-F238E27FC236}">
                <a16:creationId xmlns:a16="http://schemas.microsoft.com/office/drawing/2014/main" id="{B1FDFABD-56E2-469B-9300-1AE7501250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87692" y="10"/>
            <a:ext cx="6856308" cy="5143490"/>
          </a:xfrm>
          <a:custGeom>
            <a:avLst/>
            <a:gdLst/>
            <a:ahLst/>
            <a:cxnLst/>
            <a:rect l="l" t="t" r="r" b="b"/>
            <a:pathLst>
              <a:path w="9141744" h="6858000">
                <a:moveTo>
                  <a:pt x="3178693" y="0"/>
                </a:moveTo>
                <a:lnTo>
                  <a:pt x="9141744" y="0"/>
                </a:lnTo>
                <a:lnTo>
                  <a:pt x="9141744" y="6858000"/>
                </a:lnTo>
                <a:lnTo>
                  <a:pt x="0" y="6858000"/>
                </a:lnTo>
                <a:close/>
              </a:path>
            </a:pathLst>
          </a:custGeom>
        </p:spPr>
      </p:pic>
    </p:spTree>
    <p:extLst>
      <p:ext uri="{BB962C8B-B14F-4D97-AF65-F5344CB8AC3E}">
        <p14:creationId xmlns:p14="http://schemas.microsoft.com/office/powerpoint/2010/main" val="4262689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2"/>
        <p:cNvGrpSpPr/>
        <p:nvPr/>
      </p:nvGrpSpPr>
      <p:grpSpPr>
        <a:xfrm>
          <a:off x="0" y="0"/>
          <a:ext cx="0" cy="0"/>
          <a:chOff x="0" y="0"/>
          <a:chExt cx="0" cy="0"/>
        </a:xfrm>
      </p:grpSpPr>
      <p:grpSp>
        <p:nvGrpSpPr>
          <p:cNvPr id="10" name="Group 9">
            <a:extLst>
              <a:ext uri="{FF2B5EF4-FFF2-40B4-BE49-F238E27FC236}">
                <a16:creationId xmlns:a16="http://schemas.microsoft.com/office/drawing/2014/main" id="{387ADDF3-96F2-4CFC-A961-14113FC244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1" name="Straight Connector 10">
              <a:extLst>
                <a:ext uri="{FF2B5EF4-FFF2-40B4-BE49-F238E27FC236}">
                  <a16:creationId xmlns:a16="http://schemas.microsoft.com/office/drawing/2014/main" id="{B2195AFC-C4B1-4F21-9849-0E1B66F2B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21AB1A5-6C23-425A-ACBF-0D08C378E1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259683F-7E6E-4F2B-B111-63DBFBD4F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4145D7C-848F-41FC-AF6F-961397D30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9AA40C3-8FF8-4143-9FD4-40F05CB5C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1EF6D83-6402-4744-921F-6A5D16D93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E2BF1FF8-D859-496E-960A-4B09EDCC2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037913A-DA6D-4F85-9684-18087E270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8B65EBE-E36D-4765-90B8-BB2A83148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8D8D2E7-9C8B-4675-A753-93F92FE53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718F4D3D-019A-459C-BD6E-A76A8C2B00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4751286" cy="5139735"/>
          </a:xfrm>
          <a:custGeom>
            <a:avLst/>
            <a:gdLst/>
            <a:ahLst/>
            <a:cxnLst/>
            <a:rect l="l" t="t" r="r" b="b"/>
            <a:pathLst>
              <a:path w="6335075" h="6852994">
                <a:moveTo>
                  <a:pt x="0" y="0"/>
                </a:moveTo>
                <a:lnTo>
                  <a:pt x="6047365" y="0"/>
                </a:lnTo>
                <a:lnTo>
                  <a:pt x="2873531" y="6852993"/>
                </a:lnTo>
                <a:lnTo>
                  <a:pt x="6335075" y="6852993"/>
                </a:lnTo>
                <a:lnTo>
                  <a:pt x="6335075" y="6852994"/>
                </a:lnTo>
                <a:lnTo>
                  <a:pt x="0" y="6852994"/>
                </a:lnTo>
                <a:close/>
              </a:path>
            </a:pathLst>
          </a:custGeom>
        </p:spPr>
      </p:pic>
      <p:pic>
        <p:nvPicPr>
          <p:cNvPr id="3" name="Imagen 2">
            <a:extLst>
              <a:ext uri="{FF2B5EF4-FFF2-40B4-BE49-F238E27FC236}">
                <a16:creationId xmlns:a16="http://schemas.microsoft.com/office/drawing/2014/main" id="{49108880-F29F-4C9B-A299-E65E6418368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87692" y="10"/>
            <a:ext cx="6856308" cy="5143490"/>
          </a:xfrm>
          <a:custGeom>
            <a:avLst/>
            <a:gdLst/>
            <a:ahLst/>
            <a:cxnLst/>
            <a:rect l="l" t="t" r="r" b="b"/>
            <a:pathLst>
              <a:path w="9141744" h="6858000">
                <a:moveTo>
                  <a:pt x="3178693" y="0"/>
                </a:moveTo>
                <a:lnTo>
                  <a:pt x="9141744" y="0"/>
                </a:lnTo>
                <a:lnTo>
                  <a:pt x="9141744" y="6858000"/>
                </a:lnTo>
                <a:lnTo>
                  <a:pt x="0" y="6858000"/>
                </a:lnTo>
                <a:close/>
              </a:path>
            </a:pathLst>
          </a:custGeom>
        </p:spPr>
      </p:pic>
    </p:spTree>
    <p:extLst>
      <p:ext uri="{BB962C8B-B14F-4D97-AF65-F5344CB8AC3E}">
        <p14:creationId xmlns:p14="http://schemas.microsoft.com/office/powerpoint/2010/main" val="1423453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2"/>
        <p:cNvGrpSpPr/>
        <p:nvPr/>
      </p:nvGrpSpPr>
      <p:grpSpPr>
        <a:xfrm>
          <a:off x="0" y="0"/>
          <a:ext cx="0" cy="0"/>
          <a:chOff x="0" y="0"/>
          <a:chExt cx="0" cy="0"/>
        </a:xfrm>
      </p:grpSpPr>
      <p:sp>
        <p:nvSpPr>
          <p:cNvPr id="143" name="Google Shape;143;p29"/>
          <p:cNvSpPr txBox="1">
            <a:spLocks noGrp="1"/>
          </p:cNvSpPr>
          <p:nvPr>
            <p:ph type="body" idx="1"/>
          </p:nvPr>
        </p:nvSpPr>
        <p:spPr>
          <a:xfrm>
            <a:off x="126371" y="825949"/>
            <a:ext cx="7134508" cy="4001101"/>
          </a:xfrm>
          <a:prstGeom prst="rect">
            <a:avLst/>
          </a:prstGeom>
        </p:spPr>
        <p:txBody>
          <a:bodyPr spcFirstLastPara="1" wrap="square" lIns="91425" tIns="91425" rIns="91425" bIns="91425" anchor="t" anchorCtr="0">
            <a:noAutofit/>
          </a:bodyPr>
          <a:lstStyle/>
          <a:p>
            <a:pPr algn="just"/>
            <a:r>
              <a:rPr lang="es-ES" b="1" i="0" dirty="0">
                <a:solidFill>
                  <a:schemeClr val="accent1">
                    <a:lumMod val="60000"/>
                    <a:lumOff val="40000"/>
                  </a:schemeClr>
                </a:solidFill>
                <a:effectLst/>
                <a:latin typeface="Exo 2" panose="020B0604020202020204" charset="0"/>
              </a:rPr>
              <a:t>Corresponde a la primera fase del movimiento Cubista entre 1908 y 1911 aproximadamente.</a:t>
            </a:r>
          </a:p>
          <a:p>
            <a:pPr algn="just"/>
            <a:r>
              <a:rPr lang="es-ES" b="1" dirty="0">
                <a:solidFill>
                  <a:schemeClr val="accent1">
                    <a:lumMod val="60000"/>
                    <a:lumOff val="40000"/>
                  </a:schemeClr>
                </a:solidFill>
                <a:latin typeface="Exo 2" panose="020B0604020202020204" charset="0"/>
              </a:rPr>
              <a:t>Sus principales representantes son Pablo Picasso y Georges Braque.</a:t>
            </a:r>
            <a:r>
              <a:rPr lang="es-ES" b="1" i="0" dirty="0">
                <a:solidFill>
                  <a:schemeClr val="accent1">
                    <a:lumMod val="60000"/>
                    <a:lumOff val="40000"/>
                  </a:schemeClr>
                </a:solidFill>
                <a:effectLst/>
                <a:latin typeface="Exo 2" panose="020B0604020202020204" charset="0"/>
              </a:rPr>
              <a:t> </a:t>
            </a:r>
          </a:p>
          <a:p>
            <a:pPr algn="just"/>
            <a:r>
              <a:rPr lang="es-ES" b="1" dirty="0">
                <a:solidFill>
                  <a:schemeClr val="accent1">
                    <a:lumMod val="60000"/>
                    <a:lumOff val="40000"/>
                  </a:schemeClr>
                </a:solidFill>
                <a:latin typeface="Exo 2" panose="020B0604020202020204" charset="0"/>
              </a:rPr>
              <a:t>Se </a:t>
            </a:r>
            <a:r>
              <a:rPr lang="es-ES" b="1" i="0" dirty="0">
                <a:solidFill>
                  <a:schemeClr val="accent1">
                    <a:lumMod val="60000"/>
                    <a:lumOff val="40000"/>
                  </a:schemeClr>
                </a:solidFill>
                <a:effectLst/>
                <a:latin typeface="Exo 2" panose="020B0604020202020204" charset="0"/>
              </a:rPr>
              <a:t>caracteriza por el análisis estructural de las formas y la preocupación fundamental de la pintura cubista es conseguir el equilibrio estructural del cuadro, considerado éste como espacio en el que se ordenan las formas. </a:t>
            </a:r>
          </a:p>
          <a:p>
            <a:pPr algn="just"/>
            <a:r>
              <a:rPr lang="es-ES" b="1" i="0" dirty="0">
                <a:solidFill>
                  <a:schemeClr val="accent1">
                    <a:lumMod val="60000"/>
                    <a:lumOff val="40000"/>
                  </a:schemeClr>
                </a:solidFill>
                <a:effectLst/>
                <a:latin typeface="Exo 2" panose="020B0604020202020204" charset="0"/>
              </a:rPr>
              <a:t>El Cubismo se opone a la vista parcial y, en oposición a la pintura que concibe el cuadro como una parte de la naturaleza, al modo en que miramos a través de una ventana. </a:t>
            </a:r>
          </a:p>
          <a:p>
            <a:pPr algn="just"/>
            <a:r>
              <a:rPr lang="es-ES" b="1" dirty="0">
                <a:solidFill>
                  <a:schemeClr val="accent1">
                    <a:lumMod val="60000"/>
                    <a:lumOff val="40000"/>
                  </a:schemeClr>
                </a:solidFill>
                <a:latin typeface="Exo 2" panose="020B0604020202020204" charset="0"/>
              </a:rPr>
              <a:t>Se vale de una mirada simultánea del  o los objetos. Buscan la visió</a:t>
            </a:r>
            <a:r>
              <a:rPr lang="es-ES" b="1" i="0" dirty="0">
                <a:solidFill>
                  <a:schemeClr val="accent1">
                    <a:lumMod val="60000"/>
                    <a:lumOff val="40000"/>
                  </a:schemeClr>
                </a:solidFill>
                <a:effectLst/>
                <a:latin typeface="Exo 2" panose="020B0604020202020204" charset="0"/>
              </a:rPr>
              <a:t>n total y simultánea de ellos. No se pretende engañar, sino transcribir al pie de la letra la realidad.</a:t>
            </a:r>
          </a:p>
          <a:p>
            <a:pPr algn="just"/>
            <a:r>
              <a:rPr lang="es-ES" b="1" i="0" dirty="0">
                <a:solidFill>
                  <a:schemeClr val="accent1">
                    <a:lumMod val="60000"/>
                    <a:lumOff val="40000"/>
                  </a:schemeClr>
                </a:solidFill>
                <a:effectLst/>
                <a:latin typeface="Exo 2" panose="020B0604020202020204" charset="0"/>
              </a:rPr>
              <a:t>Las obras de Picasso y Braque en este periodo estuvieron marcadas por un estilo al que se subordinaba la realidad en favor de la unidad estructural del cuadro.</a:t>
            </a:r>
          </a:p>
          <a:p>
            <a:pPr algn="just"/>
            <a:r>
              <a:rPr lang="es-ES" b="1" i="0" dirty="0">
                <a:solidFill>
                  <a:schemeClr val="accent1">
                    <a:lumMod val="60000"/>
                    <a:lumOff val="40000"/>
                  </a:schemeClr>
                </a:solidFill>
                <a:effectLst/>
                <a:latin typeface="Exo 2" panose="020B0604020202020204" charset="0"/>
              </a:rPr>
              <a:t>La técnica del facetado fue uno de sus principales recursos: consiste en representar el espacio por facetas, es decir, ofrecer una visión fragmentada por parcelas que se reúnen en el cuadro. </a:t>
            </a:r>
            <a:endParaRPr b="1" dirty="0">
              <a:solidFill>
                <a:schemeClr val="accent1">
                  <a:lumMod val="60000"/>
                  <a:lumOff val="40000"/>
                </a:schemeClr>
              </a:solidFill>
              <a:latin typeface="Exo 2" panose="020B0604020202020204" charset="0"/>
            </a:endParaRPr>
          </a:p>
        </p:txBody>
      </p:sp>
      <p:sp>
        <p:nvSpPr>
          <p:cNvPr id="144" name="Google Shape;144;p29"/>
          <p:cNvSpPr txBox="1">
            <a:spLocks noGrp="1"/>
          </p:cNvSpPr>
          <p:nvPr>
            <p:ph type="ctrTitle"/>
          </p:nvPr>
        </p:nvSpPr>
        <p:spPr>
          <a:xfrm>
            <a:off x="-76600" y="316450"/>
            <a:ext cx="5214300"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CUBISMO ANALÍTICO</a:t>
            </a:r>
            <a:endParaRPr dirty="0"/>
          </a:p>
          <a:p>
            <a:pPr marL="0" lvl="0" indent="0" algn="l" rtl="0">
              <a:spcBef>
                <a:spcPts val="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31"/>
        <p:cNvGrpSpPr/>
        <p:nvPr/>
      </p:nvGrpSpPr>
      <p:grpSpPr>
        <a:xfrm>
          <a:off x="0" y="0"/>
          <a:ext cx="0" cy="0"/>
          <a:chOff x="0" y="0"/>
          <a:chExt cx="0" cy="0"/>
        </a:xfrm>
      </p:grpSpPr>
      <p:sp>
        <p:nvSpPr>
          <p:cNvPr id="633" name="Google Shape;633;p54"/>
          <p:cNvSpPr txBox="1">
            <a:spLocks noGrp="1"/>
          </p:cNvSpPr>
          <p:nvPr>
            <p:ph type="body" idx="4294967295"/>
          </p:nvPr>
        </p:nvSpPr>
        <p:spPr>
          <a:xfrm>
            <a:off x="1908073" y="3601616"/>
            <a:ext cx="7047300" cy="440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CL" sz="1200" dirty="0">
                <a:solidFill>
                  <a:schemeClr val="lt1"/>
                </a:solidFill>
                <a:latin typeface="Arial"/>
                <a:ea typeface="Arial"/>
                <a:cs typeface="Arial"/>
                <a:sym typeface="Arial"/>
              </a:rPr>
              <a:t>I</a:t>
            </a:r>
            <a:r>
              <a:rPr lang="en" sz="1200" dirty="0">
                <a:solidFill>
                  <a:schemeClr val="lt1"/>
                </a:solidFill>
                <a:latin typeface="Arial"/>
                <a:ea typeface="Arial"/>
                <a:cs typeface="Arial"/>
                <a:sym typeface="Arial"/>
              </a:rPr>
              <a:t>mágenes en:</a:t>
            </a:r>
          </a:p>
          <a:p>
            <a:pPr marL="0" lvl="0" indent="0" rtl="0">
              <a:spcBef>
                <a:spcPts val="0"/>
              </a:spcBef>
              <a:spcAft>
                <a:spcPts val="0"/>
              </a:spcAft>
              <a:buNone/>
            </a:pPr>
            <a:r>
              <a:rPr lang="es-CL" sz="1200" dirty="0">
                <a:solidFill>
                  <a:schemeClr val="lt1"/>
                </a:solidFill>
                <a:latin typeface="Arial"/>
                <a:ea typeface="Arial"/>
                <a:cs typeface="Arial"/>
                <a:sym typeface="Arial"/>
              </a:rPr>
              <a:t>W</a:t>
            </a:r>
            <a:r>
              <a:rPr lang="en" sz="1200" dirty="0">
                <a:solidFill>
                  <a:schemeClr val="lt1"/>
                </a:solidFill>
                <a:latin typeface="Arial"/>
                <a:ea typeface="Arial"/>
                <a:cs typeface="Arial"/>
                <a:sym typeface="Arial"/>
              </a:rPr>
              <a:t>ikiart.org</a:t>
            </a:r>
          </a:p>
          <a:p>
            <a:pPr marL="0" lvl="0" indent="0" rtl="0">
              <a:spcBef>
                <a:spcPts val="0"/>
              </a:spcBef>
              <a:spcAft>
                <a:spcPts val="0"/>
              </a:spcAft>
              <a:buNone/>
            </a:pPr>
            <a:r>
              <a:rPr lang="en" sz="1200" dirty="0">
                <a:solidFill>
                  <a:schemeClr val="lt1"/>
                </a:solidFill>
                <a:latin typeface="Arial"/>
                <a:ea typeface="Arial"/>
                <a:cs typeface="Arial"/>
                <a:sym typeface="Arial"/>
              </a:rPr>
              <a:t>Wikipedia.org</a:t>
            </a:r>
          </a:p>
          <a:p>
            <a:pPr marL="0" lvl="0" indent="0" rtl="0">
              <a:spcBef>
                <a:spcPts val="0"/>
              </a:spcBef>
              <a:spcAft>
                <a:spcPts val="0"/>
              </a:spcAft>
              <a:buNone/>
            </a:pPr>
            <a:r>
              <a:rPr lang="en" sz="1200" dirty="0">
                <a:solidFill>
                  <a:schemeClr val="lt1"/>
                </a:solidFill>
                <a:latin typeface="Arial"/>
                <a:ea typeface="Arial"/>
                <a:cs typeface="Arial"/>
                <a:sym typeface="Arial"/>
              </a:rPr>
              <a:t>Museo </a:t>
            </a:r>
            <a:r>
              <a:rPr lang="es-CL" sz="1200" dirty="0">
                <a:solidFill>
                  <a:schemeClr val="lt1"/>
                </a:solidFill>
                <a:latin typeface="Arial"/>
                <a:ea typeface="Arial"/>
                <a:cs typeface="Arial"/>
                <a:sym typeface="Arial"/>
              </a:rPr>
              <a:t>https://www.museothyssen.org/</a:t>
            </a:r>
            <a:r>
              <a:rPr lang="en" sz="1200" dirty="0">
                <a:solidFill>
                  <a:schemeClr val="lt1"/>
                </a:solidFill>
                <a:latin typeface="Arial"/>
                <a:ea typeface="Arial"/>
                <a:cs typeface="Arial"/>
                <a:sym typeface="Arial"/>
              </a:rPr>
              <a:t>:</a:t>
            </a:r>
            <a:endParaRPr sz="1200" dirty="0">
              <a:solidFill>
                <a:schemeClr val="lt1"/>
              </a:solidFill>
              <a:latin typeface="Arial"/>
              <a:ea typeface="Arial"/>
              <a:cs typeface="Arial"/>
              <a:sym typeface="Arial"/>
            </a:endParaRPr>
          </a:p>
          <a:p>
            <a:pPr marL="0" lvl="0" indent="0" rtl="0">
              <a:spcBef>
                <a:spcPts val="0"/>
              </a:spcBef>
              <a:spcAft>
                <a:spcPts val="0"/>
              </a:spcAft>
              <a:buNone/>
            </a:pPr>
            <a:r>
              <a:rPr lang="es-CL" sz="1200" dirty="0">
                <a:solidFill>
                  <a:schemeClr val="bg1"/>
                </a:solidFill>
                <a:latin typeface="Arial"/>
                <a:ea typeface="Arial"/>
                <a:cs typeface="Arial"/>
                <a:sym typeface="Arial"/>
              </a:rPr>
              <a:t>Fotografía Rodrigo Fernández</a:t>
            </a:r>
            <a:endParaRPr sz="1200" dirty="0">
              <a:solidFill>
                <a:schemeClr val="bg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ctrTitle"/>
          </p:nvPr>
        </p:nvSpPr>
        <p:spPr>
          <a:xfrm flipH="1">
            <a:off x="6612326" y="3587484"/>
            <a:ext cx="2457491" cy="102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solidFill>
                  <a:schemeClr val="accent1">
                    <a:lumMod val="60000"/>
                    <a:lumOff val="40000"/>
                  </a:schemeClr>
                </a:solidFill>
              </a:rPr>
              <a:t>Pablo </a:t>
            </a:r>
            <a:br>
              <a:rPr lang="en" sz="4400" dirty="0">
                <a:solidFill>
                  <a:schemeClr val="accent1">
                    <a:lumMod val="60000"/>
                    <a:lumOff val="40000"/>
                  </a:schemeClr>
                </a:solidFill>
              </a:rPr>
            </a:br>
            <a:r>
              <a:rPr lang="en" sz="4400" dirty="0">
                <a:solidFill>
                  <a:schemeClr val="accent1">
                    <a:lumMod val="60000"/>
                    <a:lumOff val="40000"/>
                  </a:schemeClr>
                </a:solidFill>
              </a:rPr>
              <a:t>Picasso</a:t>
            </a:r>
            <a:endParaRPr sz="4400" dirty="0">
              <a:solidFill>
                <a:schemeClr val="accent1">
                  <a:lumMod val="60000"/>
                  <a:lumOff val="40000"/>
                </a:schemeClr>
              </a:solidFill>
            </a:endParaRPr>
          </a:p>
        </p:txBody>
      </p:sp>
      <p:pic>
        <p:nvPicPr>
          <p:cNvPr id="7" name="Imagen 6">
            <a:extLst>
              <a:ext uri="{FF2B5EF4-FFF2-40B4-BE49-F238E27FC236}">
                <a16:creationId xmlns:a16="http://schemas.microsoft.com/office/drawing/2014/main" id="{5378B4CF-A19E-42E7-8826-4C4552E4A8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046" y="382220"/>
            <a:ext cx="2878111" cy="4327986"/>
          </a:xfrm>
          <a:prstGeom prst="rect">
            <a:avLst/>
          </a:prstGeom>
          <a:ln>
            <a:solidFill>
              <a:schemeClr val="accent2">
                <a:lumMod val="50000"/>
              </a:schemeClr>
            </a:solidFill>
          </a:ln>
        </p:spPr>
      </p:pic>
      <p:sp>
        <p:nvSpPr>
          <p:cNvPr id="8" name="CuadroTexto 7">
            <a:extLst>
              <a:ext uri="{FF2B5EF4-FFF2-40B4-BE49-F238E27FC236}">
                <a16:creationId xmlns:a16="http://schemas.microsoft.com/office/drawing/2014/main" id="{DBDDE986-A054-43C4-982D-EDC9923236D4}"/>
              </a:ext>
            </a:extLst>
          </p:cNvPr>
          <p:cNvSpPr txBox="1"/>
          <p:nvPr/>
        </p:nvSpPr>
        <p:spPr>
          <a:xfrm>
            <a:off x="422716" y="4710206"/>
            <a:ext cx="3195873" cy="307777"/>
          </a:xfrm>
          <a:prstGeom prst="rect">
            <a:avLst/>
          </a:prstGeom>
          <a:noFill/>
        </p:spPr>
        <p:txBody>
          <a:bodyPr wrap="square" rtlCol="0">
            <a:spAutoFit/>
          </a:bodyPr>
          <a:lstStyle/>
          <a:p>
            <a:r>
              <a:rPr lang="es-CL" dirty="0">
                <a:solidFill>
                  <a:schemeClr val="tx1"/>
                </a:solidFill>
                <a:latin typeface="Exo 2" panose="020B0604020202020204" charset="0"/>
              </a:rPr>
              <a:t>Busto de una mujer con flores</a:t>
            </a:r>
          </a:p>
        </p:txBody>
      </p:sp>
      <p:pic>
        <p:nvPicPr>
          <p:cNvPr id="10" name="Imagen 9">
            <a:extLst>
              <a:ext uri="{FF2B5EF4-FFF2-40B4-BE49-F238E27FC236}">
                <a16:creationId xmlns:a16="http://schemas.microsoft.com/office/drawing/2014/main" id="{185C560A-D631-411B-A2DB-494A38BB7B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1199" y="374672"/>
            <a:ext cx="2969841" cy="4335534"/>
          </a:xfrm>
          <a:prstGeom prst="rect">
            <a:avLst/>
          </a:prstGeom>
          <a:ln>
            <a:solidFill>
              <a:schemeClr val="accent2">
                <a:lumMod val="50000"/>
              </a:schemeClr>
            </a:solidFill>
          </a:ln>
        </p:spPr>
      </p:pic>
      <p:sp>
        <p:nvSpPr>
          <p:cNvPr id="13" name="CuadroTexto 12">
            <a:extLst>
              <a:ext uri="{FF2B5EF4-FFF2-40B4-BE49-F238E27FC236}">
                <a16:creationId xmlns:a16="http://schemas.microsoft.com/office/drawing/2014/main" id="{68BCC141-5BD1-4258-A890-A93D5CACAC82}"/>
              </a:ext>
            </a:extLst>
          </p:cNvPr>
          <p:cNvSpPr txBox="1"/>
          <p:nvPr/>
        </p:nvSpPr>
        <p:spPr>
          <a:xfrm>
            <a:off x="3618589" y="4710206"/>
            <a:ext cx="2715062" cy="307777"/>
          </a:xfrm>
          <a:prstGeom prst="rect">
            <a:avLst/>
          </a:prstGeom>
          <a:noFill/>
        </p:spPr>
        <p:txBody>
          <a:bodyPr wrap="square" rtlCol="0">
            <a:spAutoFit/>
          </a:bodyPr>
          <a:lstStyle/>
          <a:p>
            <a:r>
              <a:rPr lang="es-CL" dirty="0">
                <a:solidFill>
                  <a:schemeClr val="tx1"/>
                </a:solidFill>
                <a:latin typeface="Exo 2" panose="020B0604020202020204" charset="0"/>
              </a:rPr>
              <a:t>Retrato de Ambroise </a:t>
            </a:r>
            <a:r>
              <a:rPr lang="es-CL" dirty="0" err="1">
                <a:solidFill>
                  <a:schemeClr val="tx1"/>
                </a:solidFill>
                <a:latin typeface="Exo 2" panose="020B0604020202020204" charset="0"/>
              </a:rPr>
              <a:t>Vollard</a:t>
            </a:r>
            <a:endParaRPr lang="es-CL" dirty="0">
              <a:solidFill>
                <a:schemeClr val="tx1"/>
              </a:solidFill>
              <a:latin typeface="Exo 2" panose="020B0604020202020204" charset="0"/>
            </a:endParaRPr>
          </a:p>
        </p:txBody>
      </p:sp>
      <p:pic>
        <p:nvPicPr>
          <p:cNvPr id="15" name="Imagen 14">
            <a:extLst>
              <a:ext uri="{FF2B5EF4-FFF2-40B4-BE49-F238E27FC236}">
                <a16:creationId xmlns:a16="http://schemas.microsoft.com/office/drawing/2014/main" id="{E3C43AE1-3D6A-4D0C-970B-EA0F302C0E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12057" y="765544"/>
            <a:ext cx="1361936" cy="13619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2"/>
        <p:cNvGrpSpPr/>
        <p:nvPr/>
      </p:nvGrpSpPr>
      <p:grpSpPr>
        <a:xfrm>
          <a:off x="0" y="0"/>
          <a:ext cx="0" cy="0"/>
          <a:chOff x="0" y="0"/>
          <a:chExt cx="0" cy="0"/>
        </a:xfrm>
      </p:grpSpPr>
      <p:cxnSp>
        <p:nvCxnSpPr>
          <p:cNvPr id="185" name="Google Shape;185;p32"/>
          <p:cNvCxnSpPr/>
          <p:nvPr/>
        </p:nvCxnSpPr>
        <p:spPr>
          <a:xfrm>
            <a:off x="4569600" y="1494500"/>
            <a:ext cx="4574400" cy="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32"/>
          <p:cNvCxnSpPr/>
          <p:nvPr/>
        </p:nvCxnSpPr>
        <p:spPr>
          <a:xfrm>
            <a:off x="0" y="3568175"/>
            <a:ext cx="4574400" cy="0"/>
          </a:xfrm>
          <a:prstGeom prst="straightConnector1">
            <a:avLst/>
          </a:prstGeom>
          <a:noFill/>
          <a:ln w="9525" cap="flat" cmpd="sng">
            <a:solidFill>
              <a:schemeClr val="dk2"/>
            </a:solidFill>
            <a:prstDash val="solid"/>
            <a:round/>
            <a:headEnd type="none" w="med" len="med"/>
            <a:tailEnd type="none" w="med" len="med"/>
          </a:ln>
        </p:spPr>
      </p:cxnSp>
      <p:sp>
        <p:nvSpPr>
          <p:cNvPr id="3" name="Subtítulo 2">
            <a:extLst>
              <a:ext uri="{FF2B5EF4-FFF2-40B4-BE49-F238E27FC236}">
                <a16:creationId xmlns:a16="http://schemas.microsoft.com/office/drawing/2014/main" id="{54B2ECE3-5FF9-4492-93F0-20E445CBEFE8}"/>
              </a:ext>
            </a:extLst>
          </p:cNvPr>
          <p:cNvSpPr>
            <a:spLocks noGrp="1"/>
          </p:cNvSpPr>
          <p:nvPr>
            <p:ph type="subTitle" idx="1"/>
          </p:nvPr>
        </p:nvSpPr>
        <p:spPr>
          <a:xfrm>
            <a:off x="0" y="4517858"/>
            <a:ext cx="3814501" cy="1784400"/>
          </a:xfrm>
        </p:spPr>
        <p:txBody>
          <a:bodyPr/>
          <a:lstStyle/>
          <a:p>
            <a:r>
              <a:rPr lang="es-CL" sz="1600" dirty="0">
                <a:solidFill>
                  <a:schemeClr val="accent1">
                    <a:lumMod val="60000"/>
                    <a:lumOff val="40000"/>
                  </a:schemeClr>
                </a:solidFill>
                <a:latin typeface="Exo 2" panose="020B0604020202020204" charset="0"/>
              </a:rPr>
              <a:t>Pan y plato con frutas en la mesa</a:t>
            </a:r>
          </a:p>
        </p:txBody>
      </p:sp>
      <p:pic>
        <p:nvPicPr>
          <p:cNvPr id="7" name="Imagen 6">
            <a:extLst>
              <a:ext uri="{FF2B5EF4-FFF2-40B4-BE49-F238E27FC236}">
                <a16:creationId xmlns:a16="http://schemas.microsoft.com/office/drawing/2014/main" id="{C1B4D4F1-3C5D-4BAB-B816-090F697A39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351" y="162962"/>
            <a:ext cx="3333019" cy="4217585"/>
          </a:xfrm>
          <a:prstGeom prst="rect">
            <a:avLst/>
          </a:prstGeom>
          <a:ln>
            <a:solidFill>
              <a:schemeClr val="accent5">
                <a:lumMod val="75000"/>
              </a:schemeClr>
            </a:solidFill>
          </a:ln>
        </p:spPr>
      </p:pic>
      <p:pic>
        <p:nvPicPr>
          <p:cNvPr id="9" name="Imagen 8">
            <a:extLst>
              <a:ext uri="{FF2B5EF4-FFF2-40B4-BE49-F238E27FC236}">
                <a16:creationId xmlns:a16="http://schemas.microsoft.com/office/drawing/2014/main" id="{5C36DF15-92E1-46F6-97E5-B53F801950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8341" y="162963"/>
            <a:ext cx="5277395" cy="4200807"/>
          </a:xfrm>
          <a:prstGeom prst="rect">
            <a:avLst/>
          </a:prstGeom>
          <a:ln>
            <a:solidFill>
              <a:schemeClr val="accent2">
                <a:lumMod val="50000"/>
              </a:schemeClr>
            </a:solidFill>
          </a:ln>
        </p:spPr>
      </p:pic>
      <p:sp>
        <p:nvSpPr>
          <p:cNvPr id="10" name="CuadroTexto 9">
            <a:extLst>
              <a:ext uri="{FF2B5EF4-FFF2-40B4-BE49-F238E27FC236}">
                <a16:creationId xmlns:a16="http://schemas.microsoft.com/office/drawing/2014/main" id="{0379F378-00A1-4BC9-A706-8CCA6DC64308}"/>
              </a:ext>
            </a:extLst>
          </p:cNvPr>
          <p:cNvSpPr txBox="1"/>
          <p:nvPr/>
        </p:nvSpPr>
        <p:spPr>
          <a:xfrm>
            <a:off x="5135526" y="4607678"/>
            <a:ext cx="1775638" cy="307777"/>
          </a:xfrm>
          <a:prstGeom prst="rect">
            <a:avLst/>
          </a:prstGeom>
          <a:solidFill>
            <a:schemeClr val="bg1"/>
          </a:solidFill>
        </p:spPr>
        <p:txBody>
          <a:bodyPr wrap="square" rtlCol="0">
            <a:spAutoFit/>
          </a:bodyPr>
          <a:lstStyle/>
          <a:p>
            <a:pPr algn="ctr"/>
            <a:r>
              <a:rPr lang="es-CL" dirty="0">
                <a:solidFill>
                  <a:schemeClr val="accent1">
                    <a:lumMod val="60000"/>
                    <a:lumOff val="40000"/>
                  </a:schemeClr>
                </a:solidFill>
                <a:latin typeface="Exo 2" panose="020B0604020202020204" charset="0"/>
              </a:rPr>
              <a:t>Casas en la colina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ctrTitle"/>
          </p:nvPr>
        </p:nvSpPr>
        <p:spPr>
          <a:xfrm flipH="1">
            <a:off x="6612326" y="3708305"/>
            <a:ext cx="2457491" cy="102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solidFill>
                  <a:schemeClr val="accent1">
                    <a:lumMod val="60000"/>
                    <a:lumOff val="40000"/>
                  </a:schemeClr>
                </a:solidFill>
              </a:rPr>
              <a:t>Georges Braque</a:t>
            </a:r>
            <a:endParaRPr sz="4400" dirty="0">
              <a:solidFill>
                <a:schemeClr val="accent1">
                  <a:lumMod val="60000"/>
                  <a:lumOff val="40000"/>
                </a:schemeClr>
              </a:solidFill>
            </a:endParaRPr>
          </a:p>
        </p:txBody>
      </p:sp>
      <p:cxnSp>
        <p:nvCxnSpPr>
          <p:cNvPr id="177" name="Google Shape;177;p31"/>
          <p:cNvCxnSpPr/>
          <p:nvPr/>
        </p:nvCxnSpPr>
        <p:spPr>
          <a:xfrm>
            <a:off x="0" y="4028275"/>
            <a:ext cx="1561500" cy="0"/>
          </a:xfrm>
          <a:prstGeom prst="straightConnector1">
            <a:avLst/>
          </a:prstGeom>
          <a:noFill/>
          <a:ln w="9525" cap="flat" cmpd="sng">
            <a:solidFill>
              <a:schemeClr val="dk1"/>
            </a:solidFill>
            <a:prstDash val="solid"/>
            <a:round/>
            <a:headEnd type="none" w="med" len="med"/>
            <a:tailEnd type="none" w="med" len="med"/>
          </a:ln>
        </p:spPr>
      </p:cxnSp>
      <p:sp>
        <p:nvSpPr>
          <p:cNvPr id="8" name="CuadroTexto 7">
            <a:extLst>
              <a:ext uri="{FF2B5EF4-FFF2-40B4-BE49-F238E27FC236}">
                <a16:creationId xmlns:a16="http://schemas.microsoft.com/office/drawing/2014/main" id="{DBDDE986-A054-43C4-982D-EDC9923236D4}"/>
              </a:ext>
            </a:extLst>
          </p:cNvPr>
          <p:cNvSpPr txBox="1"/>
          <p:nvPr/>
        </p:nvSpPr>
        <p:spPr>
          <a:xfrm>
            <a:off x="422716" y="4622684"/>
            <a:ext cx="3195873"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CL" b="0" i="0" u="none" strike="noStrike" cap="none" normalizeH="0" baseline="0" dirty="0">
                <a:ln>
                  <a:noFill/>
                </a:ln>
                <a:solidFill>
                  <a:schemeClr val="tx1"/>
                </a:solidFill>
                <a:effectLst/>
                <a:latin typeface="Exo 2" panose="020B0604020202020204" charset="0"/>
              </a:rPr>
              <a:t>Clarinete y botella de ron en una repisa de chimenea </a:t>
            </a:r>
          </a:p>
        </p:txBody>
      </p:sp>
      <p:sp>
        <p:nvSpPr>
          <p:cNvPr id="13" name="CuadroTexto 12">
            <a:extLst>
              <a:ext uri="{FF2B5EF4-FFF2-40B4-BE49-F238E27FC236}">
                <a16:creationId xmlns:a16="http://schemas.microsoft.com/office/drawing/2014/main" id="{68BCC141-5BD1-4258-A890-A93D5CACAC82}"/>
              </a:ext>
            </a:extLst>
          </p:cNvPr>
          <p:cNvSpPr txBox="1"/>
          <p:nvPr/>
        </p:nvSpPr>
        <p:spPr>
          <a:xfrm>
            <a:off x="3618589" y="4730405"/>
            <a:ext cx="2715062" cy="307777"/>
          </a:xfrm>
          <a:prstGeom prst="rect">
            <a:avLst/>
          </a:prstGeom>
          <a:noFill/>
        </p:spPr>
        <p:txBody>
          <a:bodyPr wrap="square" rtlCol="0">
            <a:spAutoFit/>
          </a:bodyPr>
          <a:lstStyle/>
          <a:p>
            <a:pPr algn="ctr"/>
            <a:r>
              <a:rPr lang="es-CL" dirty="0">
                <a:solidFill>
                  <a:schemeClr val="tx1"/>
                </a:solidFill>
                <a:latin typeface="Exo 2" panose="020B0604020202020204" charset="0"/>
              </a:rPr>
              <a:t>Casas en el estanque</a:t>
            </a:r>
          </a:p>
        </p:txBody>
      </p:sp>
      <p:pic>
        <p:nvPicPr>
          <p:cNvPr id="3" name="Imagen 2">
            <a:extLst>
              <a:ext uri="{FF2B5EF4-FFF2-40B4-BE49-F238E27FC236}">
                <a16:creationId xmlns:a16="http://schemas.microsoft.com/office/drawing/2014/main" id="{9DCC8814-0D38-460A-A1C5-E9ED6D58FA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1795" y="859996"/>
            <a:ext cx="1817812" cy="2258151"/>
          </a:xfrm>
          <a:prstGeom prst="rect">
            <a:avLst/>
          </a:prstGeom>
        </p:spPr>
      </p:pic>
      <p:pic>
        <p:nvPicPr>
          <p:cNvPr id="5" name="Imagen 4">
            <a:extLst>
              <a:ext uri="{FF2B5EF4-FFF2-40B4-BE49-F238E27FC236}">
                <a16:creationId xmlns:a16="http://schemas.microsoft.com/office/drawing/2014/main" id="{23166245-F0F4-4B40-8717-276CE3DC43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83" y="199174"/>
            <a:ext cx="3234487" cy="4390707"/>
          </a:xfrm>
          <a:prstGeom prst="rect">
            <a:avLst/>
          </a:prstGeom>
        </p:spPr>
      </p:pic>
      <p:pic>
        <p:nvPicPr>
          <p:cNvPr id="10" name="Imagen 9">
            <a:extLst>
              <a:ext uri="{FF2B5EF4-FFF2-40B4-BE49-F238E27FC236}">
                <a16:creationId xmlns:a16="http://schemas.microsoft.com/office/drawing/2014/main" id="{299BA761-321C-4E16-BF83-88DD2AE7B78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38097" y="859996"/>
            <a:ext cx="3076045" cy="3729885"/>
          </a:xfrm>
          <a:prstGeom prst="rect">
            <a:avLst/>
          </a:prstGeom>
        </p:spPr>
      </p:pic>
    </p:spTree>
    <p:extLst>
      <p:ext uri="{BB962C8B-B14F-4D97-AF65-F5344CB8AC3E}">
        <p14:creationId xmlns:p14="http://schemas.microsoft.com/office/powerpoint/2010/main" val="166620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2"/>
        <p:cNvGrpSpPr/>
        <p:nvPr/>
      </p:nvGrpSpPr>
      <p:grpSpPr>
        <a:xfrm>
          <a:off x="0" y="0"/>
          <a:ext cx="0" cy="0"/>
          <a:chOff x="0" y="0"/>
          <a:chExt cx="0" cy="0"/>
        </a:xfrm>
      </p:grpSpPr>
      <p:cxnSp>
        <p:nvCxnSpPr>
          <p:cNvPr id="223" name="Google Shape;223;p35"/>
          <p:cNvCxnSpPr/>
          <p:nvPr/>
        </p:nvCxnSpPr>
        <p:spPr>
          <a:xfrm>
            <a:off x="3957600" y="3045275"/>
            <a:ext cx="1368000" cy="0"/>
          </a:xfrm>
          <a:prstGeom prst="straightConnector1">
            <a:avLst/>
          </a:prstGeom>
          <a:noFill/>
          <a:ln w="9525" cap="flat" cmpd="sng">
            <a:solidFill>
              <a:schemeClr val="dk2"/>
            </a:solidFill>
            <a:prstDash val="solid"/>
            <a:round/>
            <a:headEnd type="none" w="med" len="med"/>
            <a:tailEnd type="none" w="med" len="med"/>
          </a:ln>
        </p:spPr>
      </p:cxnSp>
      <p:sp>
        <p:nvSpPr>
          <p:cNvPr id="225" name="Google Shape;225;p35"/>
          <p:cNvSpPr txBox="1">
            <a:spLocks noGrp="1"/>
          </p:cNvSpPr>
          <p:nvPr>
            <p:ph type="ctrTitle"/>
          </p:nvPr>
        </p:nvSpPr>
        <p:spPr>
          <a:xfrm>
            <a:off x="4486940" y="2312404"/>
            <a:ext cx="3188933" cy="518691"/>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1400" b="0" dirty="0">
                <a:solidFill>
                  <a:schemeClr val="accent2">
                    <a:lumMod val="50000"/>
                  </a:schemeClr>
                </a:solidFill>
              </a:rPr>
              <a:t>Botellas y peces </a:t>
            </a:r>
            <a:endParaRPr sz="1400" b="0" dirty="0">
              <a:solidFill>
                <a:schemeClr val="accent2">
                  <a:lumMod val="50000"/>
                </a:schemeClr>
              </a:solidFill>
            </a:endParaRPr>
          </a:p>
        </p:txBody>
      </p:sp>
      <p:pic>
        <p:nvPicPr>
          <p:cNvPr id="7" name="Imagen 6">
            <a:extLst>
              <a:ext uri="{FF2B5EF4-FFF2-40B4-BE49-F238E27FC236}">
                <a16:creationId xmlns:a16="http://schemas.microsoft.com/office/drawing/2014/main" id="{A6096738-6878-448C-82A7-855FECFDEC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749" y="211835"/>
            <a:ext cx="5766059" cy="47198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CD8A0AA-5004-42BD-A5B5-06290051C0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2603" y="0"/>
            <a:ext cx="6151397" cy="1182727"/>
          </a:xfrm>
          <a:prstGeom prst="rect">
            <a:avLst/>
          </a:prstGeom>
        </p:spPr>
      </p:pic>
      <p:pic>
        <p:nvPicPr>
          <p:cNvPr id="8" name="Imagen 7">
            <a:extLst>
              <a:ext uri="{FF2B5EF4-FFF2-40B4-BE49-F238E27FC236}">
                <a16:creationId xmlns:a16="http://schemas.microsoft.com/office/drawing/2014/main" id="{902D3623-3381-410A-A301-7CB62FEA54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763" y="973701"/>
            <a:ext cx="6226661" cy="3672727"/>
          </a:xfrm>
          <a:prstGeom prst="rect">
            <a:avLst/>
          </a:prstGeom>
        </p:spPr>
      </p:pic>
      <p:sp>
        <p:nvSpPr>
          <p:cNvPr id="10" name="CuadroTexto 9">
            <a:extLst>
              <a:ext uri="{FF2B5EF4-FFF2-40B4-BE49-F238E27FC236}">
                <a16:creationId xmlns:a16="http://schemas.microsoft.com/office/drawing/2014/main" id="{A1847403-7E93-40F9-9370-0C870EBEE9AC}"/>
              </a:ext>
            </a:extLst>
          </p:cNvPr>
          <p:cNvSpPr txBox="1"/>
          <p:nvPr/>
        </p:nvSpPr>
        <p:spPr>
          <a:xfrm>
            <a:off x="476763" y="4753365"/>
            <a:ext cx="5939277" cy="307777"/>
          </a:xfrm>
          <a:prstGeom prst="rect">
            <a:avLst/>
          </a:prstGeom>
          <a:noFill/>
        </p:spPr>
        <p:txBody>
          <a:bodyPr wrap="square">
            <a:spAutoFit/>
          </a:bodyPr>
          <a:lstStyle/>
          <a:p>
            <a:pPr algn="ctr"/>
            <a:r>
              <a:rPr lang="es-CL" dirty="0">
                <a:solidFill>
                  <a:srgbClr val="669900"/>
                </a:solidFill>
                <a:latin typeface="Exo 2" panose="020B0604020202020204" charset="0"/>
              </a:rPr>
              <a:t>Homenaje a Matta de Alexander </a:t>
            </a:r>
            <a:r>
              <a:rPr lang="es-CL" dirty="0" err="1">
                <a:solidFill>
                  <a:srgbClr val="669900"/>
                </a:solidFill>
                <a:latin typeface="Exo 2" panose="020B0604020202020204" charset="0"/>
              </a:rPr>
              <a:t>Tadlock</a:t>
            </a:r>
            <a:r>
              <a:rPr lang="es-CL" dirty="0">
                <a:solidFill>
                  <a:srgbClr val="669900"/>
                </a:solidFill>
                <a:latin typeface="Exo 2" panose="020B0604020202020204" charset="0"/>
              </a:rPr>
              <a:t> frente al metro Bellas Artes</a:t>
            </a:r>
          </a:p>
        </p:txBody>
      </p:sp>
    </p:spTree>
    <p:extLst>
      <p:ext uri="{BB962C8B-B14F-4D97-AF65-F5344CB8AC3E}">
        <p14:creationId xmlns:p14="http://schemas.microsoft.com/office/powerpoint/2010/main" val="1048017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E150C56-EEEB-4BF9-B22D-BBC9EDE87180}"/>
              </a:ext>
            </a:extLst>
          </p:cNvPr>
          <p:cNvSpPr>
            <a:spLocks noGrp="1"/>
          </p:cNvSpPr>
          <p:nvPr>
            <p:ph type="ctrTitle" idx="2"/>
          </p:nvPr>
        </p:nvSpPr>
        <p:spPr>
          <a:xfrm>
            <a:off x="794406" y="1926468"/>
            <a:ext cx="5214300" cy="946200"/>
          </a:xfrm>
        </p:spPr>
        <p:txBody>
          <a:bodyPr/>
          <a:lstStyle/>
          <a:p>
            <a:r>
              <a:rPr lang="es-CL" sz="4400" b="1" dirty="0"/>
              <a:t>El Cubo Abierto</a:t>
            </a:r>
          </a:p>
        </p:txBody>
      </p:sp>
    </p:spTree>
    <p:extLst>
      <p:ext uri="{BB962C8B-B14F-4D97-AF65-F5344CB8AC3E}">
        <p14:creationId xmlns:p14="http://schemas.microsoft.com/office/powerpoint/2010/main" val="7120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2"/>
        <p:cNvGrpSpPr/>
        <p:nvPr/>
      </p:nvGrpSpPr>
      <p:grpSpPr>
        <a:xfrm>
          <a:off x="0" y="0"/>
          <a:ext cx="0" cy="0"/>
          <a:chOff x="0" y="0"/>
          <a:chExt cx="0" cy="0"/>
        </a:xfrm>
      </p:grpSpPr>
      <p:grpSp>
        <p:nvGrpSpPr>
          <p:cNvPr id="49" name="Group 48">
            <a:extLst>
              <a:ext uri="{FF2B5EF4-FFF2-40B4-BE49-F238E27FC236}">
                <a16:creationId xmlns:a16="http://schemas.microsoft.com/office/drawing/2014/main" id="{0565C35A-C6FA-4269-822E-6DB5B9C488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50" name="Straight Connector 49">
              <a:extLst>
                <a:ext uri="{FF2B5EF4-FFF2-40B4-BE49-F238E27FC236}">
                  <a16:creationId xmlns:a16="http://schemas.microsoft.com/office/drawing/2014/main" id="{F8BBEF76-F066-4551-8A87-AAFD9969E5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97E701E2-9884-4313-A922-224D075A7C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52" name="Rectangle 23">
              <a:extLst>
                <a:ext uri="{FF2B5EF4-FFF2-40B4-BE49-F238E27FC236}">
                  <a16:creationId xmlns:a16="http://schemas.microsoft.com/office/drawing/2014/main" id="{32C9DF5B-371A-4170-9F46-B6EE7EF02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5">
              <a:extLst>
                <a:ext uri="{FF2B5EF4-FFF2-40B4-BE49-F238E27FC236}">
                  <a16:creationId xmlns:a16="http://schemas.microsoft.com/office/drawing/2014/main" id="{00EAEF78-4C36-4EC9-855A-C27427C36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5E397A22-38A0-4816-926B-740F8E189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7">
              <a:extLst>
                <a:ext uri="{FF2B5EF4-FFF2-40B4-BE49-F238E27FC236}">
                  <a16:creationId xmlns:a16="http://schemas.microsoft.com/office/drawing/2014/main" id="{A4756C8A-87DB-494D-999F-E6C0EB0BD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8">
              <a:extLst>
                <a:ext uri="{FF2B5EF4-FFF2-40B4-BE49-F238E27FC236}">
                  <a16:creationId xmlns:a16="http://schemas.microsoft.com/office/drawing/2014/main" id="{FB60A164-1613-43A9-A23E-870E89DD9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9">
              <a:extLst>
                <a:ext uri="{FF2B5EF4-FFF2-40B4-BE49-F238E27FC236}">
                  <a16:creationId xmlns:a16="http://schemas.microsoft.com/office/drawing/2014/main" id="{CA0CF5DE-8A99-4138-A0F0-C84DA0C73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id="{B41D911B-1F2A-43C3-BDE4-77A1F3D85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A429A86E-CFC2-4521-9A58-DF4BF96D9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Imagen 4">
            <a:extLst>
              <a:ext uri="{FF2B5EF4-FFF2-40B4-BE49-F238E27FC236}">
                <a16:creationId xmlns:a16="http://schemas.microsoft.com/office/drawing/2014/main" id="{718F4D3D-019A-459C-BD6E-A76A8C2B00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9143980" cy="5143490"/>
          </a:xfrm>
          <a:prstGeom prst="rect">
            <a:avLst/>
          </a:prstGeom>
        </p:spPr>
      </p:pic>
      <p:sp>
        <p:nvSpPr>
          <p:cNvPr id="61" name="Freeform: Shape 60">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00350"/>
            <a:ext cx="571500" cy="234315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955501" y="3376914"/>
            <a:ext cx="2188499" cy="176658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15125" y="-12468"/>
            <a:ext cx="2000611" cy="515596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Freeform: Shape 66">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2192" y="-12468"/>
            <a:ext cx="951808" cy="5155968"/>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280" y="-12468"/>
            <a:ext cx="1487720" cy="5155968"/>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theme/theme1.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1104</Words>
  <Application>Microsoft Macintosh PowerPoint</Application>
  <PresentationFormat>Presentación en pantalla (16:9)</PresentationFormat>
  <Paragraphs>39</Paragraphs>
  <Slides>20</Slides>
  <Notes>19</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20</vt:i4>
      </vt:variant>
    </vt:vector>
  </HeadingPairs>
  <TitlesOfParts>
    <vt:vector size="30" baseType="lpstr">
      <vt:lpstr>Wingdings 3</vt:lpstr>
      <vt:lpstr>polaris</vt:lpstr>
      <vt:lpstr>Arial</vt:lpstr>
      <vt:lpstr>Fira Sans Extra Condensed Medium</vt:lpstr>
      <vt:lpstr>Exo 2</vt:lpstr>
      <vt:lpstr>Proxima Nova</vt:lpstr>
      <vt:lpstr>Trebuchet MS</vt:lpstr>
      <vt:lpstr>Proxima Nova Semibold</vt:lpstr>
      <vt:lpstr>SlidesGo Final Pages</vt:lpstr>
      <vt:lpstr>Faceta</vt:lpstr>
      <vt:lpstr>DECONSTRUYENDO FORMAS</vt:lpstr>
      <vt:lpstr>CUBISMO ANALÍTICO </vt:lpstr>
      <vt:lpstr>Pablo  Picasso</vt:lpstr>
      <vt:lpstr>Presentación de PowerPoint</vt:lpstr>
      <vt:lpstr>Georges Braque</vt:lpstr>
      <vt:lpstr>Botellas y peces </vt:lpstr>
      <vt:lpstr>Presentación de PowerPoint</vt:lpstr>
      <vt:lpstr>El Cubo Abierto</vt:lpstr>
      <vt:lpstr>Presentación de PowerPoint</vt:lpstr>
      <vt:lpstr>Presentación de PowerPoint</vt:lpstr>
      <vt:lpstr>Presentación de PowerPoint</vt:lpstr>
      <vt:lpstr>Presentación de PowerPoint</vt:lpstr>
      <vt:lpstr>Presentación de PowerPoint</vt:lpstr>
      <vt:lpstr>JUPITER</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DECONSTRUYENDO FORMAS</dc:title>
  <dc:creator>Carmen Julia  Undurraga Ossa</dc:creator>
  <cp:lastModifiedBy>Paula Benavides</cp:lastModifiedBy>
  <cp:revision>4</cp:revision>
  <dcterms:modified xsi:type="dcterms:W3CDTF">2020-10-19T23:18:13Z</dcterms:modified>
</cp:coreProperties>
</file>