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5"/>
  </p:notesMasterIdLst>
  <p:sldIdLst>
    <p:sldId id="256" r:id="rId2"/>
    <p:sldId id="266" r:id="rId3"/>
    <p:sldId id="258" r:id="rId4"/>
    <p:sldId id="306" r:id="rId5"/>
    <p:sldId id="304" r:id="rId6"/>
    <p:sldId id="302" r:id="rId7"/>
    <p:sldId id="308" r:id="rId8"/>
    <p:sldId id="303" r:id="rId9"/>
    <p:sldId id="305" r:id="rId10"/>
    <p:sldId id="310" r:id="rId11"/>
    <p:sldId id="311" r:id="rId12"/>
    <p:sldId id="312" r:id="rId13"/>
    <p:sldId id="284" r:id="rId14"/>
  </p:sldIdLst>
  <p:sldSz cx="9144000" cy="5143500" type="screen16x9"/>
  <p:notesSz cx="6858000" cy="9144000"/>
  <p:embeddedFontLst>
    <p:embeddedFont>
      <p:font typeface="Cabin" pitchFamily="2" charset="77"/>
      <p:regular r:id="rId16"/>
      <p:bold r:id="rId17"/>
      <p:italic r:id="rId18"/>
      <p:boldItalic r:id="rId19"/>
    </p:embeddedFont>
    <p:embeddedFont>
      <p:font typeface="Cabin Regular" pitchFamily="2" charset="77"/>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Lora"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
          <p15:clr>
            <a:srgbClr val="FF0000"/>
          </p15:clr>
        </p15:guide>
        <p15:guide id="2" pos="5306">
          <p15:clr>
            <a:srgbClr val="FF0000"/>
          </p15:clr>
        </p15:guide>
        <p15:guide id="3" orient="horz" pos="2900">
          <p15:clr>
            <a:srgbClr val="FF0000"/>
          </p15:clr>
        </p15:guide>
        <p15:guide id="4" orient="horz" pos="1247">
          <p15:clr>
            <a:srgbClr val="9AA0A6"/>
          </p15:clr>
        </p15:guide>
        <p15:guide id="5" pos="2880">
          <p15:clr>
            <a:srgbClr val="9AA0A6"/>
          </p15:clr>
        </p15:guide>
        <p15:guide id="6" pos="454">
          <p15:clr>
            <a:srgbClr val="FF0000"/>
          </p15:clr>
        </p15:guide>
        <p15:guide id="7" pos="1587">
          <p15:clr>
            <a:srgbClr val="9AA0A6"/>
          </p15:clr>
        </p15:guide>
        <p15:guide id="8" orient="horz" pos="2541">
          <p15:clr>
            <a:srgbClr val="9AA0A6"/>
          </p15:clr>
        </p15:guide>
        <p15:guide id="9" pos="611">
          <p15:clr>
            <a:srgbClr val="9AA0A6"/>
          </p15:clr>
        </p15:guide>
        <p15:guide id="10" pos="25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909694-7B20-4B2A-8F8C-B342DA6FDC99}">
  <a:tblStyle styleId="{5E909694-7B20-4B2A-8F8C-B342DA6FDC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0698"/>
  </p:normalViewPr>
  <p:slideViewPr>
    <p:cSldViewPr snapToGrid="0">
      <p:cViewPr varScale="1">
        <p:scale>
          <a:sx n="134" d="100"/>
          <a:sy n="134" d="100"/>
        </p:scale>
        <p:origin x="1000" y="176"/>
      </p:cViewPr>
      <p:guideLst>
        <p:guide orient="horz" pos="340"/>
        <p:guide pos="5306"/>
        <p:guide orient="horz" pos="2900"/>
        <p:guide orient="horz" pos="1247"/>
        <p:guide pos="2880"/>
        <p:guide pos="454"/>
        <p:guide pos="1587"/>
        <p:guide orient="horz" pos="2541"/>
        <p:guide pos="611"/>
        <p:guide pos="25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historia-arte.com/movimientos/arte-conceptual" TargetMode="External"/><Relationship Id="rId3" Type="http://schemas.openxmlformats.org/officeDocument/2006/relationships/hyperlink" Target="https://historia-arte.com/artistas/andy-warhol" TargetMode="External"/><Relationship Id="rId7" Type="http://schemas.openxmlformats.org/officeDocument/2006/relationships/hyperlink" Target="https://historia-arte.com/artistas/joseph-cornel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historia-arte.com/tecnicas/accion" TargetMode="External"/><Relationship Id="rId5" Type="http://schemas.openxmlformats.org/officeDocument/2006/relationships/hyperlink" Target="https://historia-arte.com/movimientos/expresionismo-abstracto" TargetMode="External"/><Relationship Id="rId4" Type="http://schemas.openxmlformats.org/officeDocument/2006/relationships/hyperlink" Target="https://historia-arte.com/artistas/claes-oldenbu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c0867fcbd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c0867fcbd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Yayoi</a:t>
            </a:r>
            <a:r>
              <a:rPr lang="es-ES" dirty="0"/>
              <a:t> </a:t>
            </a:r>
            <a:r>
              <a:rPr lang="es-ES" dirty="0" err="1"/>
              <a:t>Kuzama</a:t>
            </a:r>
            <a:r>
              <a:rPr lang="es-ES" dirty="0"/>
              <a:t>: instalaciones multimediales</a:t>
            </a:r>
            <a:endParaRPr dirty="0"/>
          </a:p>
        </p:txBody>
      </p:sp>
    </p:spTree>
    <p:extLst>
      <p:ext uri="{BB962C8B-B14F-4D97-AF65-F5344CB8AC3E}">
        <p14:creationId xmlns:p14="http://schemas.microsoft.com/office/powerpoint/2010/main" val="369113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22536d4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22536d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a:t>Yayoi</a:t>
            </a:r>
            <a:r>
              <a:rPr lang="es-ES" dirty="0"/>
              <a:t> </a:t>
            </a:r>
            <a:r>
              <a:rPr lang="es-ES" dirty="0" err="1"/>
              <a:t>Kuzama</a:t>
            </a:r>
            <a:r>
              <a:rPr lang="es-ES" dirty="0"/>
              <a:t>: instalaciones</a:t>
            </a:r>
            <a:endParaRPr dirty="0"/>
          </a:p>
        </p:txBody>
      </p:sp>
    </p:spTree>
    <p:extLst>
      <p:ext uri="{BB962C8B-B14F-4D97-AF65-F5344CB8AC3E}">
        <p14:creationId xmlns:p14="http://schemas.microsoft.com/office/powerpoint/2010/main" val="23607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lnSpc>
                <a:spcPct val="107000"/>
              </a:lnSpc>
              <a:spcAft>
                <a:spcPts val="800"/>
              </a:spcAft>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Descripción de la obra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Entras en una habitación de color amarillo invadida por puntos negros. No es excesivamente grande, pero parece enorme, inabarcable. En el centro hay una caja hecha de espejos, por lo que ese amarillo moteado se refleja y se convierte en algo infinito.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Rodeados de este amarillo infinito, un color cálido, todo es abrumador. Amable y pacífico, pero también inquietante, en la medida que amenaza con volvernos a nosotros también amarillos a lunares.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Con esta instalación la artista Yayoi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Kusama</a:t>
            </a:r>
            <a:r>
              <a:rPr lang="es-ES" sz="1800" dirty="0">
                <a:effectLst/>
                <a:latin typeface="Calibri" panose="020F0502020204030204" pitchFamily="34" charset="0"/>
                <a:ea typeface="Calibri" panose="020F0502020204030204" pitchFamily="34" charset="0"/>
                <a:cs typeface="Times New Roman" panose="02020603050405020304" pitchFamily="18" charset="0"/>
              </a:rPr>
              <a:t> nos invita a sumergirnos en su universo, reconocible porque suele haber puntos, muchísimos puntos acumulados, como una obsesión.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Damos un par de vueltas a esa caja en la que podemos vernos reflejados y descubrimos una pequeña mirilla que nos invita a mirar dentro.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el interior de ese pequeño espacio todo cambia. Del infinito casi cósmico pasamos a un pequeño mundo oscuro, íntimo, donde unas calabazas brillan en el suelo. De ahí el enigmático título.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s-ES" sz="1800" dirty="0" err="1">
                <a:effectLst/>
                <a:latin typeface="Calibri" panose="020F0502020204030204" pitchFamily="34" charset="0"/>
                <a:ea typeface="Calibri" panose="020F0502020204030204" pitchFamily="34" charset="0"/>
                <a:cs typeface="Times New Roman" panose="02020603050405020304" pitchFamily="18" charset="0"/>
              </a:rPr>
              <a:t>Kusama</a:t>
            </a:r>
            <a:r>
              <a:rPr lang="es-ES" sz="1800" dirty="0">
                <a:effectLst/>
                <a:latin typeface="Calibri" panose="020F0502020204030204" pitchFamily="34" charset="0"/>
                <a:ea typeface="Calibri" panose="020F0502020204030204" pitchFamily="34" charset="0"/>
                <a:cs typeface="Times New Roman" panose="02020603050405020304" pitchFamily="18" charset="0"/>
              </a:rPr>
              <a:t> se siente identificada con este vegetal. Incluso representa a veces calabazas como autorretratos. Quizás sea por su cáscara dura por fuera, por su fortaleza y su organicidad. Quizás por ser todas las calabazas casi iguales, pero ninguna idéntica, como sus lunares y sus redes.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La repetición obsesiva es una de las características principales de esta extraordinaria artista que partió hacia Nueva York en los años 50 huyendo de la asfixiante tradición japonesa.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endParaRPr lang="es-CL" dirty="0"/>
          </a:p>
        </p:txBody>
      </p:sp>
    </p:spTree>
    <p:extLst>
      <p:ext uri="{BB962C8B-B14F-4D97-AF65-F5344CB8AC3E}">
        <p14:creationId xmlns:p14="http://schemas.microsoft.com/office/powerpoint/2010/main" val="362670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8d88a4c618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8d88a4c618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d855ee12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8d855ee12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Wassily Kandinsky “Alrededor del círculo”</a:t>
            </a:r>
          </a:p>
          <a:p>
            <a:pPr marL="0" lvl="0" indent="0" algn="l" rtl="0">
              <a:spcBef>
                <a:spcPts val="0"/>
              </a:spcBef>
              <a:spcAft>
                <a:spcPts val="0"/>
              </a:spcAft>
              <a:buNone/>
            </a:pPr>
            <a:r>
              <a:rPr lang="es-CL" dirty="0"/>
              <a:t>Fotografía de Yayoi Kuzama trabajando en una instalación</a:t>
            </a:r>
          </a:p>
          <a:p>
            <a:pPr marL="0" lvl="0" indent="0" algn="l" rtl="0">
              <a:spcBef>
                <a:spcPts val="0"/>
              </a:spcBef>
              <a:spcAft>
                <a:spcPts val="0"/>
              </a:spcAft>
              <a:buNone/>
            </a:pPr>
            <a:r>
              <a:rPr lang="es-CL" dirty="0"/>
              <a:t>Federico Assler “Doble relieve y columna”</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22536d4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22536d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Wassily Kandinsky “Varios círculos”</a:t>
            </a:r>
          </a:p>
          <a:p>
            <a:pPr marL="0" lvl="0" indent="0" algn="l" rtl="0">
              <a:spcBef>
                <a:spcPts val="0"/>
              </a:spcBef>
              <a:spcAft>
                <a:spcPts val="0"/>
              </a:spcAft>
              <a:buNone/>
            </a:pPr>
            <a:r>
              <a:rPr lang="es-CL" dirty="0"/>
              <a:t>Robert Delaunay  “Ritmo”</a:t>
            </a:r>
          </a:p>
          <a:p>
            <a:pPr marL="0" lvl="0" indent="0" algn="l" rtl="0">
              <a:spcBef>
                <a:spcPts val="0"/>
              </a:spcBef>
              <a:spcAft>
                <a:spcPts val="0"/>
              </a:spcAft>
              <a:buNone/>
            </a:pPr>
            <a:r>
              <a:rPr lang="es-CL" dirty="0"/>
              <a:t>Paul Klee Globo rojo</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c0867fcbd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c0867fcbd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Joan Miro “Mujer frente al sol”</a:t>
            </a:r>
          </a:p>
          <a:p>
            <a:pPr marL="0" lvl="0" indent="0" algn="l" rtl="0">
              <a:spcBef>
                <a:spcPts val="0"/>
              </a:spcBef>
              <a:spcAft>
                <a:spcPts val="0"/>
              </a:spcAft>
              <a:buNone/>
            </a:pPr>
            <a:r>
              <a:rPr lang="es-CL" dirty="0" err="1"/>
              <a:t>Fernand</a:t>
            </a:r>
            <a:r>
              <a:rPr lang="es-CL" dirty="0"/>
              <a:t> </a:t>
            </a:r>
            <a:r>
              <a:rPr lang="es-CL" dirty="0" err="1"/>
              <a:t>Leger</a:t>
            </a:r>
            <a:r>
              <a:rPr lang="es-CL" dirty="0"/>
              <a:t> “Discos”</a:t>
            </a:r>
          </a:p>
          <a:p>
            <a:pPr marL="0" lvl="0" indent="0" algn="l" rtl="0">
              <a:spcBef>
                <a:spcPts val="0"/>
              </a:spcBef>
              <a:spcAft>
                <a:spcPts val="0"/>
              </a:spcAft>
              <a:buNone/>
            </a:pPr>
            <a:r>
              <a:rPr lang="es-CL" dirty="0"/>
              <a:t>Marc Chagall  “Círculos y cabra”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0930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22536d4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22536d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Julio Le </a:t>
            </a:r>
            <a:r>
              <a:rPr lang="es-CL" dirty="0" err="1"/>
              <a:t>Parc</a:t>
            </a:r>
            <a:r>
              <a:rPr lang="es-CL" dirty="0"/>
              <a:t>  “S/T”</a:t>
            </a:r>
          </a:p>
          <a:p>
            <a:pPr marL="0" lvl="0" indent="0" algn="l" rtl="0">
              <a:spcBef>
                <a:spcPts val="0"/>
              </a:spcBef>
              <a:spcAft>
                <a:spcPts val="0"/>
              </a:spcAft>
              <a:buNone/>
            </a:pPr>
            <a:r>
              <a:rPr lang="es-CL" dirty="0"/>
              <a:t>Hans </a:t>
            </a:r>
            <a:r>
              <a:rPr lang="es-CL" dirty="0" err="1"/>
              <a:t>Hinterreiter</a:t>
            </a:r>
            <a:r>
              <a:rPr lang="es-CL" dirty="0"/>
              <a:t> “Opus 67B”</a:t>
            </a:r>
          </a:p>
          <a:p>
            <a:pPr marL="0" lvl="0" indent="0" algn="l" rtl="0">
              <a:spcBef>
                <a:spcPts val="0"/>
              </a:spcBef>
              <a:spcAft>
                <a:spcPts val="0"/>
              </a:spcAft>
              <a:buNone/>
            </a:pPr>
            <a:r>
              <a:rPr lang="es-CL" dirty="0"/>
              <a:t>Victor Vassarely “Vega 200”</a:t>
            </a:r>
            <a:endParaRPr dirty="0"/>
          </a:p>
        </p:txBody>
      </p:sp>
    </p:spTree>
    <p:extLst>
      <p:ext uri="{BB962C8B-B14F-4D97-AF65-F5344CB8AC3E}">
        <p14:creationId xmlns:p14="http://schemas.microsoft.com/office/powerpoint/2010/main" val="389959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22536d4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22536d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Hernán Puelma “La Búsqueda”</a:t>
            </a:r>
          </a:p>
          <a:p>
            <a:pPr marL="0" lvl="0" indent="0" algn="l" rtl="0">
              <a:spcBef>
                <a:spcPts val="0"/>
              </a:spcBef>
              <a:spcAft>
                <a:spcPts val="0"/>
              </a:spcAft>
              <a:buNone/>
            </a:pPr>
            <a:r>
              <a:rPr lang="es-CL" dirty="0" err="1"/>
              <a:t>Osavldo</a:t>
            </a:r>
            <a:r>
              <a:rPr lang="es-CL" dirty="0"/>
              <a:t> Peña “Espiral”</a:t>
            </a:r>
          </a:p>
          <a:p>
            <a:pPr marL="0" lvl="0" indent="0" algn="l" rtl="0">
              <a:spcBef>
                <a:spcPts val="0"/>
              </a:spcBef>
              <a:spcAft>
                <a:spcPts val="0"/>
              </a:spcAft>
              <a:buNone/>
            </a:pPr>
            <a:r>
              <a:rPr lang="es-CL" dirty="0"/>
              <a:t>Aura Castro “</a:t>
            </a:r>
            <a:r>
              <a:rPr lang="es-CL" dirty="0" err="1"/>
              <a:t>Milenium</a:t>
            </a:r>
            <a:r>
              <a:rPr lang="es-CL" dirty="0"/>
              <a:t>”</a:t>
            </a:r>
            <a:endParaRPr dirty="0"/>
          </a:p>
        </p:txBody>
      </p:sp>
    </p:spTree>
    <p:extLst>
      <p:ext uri="{BB962C8B-B14F-4D97-AF65-F5344CB8AC3E}">
        <p14:creationId xmlns:p14="http://schemas.microsoft.com/office/powerpoint/2010/main" val="381985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c0867fcbd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c0867fcbd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Lily Garafulic “Ojo de Dios”</a:t>
            </a:r>
          </a:p>
          <a:p>
            <a:pPr marL="0" lvl="0" indent="0" algn="l" rtl="0">
              <a:spcBef>
                <a:spcPts val="0"/>
              </a:spcBef>
              <a:spcAft>
                <a:spcPts val="0"/>
              </a:spcAft>
              <a:buNone/>
            </a:pPr>
            <a:r>
              <a:rPr lang="es-CL" dirty="0"/>
              <a:t>Sergio Castillo “S/T”</a:t>
            </a:r>
          </a:p>
          <a:p>
            <a:pPr marL="0" lvl="0" indent="0" algn="l" rtl="0">
              <a:spcBef>
                <a:spcPts val="0"/>
              </a:spcBef>
              <a:spcAft>
                <a:spcPts val="0"/>
              </a:spcAft>
              <a:buNone/>
            </a:pPr>
            <a:r>
              <a:rPr lang="es-CL" dirty="0"/>
              <a:t>Mario Irarrázaval “Fuente del Encuentro”</a:t>
            </a:r>
            <a:endParaRPr dirty="0"/>
          </a:p>
        </p:txBody>
      </p:sp>
    </p:spTree>
    <p:extLst>
      <p:ext uri="{BB962C8B-B14F-4D97-AF65-F5344CB8AC3E}">
        <p14:creationId xmlns:p14="http://schemas.microsoft.com/office/powerpoint/2010/main" val="315033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22536d4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22536d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Alexander Calder “Nenúfares rojos”</a:t>
            </a:r>
          </a:p>
          <a:p>
            <a:pPr marL="0" lvl="0" indent="0" algn="l" rtl="0">
              <a:spcBef>
                <a:spcPts val="0"/>
              </a:spcBef>
              <a:spcAft>
                <a:spcPts val="0"/>
              </a:spcAft>
              <a:buNone/>
            </a:pPr>
            <a:r>
              <a:rPr lang="es-CL" dirty="0" err="1"/>
              <a:t>Jesus</a:t>
            </a:r>
            <a:r>
              <a:rPr lang="es-CL" dirty="0"/>
              <a:t> Soto “Esfera </a:t>
            </a:r>
            <a:r>
              <a:rPr lang="es-CL" dirty="0" err="1"/>
              <a:t>Theoespacio</a:t>
            </a:r>
            <a:r>
              <a:rPr lang="es-CL" dirty="0"/>
              <a:t>”</a:t>
            </a:r>
            <a:endParaRPr dirty="0"/>
          </a:p>
        </p:txBody>
      </p:sp>
    </p:spTree>
    <p:extLst>
      <p:ext uri="{BB962C8B-B14F-4D97-AF65-F5344CB8AC3E}">
        <p14:creationId xmlns:p14="http://schemas.microsoft.com/office/powerpoint/2010/main" val="174170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22536d4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22536d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br>
              <a:rPr lang="es-CL" b="1" dirty="0">
                <a:effectLst/>
                <a:latin typeface="var(--font-sans)"/>
              </a:rPr>
            </a:br>
            <a:r>
              <a:rPr lang="es-CL" b="1" dirty="0">
                <a:effectLst/>
                <a:latin typeface="var(--font-sans)"/>
              </a:rPr>
              <a:t>Yayoi </a:t>
            </a:r>
            <a:r>
              <a:rPr lang="es-CL" b="1" dirty="0" err="1">
                <a:effectLst/>
                <a:latin typeface="var(--font-sans)"/>
              </a:rPr>
              <a:t>Kusama</a:t>
            </a:r>
            <a:endParaRPr lang="es-CL" b="1" dirty="0">
              <a:effectLst/>
              <a:latin typeface="var(--font-sans)"/>
            </a:endParaRPr>
          </a:p>
          <a:p>
            <a:r>
              <a:rPr lang="es-CL" u="none" dirty="0">
                <a:effectLst/>
                <a:latin typeface="var(--font-sans)"/>
              </a:rPr>
              <a:t>Nacida en Japón en 1930</a:t>
            </a:r>
          </a:p>
          <a:p>
            <a:r>
              <a:rPr lang="es-CL" b="0" i="0" dirty="0">
                <a:solidFill>
                  <a:srgbClr val="00334D"/>
                </a:solidFill>
                <a:effectLst/>
                <a:latin typeface="var(--font-serif)"/>
              </a:rPr>
              <a:t>Pionera en movimientos artísticos tan importantes como el Pop o el Minimalismo. De hecho, artistas como </a:t>
            </a:r>
            <a:r>
              <a:rPr lang="es-CL" b="0" i="0" u="none" dirty="0">
                <a:solidFill>
                  <a:schemeClr val="bg1"/>
                </a:solidFill>
                <a:effectLst/>
                <a:latin typeface="var(--font-serif)"/>
                <a:hlinkClick r:id="rId3">
                  <a:extLst>
                    <a:ext uri="{A12FA001-AC4F-418D-AE19-62706E023703}">
                      <ahyp:hlinkClr xmlns:ahyp="http://schemas.microsoft.com/office/drawing/2018/hyperlinkcolor" val="tx"/>
                    </a:ext>
                  </a:extLst>
                </a:hlinkClick>
              </a:rPr>
              <a:t>Warhol</a:t>
            </a:r>
            <a:r>
              <a:rPr lang="es-CL" b="0" i="0" u="none" dirty="0">
                <a:solidFill>
                  <a:schemeClr val="bg1"/>
                </a:solidFill>
                <a:effectLst/>
                <a:latin typeface="var(--font-serif)"/>
              </a:rPr>
              <a:t> y </a:t>
            </a:r>
            <a:r>
              <a:rPr lang="es-CL" b="0" i="0" u="none" dirty="0" err="1">
                <a:solidFill>
                  <a:schemeClr val="bg1"/>
                </a:solidFill>
                <a:effectLst/>
                <a:latin typeface="var(--font-serif)"/>
                <a:hlinkClick r:id="rId4">
                  <a:extLst>
                    <a:ext uri="{A12FA001-AC4F-418D-AE19-62706E023703}">
                      <ahyp:hlinkClr xmlns:ahyp="http://schemas.microsoft.com/office/drawing/2018/hyperlinkcolor" val="tx"/>
                    </a:ext>
                  </a:extLst>
                </a:hlinkClick>
              </a:rPr>
              <a:t>Oldenburg</a:t>
            </a:r>
            <a:r>
              <a:rPr lang="es-CL" b="0" i="0" u="none" dirty="0">
                <a:solidFill>
                  <a:schemeClr val="bg1"/>
                </a:solidFill>
                <a:effectLst/>
                <a:latin typeface="var(--font-serif)"/>
              </a:rPr>
              <a:t> le </a:t>
            </a:r>
            <a:r>
              <a:rPr lang="es-CL" b="0" i="0" dirty="0">
                <a:solidFill>
                  <a:srgbClr val="00334D"/>
                </a:solidFill>
                <a:effectLst/>
                <a:latin typeface="var(--font-serif)"/>
              </a:rPr>
              <a:t>deben mucho a esta</a:t>
            </a:r>
            <a:r>
              <a:rPr lang="es-CL" b="1" i="0" dirty="0">
                <a:solidFill>
                  <a:srgbClr val="00334D"/>
                </a:solidFill>
                <a:effectLst/>
                <a:latin typeface="var(--font-serif)"/>
              </a:rPr>
              <a:t> japonesa</a:t>
            </a:r>
            <a:r>
              <a:rPr lang="es-CL" b="0" i="0" dirty="0">
                <a:solidFill>
                  <a:srgbClr val="00334D"/>
                </a:solidFill>
                <a:effectLst/>
                <a:latin typeface="var(--font-serif)"/>
              </a:rPr>
              <a:t> que se instaló en los Estados Unidos cuando se estaba gestando el nuevo arte moderno que revolucionaría el mundo tras la Segunda Guerra Mundial.</a:t>
            </a:r>
          </a:p>
          <a:p>
            <a:pPr algn="l"/>
            <a:r>
              <a:rPr lang="es-CL" b="1" i="0" dirty="0" err="1">
                <a:solidFill>
                  <a:srgbClr val="00334D"/>
                </a:solidFill>
                <a:effectLst/>
                <a:latin typeface="var(--font-serif)"/>
              </a:rPr>
              <a:t>Kusama</a:t>
            </a:r>
            <a:r>
              <a:rPr lang="es-CL" b="0" i="0" dirty="0">
                <a:solidFill>
                  <a:srgbClr val="00334D"/>
                </a:solidFill>
                <a:effectLst/>
                <a:latin typeface="var(--font-serif)"/>
              </a:rPr>
              <a:t> comenzó a crear desde niña, al principio probó con el arte tradicional japonés, pero </a:t>
            </a:r>
            <a:r>
              <a:rPr lang="es-CL" b="1" i="0" dirty="0">
                <a:solidFill>
                  <a:srgbClr val="00334D"/>
                </a:solidFill>
                <a:effectLst/>
                <a:latin typeface="var(--font-serif)"/>
              </a:rPr>
              <a:t>Yayoi</a:t>
            </a:r>
            <a:r>
              <a:rPr lang="es-CL" b="0" i="0" dirty="0">
                <a:solidFill>
                  <a:srgbClr val="00334D"/>
                </a:solidFill>
                <a:effectLst/>
                <a:latin typeface="var(--font-serif)"/>
              </a:rPr>
              <a:t> no era precisamente tradicional. Lo suyo era, en todos los aspectos, la vanguardia. Por ello en 1957 decide irse a Nueva York para hacer un poco de </a:t>
            </a:r>
            <a:r>
              <a:rPr lang="es-CL" b="0" i="0" u="sng" dirty="0">
                <a:solidFill>
                  <a:srgbClr val="00334D"/>
                </a:solidFill>
                <a:effectLst/>
                <a:latin typeface="var(--font-serif)"/>
                <a:hlinkClick r:id="rId5"/>
              </a:rPr>
              <a:t>expresionismo abstracto</a:t>
            </a:r>
            <a:r>
              <a:rPr lang="es-CL" b="0" i="0" dirty="0">
                <a:solidFill>
                  <a:srgbClr val="00334D"/>
                </a:solidFill>
                <a:effectLst/>
                <a:latin typeface="var(--font-serif)"/>
              </a:rPr>
              <a:t> y descubre que </a:t>
            </a:r>
            <a:r>
              <a:rPr lang="es-CL" b="1" i="0" dirty="0">
                <a:solidFill>
                  <a:srgbClr val="00334D"/>
                </a:solidFill>
                <a:effectLst/>
                <a:latin typeface="var(--font-serif)"/>
              </a:rPr>
              <a:t>puede aplicarlo a la escultura e incluso a la instalación.</a:t>
            </a:r>
            <a:endParaRPr lang="es-CL" b="0" i="0" dirty="0">
              <a:solidFill>
                <a:srgbClr val="00334D"/>
              </a:solidFill>
              <a:effectLst/>
              <a:latin typeface="var(--font-serif)"/>
            </a:endParaRPr>
          </a:p>
          <a:p>
            <a:pPr algn="l"/>
            <a:r>
              <a:rPr lang="es-CL" b="0" i="0" dirty="0">
                <a:solidFill>
                  <a:srgbClr val="00334D"/>
                </a:solidFill>
                <a:effectLst/>
                <a:latin typeface="var(--font-serif)"/>
              </a:rPr>
              <a:t>También se dedicó a la </a:t>
            </a:r>
            <a:r>
              <a:rPr lang="es-CL" b="0" i="1" u="sng" dirty="0">
                <a:solidFill>
                  <a:srgbClr val="00334D"/>
                </a:solidFill>
                <a:effectLst/>
                <a:latin typeface="var(--font-serif)"/>
                <a:hlinkClick r:id="rId6"/>
              </a:rPr>
              <a:t>performance</a:t>
            </a:r>
            <a:r>
              <a:rPr lang="es-CL" b="0" i="0" dirty="0">
                <a:solidFill>
                  <a:srgbClr val="00334D"/>
                </a:solidFill>
                <a:effectLst/>
                <a:latin typeface="var(--font-serif)"/>
              </a:rPr>
              <a:t> cuando empezó a nacer el </a:t>
            </a:r>
            <a:r>
              <a:rPr lang="es-CL" b="1" i="0" dirty="0">
                <a:solidFill>
                  <a:srgbClr val="00334D"/>
                </a:solidFill>
                <a:effectLst/>
                <a:latin typeface="var(--font-serif)"/>
              </a:rPr>
              <a:t>movimiento hippie</a:t>
            </a:r>
            <a:r>
              <a:rPr lang="es-CL" b="0" i="0" dirty="0">
                <a:solidFill>
                  <a:srgbClr val="00334D"/>
                </a:solidFill>
                <a:effectLst/>
                <a:latin typeface="var(--font-serif)"/>
              </a:rPr>
              <a:t> y le dio por pintar </a:t>
            </a:r>
            <a:r>
              <a:rPr lang="es-CL" b="1" i="0" dirty="0">
                <a:solidFill>
                  <a:srgbClr val="00334D"/>
                </a:solidFill>
                <a:effectLst/>
                <a:latin typeface="var(--font-serif)"/>
              </a:rPr>
              <a:t>lunares de colores estridentes</a:t>
            </a:r>
            <a:r>
              <a:rPr lang="es-CL" b="0" i="0" dirty="0">
                <a:solidFill>
                  <a:srgbClr val="00334D"/>
                </a:solidFill>
                <a:effectLst/>
                <a:latin typeface="var(--font-serif)"/>
              </a:rPr>
              <a:t> en los cuerpos desnudos de sus modelos. Tuvo una relación (sin sexo) con el artista </a:t>
            </a:r>
            <a:r>
              <a:rPr lang="es-CL" b="1" i="0" u="sng" dirty="0">
                <a:solidFill>
                  <a:srgbClr val="00334D"/>
                </a:solidFill>
                <a:effectLst/>
                <a:latin typeface="var(--font-serif)"/>
                <a:hlinkClick r:id="rId7"/>
              </a:rPr>
              <a:t>Joseph </a:t>
            </a:r>
            <a:r>
              <a:rPr lang="es-CL" b="1" i="0" u="sng" dirty="0" err="1">
                <a:solidFill>
                  <a:srgbClr val="00334D"/>
                </a:solidFill>
                <a:effectLst/>
                <a:latin typeface="var(--font-serif)"/>
                <a:hlinkClick r:id="rId7"/>
              </a:rPr>
              <a:t>Cornell,</a:t>
            </a:r>
            <a:r>
              <a:rPr lang="es-CL" b="0" i="0" dirty="0" err="1">
                <a:solidFill>
                  <a:srgbClr val="00334D"/>
                </a:solidFill>
                <a:effectLst/>
                <a:latin typeface="var(--font-serif)"/>
              </a:rPr>
              <a:t>única</a:t>
            </a:r>
            <a:r>
              <a:rPr lang="es-CL" b="0" i="0" dirty="0">
                <a:solidFill>
                  <a:srgbClr val="00334D"/>
                </a:solidFill>
                <a:effectLst/>
                <a:latin typeface="var(--font-serif)"/>
              </a:rPr>
              <a:t> pareja sentimental de </a:t>
            </a:r>
            <a:r>
              <a:rPr lang="es-CL" b="1" i="0" dirty="0" err="1">
                <a:solidFill>
                  <a:srgbClr val="00334D"/>
                </a:solidFill>
                <a:effectLst/>
                <a:latin typeface="var(--font-serif)"/>
              </a:rPr>
              <a:t>Kusama</a:t>
            </a:r>
            <a:r>
              <a:rPr lang="es-CL" b="0" i="0" dirty="0">
                <a:solidFill>
                  <a:srgbClr val="00334D"/>
                </a:solidFill>
                <a:effectLst/>
                <a:latin typeface="var(--font-serif)"/>
              </a:rPr>
              <a:t> hasta la fecha.</a:t>
            </a:r>
          </a:p>
          <a:p>
            <a:pPr algn="l"/>
            <a:r>
              <a:rPr lang="es-CL" b="0" i="0" dirty="0">
                <a:solidFill>
                  <a:srgbClr val="00334D"/>
                </a:solidFill>
                <a:effectLst/>
                <a:latin typeface="var(--font-serif)"/>
              </a:rPr>
              <a:t>En los años 70 se vuelve a Japón para intentar llevar la modernidad a su país, pero fracasó. Japón era todavía demasiado tradicional en muchos aspectos, más para </a:t>
            </a:r>
            <a:r>
              <a:rPr lang="es-CL" b="1" i="0" dirty="0">
                <a:solidFill>
                  <a:srgbClr val="00334D"/>
                </a:solidFill>
                <a:effectLst/>
                <a:latin typeface="var(--font-serif)"/>
              </a:rPr>
              <a:t>una mujer tan adelantada a su tiempo.</a:t>
            </a:r>
            <a:endParaRPr lang="es-CL" b="0" i="0" dirty="0">
              <a:solidFill>
                <a:srgbClr val="00334D"/>
              </a:solidFill>
              <a:effectLst/>
              <a:latin typeface="var(--font-serif)"/>
            </a:endParaRPr>
          </a:p>
          <a:p>
            <a:pPr algn="l"/>
            <a:r>
              <a:rPr lang="es-CL" b="0" i="0" dirty="0">
                <a:solidFill>
                  <a:srgbClr val="00334D"/>
                </a:solidFill>
                <a:effectLst/>
                <a:latin typeface="var(--font-serif)"/>
              </a:rPr>
              <a:t>Aquejada de problemas psiquiátricos, se internó en un hospital donde todavía reside.</a:t>
            </a:r>
          </a:p>
          <a:p>
            <a:pPr algn="l"/>
            <a:r>
              <a:rPr lang="es-CL" b="0" i="0" dirty="0">
                <a:solidFill>
                  <a:srgbClr val="00334D"/>
                </a:solidFill>
                <a:effectLst/>
                <a:latin typeface="var(--font-serif)"/>
              </a:rPr>
              <a:t>El trabajo de </a:t>
            </a:r>
            <a:r>
              <a:rPr lang="es-CL" b="1" i="0" dirty="0" err="1">
                <a:solidFill>
                  <a:srgbClr val="00334D"/>
                </a:solidFill>
                <a:effectLst/>
                <a:latin typeface="var(--font-serif)"/>
              </a:rPr>
              <a:t>Kusama</a:t>
            </a:r>
            <a:r>
              <a:rPr lang="es-CL" b="0" i="0" dirty="0">
                <a:solidFill>
                  <a:srgbClr val="00334D"/>
                </a:solidFill>
                <a:effectLst/>
                <a:latin typeface="var(--font-serif)"/>
              </a:rPr>
              <a:t> está basado en el </a:t>
            </a:r>
            <a:r>
              <a:rPr lang="es-CL" b="0" i="0" u="sng" dirty="0">
                <a:solidFill>
                  <a:srgbClr val="00334D"/>
                </a:solidFill>
                <a:effectLst/>
                <a:latin typeface="var(--font-serif)"/>
                <a:hlinkClick r:id="rId8"/>
              </a:rPr>
              <a:t>arte conceptual</a:t>
            </a:r>
            <a:r>
              <a:rPr lang="es-CL" b="0" i="0" dirty="0">
                <a:solidFill>
                  <a:srgbClr val="00334D"/>
                </a:solidFill>
                <a:effectLst/>
                <a:latin typeface="var(--font-serif)"/>
              </a:rPr>
              <a:t> y trata temas dispares, a menudo autobiográficos. Desde luego el </a:t>
            </a:r>
            <a:r>
              <a:rPr lang="es-CL" b="1" i="0" dirty="0">
                <a:solidFill>
                  <a:srgbClr val="00334D"/>
                </a:solidFill>
                <a:effectLst/>
                <a:latin typeface="var(--font-serif)"/>
              </a:rPr>
              <a:t>feminismo,</a:t>
            </a:r>
            <a:r>
              <a:rPr lang="es-CL" b="0" i="0" dirty="0">
                <a:solidFill>
                  <a:srgbClr val="00334D"/>
                </a:solidFill>
                <a:effectLst/>
                <a:latin typeface="var(--font-serif)"/>
              </a:rPr>
              <a:t> pero también la psicología, la moda, la multiculturalidad y la sexualidad.</a:t>
            </a:r>
          </a:p>
          <a:p>
            <a:pPr algn="l"/>
            <a:r>
              <a:rPr lang="es-CL" b="0" i="1" dirty="0">
                <a:solidFill>
                  <a:srgbClr val="00334D"/>
                </a:solidFill>
                <a:effectLst/>
                <a:latin typeface="var(--font-serif)"/>
              </a:rPr>
              <a:t>Emilia Bolaño</a:t>
            </a:r>
            <a:r>
              <a:rPr lang="es-CL" b="0" i="0" dirty="0">
                <a:solidFill>
                  <a:srgbClr val="00334D"/>
                </a:solidFill>
                <a:effectLst/>
                <a:latin typeface="var(--font-serif)"/>
              </a:rPr>
              <a:t>, 24-02-2019</a:t>
            </a:r>
          </a:p>
          <a:p>
            <a:pPr algn="ctr"/>
            <a:r>
              <a:rPr lang="es-CL" dirty="0">
                <a:effectLst/>
              </a:rPr>
              <a:t>1930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5759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325550" y="1696200"/>
            <a:ext cx="4028400" cy="2129400"/>
          </a:xfrm>
          <a:prstGeom prst="rect">
            <a:avLst/>
          </a:prstGeom>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6" name="Google Shape;16;p3"/>
          <p:cNvSpPr txBox="1">
            <a:spLocks noGrp="1"/>
          </p:cNvSpPr>
          <p:nvPr>
            <p:ph type="title" idx="2" hasCustomPrompt="1"/>
          </p:nvPr>
        </p:nvSpPr>
        <p:spPr>
          <a:xfrm>
            <a:off x="743474" y="1749250"/>
            <a:ext cx="2358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7" name="Google Shape;17;p3"/>
          <p:cNvGrpSpPr/>
          <p:nvPr/>
        </p:nvGrpSpPr>
        <p:grpSpPr>
          <a:xfrm flipH="1">
            <a:off x="288702" y="2376878"/>
            <a:ext cx="1926456" cy="1603892"/>
            <a:chOff x="1573150" y="3305631"/>
            <a:chExt cx="1659450" cy="1381594"/>
          </a:xfrm>
        </p:grpSpPr>
        <p:sp>
          <p:nvSpPr>
            <p:cNvPr id="18" name="Google Shape;18;p3"/>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subTitle" idx="1"/>
          </p:nvPr>
        </p:nvSpPr>
        <p:spPr>
          <a:xfrm>
            <a:off x="5820394" y="3263178"/>
            <a:ext cx="2059200" cy="58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latin typeface="Cabin Regular"/>
                <a:ea typeface="Cabin Regular"/>
                <a:cs typeface="Cabin Regular"/>
                <a:sym typeface="Cabin Regula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44"/>
        <p:cNvGrpSpPr/>
        <p:nvPr/>
      </p:nvGrpSpPr>
      <p:grpSpPr>
        <a:xfrm>
          <a:off x="0" y="0"/>
          <a:ext cx="0" cy="0"/>
          <a:chOff x="0" y="0"/>
          <a:chExt cx="0" cy="0"/>
        </a:xfrm>
      </p:grpSpPr>
      <p:grpSp>
        <p:nvGrpSpPr>
          <p:cNvPr id="45" name="Google Shape;45;p9"/>
          <p:cNvGrpSpPr/>
          <p:nvPr/>
        </p:nvGrpSpPr>
        <p:grpSpPr>
          <a:xfrm>
            <a:off x="6902191" y="2376878"/>
            <a:ext cx="1926456" cy="1603892"/>
            <a:chOff x="1573150" y="3305631"/>
            <a:chExt cx="1659450" cy="1381594"/>
          </a:xfrm>
        </p:grpSpPr>
        <p:sp>
          <p:nvSpPr>
            <p:cNvPr id="46" name="Google Shape;46;p9"/>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rgbClr val="C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rgbClr val="C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rgbClr val="C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rgbClr val="C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rgbClr val="C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52" name="Google Shape;52;p9"/>
          <p:cNvSpPr txBox="1">
            <a:spLocks noGrp="1"/>
          </p:cNvSpPr>
          <p:nvPr>
            <p:ph type="title"/>
          </p:nvPr>
        </p:nvSpPr>
        <p:spPr>
          <a:xfrm flipH="1">
            <a:off x="3227573" y="2376750"/>
            <a:ext cx="2358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 name="Google Shape;53;p9"/>
          <p:cNvSpPr txBox="1">
            <a:spLocks noGrp="1"/>
          </p:cNvSpPr>
          <p:nvPr>
            <p:ph type="title" idx="2" hasCustomPrompt="1"/>
          </p:nvPr>
        </p:nvSpPr>
        <p:spPr>
          <a:xfrm flipH="1">
            <a:off x="6015274" y="1749250"/>
            <a:ext cx="2358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2152925" y="542475"/>
            <a:ext cx="4827000" cy="831600"/>
          </a:xfrm>
          <a:prstGeom prst="rect">
            <a:avLst/>
          </a:prstGeom>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200"/>
              <a:buNone/>
              <a:defRPr sz="3200" b="1">
                <a:latin typeface="Lora"/>
                <a:ea typeface="Lora"/>
                <a:cs typeface="Lora"/>
                <a:sym typeface="Lora"/>
              </a:defRPr>
            </a:lvl1pPr>
            <a:lvl2pPr lvl="1">
              <a:spcBef>
                <a:spcPts val="0"/>
              </a:spcBef>
              <a:spcAft>
                <a:spcPts val="0"/>
              </a:spcAft>
              <a:buSzPts val="2800"/>
              <a:buNone/>
              <a:defRPr>
                <a:latin typeface="Cabin"/>
                <a:ea typeface="Cabin"/>
                <a:cs typeface="Cabin"/>
                <a:sym typeface="Cabin"/>
              </a:defRPr>
            </a:lvl2pPr>
            <a:lvl3pPr lvl="2">
              <a:spcBef>
                <a:spcPts val="0"/>
              </a:spcBef>
              <a:spcAft>
                <a:spcPts val="0"/>
              </a:spcAft>
              <a:buSzPts val="2800"/>
              <a:buNone/>
              <a:defRPr>
                <a:latin typeface="Cabin"/>
                <a:ea typeface="Cabin"/>
                <a:cs typeface="Cabin"/>
                <a:sym typeface="Cabin"/>
              </a:defRPr>
            </a:lvl3pPr>
            <a:lvl4pPr lvl="3">
              <a:spcBef>
                <a:spcPts val="0"/>
              </a:spcBef>
              <a:spcAft>
                <a:spcPts val="0"/>
              </a:spcAft>
              <a:buSzPts val="2800"/>
              <a:buNone/>
              <a:defRPr>
                <a:latin typeface="Cabin"/>
                <a:ea typeface="Cabin"/>
                <a:cs typeface="Cabin"/>
                <a:sym typeface="Cabin"/>
              </a:defRPr>
            </a:lvl4pPr>
            <a:lvl5pPr lvl="4">
              <a:spcBef>
                <a:spcPts val="0"/>
              </a:spcBef>
              <a:spcAft>
                <a:spcPts val="0"/>
              </a:spcAft>
              <a:buSzPts val="2800"/>
              <a:buNone/>
              <a:defRPr>
                <a:latin typeface="Cabin"/>
                <a:ea typeface="Cabin"/>
                <a:cs typeface="Cabin"/>
                <a:sym typeface="Cabin"/>
              </a:defRPr>
            </a:lvl5pPr>
            <a:lvl6pPr lvl="5">
              <a:spcBef>
                <a:spcPts val="0"/>
              </a:spcBef>
              <a:spcAft>
                <a:spcPts val="0"/>
              </a:spcAft>
              <a:buSzPts val="2800"/>
              <a:buNone/>
              <a:defRPr>
                <a:latin typeface="Cabin"/>
                <a:ea typeface="Cabin"/>
                <a:cs typeface="Cabin"/>
                <a:sym typeface="Cabin"/>
              </a:defRPr>
            </a:lvl6pPr>
            <a:lvl7pPr lvl="6">
              <a:spcBef>
                <a:spcPts val="0"/>
              </a:spcBef>
              <a:spcAft>
                <a:spcPts val="0"/>
              </a:spcAft>
              <a:buSzPts val="2800"/>
              <a:buNone/>
              <a:defRPr>
                <a:latin typeface="Cabin"/>
                <a:ea typeface="Cabin"/>
                <a:cs typeface="Cabin"/>
                <a:sym typeface="Cabin"/>
              </a:defRPr>
            </a:lvl7pPr>
            <a:lvl8pPr lvl="7">
              <a:spcBef>
                <a:spcPts val="0"/>
              </a:spcBef>
              <a:spcAft>
                <a:spcPts val="0"/>
              </a:spcAft>
              <a:buSzPts val="2800"/>
              <a:buNone/>
              <a:defRPr>
                <a:latin typeface="Cabin"/>
                <a:ea typeface="Cabin"/>
                <a:cs typeface="Cabin"/>
                <a:sym typeface="Cabin"/>
              </a:defRPr>
            </a:lvl8pPr>
            <a:lvl9pPr lvl="8">
              <a:spcBef>
                <a:spcPts val="0"/>
              </a:spcBef>
              <a:spcAft>
                <a:spcPts val="0"/>
              </a:spcAft>
              <a:buSzPts val="2800"/>
              <a:buNone/>
              <a:defRPr>
                <a:latin typeface="Cabin"/>
                <a:ea typeface="Cabin"/>
                <a:cs typeface="Cabin"/>
                <a:sym typeface="Cabin"/>
              </a:defRPr>
            </a:lvl9pPr>
          </a:lstStyle>
          <a:p>
            <a:endParaRPr/>
          </a:p>
        </p:txBody>
      </p:sp>
      <p:sp>
        <p:nvSpPr>
          <p:cNvPr id="66" name="Google Shape;66;p13"/>
          <p:cNvSpPr txBox="1">
            <a:spLocks noGrp="1"/>
          </p:cNvSpPr>
          <p:nvPr>
            <p:ph type="title" idx="2"/>
          </p:nvPr>
        </p:nvSpPr>
        <p:spPr>
          <a:xfrm>
            <a:off x="1090125" y="2188783"/>
            <a:ext cx="2059200" cy="44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1600" b="1">
                <a:solidFill>
                  <a:srgbClr val="434343"/>
                </a:solidFill>
                <a:latin typeface="Lora"/>
                <a:ea typeface="Lora"/>
                <a:cs typeface="Lora"/>
                <a:sym typeface="Lora"/>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3"/>
          <p:cNvSpPr txBox="1">
            <a:spLocks noGrp="1"/>
          </p:cNvSpPr>
          <p:nvPr>
            <p:ph type="subTitle" idx="1"/>
          </p:nvPr>
        </p:nvSpPr>
        <p:spPr>
          <a:xfrm>
            <a:off x="1090125" y="2498983"/>
            <a:ext cx="2059200" cy="5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rgbClr val="434343"/>
                </a:solidFill>
                <a:latin typeface="Cabin Regular"/>
                <a:ea typeface="Cabin Regular"/>
                <a:cs typeface="Cabin Regular"/>
                <a:sym typeface="Cabin Regula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8" name="Google Shape;68;p13"/>
          <p:cNvSpPr txBox="1">
            <a:spLocks noGrp="1"/>
          </p:cNvSpPr>
          <p:nvPr>
            <p:ph type="title" idx="3" hasCustomPrompt="1"/>
          </p:nvPr>
        </p:nvSpPr>
        <p:spPr>
          <a:xfrm>
            <a:off x="1473525" y="1827669"/>
            <a:ext cx="1292400" cy="39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r>
              <a:t>xx%</a:t>
            </a:r>
          </a:p>
        </p:txBody>
      </p:sp>
      <p:sp>
        <p:nvSpPr>
          <p:cNvPr id="69" name="Google Shape;69;p13"/>
          <p:cNvSpPr txBox="1">
            <a:spLocks noGrp="1"/>
          </p:cNvSpPr>
          <p:nvPr>
            <p:ph type="title" idx="4"/>
          </p:nvPr>
        </p:nvSpPr>
        <p:spPr>
          <a:xfrm>
            <a:off x="3566975" y="2188775"/>
            <a:ext cx="2187000" cy="44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1600" b="1">
                <a:solidFill>
                  <a:srgbClr val="434343"/>
                </a:solidFill>
                <a:latin typeface="Lora"/>
                <a:ea typeface="Lora"/>
                <a:cs typeface="Lora"/>
                <a:sym typeface="Lora"/>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0" name="Google Shape;70;p13"/>
          <p:cNvSpPr txBox="1">
            <a:spLocks noGrp="1"/>
          </p:cNvSpPr>
          <p:nvPr>
            <p:ph type="subTitle" idx="5"/>
          </p:nvPr>
        </p:nvSpPr>
        <p:spPr>
          <a:xfrm>
            <a:off x="3630875" y="2498983"/>
            <a:ext cx="2059200" cy="5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rgbClr val="434343"/>
                </a:solidFill>
                <a:latin typeface="Cabin Regular"/>
                <a:ea typeface="Cabin Regular"/>
                <a:cs typeface="Cabin Regular"/>
                <a:sym typeface="Cabin Regula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1" name="Google Shape;71;p13"/>
          <p:cNvSpPr txBox="1">
            <a:spLocks noGrp="1"/>
          </p:cNvSpPr>
          <p:nvPr>
            <p:ph type="title" idx="6" hasCustomPrompt="1"/>
          </p:nvPr>
        </p:nvSpPr>
        <p:spPr>
          <a:xfrm>
            <a:off x="4014275" y="1827669"/>
            <a:ext cx="1292400" cy="39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rgbClr val="434343"/>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r>
              <a:t>xx%</a:t>
            </a:r>
          </a:p>
        </p:txBody>
      </p:sp>
      <p:sp>
        <p:nvSpPr>
          <p:cNvPr id="72" name="Google Shape;72;p13"/>
          <p:cNvSpPr txBox="1">
            <a:spLocks noGrp="1"/>
          </p:cNvSpPr>
          <p:nvPr>
            <p:ph type="title" idx="7"/>
          </p:nvPr>
        </p:nvSpPr>
        <p:spPr>
          <a:xfrm>
            <a:off x="5994875" y="2188775"/>
            <a:ext cx="2668800" cy="44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1600" b="1">
                <a:solidFill>
                  <a:srgbClr val="434343"/>
                </a:solidFill>
                <a:latin typeface="Lora"/>
                <a:ea typeface="Lora"/>
                <a:cs typeface="Lora"/>
                <a:sym typeface="Lora"/>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3" name="Google Shape;73;p13"/>
          <p:cNvSpPr txBox="1">
            <a:spLocks noGrp="1"/>
          </p:cNvSpPr>
          <p:nvPr>
            <p:ph type="subTitle" idx="8"/>
          </p:nvPr>
        </p:nvSpPr>
        <p:spPr>
          <a:xfrm>
            <a:off x="6299675" y="2498983"/>
            <a:ext cx="2059200" cy="5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rgbClr val="434343"/>
                </a:solidFill>
                <a:latin typeface="Cabin Regular"/>
                <a:ea typeface="Cabin Regular"/>
                <a:cs typeface="Cabin Regular"/>
                <a:sym typeface="Cabin Regula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4" name="Google Shape;74;p13"/>
          <p:cNvSpPr txBox="1">
            <a:spLocks noGrp="1"/>
          </p:cNvSpPr>
          <p:nvPr>
            <p:ph type="title" idx="9" hasCustomPrompt="1"/>
          </p:nvPr>
        </p:nvSpPr>
        <p:spPr>
          <a:xfrm>
            <a:off x="6683075" y="1827669"/>
            <a:ext cx="1292400" cy="39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rgbClr val="434343"/>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r>
              <a:t>xx%</a:t>
            </a:r>
          </a:p>
        </p:txBody>
      </p:sp>
      <p:sp>
        <p:nvSpPr>
          <p:cNvPr id="75" name="Google Shape;75;p13"/>
          <p:cNvSpPr txBox="1">
            <a:spLocks noGrp="1"/>
          </p:cNvSpPr>
          <p:nvPr>
            <p:ph type="title" idx="13"/>
          </p:nvPr>
        </p:nvSpPr>
        <p:spPr>
          <a:xfrm>
            <a:off x="1042854" y="3667094"/>
            <a:ext cx="2059200" cy="44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1600" b="1">
                <a:solidFill>
                  <a:srgbClr val="434343"/>
                </a:solidFill>
                <a:latin typeface="Lora"/>
                <a:ea typeface="Lora"/>
                <a:cs typeface="Lora"/>
                <a:sym typeface="Lora"/>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3"/>
          <p:cNvSpPr txBox="1">
            <a:spLocks noGrp="1"/>
          </p:cNvSpPr>
          <p:nvPr>
            <p:ph type="subTitle" idx="14"/>
          </p:nvPr>
        </p:nvSpPr>
        <p:spPr>
          <a:xfrm>
            <a:off x="1042854" y="3975387"/>
            <a:ext cx="2059200" cy="5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rgbClr val="434343"/>
                </a:solidFill>
                <a:latin typeface="Cabin Regular"/>
                <a:ea typeface="Cabin Regular"/>
                <a:cs typeface="Cabin Regular"/>
                <a:sym typeface="Cabin Regula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7" name="Google Shape;77;p13"/>
          <p:cNvSpPr txBox="1">
            <a:spLocks noGrp="1"/>
          </p:cNvSpPr>
          <p:nvPr>
            <p:ph type="title" idx="15" hasCustomPrompt="1"/>
          </p:nvPr>
        </p:nvSpPr>
        <p:spPr>
          <a:xfrm>
            <a:off x="1426254" y="3276877"/>
            <a:ext cx="1292400" cy="4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rgbClr val="434343"/>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r>
              <a:t>xx%</a:t>
            </a:r>
          </a:p>
        </p:txBody>
      </p:sp>
      <p:sp>
        <p:nvSpPr>
          <p:cNvPr id="78" name="Google Shape;78;p13"/>
          <p:cNvSpPr txBox="1">
            <a:spLocks noGrp="1"/>
          </p:cNvSpPr>
          <p:nvPr>
            <p:ph type="title" idx="16"/>
          </p:nvPr>
        </p:nvSpPr>
        <p:spPr>
          <a:xfrm>
            <a:off x="3694800" y="3667094"/>
            <a:ext cx="2059200" cy="44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1600" b="1">
                <a:solidFill>
                  <a:srgbClr val="434343"/>
                </a:solidFill>
                <a:latin typeface="Lora"/>
                <a:ea typeface="Lora"/>
                <a:cs typeface="Lora"/>
                <a:sym typeface="Lora"/>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9" name="Google Shape;79;p13"/>
          <p:cNvSpPr txBox="1">
            <a:spLocks noGrp="1"/>
          </p:cNvSpPr>
          <p:nvPr>
            <p:ph type="subTitle" idx="17"/>
          </p:nvPr>
        </p:nvSpPr>
        <p:spPr>
          <a:xfrm>
            <a:off x="3694800" y="3975387"/>
            <a:ext cx="2059200" cy="5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rgbClr val="434343"/>
                </a:solidFill>
                <a:latin typeface="Cabin Regular"/>
                <a:ea typeface="Cabin Regular"/>
                <a:cs typeface="Cabin Regular"/>
                <a:sym typeface="Cabin Regula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 name="Google Shape;80;p13"/>
          <p:cNvSpPr txBox="1">
            <a:spLocks noGrp="1"/>
          </p:cNvSpPr>
          <p:nvPr>
            <p:ph type="title" idx="18" hasCustomPrompt="1"/>
          </p:nvPr>
        </p:nvSpPr>
        <p:spPr>
          <a:xfrm>
            <a:off x="4078200" y="3276877"/>
            <a:ext cx="1292400" cy="4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rgbClr val="434343"/>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r>
              <a:t>xx%</a:t>
            </a:r>
          </a:p>
        </p:txBody>
      </p:sp>
      <p:sp>
        <p:nvSpPr>
          <p:cNvPr id="81" name="Google Shape;81;p13"/>
          <p:cNvSpPr txBox="1">
            <a:spLocks noGrp="1"/>
          </p:cNvSpPr>
          <p:nvPr>
            <p:ph type="title" idx="19"/>
          </p:nvPr>
        </p:nvSpPr>
        <p:spPr>
          <a:xfrm>
            <a:off x="6299475" y="3667094"/>
            <a:ext cx="2059200" cy="44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1600" b="1">
                <a:solidFill>
                  <a:srgbClr val="434343"/>
                </a:solidFill>
                <a:latin typeface="Lora"/>
                <a:ea typeface="Lora"/>
                <a:cs typeface="Lora"/>
                <a:sym typeface="Lora"/>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2" name="Google Shape;82;p13"/>
          <p:cNvSpPr txBox="1">
            <a:spLocks noGrp="1"/>
          </p:cNvSpPr>
          <p:nvPr>
            <p:ph type="subTitle" idx="20"/>
          </p:nvPr>
        </p:nvSpPr>
        <p:spPr>
          <a:xfrm>
            <a:off x="6299475" y="3975387"/>
            <a:ext cx="2059200" cy="5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rgbClr val="434343"/>
                </a:solidFill>
                <a:latin typeface="Cabin Regular"/>
                <a:ea typeface="Cabin Regular"/>
                <a:cs typeface="Cabin Regular"/>
                <a:sym typeface="Cabin Regular"/>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13"/>
          <p:cNvSpPr txBox="1">
            <a:spLocks noGrp="1"/>
          </p:cNvSpPr>
          <p:nvPr>
            <p:ph type="title" idx="21" hasCustomPrompt="1"/>
          </p:nvPr>
        </p:nvSpPr>
        <p:spPr>
          <a:xfrm>
            <a:off x="6682875" y="3276877"/>
            <a:ext cx="1292400" cy="4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rgbClr val="434343"/>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1">
  <p:cSld name="CUSTOM_4">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2684100" y="542400"/>
            <a:ext cx="3770400" cy="831600"/>
          </a:xfrm>
          <a:prstGeom prst="rect">
            <a:avLst/>
          </a:prstGeom>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2800"/>
              <a:buNone/>
              <a:defRPr>
                <a:latin typeface="Cabin"/>
                <a:ea typeface="Cabin"/>
                <a:cs typeface="Cabin"/>
                <a:sym typeface="Cabin"/>
              </a:defRPr>
            </a:lvl2pPr>
            <a:lvl3pPr lvl="2">
              <a:spcBef>
                <a:spcPts val="0"/>
              </a:spcBef>
              <a:spcAft>
                <a:spcPts val="0"/>
              </a:spcAft>
              <a:buSzPts val="2800"/>
              <a:buNone/>
              <a:defRPr>
                <a:latin typeface="Cabin"/>
                <a:ea typeface="Cabin"/>
                <a:cs typeface="Cabin"/>
                <a:sym typeface="Cabin"/>
              </a:defRPr>
            </a:lvl3pPr>
            <a:lvl4pPr lvl="3">
              <a:spcBef>
                <a:spcPts val="0"/>
              </a:spcBef>
              <a:spcAft>
                <a:spcPts val="0"/>
              </a:spcAft>
              <a:buSzPts val="2800"/>
              <a:buNone/>
              <a:defRPr>
                <a:latin typeface="Cabin"/>
                <a:ea typeface="Cabin"/>
                <a:cs typeface="Cabin"/>
                <a:sym typeface="Cabin"/>
              </a:defRPr>
            </a:lvl4pPr>
            <a:lvl5pPr lvl="4">
              <a:spcBef>
                <a:spcPts val="0"/>
              </a:spcBef>
              <a:spcAft>
                <a:spcPts val="0"/>
              </a:spcAft>
              <a:buSzPts val="2800"/>
              <a:buNone/>
              <a:defRPr>
                <a:latin typeface="Cabin"/>
                <a:ea typeface="Cabin"/>
                <a:cs typeface="Cabin"/>
                <a:sym typeface="Cabin"/>
              </a:defRPr>
            </a:lvl5pPr>
            <a:lvl6pPr lvl="5">
              <a:spcBef>
                <a:spcPts val="0"/>
              </a:spcBef>
              <a:spcAft>
                <a:spcPts val="0"/>
              </a:spcAft>
              <a:buSzPts val="2800"/>
              <a:buNone/>
              <a:defRPr>
                <a:latin typeface="Cabin"/>
                <a:ea typeface="Cabin"/>
                <a:cs typeface="Cabin"/>
                <a:sym typeface="Cabin"/>
              </a:defRPr>
            </a:lvl6pPr>
            <a:lvl7pPr lvl="6">
              <a:spcBef>
                <a:spcPts val="0"/>
              </a:spcBef>
              <a:spcAft>
                <a:spcPts val="0"/>
              </a:spcAft>
              <a:buSzPts val="2800"/>
              <a:buNone/>
              <a:defRPr>
                <a:latin typeface="Cabin"/>
                <a:ea typeface="Cabin"/>
                <a:cs typeface="Cabin"/>
                <a:sym typeface="Cabin"/>
              </a:defRPr>
            </a:lvl7pPr>
            <a:lvl8pPr lvl="7">
              <a:spcBef>
                <a:spcPts val="0"/>
              </a:spcBef>
              <a:spcAft>
                <a:spcPts val="0"/>
              </a:spcAft>
              <a:buSzPts val="2800"/>
              <a:buNone/>
              <a:defRPr>
                <a:latin typeface="Cabin"/>
                <a:ea typeface="Cabin"/>
                <a:cs typeface="Cabin"/>
                <a:sym typeface="Cabin"/>
              </a:defRPr>
            </a:lvl8pPr>
            <a:lvl9pPr lvl="8">
              <a:spcBef>
                <a:spcPts val="0"/>
              </a:spcBef>
              <a:spcAft>
                <a:spcPts val="0"/>
              </a:spcAft>
              <a:buSzPts val="2800"/>
              <a:buNone/>
              <a:defRPr>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one column 2">
  <p:cSld name="CUSTOM_20">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410200" y="542525"/>
            <a:ext cx="2322600" cy="831600"/>
          </a:xfrm>
          <a:prstGeom prst="rect">
            <a:avLst/>
          </a:prstGeom>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171" name="Google Shape;171;p31"/>
          <p:cNvSpPr txBox="1">
            <a:spLocks noGrp="1"/>
          </p:cNvSpPr>
          <p:nvPr>
            <p:ph type="subTitle" idx="1"/>
          </p:nvPr>
        </p:nvSpPr>
        <p:spPr>
          <a:xfrm>
            <a:off x="1587650" y="1806700"/>
            <a:ext cx="6160800" cy="2153700"/>
          </a:xfrm>
          <a:prstGeom prst="rect">
            <a:avLst/>
          </a:prstGeom>
        </p:spPr>
        <p:txBody>
          <a:bodyPr spcFirstLastPara="1" wrap="square" lIns="91425" tIns="91425" rIns="91425" bIns="91425" anchor="t" anchorCtr="0">
            <a:noAutofit/>
          </a:bodyPr>
          <a:lstStyle>
            <a:lvl1pPr lvl="0">
              <a:spcBef>
                <a:spcPts val="300"/>
              </a:spcBef>
              <a:spcAft>
                <a:spcPts val="0"/>
              </a:spcAft>
              <a:buSzPts val="1800"/>
              <a:buChar char="●"/>
              <a:defRPr sz="1400">
                <a:latin typeface="Cabin Regular"/>
                <a:ea typeface="Cabin Regular"/>
                <a:cs typeface="Cabin Regular"/>
                <a:sym typeface="Cabin Regular"/>
              </a:defRPr>
            </a:lvl1pPr>
            <a:lvl2pPr lvl="1">
              <a:spcBef>
                <a:spcPts val="16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2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3083175" y="542400"/>
            <a:ext cx="2983500" cy="831600"/>
          </a:xfrm>
          <a:prstGeom prst="rect">
            <a:avLst/>
          </a:prstGeom>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174" name="Google Shape;174;p32"/>
          <p:cNvSpPr txBox="1">
            <a:spLocks noGrp="1"/>
          </p:cNvSpPr>
          <p:nvPr>
            <p:ph type="subTitle" idx="1"/>
          </p:nvPr>
        </p:nvSpPr>
        <p:spPr>
          <a:xfrm>
            <a:off x="872400" y="1751450"/>
            <a:ext cx="3583800" cy="2756400"/>
          </a:xfrm>
          <a:prstGeom prst="rect">
            <a:avLst/>
          </a:prstGeom>
        </p:spPr>
        <p:txBody>
          <a:bodyPr spcFirstLastPara="1" wrap="square" lIns="91425" tIns="91425" rIns="91425" bIns="91425" anchor="t" anchorCtr="0">
            <a:noAutofit/>
          </a:bodyPr>
          <a:lstStyle>
            <a:lvl1pPr lvl="0" rtl="0">
              <a:spcBef>
                <a:spcPts val="300"/>
              </a:spcBef>
              <a:spcAft>
                <a:spcPts val="0"/>
              </a:spcAft>
              <a:buSzPts val="1200"/>
              <a:buChar char="●"/>
              <a:defRPr sz="1200">
                <a:latin typeface="Cabin Regular"/>
                <a:ea typeface="Cabin Regular"/>
                <a:cs typeface="Cabin Regular"/>
                <a:sym typeface="Cabin Regular"/>
              </a:defRPr>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175" name="Google Shape;175;p32"/>
          <p:cNvSpPr txBox="1">
            <a:spLocks noGrp="1"/>
          </p:cNvSpPr>
          <p:nvPr>
            <p:ph type="subTitle" idx="2"/>
          </p:nvPr>
        </p:nvSpPr>
        <p:spPr>
          <a:xfrm>
            <a:off x="4536475" y="1752845"/>
            <a:ext cx="3655500" cy="2184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200"/>
              <a:buFont typeface="Cabin Regular"/>
              <a:buNone/>
              <a:defRPr sz="1200"/>
            </a:lvl1pPr>
            <a:lvl2pPr lvl="1">
              <a:spcBef>
                <a:spcPts val="1600"/>
              </a:spcBef>
              <a:spcAft>
                <a:spcPts val="0"/>
              </a:spcAft>
              <a:buClr>
                <a:schemeClr val="lt1"/>
              </a:buClr>
              <a:buSzPts val="1400"/>
              <a:buNone/>
              <a:defRPr/>
            </a:lvl2pPr>
            <a:lvl3pPr lvl="2">
              <a:spcBef>
                <a:spcPts val="1600"/>
              </a:spcBef>
              <a:spcAft>
                <a:spcPts val="0"/>
              </a:spcAft>
              <a:buClr>
                <a:schemeClr val="lt1"/>
              </a:buClr>
              <a:buSzPts val="1400"/>
              <a:buNone/>
              <a:defRPr/>
            </a:lvl3pPr>
            <a:lvl4pPr lvl="3">
              <a:spcBef>
                <a:spcPts val="1600"/>
              </a:spcBef>
              <a:spcAft>
                <a:spcPts val="0"/>
              </a:spcAft>
              <a:buClr>
                <a:schemeClr val="lt1"/>
              </a:buClr>
              <a:buSzPts val="1400"/>
              <a:buNone/>
              <a:defRPr/>
            </a:lvl4pPr>
            <a:lvl5pPr lvl="4">
              <a:spcBef>
                <a:spcPts val="1600"/>
              </a:spcBef>
              <a:spcAft>
                <a:spcPts val="0"/>
              </a:spcAft>
              <a:buClr>
                <a:schemeClr val="lt1"/>
              </a:buClr>
              <a:buSzPts val="1400"/>
              <a:buNone/>
              <a:defRPr/>
            </a:lvl5pPr>
            <a:lvl6pPr lvl="5">
              <a:spcBef>
                <a:spcPts val="1600"/>
              </a:spcBef>
              <a:spcAft>
                <a:spcPts val="0"/>
              </a:spcAft>
              <a:buClr>
                <a:schemeClr val="lt1"/>
              </a:buClr>
              <a:buSzPts val="1400"/>
              <a:buNone/>
              <a:defRPr/>
            </a:lvl6pPr>
            <a:lvl7pPr lvl="6">
              <a:spcBef>
                <a:spcPts val="1600"/>
              </a:spcBef>
              <a:spcAft>
                <a:spcPts val="0"/>
              </a:spcAft>
              <a:buClr>
                <a:schemeClr val="lt1"/>
              </a:buClr>
              <a:buSzPts val="1400"/>
              <a:buNone/>
              <a:defRPr/>
            </a:lvl7pPr>
            <a:lvl8pPr lvl="7">
              <a:spcBef>
                <a:spcPts val="1600"/>
              </a:spcBef>
              <a:spcAft>
                <a:spcPts val="0"/>
              </a:spcAft>
              <a:buClr>
                <a:schemeClr val="lt1"/>
              </a:buClr>
              <a:buSzPts val="1400"/>
              <a:buNone/>
              <a:defRPr/>
            </a:lvl8pPr>
            <a:lvl9pPr lvl="8">
              <a:spcBef>
                <a:spcPts val="1600"/>
              </a:spcBef>
              <a:spcAft>
                <a:spcPts val="1600"/>
              </a:spcAft>
              <a:buClr>
                <a:schemeClr val="lt1"/>
              </a:buClr>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Lora"/>
              <a:buNone/>
              <a:defRPr sz="3200" b="1">
                <a:solidFill>
                  <a:schemeClr val="dk2"/>
                </a:solidFill>
                <a:latin typeface="Lora"/>
                <a:ea typeface="Lora"/>
                <a:cs typeface="Lora"/>
                <a:sym typeface="Lor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marL="914400" lvl="1"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15000"/>
              </a:lnSpc>
              <a:spcBef>
                <a:spcPts val="1600"/>
              </a:spcBef>
              <a:spcAft>
                <a:spcPts val="1600"/>
              </a:spcAft>
              <a:buClr>
                <a:schemeClr val="dk2"/>
              </a:buClr>
              <a:buSzPts val="1400"/>
              <a:buFont typeface="Cabin"/>
              <a:buChar char="■"/>
              <a:defRPr>
                <a:solidFill>
                  <a:schemeClr val="dk2"/>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3" r:id="rId6"/>
    <p:sldLayoutId id="2147483677" r:id="rId7"/>
    <p:sldLayoutId id="214748367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www.freepik.com/free-vector/meditation-illustration-concept_8398921.htm/?utm_source=slidesgo_template&amp;utm_medium=referral-link&amp;utm_campaign=sg_resources&amp;utm_content=freepik" TargetMode="External"/><Relationship Id="rId5" Type="http://schemas.openxmlformats.org/officeDocument/2006/relationships/hyperlink" Target="https://www.freepik.com/free-vector/woman-meditating-with-flat-design_2488442.htm/?utm_source=slidesgo_template&amp;utm_medium=referral-link&amp;utm_campaign=sg_resources&amp;utm_content=freepik" TargetMode="Externa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docs.google.com/spreadsheets/d/1VxFewkwl2ZUshqU0gwGweqH-7oGHqkkoKYCsdWYW_R0/cop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87"/>
        <p:cNvGrpSpPr/>
        <p:nvPr/>
      </p:nvGrpSpPr>
      <p:grpSpPr>
        <a:xfrm>
          <a:off x="0" y="0"/>
          <a:ext cx="0" cy="0"/>
          <a:chOff x="0" y="0"/>
          <a:chExt cx="0" cy="0"/>
        </a:xfrm>
      </p:grpSpPr>
      <p:sp>
        <p:nvSpPr>
          <p:cNvPr id="2" name="Elipse 1">
            <a:extLst>
              <a:ext uri="{FF2B5EF4-FFF2-40B4-BE49-F238E27FC236}">
                <a16:creationId xmlns:a16="http://schemas.microsoft.com/office/drawing/2014/main" id="{4EC83353-5D63-4EEA-9F79-C48A10ADC985}"/>
              </a:ext>
            </a:extLst>
          </p:cNvPr>
          <p:cNvSpPr/>
          <p:nvPr/>
        </p:nvSpPr>
        <p:spPr>
          <a:xfrm>
            <a:off x="1966653" y="72993"/>
            <a:ext cx="4680642" cy="4888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ln w="22225">
                <a:solidFill>
                  <a:schemeClr val="accent2"/>
                </a:solidFill>
                <a:prstDash val="solid"/>
              </a:ln>
              <a:solidFill>
                <a:schemeClr val="accent2">
                  <a:lumMod val="40000"/>
                  <a:lumOff val="60000"/>
                </a:schemeClr>
              </a:solidFill>
            </a:endParaRPr>
          </a:p>
        </p:txBody>
      </p:sp>
      <p:pic>
        <p:nvPicPr>
          <p:cNvPr id="189" name="Google Shape;189;p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11281" y="0"/>
            <a:ext cx="4532250" cy="5143502"/>
          </a:xfrm>
          <a:prstGeom prst="rect">
            <a:avLst/>
          </a:prstGeom>
          <a:noFill/>
          <a:ln>
            <a:noFill/>
          </a:ln>
        </p:spPr>
      </p:pic>
      <p:sp>
        <p:nvSpPr>
          <p:cNvPr id="3" name="Rectángulo 2">
            <a:extLst>
              <a:ext uri="{FF2B5EF4-FFF2-40B4-BE49-F238E27FC236}">
                <a16:creationId xmlns:a16="http://schemas.microsoft.com/office/drawing/2014/main" id="{B0CEA3A3-9158-4433-9AFB-F3035CA1FC97}"/>
              </a:ext>
            </a:extLst>
          </p:cNvPr>
          <p:cNvSpPr/>
          <p:nvPr/>
        </p:nvSpPr>
        <p:spPr>
          <a:xfrm>
            <a:off x="101073" y="1964664"/>
            <a:ext cx="9020418" cy="830997"/>
          </a:xfrm>
          <a:prstGeom prst="rect">
            <a:avLst/>
          </a:prstGeom>
          <a:noFill/>
        </p:spPr>
        <p:txBody>
          <a:bodyPr wrap="none" lIns="91440" tIns="45720" rIns="91440" bIns="45720">
            <a:spAutoFit/>
          </a:bodyPr>
          <a:lstStyle/>
          <a:p>
            <a:pPr algn="ctr"/>
            <a:r>
              <a:rPr lang="es-CL" sz="4800" b="1" cap="none" spc="0" dirty="0">
                <a:ln w="12700">
                  <a:solidFill>
                    <a:schemeClr val="accent5"/>
                  </a:solidFill>
                  <a:prstDash val="solid"/>
                </a:ln>
                <a:pattFill prst="ltDnDiag">
                  <a:fgClr>
                    <a:schemeClr val="accent5">
                      <a:lumMod val="60000"/>
                      <a:lumOff val="40000"/>
                    </a:schemeClr>
                  </a:fgClr>
                  <a:bgClr>
                    <a:schemeClr val="bg1"/>
                  </a:bgClr>
                </a:pattFill>
                <a:effectLst/>
                <a:latin typeface="Lora"/>
                <a:ea typeface="Lora"/>
                <a:cs typeface="Lora"/>
                <a:sym typeface="Lora"/>
              </a:rPr>
              <a:t>El círculo en las artes visuales</a:t>
            </a:r>
            <a:endParaRPr lang="es-CL" sz="4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14" name="Imagen 13">
            <a:extLst>
              <a:ext uri="{FF2B5EF4-FFF2-40B4-BE49-F238E27FC236}">
                <a16:creationId xmlns:a16="http://schemas.microsoft.com/office/drawing/2014/main" id="{33D6ED10-2977-4810-AAE3-82483EE45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2829" y="0"/>
            <a:ext cx="5348333" cy="2674167"/>
          </a:xfrm>
          <a:prstGeom prst="rect">
            <a:avLst/>
          </a:prstGeom>
        </p:spPr>
      </p:pic>
      <p:pic>
        <p:nvPicPr>
          <p:cNvPr id="24" name="Imagen 23">
            <a:extLst>
              <a:ext uri="{FF2B5EF4-FFF2-40B4-BE49-F238E27FC236}">
                <a16:creationId xmlns:a16="http://schemas.microsoft.com/office/drawing/2014/main" id="{497B6911-A00E-4125-9A1F-5B60A073B488}"/>
              </a:ext>
            </a:extLst>
          </p:cNvPr>
          <p:cNvPicPr>
            <a:picLocks noChangeAspect="1"/>
          </p:cNvPicPr>
          <p:nvPr/>
        </p:nvPicPr>
        <p:blipFill>
          <a:blip r:embed="rId4"/>
          <a:stretch>
            <a:fillRect/>
          </a:stretch>
        </p:blipFill>
        <p:spPr>
          <a:xfrm>
            <a:off x="4959038" y="2674166"/>
            <a:ext cx="4212123" cy="2808082"/>
          </a:xfrm>
          <a:prstGeom prst="rect">
            <a:avLst/>
          </a:prstGeom>
        </p:spPr>
      </p:pic>
      <p:pic>
        <p:nvPicPr>
          <p:cNvPr id="26" name="Imagen 25">
            <a:extLst>
              <a:ext uri="{FF2B5EF4-FFF2-40B4-BE49-F238E27FC236}">
                <a16:creationId xmlns:a16="http://schemas.microsoft.com/office/drawing/2014/main" id="{CCCF7879-F675-4B6C-82F1-B1965A5A4F65}"/>
              </a:ext>
            </a:extLst>
          </p:cNvPr>
          <p:cNvPicPr>
            <a:picLocks noChangeAspect="1"/>
          </p:cNvPicPr>
          <p:nvPr/>
        </p:nvPicPr>
        <p:blipFill>
          <a:blip r:embed="rId5"/>
          <a:stretch>
            <a:fillRect/>
          </a:stretch>
        </p:blipFill>
        <p:spPr>
          <a:xfrm>
            <a:off x="1" y="-7923"/>
            <a:ext cx="3818300" cy="2863725"/>
          </a:xfrm>
          <a:prstGeom prst="rect">
            <a:avLst/>
          </a:prstGeom>
        </p:spPr>
      </p:pic>
      <p:pic>
        <p:nvPicPr>
          <p:cNvPr id="16" name="Imagen 15">
            <a:extLst>
              <a:ext uri="{FF2B5EF4-FFF2-40B4-BE49-F238E27FC236}">
                <a16:creationId xmlns:a16="http://schemas.microsoft.com/office/drawing/2014/main" id="{349114B1-239E-4D4B-9489-8499138E26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674167"/>
            <a:ext cx="4954509" cy="2477255"/>
          </a:xfrm>
          <a:prstGeom prst="rect">
            <a:avLst/>
          </a:prstGeom>
        </p:spPr>
      </p:pic>
    </p:spTree>
    <p:extLst>
      <p:ext uri="{BB962C8B-B14F-4D97-AF65-F5344CB8AC3E}">
        <p14:creationId xmlns:p14="http://schemas.microsoft.com/office/powerpoint/2010/main" val="408028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8" name="Imagen 7">
            <a:extLst>
              <a:ext uri="{FF2B5EF4-FFF2-40B4-BE49-F238E27FC236}">
                <a16:creationId xmlns:a16="http://schemas.microsoft.com/office/drawing/2014/main" id="{880A58A0-3532-45DE-A3B0-8D44673A00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855" y="-1"/>
            <a:ext cx="4716855" cy="3537641"/>
          </a:xfrm>
          <a:prstGeom prst="rect">
            <a:avLst/>
          </a:prstGeom>
        </p:spPr>
      </p:pic>
      <p:pic>
        <p:nvPicPr>
          <p:cNvPr id="4" name="Imagen 3">
            <a:extLst>
              <a:ext uri="{FF2B5EF4-FFF2-40B4-BE49-F238E27FC236}">
                <a16:creationId xmlns:a16="http://schemas.microsoft.com/office/drawing/2014/main" id="{4448AF16-D9AF-442A-9BCA-2B036C49DE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
            <a:ext cx="4716855" cy="3537642"/>
          </a:xfrm>
          <a:prstGeom prst="rect">
            <a:avLst/>
          </a:prstGeom>
        </p:spPr>
      </p:pic>
      <p:sp>
        <p:nvSpPr>
          <p:cNvPr id="240" name="Google Shape;240;p38"/>
          <p:cNvSpPr/>
          <p:nvPr/>
        </p:nvSpPr>
        <p:spPr>
          <a:xfrm>
            <a:off x="1446625" y="1228738"/>
            <a:ext cx="123392" cy="145330"/>
          </a:xfrm>
          <a:custGeom>
            <a:avLst/>
            <a:gdLst/>
            <a:ahLst/>
            <a:cxnLst/>
            <a:rect l="l" t="t" r="r" b="b"/>
            <a:pathLst>
              <a:path w="2188" h="2577" extrusionOk="0">
                <a:moveTo>
                  <a:pt x="1572" y="0"/>
                </a:moveTo>
                <a:cubicBezTo>
                  <a:pt x="1554" y="0"/>
                  <a:pt x="1534" y="1"/>
                  <a:pt x="1515" y="2"/>
                </a:cubicBezTo>
                <a:cubicBezTo>
                  <a:pt x="1333" y="11"/>
                  <a:pt x="1149" y="36"/>
                  <a:pt x="966" y="53"/>
                </a:cubicBezTo>
                <a:cubicBezTo>
                  <a:pt x="768" y="274"/>
                  <a:pt x="583" y="511"/>
                  <a:pt x="368" y="714"/>
                </a:cubicBezTo>
                <a:cubicBezTo>
                  <a:pt x="173" y="897"/>
                  <a:pt x="154" y="1122"/>
                  <a:pt x="335" y="1246"/>
                </a:cubicBezTo>
                <a:cubicBezTo>
                  <a:pt x="778" y="1551"/>
                  <a:pt x="602" y="1775"/>
                  <a:pt x="311" y="2039"/>
                </a:cubicBezTo>
                <a:cubicBezTo>
                  <a:pt x="181" y="2157"/>
                  <a:pt x="0" y="2335"/>
                  <a:pt x="137" y="2499"/>
                </a:cubicBezTo>
                <a:cubicBezTo>
                  <a:pt x="184" y="2556"/>
                  <a:pt x="252" y="2577"/>
                  <a:pt x="327" y="2577"/>
                </a:cubicBezTo>
                <a:cubicBezTo>
                  <a:pt x="433" y="2577"/>
                  <a:pt x="556" y="2535"/>
                  <a:pt x="658" y="2496"/>
                </a:cubicBezTo>
                <a:cubicBezTo>
                  <a:pt x="1087" y="2333"/>
                  <a:pt x="1514" y="2165"/>
                  <a:pt x="1941" y="2000"/>
                </a:cubicBezTo>
                <a:cubicBezTo>
                  <a:pt x="1970" y="1543"/>
                  <a:pt x="1888" y="1085"/>
                  <a:pt x="2044" y="629"/>
                </a:cubicBezTo>
                <a:cubicBezTo>
                  <a:pt x="2187" y="202"/>
                  <a:pt x="1978" y="0"/>
                  <a:pt x="1572" y="0"/>
                </a:cubicBezTo>
                <a:close/>
              </a:path>
            </a:pathLst>
          </a:custGeom>
          <a:solidFill>
            <a:srgbClr val="E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72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B1A9B0-417F-4B77-B4EE-0BD8C6EF4C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652039" cy="2688879"/>
          </a:xfrm>
          <a:prstGeom prst="rect">
            <a:avLst/>
          </a:prstGeom>
        </p:spPr>
      </p:pic>
      <p:pic>
        <p:nvPicPr>
          <p:cNvPr id="5" name="Imagen 4">
            <a:extLst>
              <a:ext uri="{FF2B5EF4-FFF2-40B4-BE49-F238E27FC236}">
                <a16:creationId xmlns:a16="http://schemas.microsoft.com/office/drawing/2014/main" id="{67DB0252-550E-4684-A627-64124F680832}"/>
              </a:ext>
            </a:extLst>
          </p:cNvPr>
          <p:cNvPicPr>
            <a:picLocks noChangeAspect="1"/>
          </p:cNvPicPr>
          <p:nvPr/>
        </p:nvPicPr>
        <p:blipFill>
          <a:blip r:embed="rId4"/>
          <a:stretch>
            <a:fillRect/>
          </a:stretch>
        </p:blipFill>
        <p:spPr>
          <a:xfrm>
            <a:off x="4652038" y="1162804"/>
            <a:ext cx="4574282" cy="3052150"/>
          </a:xfrm>
          <a:prstGeom prst="rect">
            <a:avLst/>
          </a:prstGeom>
        </p:spPr>
      </p:pic>
      <p:pic>
        <p:nvPicPr>
          <p:cNvPr id="7" name="Imagen 6">
            <a:extLst>
              <a:ext uri="{FF2B5EF4-FFF2-40B4-BE49-F238E27FC236}">
                <a16:creationId xmlns:a16="http://schemas.microsoft.com/office/drawing/2014/main" id="{7FC79E32-65F9-49C2-B228-8A03F297AEA2}"/>
              </a:ext>
            </a:extLst>
          </p:cNvPr>
          <p:cNvPicPr>
            <a:picLocks noChangeAspect="1"/>
          </p:cNvPicPr>
          <p:nvPr/>
        </p:nvPicPr>
        <p:blipFill>
          <a:blip r:embed="rId5"/>
          <a:stretch>
            <a:fillRect/>
          </a:stretch>
        </p:blipFill>
        <p:spPr>
          <a:xfrm>
            <a:off x="0" y="2688879"/>
            <a:ext cx="4652038" cy="2510496"/>
          </a:xfrm>
          <a:prstGeom prst="rect">
            <a:avLst/>
          </a:prstGeom>
        </p:spPr>
      </p:pic>
    </p:spTree>
    <p:extLst>
      <p:ext uri="{BB962C8B-B14F-4D97-AF65-F5344CB8AC3E}">
        <p14:creationId xmlns:p14="http://schemas.microsoft.com/office/powerpoint/2010/main" val="24278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110"/>
        <p:cNvGrpSpPr/>
        <p:nvPr/>
      </p:nvGrpSpPr>
      <p:grpSpPr>
        <a:xfrm>
          <a:off x="0" y="0"/>
          <a:ext cx="0" cy="0"/>
          <a:chOff x="0" y="0"/>
          <a:chExt cx="0" cy="0"/>
        </a:xfrm>
      </p:grpSpPr>
      <p:pic>
        <p:nvPicPr>
          <p:cNvPr id="1113" name="Google Shape;1113;p6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4536472" cy="1294522"/>
          </a:xfrm>
          <a:prstGeom prst="rect">
            <a:avLst/>
          </a:prstGeom>
          <a:noFill/>
          <a:ln>
            <a:noFill/>
          </a:ln>
        </p:spPr>
      </p:pic>
      <p:sp>
        <p:nvSpPr>
          <p:cNvPr id="1111" name="Google Shape;1111;p64"/>
          <p:cNvSpPr txBox="1">
            <a:spLocks noGrp="1"/>
          </p:cNvSpPr>
          <p:nvPr>
            <p:ph type="title"/>
          </p:nvPr>
        </p:nvSpPr>
        <p:spPr>
          <a:xfrm>
            <a:off x="113638" y="126307"/>
            <a:ext cx="2983500" cy="8316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L" dirty="0">
                <a:solidFill>
                  <a:schemeClr val="accent2">
                    <a:lumMod val="50000"/>
                  </a:schemeClr>
                </a:solidFill>
              </a:rPr>
              <a:t>F</a:t>
            </a:r>
            <a:r>
              <a:rPr lang="en" dirty="0">
                <a:solidFill>
                  <a:schemeClr val="accent2">
                    <a:lumMod val="50000"/>
                  </a:schemeClr>
                </a:solidFill>
              </a:rPr>
              <a:t>uentes</a:t>
            </a:r>
            <a:br>
              <a:rPr lang="en" dirty="0"/>
            </a:br>
            <a:endParaRPr dirty="0"/>
          </a:p>
        </p:txBody>
      </p:sp>
      <p:sp>
        <p:nvSpPr>
          <p:cNvPr id="1112" name="Google Shape;1112;p64"/>
          <p:cNvSpPr txBox="1">
            <a:spLocks noGrp="1"/>
          </p:cNvSpPr>
          <p:nvPr>
            <p:ph type="subTitle" idx="1"/>
          </p:nvPr>
        </p:nvSpPr>
        <p:spPr>
          <a:xfrm>
            <a:off x="872400" y="561315"/>
            <a:ext cx="3583800" cy="3946535"/>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s-CL" b="1" dirty="0">
                <a:solidFill>
                  <a:srgbClr val="000000"/>
                </a:solidFill>
                <a:latin typeface="Lora"/>
                <a:ea typeface="Lora"/>
                <a:cs typeface="Lora"/>
                <a:sym typeface="Lora"/>
              </a:rPr>
              <a:t>Imágenes</a:t>
            </a:r>
            <a:endParaRPr lang="es-CL" b="1" dirty="0">
              <a:latin typeface="Lora"/>
              <a:ea typeface="Lora"/>
              <a:cs typeface="Lora"/>
              <a:sym typeface="Lora"/>
            </a:endParaRPr>
          </a:p>
          <a:p>
            <a:pPr marL="457200" marR="50800" lvl="0" indent="-298450" algn="l" rtl="0">
              <a:lnSpc>
                <a:spcPct val="166000"/>
              </a:lnSpc>
              <a:spcBef>
                <a:spcPts val="1600"/>
              </a:spcBef>
              <a:spcAft>
                <a:spcPts val="0"/>
              </a:spcAft>
              <a:buClr>
                <a:schemeClr val="lt1"/>
              </a:buClr>
              <a:buSzPts val="1100"/>
              <a:buFont typeface="Cabin Regular"/>
              <a:buChar char="●"/>
            </a:pPr>
            <a:r>
              <a:rPr lang="en" dirty="0">
                <a:solidFill>
                  <a:schemeClr val="lt1"/>
                </a:solidFill>
                <a:highlight>
                  <a:srgbClr val="FFFFFF"/>
                </a:highlight>
                <a:uFill>
                  <a:noFill/>
                </a:uFill>
                <a:hlinkClick r:id="rId5">
                  <a:extLst>
                    <a:ext uri="{A12FA001-AC4F-418D-AE19-62706E023703}">
                      <ahyp:hlinkClr xmlns:ahyp="http://schemas.microsoft.com/office/drawing/2018/hyperlinkcolor" val="tx"/>
                    </a:ext>
                  </a:extLst>
                </a:hlinkClick>
              </a:rPr>
              <a:t>wikiart.org</a:t>
            </a:r>
            <a:endParaRPr lang="en" dirty="0">
              <a:solidFill>
                <a:schemeClr val="lt1"/>
              </a:solidFill>
              <a:highlight>
                <a:srgbClr val="FFFFFF"/>
              </a:highlight>
              <a:uFill>
                <a:noFill/>
              </a:uFill>
            </a:endParaRPr>
          </a:p>
          <a:p>
            <a:pPr marL="457200" marR="50800" lvl="0" indent="-298450" algn="l" rtl="0">
              <a:lnSpc>
                <a:spcPct val="166000"/>
              </a:lnSpc>
              <a:spcBef>
                <a:spcPts val="1600"/>
              </a:spcBef>
              <a:spcAft>
                <a:spcPts val="0"/>
              </a:spcAft>
              <a:buClr>
                <a:schemeClr val="lt1"/>
              </a:buClr>
              <a:buSzPts val="1100"/>
              <a:buFont typeface="Cabin Regular"/>
              <a:buChar char="●"/>
            </a:pPr>
            <a:r>
              <a:rPr lang="en"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wikimedia commons. </a:t>
            </a:r>
            <a:r>
              <a:rPr lang="es-CL"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O</a:t>
            </a:r>
            <a:r>
              <a:rPr lang="en"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rg (Sengkang)</a:t>
            </a:r>
          </a:p>
          <a:p>
            <a:pPr marL="457200" marR="50800" lvl="0" indent="-298450" algn="l" rtl="0">
              <a:lnSpc>
                <a:spcPct val="166000"/>
              </a:lnSpc>
              <a:spcBef>
                <a:spcPts val="1600"/>
              </a:spcBef>
              <a:spcAft>
                <a:spcPts val="0"/>
              </a:spcAft>
              <a:buClr>
                <a:schemeClr val="lt1"/>
              </a:buClr>
              <a:buSzPts val="1100"/>
              <a:buFont typeface="Cabin Regular"/>
              <a:buChar char="●"/>
            </a:pPr>
            <a:r>
              <a:rPr lang="en"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plataformaurbana.cl (Andrea Manuschevich)</a:t>
            </a:r>
          </a:p>
          <a:p>
            <a:pPr marL="457200" marR="50800" lvl="0" indent="-298450" algn="l" rtl="0">
              <a:lnSpc>
                <a:spcPct val="166000"/>
              </a:lnSpc>
              <a:spcBef>
                <a:spcPts val="1600"/>
              </a:spcBef>
              <a:spcAft>
                <a:spcPts val="0"/>
              </a:spcAft>
              <a:buClr>
                <a:schemeClr val="lt1"/>
              </a:buClr>
              <a:buSzPts val="1100"/>
              <a:buFont typeface="Cabin Regular"/>
              <a:buChar char="●"/>
            </a:pPr>
            <a:r>
              <a:rPr lang="en"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zubiaucarreno.com</a:t>
            </a:r>
          </a:p>
          <a:p>
            <a:pPr marL="457200" marR="50800" lvl="0" indent="-298450" algn="l" rtl="0">
              <a:lnSpc>
                <a:spcPct val="166000"/>
              </a:lnSpc>
              <a:spcBef>
                <a:spcPts val="1600"/>
              </a:spcBef>
              <a:spcAft>
                <a:spcPts val="0"/>
              </a:spcAft>
              <a:buClr>
                <a:schemeClr val="lt1"/>
              </a:buClr>
              <a:buSzPts val="1100"/>
              <a:buFont typeface="Cabin Regular"/>
              <a:buChar char="●"/>
            </a:pPr>
            <a:r>
              <a:rPr lang="en"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wikipedia (Rodrigo Fernández)</a:t>
            </a:r>
          </a:p>
          <a:p>
            <a:pPr marL="457200" marR="50800" lvl="0" indent="-298450" algn="l" rtl="0">
              <a:lnSpc>
                <a:spcPct val="166000"/>
              </a:lnSpc>
              <a:spcBef>
                <a:spcPts val="1600"/>
              </a:spcBef>
              <a:spcAft>
                <a:spcPts val="0"/>
              </a:spcAft>
              <a:buClr>
                <a:schemeClr val="lt1"/>
              </a:buClr>
              <a:buSzPts val="1100"/>
              <a:buFont typeface="Cabin Regular"/>
              <a:buChar char="●"/>
            </a:pPr>
            <a:r>
              <a:rPr lang="es-CL"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a</a:t>
            </a:r>
            <a:r>
              <a:rPr lang="en"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rtistas visualeschilenos.cl</a:t>
            </a:r>
          </a:p>
          <a:p>
            <a:pPr marL="457200" marR="50800" lvl="0" indent="-298450" algn="l" rtl="0">
              <a:lnSpc>
                <a:spcPct val="166000"/>
              </a:lnSpc>
              <a:spcBef>
                <a:spcPts val="1600"/>
              </a:spcBef>
              <a:spcAft>
                <a:spcPts val="0"/>
              </a:spcAft>
              <a:buClr>
                <a:schemeClr val="lt1"/>
              </a:buClr>
              <a:buSzPts val="1100"/>
              <a:buFont typeface="Cabin Regular"/>
              <a:buChar char="●"/>
            </a:pPr>
            <a:r>
              <a:rPr lang="es-CL"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m</a:t>
            </a:r>
            <a:r>
              <a:rPr lang="en" dirty="0">
                <a:solidFill>
                  <a:schemeClr val="lt1"/>
                </a:solidFill>
                <a:highlight>
                  <a:srgbClr val="FFFFFF"/>
                </a:highlight>
                <a:uFill>
                  <a:noFill/>
                </a:uFill>
                <a:hlinkClick r:id="rId6">
                  <a:extLst>
                    <a:ext uri="{A12FA001-AC4F-418D-AE19-62706E023703}">
                      <ahyp:hlinkClr xmlns:ahyp="http://schemas.microsoft.com/office/drawing/2018/hyperlinkcolor" val="tx"/>
                    </a:ext>
                  </a:extLst>
                </a:hlinkClick>
              </a:rPr>
              <a:t>nba.gob.cl</a:t>
            </a:r>
            <a:endParaRPr lang="en" dirty="0">
              <a:solidFill>
                <a:schemeClr val="lt1"/>
              </a:solidFill>
              <a:highlight>
                <a:srgbClr val="FFFFFF"/>
              </a:highlight>
              <a:uFill>
                <a:noFill/>
              </a:uFill>
            </a:endParaRPr>
          </a:p>
          <a:p>
            <a:pPr marL="457200" marR="50800" lvl="0" indent="-298450" algn="l" rtl="0">
              <a:lnSpc>
                <a:spcPct val="166000"/>
              </a:lnSpc>
              <a:spcBef>
                <a:spcPts val="1600"/>
              </a:spcBef>
              <a:spcAft>
                <a:spcPts val="0"/>
              </a:spcAft>
              <a:buClr>
                <a:schemeClr val="lt1"/>
              </a:buClr>
              <a:buSzPts val="1100"/>
              <a:buFont typeface="Cabin Regular"/>
              <a:buChar char="●"/>
            </a:pPr>
            <a:r>
              <a:rPr lang="es-CL" dirty="0"/>
              <a:t>historia-arte.com</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00" name="Google Shape;400;p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83875" y="0"/>
            <a:ext cx="4081721" cy="1736598"/>
          </a:xfrm>
          <a:prstGeom prst="rect">
            <a:avLst/>
          </a:prstGeom>
          <a:noFill/>
          <a:ln>
            <a:noFill/>
          </a:ln>
        </p:spPr>
      </p:pic>
      <p:pic>
        <p:nvPicPr>
          <p:cNvPr id="401" name="Google Shape;401;p46" title="Gráfico">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02056" y="1810789"/>
            <a:ext cx="2399325" cy="2257175"/>
          </a:xfrm>
          <a:prstGeom prst="rect">
            <a:avLst/>
          </a:prstGeom>
          <a:noFill/>
          <a:ln>
            <a:noFill/>
          </a:ln>
        </p:spPr>
      </p:pic>
      <p:grpSp>
        <p:nvGrpSpPr>
          <p:cNvPr id="402" name="Google Shape;402;p46"/>
          <p:cNvGrpSpPr/>
          <p:nvPr/>
        </p:nvGrpSpPr>
        <p:grpSpPr>
          <a:xfrm flipH="1">
            <a:off x="559286" y="1473338"/>
            <a:ext cx="1613787" cy="1178416"/>
            <a:chOff x="1573150" y="3305631"/>
            <a:chExt cx="1659450" cy="1381594"/>
          </a:xfrm>
        </p:grpSpPr>
        <p:sp>
          <p:nvSpPr>
            <p:cNvPr id="403" name="Google Shape;403;p46"/>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6"/>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6"/>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6"/>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46"/>
          <p:cNvGrpSpPr/>
          <p:nvPr/>
        </p:nvGrpSpPr>
        <p:grpSpPr>
          <a:xfrm flipH="1">
            <a:off x="7359042" y="2278998"/>
            <a:ext cx="1319954" cy="1355306"/>
            <a:chOff x="1573150" y="3305631"/>
            <a:chExt cx="1659450" cy="1381594"/>
          </a:xfrm>
        </p:grpSpPr>
        <p:sp>
          <p:nvSpPr>
            <p:cNvPr id="409" name="Google Shape;409;p46"/>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6"/>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6"/>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46"/>
          <p:cNvGrpSpPr/>
          <p:nvPr/>
        </p:nvGrpSpPr>
        <p:grpSpPr>
          <a:xfrm flipH="1">
            <a:off x="5872545" y="1128655"/>
            <a:ext cx="1134998" cy="1160649"/>
            <a:chOff x="1573150" y="3305631"/>
            <a:chExt cx="1659450" cy="1381594"/>
          </a:xfrm>
        </p:grpSpPr>
        <p:sp>
          <p:nvSpPr>
            <p:cNvPr id="415" name="Google Shape;415;p46"/>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6"/>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46"/>
          <p:cNvGrpSpPr/>
          <p:nvPr/>
        </p:nvGrpSpPr>
        <p:grpSpPr>
          <a:xfrm flipH="1">
            <a:off x="127598" y="2704567"/>
            <a:ext cx="1718887" cy="1507778"/>
            <a:chOff x="1573150" y="3305631"/>
            <a:chExt cx="1659450" cy="1381594"/>
          </a:xfrm>
        </p:grpSpPr>
        <p:sp>
          <p:nvSpPr>
            <p:cNvPr id="421" name="Google Shape;421;p46"/>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46"/>
          <p:cNvSpPr txBox="1">
            <a:spLocks noGrp="1"/>
          </p:cNvSpPr>
          <p:nvPr>
            <p:ph type="title" idx="4294967295"/>
          </p:nvPr>
        </p:nvSpPr>
        <p:spPr>
          <a:xfrm rot="1927285">
            <a:off x="2718921" y="1998057"/>
            <a:ext cx="1200558" cy="339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CL" sz="1200" dirty="0"/>
              <a:t>p</a:t>
            </a:r>
            <a:r>
              <a:rPr lang="en" sz="1200" dirty="0"/>
              <a:t>intura </a:t>
            </a:r>
            <a:endParaRPr sz="1200" dirty="0"/>
          </a:p>
        </p:txBody>
      </p:sp>
      <p:sp>
        <p:nvSpPr>
          <p:cNvPr id="427" name="Google Shape;427;p46"/>
          <p:cNvSpPr txBox="1">
            <a:spLocks noGrp="1"/>
          </p:cNvSpPr>
          <p:nvPr>
            <p:ph type="title" idx="4294967295"/>
          </p:nvPr>
        </p:nvSpPr>
        <p:spPr>
          <a:xfrm rot="153025">
            <a:off x="4582653" y="2791436"/>
            <a:ext cx="1306122" cy="339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CL" sz="1200" dirty="0"/>
              <a:t>e</a:t>
            </a:r>
            <a:r>
              <a:rPr lang="en" sz="1200" dirty="0"/>
              <a:t>scultura </a:t>
            </a:r>
            <a:endParaRPr sz="1200" dirty="0"/>
          </a:p>
        </p:txBody>
      </p:sp>
      <p:sp>
        <p:nvSpPr>
          <p:cNvPr id="428" name="Google Shape;428;p46"/>
          <p:cNvSpPr txBox="1">
            <a:spLocks noGrp="1"/>
          </p:cNvSpPr>
          <p:nvPr>
            <p:ph type="title" idx="4294967295"/>
          </p:nvPr>
        </p:nvSpPr>
        <p:spPr>
          <a:xfrm rot="6138958">
            <a:off x="3283446" y="3763113"/>
            <a:ext cx="1469085" cy="339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CL" sz="1200" dirty="0"/>
              <a:t>i</a:t>
            </a:r>
            <a:r>
              <a:rPr lang="en" sz="1200" dirty="0"/>
              <a:t>nstalación </a:t>
            </a:r>
            <a:endParaRPr sz="1200" dirty="0"/>
          </a:p>
        </p:txBody>
      </p:sp>
      <p:sp>
        <p:nvSpPr>
          <p:cNvPr id="399" name="Google Shape;399;p46"/>
          <p:cNvSpPr txBox="1">
            <a:spLocks noGrp="1"/>
          </p:cNvSpPr>
          <p:nvPr>
            <p:ph type="title"/>
          </p:nvPr>
        </p:nvSpPr>
        <p:spPr>
          <a:xfrm>
            <a:off x="7303" y="108717"/>
            <a:ext cx="9144000" cy="831600"/>
          </a:xfrm>
          <a:prstGeom prst="rect">
            <a:avLst/>
          </a:prstGeom>
          <a:ln>
            <a:noFill/>
          </a:ln>
        </p:spPr>
        <p:txBody>
          <a:bodyPr spcFirstLastPara="1" wrap="square" lIns="91425" tIns="91425" rIns="91425" bIns="91425" anchor="ctr" anchorCtr="0">
            <a:noAutofit/>
          </a:bodyPr>
          <a:lstStyle/>
          <a:p>
            <a:pPr algn="ctr"/>
            <a:r>
              <a:rPr lang="es-CL" sz="3200" b="1" cap="none" spc="0" dirty="0">
                <a:ln w="12700">
                  <a:solidFill>
                    <a:schemeClr val="accent5"/>
                  </a:solidFill>
                  <a:prstDash val="solid"/>
                </a:ln>
                <a:pattFill prst="ltDnDiag">
                  <a:fgClr>
                    <a:schemeClr val="accent5">
                      <a:lumMod val="60000"/>
                      <a:lumOff val="40000"/>
                    </a:schemeClr>
                  </a:fgClr>
                  <a:bgClr>
                    <a:schemeClr val="bg1"/>
                  </a:bgClr>
                </a:pattFill>
                <a:effectLst/>
                <a:latin typeface="Lora"/>
                <a:ea typeface="Lora"/>
                <a:cs typeface="Lora"/>
                <a:sym typeface="Lora"/>
              </a:rPr>
              <a:t>El circulo en las artes visuales lo encontramos en</a:t>
            </a:r>
            <a:endParaRPr lang="es-CL" sz="32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4" name="Elipse 3">
            <a:extLst>
              <a:ext uri="{FF2B5EF4-FFF2-40B4-BE49-F238E27FC236}">
                <a16:creationId xmlns:a16="http://schemas.microsoft.com/office/drawing/2014/main" id="{DD85DA15-E598-4150-B7BE-02CC225D8B9E}"/>
              </a:ext>
            </a:extLst>
          </p:cNvPr>
          <p:cNvSpPr/>
          <p:nvPr/>
        </p:nvSpPr>
        <p:spPr>
          <a:xfrm>
            <a:off x="1689604" y="768056"/>
            <a:ext cx="1593113" cy="1456981"/>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id="{A1983B6D-8B9B-4187-99F8-BD6C22355516}"/>
              </a:ext>
            </a:extLst>
          </p:cNvPr>
          <p:cNvSpPr/>
          <p:nvPr/>
        </p:nvSpPr>
        <p:spPr>
          <a:xfrm>
            <a:off x="1627492" y="3038257"/>
            <a:ext cx="1611332" cy="1654623"/>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480EC2CF-7DC8-493D-B64D-D64A4D8BF3E0}"/>
              </a:ext>
            </a:extLst>
          </p:cNvPr>
          <p:cNvSpPr/>
          <p:nvPr/>
        </p:nvSpPr>
        <p:spPr>
          <a:xfrm>
            <a:off x="6554709" y="2363725"/>
            <a:ext cx="1593410" cy="1614611"/>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38"/>
          <p:cNvGrpSpPr/>
          <p:nvPr/>
        </p:nvGrpSpPr>
        <p:grpSpPr>
          <a:xfrm>
            <a:off x="6817633" y="3326805"/>
            <a:ext cx="1022885" cy="851615"/>
            <a:chOff x="1573150" y="3305631"/>
            <a:chExt cx="1659450" cy="1381594"/>
          </a:xfrm>
        </p:grpSpPr>
        <p:sp>
          <p:nvSpPr>
            <p:cNvPr id="204" name="Google Shape;20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8"/>
          <p:cNvGrpSpPr/>
          <p:nvPr/>
        </p:nvGrpSpPr>
        <p:grpSpPr>
          <a:xfrm>
            <a:off x="1561011" y="3326805"/>
            <a:ext cx="1022885" cy="851615"/>
            <a:chOff x="1573150" y="3305631"/>
            <a:chExt cx="1659450" cy="1381594"/>
          </a:xfrm>
        </p:grpSpPr>
        <p:sp>
          <p:nvSpPr>
            <p:cNvPr id="210" name="Google Shape;210;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8"/>
          <p:cNvGrpSpPr/>
          <p:nvPr/>
        </p:nvGrpSpPr>
        <p:grpSpPr>
          <a:xfrm>
            <a:off x="6817833" y="1802805"/>
            <a:ext cx="1022885" cy="851615"/>
            <a:chOff x="1573150" y="3305631"/>
            <a:chExt cx="1659450" cy="1381594"/>
          </a:xfrm>
        </p:grpSpPr>
        <p:sp>
          <p:nvSpPr>
            <p:cNvPr id="216" name="Google Shape;216;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8"/>
          <p:cNvGrpSpPr/>
          <p:nvPr/>
        </p:nvGrpSpPr>
        <p:grpSpPr>
          <a:xfrm>
            <a:off x="1608283" y="1802805"/>
            <a:ext cx="1022885" cy="851615"/>
            <a:chOff x="1573150" y="3305631"/>
            <a:chExt cx="1659450" cy="1381594"/>
          </a:xfrm>
        </p:grpSpPr>
        <p:sp>
          <p:nvSpPr>
            <p:cNvPr id="222" name="Google Shape;222;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8"/>
          <p:cNvGrpSpPr/>
          <p:nvPr/>
        </p:nvGrpSpPr>
        <p:grpSpPr>
          <a:xfrm>
            <a:off x="4212958" y="3326805"/>
            <a:ext cx="1022885" cy="851615"/>
            <a:chOff x="1573150" y="3305631"/>
            <a:chExt cx="1659450" cy="1381594"/>
          </a:xfrm>
        </p:grpSpPr>
        <p:sp>
          <p:nvSpPr>
            <p:cNvPr id="228" name="Google Shape;228;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8"/>
          <p:cNvGrpSpPr/>
          <p:nvPr/>
        </p:nvGrpSpPr>
        <p:grpSpPr>
          <a:xfrm>
            <a:off x="4149033" y="1802805"/>
            <a:ext cx="1022885" cy="851615"/>
            <a:chOff x="1573150" y="3305631"/>
            <a:chExt cx="1659450" cy="1381594"/>
          </a:xfrm>
        </p:grpSpPr>
        <p:sp>
          <p:nvSpPr>
            <p:cNvPr id="234" name="Google Shape;23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38"/>
          <p:cNvSpPr/>
          <p:nvPr/>
        </p:nvSpPr>
        <p:spPr>
          <a:xfrm>
            <a:off x="1446625" y="1228738"/>
            <a:ext cx="123392" cy="145330"/>
          </a:xfrm>
          <a:custGeom>
            <a:avLst/>
            <a:gdLst/>
            <a:ahLst/>
            <a:cxnLst/>
            <a:rect l="l" t="t" r="r" b="b"/>
            <a:pathLst>
              <a:path w="2188" h="2577" extrusionOk="0">
                <a:moveTo>
                  <a:pt x="1572" y="0"/>
                </a:moveTo>
                <a:cubicBezTo>
                  <a:pt x="1554" y="0"/>
                  <a:pt x="1534" y="1"/>
                  <a:pt x="1515" y="2"/>
                </a:cubicBezTo>
                <a:cubicBezTo>
                  <a:pt x="1333" y="11"/>
                  <a:pt x="1149" y="36"/>
                  <a:pt x="966" y="53"/>
                </a:cubicBezTo>
                <a:cubicBezTo>
                  <a:pt x="768" y="274"/>
                  <a:pt x="583" y="511"/>
                  <a:pt x="368" y="714"/>
                </a:cubicBezTo>
                <a:cubicBezTo>
                  <a:pt x="173" y="897"/>
                  <a:pt x="154" y="1122"/>
                  <a:pt x="335" y="1246"/>
                </a:cubicBezTo>
                <a:cubicBezTo>
                  <a:pt x="778" y="1551"/>
                  <a:pt x="602" y="1775"/>
                  <a:pt x="311" y="2039"/>
                </a:cubicBezTo>
                <a:cubicBezTo>
                  <a:pt x="181" y="2157"/>
                  <a:pt x="0" y="2335"/>
                  <a:pt x="137" y="2499"/>
                </a:cubicBezTo>
                <a:cubicBezTo>
                  <a:pt x="184" y="2556"/>
                  <a:pt x="252" y="2577"/>
                  <a:pt x="327" y="2577"/>
                </a:cubicBezTo>
                <a:cubicBezTo>
                  <a:pt x="433" y="2577"/>
                  <a:pt x="556" y="2535"/>
                  <a:pt x="658" y="2496"/>
                </a:cubicBezTo>
                <a:cubicBezTo>
                  <a:pt x="1087" y="2333"/>
                  <a:pt x="1514" y="2165"/>
                  <a:pt x="1941" y="2000"/>
                </a:cubicBezTo>
                <a:cubicBezTo>
                  <a:pt x="1970" y="1543"/>
                  <a:pt x="1888" y="1085"/>
                  <a:pt x="2044" y="629"/>
                </a:cubicBezTo>
                <a:cubicBezTo>
                  <a:pt x="2187" y="202"/>
                  <a:pt x="1978" y="0"/>
                  <a:pt x="1572" y="0"/>
                </a:cubicBezTo>
                <a:close/>
              </a:path>
            </a:pathLst>
          </a:custGeom>
          <a:solidFill>
            <a:srgbClr val="E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Elipse 4">
            <a:extLst>
              <a:ext uri="{FF2B5EF4-FFF2-40B4-BE49-F238E27FC236}">
                <a16:creationId xmlns:a16="http://schemas.microsoft.com/office/drawing/2014/main" id="{6D5A127A-ABA1-42C6-BE04-968018EE3A3C}"/>
              </a:ext>
            </a:extLst>
          </p:cNvPr>
          <p:cNvSpPr/>
          <p:nvPr/>
        </p:nvSpPr>
        <p:spPr>
          <a:xfrm>
            <a:off x="-1903445" y="-6331"/>
            <a:ext cx="4167557" cy="51435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1BF0E3F-420C-4203-B702-2786713E15A6}"/>
              </a:ext>
            </a:extLst>
          </p:cNvPr>
          <p:cNvSpPr/>
          <p:nvPr/>
        </p:nvSpPr>
        <p:spPr>
          <a:xfrm>
            <a:off x="180333" y="4420973"/>
            <a:ext cx="6237606" cy="646331"/>
          </a:xfrm>
          <a:prstGeom prst="rect">
            <a:avLst/>
          </a:prstGeom>
          <a:noFill/>
        </p:spPr>
        <p:txBody>
          <a:bodyPr wrap="none" lIns="91440" tIns="45720" rIns="91440" bIns="45720">
            <a:spAutoFit/>
          </a:bodyPr>
          <a:lstStyle/>
          <a:p>
            <a:pPr algn="ctr"/>
            <a:r>
              <a:rPr lang="en" sz="3600" b="1" cap="none" spc="0" dirty="0">
                <a:ln w="12700">
                  <a:solidFill>
                    <a:schemeClr val="accent5"/>
                  </a:solidFill>
                  <a:prstDash val="solid"/>
                </a:ln>
                <a:pattFill prst="ltDnDiag">
                  <a:fgClr>
                    <a:schemeClr val="accent5">
                      <a:lumMod val="60000"/>
                      <a:lumOff val="40000"/>
                    </a:schemeClr>
                  </a:fgClr>
                  <a:bgClr>
                    <a:schemeClr val="bg1"/>
                  </a:bgClr>
                </a:pattFill>
                <a:effectLst/>
              </a:rPr>
              <a:t>Pintura abstracta y círculos</a:t>
            </a:r>
            <a:endParaRPr lang="es-CL"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41" name="Imagen 40">
            <a:extLst>
              <a:ext uri="{FF2B5EF4-FFF2-40B4-BE49-F238E27FC236}">
                <a16:creationId xmlns:a16="http://schemas.microsoft.com/office/drawing/2014/main" id="{4B5A7A16-B6E5-418F-AFD4-2B81270B67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561" y="308291"/>
            <a:ext cx="2994174" cy="2845337"/>
          </a:xfrm>
          <a:prstGeom prst="rect">
            <a:avLst/>
          </a:prstGeom>
        </p:spPr>
      </p:pic>
      <p:pic>
        <p:nvPicPr>
          <p:cNvPr id="4" name="Imagen 3">
            <a:extLst>
              <a:ext uri="{FF2B5EF4-FFF2-40B4-BE49-F238E27FC236}">
                <a16:creationId xmlns:a16="http://schemas.microsoft.com/office/drawing/2014/main" id="{F1C15EE7-45C6-44EC-A128-29988C2600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3135" y="1822377"/>
            <a:ext cx="2828446" cy="2772987"/>
          </a:xfrm>
          <a:prstGeom prst="rect">
            <a:avLst/>
          </a:prstGeom>
        </p:spPr>
      </p:pic>
      <p:pic>
        <p:nvPicPr>
          <p:cNvPr id="7" name="Imagen 6">
            <a:extLst>
              <a:ext uri="{FF2B5EF4-FFF2-40B4-BE49-F238E27FC236}">
                <a16:creationId xmlns:a16="http://schemas.microsoft.com/office/drawing/2014/main" id="{05AA15AC-A1B7-4408-B95C-1718BC2FB3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9043" y="367133"/>
            <a:ext cx="2920107" cy="30312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6" name="Google Shape;266;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2000" y="0"/>
            <a:ext cx="3764978" cy="5143502"/>
          </a:xfrm>
          <a:prstGeom prst="rect">
            <a:avLst/>
          </a:prstGeom>
          <a:noFill/>
          <a:ln>
            <a:noFill/>
          </a:ln>
        </p:spPr>
      </p:pic>
      <p:pic>
        <p:nvPicPr>
          <p:cNvPr id="9" name="Imagen 8">
            <a:extLst>
              <a:ext uri="{FF2B5EF4-FFF2-40B4-BE49-F238E27FC236}">
                <a16:creationId xmlns:a16="http://schemas.microsoft.com/office/drawing/2014/main" id="{3896C88F-29D6-4876-A059-C707BA6A88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2681763" cy="3544180"/>
          </a:xfrm>
          <a:prstGeom prst="rect">
            <a:avLst/>
          </a:prstGeom>
        </p:spPr>
      </p:pic>
      <p:pic>
        <p:nvPicPr>
          <p:cNvPr id="11" name="Imagen 10">
            <a:extLst>
              <a:ext uri="{FF2B5EF4-FFF2-40B4-BE49-F238E27FC236}">
                <a16:creationId xmlns:a16="http://schemas.microsoft.com/office/drawing/2014/main" id="{CFF9E451-ED94-46F2-AF25-CA1A95AE37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1763" y="1647926"/>
            <a:ext cx="2569247" cy="3495574"/>
          </a:xfrm>
          <a:prstGeom prst="rect">
            <a:avLst/>
          </a:prstGeom>
        </p:spPr>
      </p:pic>
      <p:pic>
        <p:nvPicPr>
          <p:cNvPr id="13" name="Imagen 12">
            <a:extLst>
              <a:ext uri="{FF2B5EF4-FFF2-40B4-BE49-F238E27FC236}">
                <a16:creationId xmlns:a16="http://schemas.microsoft.com/office/drawing/2014/main" id="{B7F0BF3A-1161-4F65-895A-A14AD93EA5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1010" y="0"/>
            <a:ext cx="3905968" cy="2911248"/>
          </a:xfrm>
          <a:prstGeom prst="rect">
            <a:avLst/>
          </a:prstGeom>
        </p:spPr>
      </p:pic>
    </p:spTree>
    <p:extLst>
      <p:ext uri="{BB962C8B-B14F-4D97-AF65-F5344CB8AC3E}">
        <p14:creationId xmlns:p14="http://schemas.microsoft.com/office/powerpoint/2010/main" val="289720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38"/>
          <p:cNvGrpSpPr/>
          <p:nvPr/>
        </p:nvGrpSpPr>
        <p:grpSpPr>
          <a:xfrm>
            <a:off x="6817633" y="3326805"/>
            <a:ext cx="1022885" cy="851615"/>
            <a:chOff x="1573150" y="3305631"/>
            <a:chExt cx="1659450" cy="1381594"/>
          </a:xfrm>
        </p:grpSpPr>
        <p:sp>
          <p:nvSpPr>
            <p:cNvPr id="204" name="Google Shape;20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8"/>
          <p:cNvGrpSpPr/>
          <p:nvPr/>
        </p:nvGrpSpPr>
        <p:grpSpPr>
          <a:xfrm>
            <a:off x="1561011" y="3326805"/>
            <a:ext cx="1022885" cy="851615"/>
            <a:chOff x="1573150" y="3305631"/>
            <a:chExt cx="1659450" cy="1381594"/>
          </a:xfrm>
        </p:grpSpPr>
        <p:sp>
          <p:nvSpPr>
            <p:cNvPr id="210" name="Google Shape;210;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8"/>
          <p:cNvGrpSpPr/>
          <p:nvPr/>
        </p:nvGrpSpPr>
        <p:grpSpPr>
          <a:xfrm>
            <a:off x="6817833" y="1802805"/>
            <a:ext cx="1022885" cy="851615"/>
            <a:chOff x="1573150" y="3305631"/>
            <a:chExt cx="1659450" cy="1381594"/>
          </a:xfrm>
        </p:grpSpPr>
        <p:sp>
          <p:nvSpPr>
            <p:cNvPr id="216" name="Google Shape;216;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8"/>
          <p:cNvGrpSpPr/>
          <p:nvPr/>
        </p:nvGrpSpPr>
        <p:grpSpPr>
          <a:xfrm>
            <a:off x="1608283" y="1802805"/>
            <a:ext cx="1022885" cy="851615"/>
            <a:chOff x="1573150" y="3305631"/>
            <a:chExt cx="1659450" cy="1381594"/>
          </a:xfrm>
        </p:grpSpPr>
        <p:sp>
          <p:nvSpPr>
            <p:cNvPr id="222" name="Google Shape;222;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8"/>
          <p:cNvGrpSpPr/>
          <p:nvPr/>
        </p:nvGrpSpPr>
        <p:grpSpPr>
          <a:xfrm>
            <a:off x="4212958" y="3326805"/>
            <a:ext cx="1022885" cy="851615"/>
            <a:chOff x="1573150" y="3305631"/>
            <a:chExt cx="1659450" cy="1381594"/>
          </a:xfrm>
        </p:grpSpPr>
        <p:sp>
          <p:nvSpPr>
            <p:cNvPr id="228" name="Google Shape;228;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8"/>
          <p:cNvGrpSpPr/>
          <p:nvPr/>
        </p:nvGrpSpPr>
        <p:grpSpPr>
          <a:xfrm>
            <a:off x="4149033" y="1802805"/>
            <a:ext cx="1022885" cy="851615"/>
            <a:chOff x="1573150" y="3305631"/>
            <a:chExt cx="1659450" cy="1381594"/>
          </a:xfrm>
        </p:grpSpPr>
        <p:sp>
          <p:nvSpPr>
            <p:cNvPr id="234" name="Google Shape;23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38"/>
          <p:cNvSpPr/>
          <p:nvPr/>
        </p:nvSpPr>
        <p:spPr>
          <a:xfrm>
            <a:off x="1446625" y="1228738"/>
            <a:ext cx="123392" cy="145330"/>
          </a:xfrm>
          <a:custGeom>
            <a:avLst/>
            <a:gdLst/>
            <a:ahLst/>
            <a:cxnLst/>
            <a:rect l="l" t="t" r="r" b="b"/>
            <a:pathLst>
              <a:path w="2188" h="2577" extrusionOk="0">
                <a:moveTo>
                  <a:pt x="1572" y="0"/>
                </a:moveTo>
                <a:cubicBezTo>
                  <a:pt x="1554" y="0"/>
                  <a:pt x="1534" y="1"/>
                  <a:pt x="1515" y="2"/>
                </a:cubicBezTo>
                <a:cubicBezTo>
                  <a:pt x="1333" y="11"/>
                  <a:pt x="1149" y="36"/>
                  <a:pt x="966" y="53"/>
                </a:cubicBezTo>
                <a:cubicBezTo>
                  <a:pt x="768" y="274"/>
                  <a:pt x="583" y="511"/>
                  <a:pt x="368" y="714"/>
                </a:cubicBezTo>
                <a:cubicBezTo>
                  <a:pt x="173" y="897"/>
                  <a:pt x="154" y="1122"/>
                  <a:pt x="335" y="1246"/>
                </a:cubicBezTo>
                <a:cubicBezTo>
                  <a:pt x="778" y="1551"/>
                  <a:pt x="602" y="1775"/>
                  <a:pt x="311" y="2039"/>
                </a:cubicBezTo>
                <a:cubicBezTo>
                  <a:pt x="181" y="2157"/>
                  <a:pt x="0" y="2335"/>
                  <a:pt x="137" y="2499"/>
                </a:cubicBezTo>
                <a:cubicBezTo>
                  <a:pt x="184" y="2556"/>
                  <a:pt x="252" y="2577"/>
                  <a:pt x="327" y="2577"/>
                </a:cubicBezTo>
                <a:cubicBezTo>
                  <a:pt x="433" y="2577"/>
                  <a:pt x="556" y="2535"/>
                  <a:pt x="658" y="2496"/>
                </a:cubicBezTo>
                <a:cubicBezTo>
                  <a:pt x="1087" y="2333"/>
                  <a:pt x="1514" y="2165"/>
                  <a:pt x="1941" y="2000"/>
                </a:cubicBezTo>
                <a:cubicBezTo>
                  <a:pt x="1970" y="1543"/>
                  <a:pt x="1888" y="1085"/>
                  <a:pt x="2044" y="629"/>
                </a:cubicBezTo>
                <a:cubicBezTo>
                  <a:pt x="2187" y="202"/>
                  <a:pt x="1978" y="0"/>
                  <a:pt x="1572" y="0"/>
                </a:cubicBezTo>
                <a:close/>
              </a:path>
            </a:pathLst>
          </a:custGeom>
          <a:solidFill>
            <a:srgbClr val="E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Elipse 4">
            <a:extLst>
              <a:ext uri="{FF2B5EF4-FFF2-40B4-BE49-F238E27FC236}">
                <a16:creationId xmlns:a16="http://schemas.microsoft.com/office/drawing/2014/main" id="{6D5A127A-ABA1-42C6-BE04-968018EE3A3C}"/>
              </a:ext>
            </a:extLst>
          </p:cNvPr>
          <p:cNvSpPr/>
          <p:nvPr/>
        </p:nvSpPr>
        <p:spPr>
          <a:xfrm>
            <a:off x="-1903445" y="-6331"/>
            <a:ext cx="4167557" cy="51435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1BF0E3F-420C-4203-B702-2786713E15A6}"/>
              </a:ext>
            </a:extLst>
          </p:cNvPr>
          <p:cNvSpPr/>
          <p:nvPr/>
        </p:nvSpPr>
        <p:spPr>
          <a:xfrm>
            <a:off x="891090" y="4513203"/>
            <a:ext cx="4903908" cy="646331"/>
          </a:xfrm>
          <a:prstGeom prst="rect">
            <a:avLst/>
          </a:prstGeom>
          <a:noFill/>
        </p:spPr>
        <p:txBody>
          <a:bodyPr wrap="none" lIns="91440" tIns="45720" rIns="91440" bIns="45720">
            <a:spAutoFit/>
          </a:bodyPr>
          <a:lstStyle/>
          <a:p>
            <a:pPr algn="ctr"/>
            <a:r>
              <a:rPr lang="en" sz="3600" b="1" cap="none" spc="0" dirty="0">
                <a:ln w="12700">
                  <a:solidFill>
                    <a:schemeClr val="accent5"/>
                  </a:solidFill>
                  <a:prstDash val="solid"/>
                </a:ln>
                <a:pattFill prst="ltDnDiag">
                  <a:fgClr>
                    <a:schemeClr val="accent5">
                      <a:lumMod val="60000"/>
                      <a:lumOff val="40000"/>
                    </a:schemeClr>
                  </a:fgClr>
                  <a:bgClr>
                    <a:schemeClr val="bg1"/>
                  </a:bgClr>
                </a:pattFill>
                <a:effectLst/>
              </a:rPr>
              <a:t>Arte óptico y círculos</a:t>
            </a:r>
            <a:endParaRPr lang="es-CL"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4" name="Imagen 3">
            <a:extLst>
              <a:ext uri="{FF2B5EF4-FFF2-40B4-BE49-F238E27FC236}">
                <a16:creationId xmlns:a16="http://schemas.microsoft.com/office/drawing/2014/main" id="{9AFBF4E0-2776-42F5-82CB-313B47A0B2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26" y="1127741"/>
            <a:ext cx="2634222" cy="2665092"/>
          </a:xfrm>
          <a:prstGeom prst="rect">
            <a:avLst/>
          </a:prstGeom>
        </p:spPr>
      </p:pic>
      <p:pic>
        <p:nvPicPr>
          <p:cNvPr id="2050" name="Picture 2" descr="Studie zu Opus 135, 1961 - Hans Hinterreiter">
            <a:extLst>
              <a:ext uri="{FF2B5EF4-FFF2-40B4-BE49-F238E27FC236}">
                <a16:creationId xmlns:a16="http://schemas.microsoft.com/office/drawing/2014/main" id="{B86CE4B8-CF58-49FB-9560-730D3BC96B1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7160" y="879989"/>
            <a:ext cx="2979786" cy="32984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2CD2663-B0E8-46EC-8BF4-B77E86A41151}"/>
              </a:ext>
            </a:extLst>
          </p:cNvPr>
          <p:cNvPicPr>
            <a:picLocks noChangeAspect="1"/>
          </p:cNvPicPr>
          <p:nvPr/>
        </p:nvPicPr>
        <p:blipFill>
          <a:blip r:embed="rId5"/>
          <a:stretch>
            <a:fillRect/>
          </a:stretch>
        </p:blipFill>
        <p:spPr>
          <a:xfrm>
            <a:off x="5563419" y="769626"/>
            <a:ext cx="3604248" cy="3604248"/>
          </a:xfrm>
          <a:prstGeom prst="rect">
            <a:avLst/>
          </a:prstGeom>
        </p:spPr>
      </p:pic>
    </p:spTree>
    <p:extLst>
      <p:ext uri="{BB962C8B-B14F-4D97-AF65-F5344CB8AC3E}">
        <p14:creationId xmlns:p14="http://schemas.microsoft.com/office/powerpoint/2010/main" val="141220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38"/>
          <p:cNvGrpSpPr/>
          <p:nvPr/>
        </p:nvGrpSpPr>
        <p:grpSpPr>
          <a:xfrm>
            <a:off x="6817633" y="3326805"/>
            <a:ext cx="1022885" cy="851615"/>
            <a:chOff x="1573150" y="3305631"/>
            <a:chExt cx="1659450" cy="1381594"/>
          </a:xfrm>
        </p:grpSpPr>
        <p:sp>
          <p:nvSpPr>
            <p:cNvPr id="204" name="Google Shape;20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8"/>
          <p:cNvGrpSpPr/>
          <p:nvPr/>
        </p:nvGrpSpPr>
        <p:grpSpPr>
          <a:xfrm>
            <a:off x="1561011" y="3326805"/>
            <a:ext cx="1022885" cy="851615"/>
            <a:chOff x="1573150" y="3305631"/>
            <a:chExt cx="1659450" cy="1381594"/>
          </a:xfrm>
        </p:grpSpPr>
        <p:sp>
          <p:nvSpPr>
            <p:cNvPr id="210" name="Google Shape;210;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8"/>
          <p:cNvGrpSpPr/>
          <p:nvPr/>
        </p:nvGrpSpPr>
        <p:grpSpPr>
          <a:xfrm>
            <a:off x="6817833" y="1802805"/>
            <a:ext cx="1022885" cy="851615"/>
            <a:chOff x="1573150" y="3305631"/>
            <a:chExt cx="1659450" cy="1381594"/>
          </a:xfrm>
        </p:grpSpPr>
        <p:sp>
          <p:nvSpPr>
            <p:cNvPr id="216" name="Google Shape;216;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8"/>
          <p:cNvGrpSpPr/>
          <p:nvPr/>
        </p:nvGrpSpPr>
        <p:grpSpPr>
          <a:xfrm>
            <a:off x="1608283" y="1802805"/>
            <a:ext cx="1022885" cy="851615"/>
            <a:chOff x="1573150" y="3305631"/>
            <a:chExt cx="1659450" cy="1381594"/>
          </a:xfrm>
        </p:grpSpPr>
        <p:sp>
          <p:nvSpPr>
            <p:cNvPr id="222" name="Google Shape;222;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8"/>
          <p:cNvGrpSpPr/>
          <p:nvPr/>
        </p:nvGrpSpPr>
        <p:grpSpPr>
          <a:xfrm>
            <a:off x="4212958" y="3326805"/>
            <a:ext cx="1022885" cy="851615"/>
            <a:chOff x="1573150" y="3305631"/>
            <a:chExt cx="1659450" cy="1381594"/>
          </a:xfrm>
        </p:grpSpPr>
        <p:sp>
          <p:nvSpPr>
            <p:cNvPr id="228" name="Google Shape;228;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8"/>
          <p:cNvGrpSpPr/>
          <p:nvPr/>
        </p:nvGrpSpPr>
        <p:grpSpPr>
          <a:xfrm>
            <a:off x="4149033" y="1802805"/>
            <a:ext cx="1022885" cy="851615"/>
            <a:chOff x="1573150" y="3305631"/>
            <a:chExt cx="1659450" cy="1381594"/>
          </a:xfrm>
        </p:grpSpPr>
        <p:sp>
          <p:nvSpPr>
            <p:cNvPr id="234" name="Google Shape;23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38"/>
          <p:cNvSpPr/>
          <p:nvPr/>
        </p:nvSpPr>
        <p:spPr>
          <a:xfrm>
            <a:off x="1446625" y="1228738"/>
            <a:ext cx="123392" cy="145330"/>
          </a:xfrm>
          <a:custGeom>
            <a:avLst/>
            <a:gdLst/>
            <a:ahLst/>
            <a:cxnLst/>
            <a:rect l="l" t="t" r="r" b="b"/>
            <a:pathLst>
              <a:path w="2188" h="2577" extrusionOk="0">
                <a:moveTo>
                  <a:pt x="1572" y="0"/>
                </a:moveTo>
                <a:cubicBezTo>
                  <a:pt x="1554" y="0"/>
                  <a:pt x="1534" y="1"/>
                  <a:pt x="1515" y="2"/>
                </a:cubicBezTo>
                <a:cubicBezTo>
                  <a:pt x="1333" y="11"/>
                  <a:pt x="1149" y="36"/>
                  <a:pt x="966" y="53"/>
                </a:cubicBezTo>
                <a:cubicBezTo>
                  <a:pt x="768" y="274"/>
                  <a:pt x="583" y="511"/>
                  <a:pt x="368" y="714"/>
                </a:cubicBezTo>
                <a:cubicBezTo>
                  <a:pt x="173" y="897"/>
                  <a:pt x="154" y="1122"/>
                  <a:pt x="335" y="1246"/>
                </a:cubicBezTo>
                <a:cubicBezTo>
                  <a:pt x="778" y="1551"/>
                  <a:pt x="602" y="1775"/>
                  <a:pt x="311" y="2039"/>
                </a:cubicBezTo>
                <a:cubicBezTo>
                  <a:pt x="181" y="2157"/>
                  <a:pt x="0" y="2335"/>
                  <a:pt x="137" y="2499"/>
                </a:cubicBezTo>
                <a:cubicBezTo>
                  <a:pt x="184" y="2556"/>
                  <a:pt x="252" y="2577"/>
                  <a:pt x="327" y="2577"/>
                </a:cubicBezTo>
                <a:cubicBezTo>
                  <a:pt x="433" y="2577"/>
                  <a:pt x="556" y="2535"/>
                  <a:pt x="658" y="2496"/>
                </a:cubicBezTo>
                <a:cubicBezTo>
                  <a:pt x="1087" y="2333"/>
                  <a:pt x="1514" y="2165"/>
                  <a:pt x="1941" y="2000"/>
                </a:cubicBezTo>
                <a:cubicBezTo>
                  <a:pt x="1970" y="1543"/>
                  <a:pt x="1888" y="1085"/>
                  <a:pt x="2044" y="629"/>
                </a:cubicBezTo>
                <a:cubicBezTo>
                  <a:pt x="2187" y="202"/>
                  <a:pt x="1978" y="0"/>
                  <a:pt x="1572" y="0"/>
                </a:cubicBezTo>
                <a:close/>
              </a:path>
            </a:pathLst>
          </a:custGeom>
          <a:solidFill>
            <a:srgbClr val="E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Elipse 4">
            <a:extLst>
              <a:ext uri="{FF2B5EF4-FFF2-40B4-BE49-F238E27FC236}">
                <a16:creationId xmlns:a16="http://schemas.microsoft.com/office/drawing/2014/main" id="{6D5A127A-ABA1-42C6-BE04-968018EE3A3C}"/>
              </a:ext>
            </a:extLst>
          </p:cNvPr>
          <p:cNvSpPr/>
          <p:nvPr/>
        </p:nvSpPr>
        <p:spPr>
          <a:xfrm>
            <a:off x="-1903445" y="-6331"/>
            <a:ext cx="4167557" cy="51435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1BF0E3F-420C-4203-B702-2786713E15A6}"/>
              </a:ext>
            </a:extLst>
          </p:cNvPr>
          <p:cNvSpPr/>
          <p:nvPr/>
        </p:nvSpPr>
        <p:spPr>
          <a:xfrm>
            <a:off x="384370" y="4440894"/>
            <a:ext cx="6288901" cy="646331"/>
          </a:xfrm>
          <a:prstGeom prst="rect">
            <a:avLst/>
          </a:prstGeom>
          <a:noFill/>
        </p:spPr>
        <p:txBody>
          <a:bodyPr wrap="none" lIns="91440" tIns="45720" rIns="91440" bIns="45720">
            <a:spAutoFit/>
          </a:bodyPr>
          <a:lstStyle/>
          <a:p>
            <a:pPr algn="ctr"/>
            <a:r>
              <a:rPr lang="en" sz="3600" b="1" cap="none" spc="0" dirty="0">
                <a:ln w="12700">
                  <a:solidFill>
                    <a:schemeClr val="accent5"/>
                  </a:solidFill>
                  <a:prstDash val="solid"/>
                </a:ln>
                <a:pattFill prst="ltDnDiag">
                  <a:fgClr>
                    <a:schemeClr val="accent5">
                      <a:lumMod val="60000"/>
                      <a:lumOff val="40000"/>
                    </a:schemeClr>
                  </a:fgClr>
                  <a:bgClr>
                    <a:schemeClr val="bg1"/>
                  </a:bgClr>
                </a:pattFill>
                <a:effectLst/>
              </a:rPr>
              <a:t>Escultura chilena y círculos</a:t>
            </a:r>
            <a:endParaRPr lang="es-CL"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4" name="Imagen 3">
            <a:extLst>
              <a:ext uri="{FF2B5EF4-FFF2-40B4-BE49-F238E27FC236}">
                <a16:creationId xmlns:a16="http://schemas.microsoft.com/office/drawing/2014/main" id="{B805EF1E-8307-4478-99B1-2FABD31F0C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617" y="272900"/>
            <a:ext cx="3088310" cy="2421074"/>
          </a:xfrm>
          <a:prstGeom prst="rect">
            <a:avLst/>
          </a:prstGeom>
        </p:spPr>
      </p:pic>
      <p:pic>
        <p:nvPicPr>
          <p:cNvPr id="7" name="Imagen 6">
            <a:extLst>
              <a:ext uri="{FF2B5EF4-FFF2-40B4-BE49-F238E27FC236}">
                <a16:creationId xmlns:a16="http://schemas.microsoft.com/office/drawing/2014/main" id="{8810D6F9-0A75-4851-BA25-25AC70B9E0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3796" y="150519"/>
            <a:ext cx="2398461" cy="3198947"/>
          </a:xfrm>
          <a:prstGeom prst="rect">
            <a:avLst/>
          </a:prstGeom>
        </p:spPr>
      </p:pic>
      <p:pic>
        <p:nvPicPr>
          <p:cNvPr id="9" name="Imagen 8">
            <a:extLst>
              <a:ext uri="{FF2B5EF4-FFF2-40B4-BE49-F238E27FC236}">
                <a16:creationId xmlns:a16="http://schemas.microsoft.com/office/drawing/2014/main" id="{703C8837-2028-4732-9D81-CA2FBF29B5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69611" y="1558212"/>
            <a:ext cx="2852803" cy="3029081"/>
          </a:xfrm>
          <a:prstGeom prst="rect">
            <a:avLst/>
          </a:prstGeom>
        </p:spPr>
      </p:pic>
    </p:spTree>
    <p:extLst>
      <p:ext uri="{BB962C8B-B14F-4D97-AF65-F5344CB8AC3E}">
        <p14:creationId xmlns:p14="http://schemas.microsoft.com/office/powerpoint/2010/main" val="67390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6" name="Google Shape;266;p39"/>
          <p:cNvPicPr preferRelativeResize="0"/>
          <p:nvPr/>
        </p:nvPicPr>
        <p:blipFill rotWithShape="1">
          <a:blip r:embed="rId3" cstate="screen">
            <a:alphaModFix/>
            <a:extLst>
              <a:ext uri="{28A0092B-C50C-407E-A947-70E740481C1C}">
                <a14:useLocalDpi xmlns:a14="http://schemas.microsoft.com/office/drawing/2010/main"/>
              </a:ext>
            </a:extLst>
          </a:blip>
          <a:srcRect r="-218"/>
          <a:stretch/>
        </p:blipFill>
        <p:spPr>
          <a:xfrm>
            <a:off x="3226054" y="0"/>
            <a:ext cx="5930924" cy="5143502"/>
          </a:xfrm>
          <a:prstGeom prst="rect">
            <a:avLst/>
          </a:prstGeom>
          <a:noFill/>
          <a:ln>
            <a:noFill/>
          </a:ln>
        </p:spPr>
      </p:pic>
      <p:pic>
        <p:nvPicPr>
          <p:cNvPr id="11" name="Imagen 10">
            <a:extLst>
              <a:ext uri="{FF2B5EF4-FFF2-40B4-BE49-F238E27FC236}">
                <a16:creationId xmlns:a16="http://schemas.microsoft.com/office/drawing/2014/main" id="{AA4C6DB3-D6C0-41F4-9D02-4E58A5A091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176951"/>
            <a:ext cx="2636128" cy="2996697"/>
          </a:xfrm>
          <a:prstGeom prst="rect">
            <a:avLst/>
          </a:prstGeom>
        </p:spPr>
      </p:pic>
      <p:pic>
        <p:nvPicPr>
          <p:cNvPr id="13" name="Imagen 12">
            <a:extLst>
              <a:ext uri="{FF2B5EF4-FFF2-40B4-BE49-F238E27FC236}">
                <a16:creationId xmlns:a16="http://schemas.microsoft.com/office/drawing/2014/main" id="{AB4190E5-7427-403E-9195-20FD6F477A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18451" y="1176951"/>
            <a:ext cx="3354713" cy="2996696"/>
          </a:xfrm>
          <a:prstGeom prst="rect">
            <a:avLst/>
          </a:prstGeom>
        </p:spPr>
      </p:pic>
      <p:pic>
        <p:nvPicPr>
          <p:cNvPr id="15" name="Imagen 14">
            <a:extLst>
              <a:ext uri="{FF2B5EF4-FFF2-40B4-BE49-F238E27FC236}">
                <a16:creationId xmlns:a16="http://schemas.microsoft.com/office/drawing/2014/main" id="{ED80B7EF-4027-4B4B-9EEB-3E0AB359FB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1516" y="1176951"/>
            <a:ext cx="2936762" cy="2996696"/>
          </a:xfrm>
          <a:prstGeom prst="rect">
            <a:avLst/>
          </a:prstGeom>
        </p:spPr>
      </p:pic>
    </p:spTree>
    <p:extLst>
      <p:ext uri="{BB962C8B-B14F-4D97-AF65-F5344CB8AC3E}">
        <p14:creationId xmlns:p14="http://schemas.microsoft.com/office/powerpoint/2010/main" val="140278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38"/>
          <p:cNvGrpSpPr/>
          <p:nvPr/>
        </p:nvGrpSpPr>
        <p:grpSpPr>
          <a:xfrm>
            <a:off x="6817633" y="3326805"/>
            <a:ext cx="1022885" cy="851615"/>
            <a:chOff x="1573150" y="3305631"/>
            <a:chExt cx="1659450" cy="1381594"/>
          </a:xfrm>
        </p:grpSpPr>
        <p:sp>
          <p:nvSpPr>
            <p:cNvPr id="204" name="Google Shape;20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8"/>
          <p:cNvGrpSpPr/>
          <p:nvPr/>
        </p:nvGrpSpPr>
        <p:grpSpPr>
          <a:xfrm>
            <a:off x="1561011" y="3326805"/>
            <a:ext cx="1022885" cy="851615"/>
            <a:chOff x="1573150" y="3305631"/>
            <a:chExt cx="1659450" cy="1381594"/>
          </a:xfrm>
        </p:grpSpPr>
        <p:sp>
          <p:nvSpPr>
            <p:cNvPr id="210" name="Google Shape;210;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8"/>
          <p:cNvGrpSpPr/>
          <p:nvPr/>
        </p:nvGrpSpPr>
        <p:grpSpPr>
          <a:xfrm>
            <a:off x="6817833" y="1802805"/>
            <a:ext cx="1022885" cy="851615"/>
            <a:chOff x="1573150" y="3305631"/>
            <a:chExt cx="1659450" cy="1381594"/>
          </a:xfrm>
        </p:grpSpPr>
        <p:sp>
          <p:nvSpPr>
            <p:cNvPr id="216" name="Google Shape;216;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8"/>
          <p:cNvGrpSpPr/>
          <p:nvPr/>
        </p:nvGrpSpPr>
        <p:grpSpPr>
          <a:xfrm>
            <a:off x="1608283" y="1802805"/>
            <a:ext cx="1022885" cy="851615"/>
            <a:chOff x="1573150" y="3305631"/>
            <a:chExt cx="1659450" cy="1381594"/>
          </a:xfrm>
        </p:grpSpPr>
        <p:sp>
          <p:nvSpPr>
            <p:cNvPr id="222" name="Google Shape;222;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8"/>
          <p:cNvGrpSpPr/>
          <p:nvPr/>
        </p:nvGrpSpPr>
        <p:grpSpPr>
          <a:xfrm>
            <a:off x="4212958" y="3326805"/>
            <a:ext cx="1022885" cy="851615"/>
            <a:chOff x="1573150" y="3305631"/>
            <a:chExt cx="1659450" cy="1381594"/>
          </a:xfrm>
        </p:grpSpPr>
        <p:sp>
          <p:nvSpPr>
            <p:cNvPr id="228" name="Google Shape;228;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8"/>
          <p:cNvGrpSpPr/>
          <p:nvPr/>
        </p:nvGrpSpPr>
        <p:grpSpPr>
          <a:xfrm>
            <a:off x="4149033" y="1802805"/>
            <a:ext cx="1022885" cy="851615"/>
            <a:chOff x="1573150" y="3305631"/>
            <a:chExt cx="1659450" cy="1381594"/>
          </a:xfrm>
        </p:grpSpPr>
        <p:sp>
          <p:nvSpPr>
            <p:cNvPr id="234" name="Google Shape;23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38"/>
          <p:cNvSpPr/>
          <p:nvPr/>
        </p:nvSpPr>
        <p:spPr>
          <a:xfrm>
            <a:off x="1446625" y="1228738"/>
            <a:ext cx="123392" cy="145330"/>
          </a:xfrm>
          <a:custGeom>
            <a:avLst/>
            <a:gdLst/>
            <a:ahLst/>
            <a:cxnLst/>
            <a:rect l="l" t="t" r="r" b="b"/>
            <a:pathLst>
              <a:path w="2188" h="2577" extrusionOk="0">
                <a:moveTo>
                  <a:pt x="1572" y="0"/>
                </a:moveTo>
                <a:cubicBezTo>
                  <a:pt x="1554" y="0"/>
                  <a:pt x="1534" y="1"/>
                  <a:pt x="1515" y="2"/>
                </a:cubicBezTo>
                <a:cubicBezTo>
                  <a:pt x="1333" y="11"/>
                  <a:pt x="1149" y="36"/>
                  <a:pt x="966" y="53"/>
                </a:cubicBezTo>
                <a:cubicBezTo>
                  <a:pt x="768" y="274"/>
                  <a:pt x="583" y="511"/>
                  <a:pt x="368" y="714"/>
                </a:cubicBezTo>
                <a:cubicBezTo>
                  <a:pt x="173" y="897"/>
                  <a:pt x="154" y="1122"/>
                  <a:pt x="335" y="1246"/>
                </a:cubicBezTo>
                <a:cubicBezTo>
                  <a:pt x="778" y="1551"/>
                  <a:pt x="602" y="1775"/>
                  <a:pt x="311" y="2039"/>
                </a:cubicBezTo>
                <a:cubicBezTo>
                  <a:pt x="181" y="2157"/>
                  <a:pt x="0" y="2335"/>
                  <a:pt x="137" y="2499"/>
                </a:cubicBezTo>
                <a:cubicBezTo>
                  <a:pt x="184" y="2556"/>
                  <a:pt x="252" y="2577"/>
                  <a:pt x="327" y="2577"/>
                </a:cubicBezTo>
                <a:cubicBezTo>
                  <a:pt x="433" y="2577"/>
                  <a:pt x="556" y="2535"/>
                  <a:pt x="658" y="2496"/>
                </a:cubicBezTo>
                <a:cubicBezTo>
                  <a:pt x="1087" y="2333"/>
                  <a:pt x="1514" y="2165"/>
                  <a:pt x="1941" y="2000"/>
                </a:cubicBezTo>
                <a:cubicBezTo>
                  <a:pt x="1970" y="1543"/>
                  <a:pt x="1888" y="1085"/>
                  <a:pt x="2044" y="629"/>
                </a:cubicBezTo>
                <a:cubicBezTo>
                  <a:pt x="2187" y="202"/>
                  <a:pt x="1978" y="0"/>
                  <a:pt x="1572" y="0"/>
                </a:cubicBezTo>
                <a:close/>
              </a:path>
            </a:pathLst>
          </a:custGeom>
          <a:solidFill>
            <a:srgbClr val="E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Elipse 4">
            <a:extLst>
              <a:ext uri="{FF2B5EF4-FFF2-40B4-BE49-F238E27FC236}">
                <a16:creationId xmlns:a16="http://schemas.microsoft.com/office/drawing/2014/main" id="{6D5A127A-ABA1-42C6-BE04-968018EE3A3C}"/>
              </a:ext>
            </a:extLst>
          </p:cNvPr>
          <p:cNvSpPr/>
          <p:nvPr/>
        </p:nvSpPr>
        <p:spPr>
          <a:xfrm>
            <a:off x="-1903445" y="-6331"/>
            <a:ext cx="4167557" cy="51435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1BF0E3F-420C-4203-B702-2786713E15A6}"/>
              </a:ext>
            </a:extLst>
          </p:cNvPr>
          <p:cNvSpPr/>
          <p:nvPr/>
        </p:nvSpPr>
        <p:spPr>
          <a:xfrm>
            <a:off x="964541" y="4425436"/>
            <a:ext cx="5339923" cy="646331"/>
          </a:xfrm>
          <a:prstGeom prst="rect">
            <a:avLst/>
          </a:prstGeom>
          <a:noFill/>
        </p:spPr>
        <p:txBody>
          <a:bodyPr wrap="none" lIns="91440" tIns="45720" rIns="91440" bIns="45720">
            <a:spAutoFit/>
          </a:bodyPr>
          <a:lstStyle/>
          <a:p>
            <a:pPr algn="ctr"/>
            <a:r>
              <a:rPr lang="en" sz="3600" b="1" cap="none" spc="0" dirty="0">
                <a:ln w="12700">
                  <a:solidFill>
                    <a:schemeClr val="accent5"/>
                  </a:solidFill>
                  <a:prstDash val="solid"/>
                </a:ln>
                <a:pattFill prst="ltDnDiag">
                  <a:fgClr>
                    <a:schemeClr val="accent5">
                      <a:lumMod val="60000"/>
                      <a:lumOff val="40000"/>
                    </a:schemeClr>
                  </a:fgClr>
                  <a:bgClr>
                    <a:schemeClr val="bg1"/>
                  </a:bgClr>
                </a:pattFill>
                <a:effectLst/>
              </a:rPr>
              <a:t>Arte Cinético y círculos</a:t>
            </a:r>
            <a:endParaRPr lang="es-CL"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4" name="Imagen 3">
            <a:extLst>
              <a:ext uri="{FF2B5EF4-FFF2-40B4-BE49-F238E27FC236}">
                <a16:creationId xmlns:a16="http://schemas.microsoft.com/office/drawing/2014/main" id="{52DEFE1C-D7D3-4813-9E9F-0A4896370A36}"/>
              </a:ext>
            </a:extLst>
          </p:cNvPr>
          <p:cNvPicPr>
            <a:picLocks noChangeAspect="1"/>
          </p:cNvPicPr>
          <p:nvPr/>
        </p:nvPicPr>
        <p:blipFill>
          <a:blip r:embed="rId3"/>
          <a:stretch>
            <a:fillRect/>
          </a:stretch>
        </p:blipFill>
        <p:spPr>
          <a:xfrm>
            <a:off x="964541" y="208747"/>
            <a:ext cx="4809118" cy="4014141"/>
          </a:xfrm>
          <a:prstGeom prst="rect">
            <a:avLst/>
          </a:prstGeom>
        </p:spPr>
      </p:pic>
      <p:pic>
        <p:nvPicPr>
          <p:cNvPr id="7" name="Imagen 6">
            <a:extLst>
              <a:ext uri="{FF2B5EF4-FFF2-40B4-BE49-F238E27FC236}">
                <a16:creationId xmlns:a16="http://schemas.microsoft.com/office/drawing/2014/main" id="{F0593EDC-0B5D-4F52-9FF4-E3D76D2FCE19}"/>
              </a:ext>
            </a:extLst>
          </p:cNvPr>
          <p:cNvPicPr>
            <a:picLocks noChangeAspect="1"/>
          </p:cNvPicPr>
          <p:nvPr/>
        </p:nvPicPr>
        <p:blipFill>
          <a:blip r:embed="rId4"/>
          <a:stretch>
            <a:fillRect/>
          </a:stretch>
        </p:blipFill>
        <p:spPr>
          <a:xfrm>
            <a:off x="5965323" y="193951"/>
            <a:ext cx="2962454" cy="4028937"/>
          </a:xfrm>
          <a:prstGeom prst="rect">
            <a:avLst/>
          </a:prstGeom>
        </p:spPr>
      </p:pic>
    </p:spTree>
    <p:extLst>
      <p:ext uri="{BB962C8B-B14F-4D97-AF65-F5344CB8AC3E}">
        <p14:creationId xmlns:p14="http://schemas.microsoft.com/office/powerpoint/2010/main" val="232174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4" name="Imagen 3">
            <a:extLst>
              <a:ext uri="{FF2B5EF4-FFF2-40B4-BE49-F238E27FC236}">
                <a16:creationId xmlns:a16="http://schemas.microsoft.com/office/drawing/2014/main" id="{4448AF16-D9AF-442A-9BCA-2B036C49DEF7}"/>
              </a:ext>
            </a:extLst>
          </p:cNvPr>
          <p:cNvPicPr>
            <a:picLocks noChangeAspect="1"/>
          </p:cNvPicPr>
          <p:nvPr/>
        </p:nvPicPr>
        <p:blipFill>
          <a:blip r:embed="rId3"/>
          <a:stretch>
            <a:fillRect/>
          </a:stretch>
        </p:blipFill>
        <p:spPr>
          <a:xfrm>
            <a:off x="250645" y="469523"/>
            <a:ext cx="5449283" cy="4086963"/>
          </a:xfrm>
          <a:prstGeom prst="rect">
            <a:avLst/>
          </a:prstGeom>
        </p:spPr>
      </p:pic>
      <p:grpSp>
        <p:nvGrpSpPr>
          <p:cNvPr id="203" name="Google Shape;203;p38"/>
          <p:cNvGrpSpPr/>
          <p:nvPr/>
        </p:nvGrpSpPr>
        <p:grpSpPr>
          <a:xfrm>
            <a:off x="6817633" y="3326805"/>
            <a:ext cx="1022885" cy="851615"/>
            <a:chOff x="1573150" y="3305631"/>
            <a:chExt cx="1659450" cy="1381594"/>
          </a:xfrm>
        </p:grpSpPr>
        <p:sp>
          <p:nvSpPr>
            <p:cNvPr id="204" name="Google Shape;20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8"/>
          <p:cNvGrpSpPr/>
          <p:nvPr/>
        </p:nvGrpSpPr>
        <p:grpSpPr>
          <a:xfrm>
            <a:off x="1561011" y="3326805"/>
            <a:ext cx="1022885" cy="851615"/>
            <a:chOff x="1573150" y="3305631"/>
            <a:chExt cx="1659450" cy="1381594"/>
          </a:xfrm>
        </p:grpSpPr>
        <p:sp>
          <p:nvSpPr>
            <p:cNvPr id="210" name="Google Shape;210;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8"/>
          <p:cNvGrpSpPr/>
          <p:nvPr/>
        </p:nvGrpSpPr>
        <p:grpSpPr>
          <a:xfrm>
            <a:off x="6817833" y="1802805"/>
            <a:ext cx="1022885" cy="851615"/>
            <a:chOff x="1573150" y="3305631"/>
            <a:chExt cx="1659450" cy="1381594"/>
          </a:xfrm>
        </p:grpSpPr>
        <p:sp>
          <p:nvSpPr>
            <p:cNvPr id="216" name="Google Shape;216;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8"/>
          <p:cNvGrpSpPr/>
          <p:nvPr/>
        </p:nvGrpSpPr>
        <p:grpSpPr>
          <a:xfrm>
            <a:off x="1608283" y="1802805"/>
            <a:ext cx="1022885" cy="851615"/>
            <a:chOff x="1573150" y="3305631"/>
            <a:chExt cx="1659450" cy="1381594"/>
          </a:xfrm>
        </p:grpSpPr>
        <p:sp>
          <p:nvSpPr>
            <p:cNvPr id="222" name="Google Shape;222;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8"/>
          <p:cNvGrpSpPr/>
          <p:nvPr/>
        </p:nvGrpSpPr>
        <p:grpSpPr>
          <a:xfrm>
            <a:off x="4212958" y="3326805"/>
            <a:ext cx="1022885" cy="851615"/>
            <a:chOff x="1573150" y="3305631"/>
            <a:chExt cx="1659450" cy="1381594"/>
          </a:xfrm>
        </p:grpSpPr>
        <p:sp>
          <p:nvSpPr>
            <p:cNvPr id="228" name="Google Shape;228;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8"/>
          <p:cNvGrpSpPr/>
          <p:nvPr/>
        </p:nvGrpSpPr>
        <p:grpSpPr>
          <a:xfrm>
            <a:off x="4149033" y="1802805"/>
            <a:ext cx="1022885" cy="851615"/>
            <a:chOff x="1573150" y="3305631"/>
            <a:chExt cx="1659450" cy="1381594"/>
          </a:xfrm>
        </p:grpSpPr>
        <p:sp>
          <p:nvSpPr>
            <p:cNvPr id="234" name="Google Shape;234;p38"/>
            <p:cNvSpPr/>
            <p:nvPr/>
          </p:nvSpPr>
          <p:spPr>
            <a:xfrm>
              <a:off x="1573150" y="3535100"/>
              <a:ext cx="1011575" cy="937700"/>
            </a:xfrm>
            <a:custGeom>
              <a:avLst/>
              <a:gdLst/>
              <a:ahLst/>
              <a:cxnLst/>
              <a:rect l="l" t="t" r="r" b="b"/>
              <a:pathLst>
                <a:path w="40463" h="37508" extrusionOk="0">
                  <a:moveTo>
                    <a:pt x="21302" y="1"/>
                  </a:moveTo>
                  <a:cubicBezTo>
                    <a:pt x="10329" y="1"/>
                    <a:pt x="1155" y="8346"/>
                    <a:pt x="601" y="18850"/>
                  </a:cubicBezTo>
                  <a:cubicBezTo>
                    <a:pt x="1" y="30278"/>
                    <a:pt x="7052" y="37057"/>
                    <a:pt x="19993" y="37494"/>
                  </a:cubicBezTo>
                  <a:cubicBezTo>
                    <a:pt x="20257" y="37503"/>
                    <a:pt x="20519" y="37508"/>
                    <a:pt x="20779" y="37508"/>
                  </a:cubicBezTo>
                  <a:cubicBezTo>
                    <a:pt x="32063" y="37508"/>
                    <a:pt x="39834" y="29182"/>
                    <a:pt x="40197" y="16559"/>
                  </a:cubicBezTo>
                  <a:cubicBezTo>
                    <a:pt x="40463" y="7363"/>
                    <a:pt x="32138" y="40"/>
                    <a:pt x="21376" y="1"/>
                  </a:cubicBezTo>
                  <a:cubicBezTo>
                    <a:pt x="21351" y="1"/>
                    <a:pt x="21327" y="1"/>
                    <a:pt x="21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p:nvPr/>
          </p:nvSpPr>
          <p:spPr>
            <a:xfrm>
              <a:off x="2857925" y="4398450"/>
              <a:ext cx="275775" cy="288775"/>
            </a:xfrm>
            <a:custGeom>
              <a:avLst/>
              <a:gdLst/>
              <a:ahLst/>
              <a:cxnLst/>
              <a:rect l="l" t="t" r="r" b="b"/>
              <a:pathLst>
                <a:path w="11031" h="11551" extrusionOk="0">
                  <a:moveTo>
                    <a:pt x="6931" y="0"/>
                  </a:moveTo>
                  <a:cubicBezTo>
                    <a:pt x="6831" y="0"/>
                    <a:pt x="6728" y="3"/>
                    <a:pt x="6624" y="8"/>
                  </a:cubicBezTo>
                  <a:cubicBezTo>
                    <a:pt x="4088" y="126"/>
                    <a:pt x="0" y="4265"/>
                    <a:pt x="452" y="6735"/>
                  </a:cubicBezTo>
                  <a:cubicBezTo>
                    <a:pt x="951" y="9462"/>
                    <a:pt x="2766" y="11413"/>
                    <a:pt x="5761" y="11548"/>
                  </a:cubicBezTo>
                  <a:cubicBezTo>
                    <a:pt x="5802" y="11550"/>
                    <a:pt x="5844" y="11551"/>
                    <a:pt x="5885" y="11551"/>
                  </a:cubicBezTo>
                  <a:cubicBezTo>
                    <a:pt x="8342" y="11551"/>
                    <a:pt x="11030" y="8303"/>
                    <a:pt x="10970" y="5620"/>
                  </a:cubicBezTo>
                  <a:cubicBezTo>
                    <a:pt x="10883" y="1763"/>
                    <a:pt x="9622" y="0"/>
                    <a:pt x="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p:nvPr/>
          </p:nvSpPr>
          <p:spPr>
            <a:xfrm>
              <a:off x="2468053" y="3305631"/>
              <a:ext cx="169066" cy="172742"/>
            </a:xfrm>
            <a:custGeom>
              <a:avLst/>
              <a:gdLst/>
              <a:ahLst/>
              <a:cxnLst/>
              <a:rect l="l" t="t" r="r" b="b"/>
              <a:pathLst>
                <a:path w="16090" h="16436" extrusionOk="0">
                  <a:moveTo>
                    <a:pt x="7471" y="0"/>
                  </a:moveTo>
                  <a:cubicBezTo>
                    <a:pt x="2479" y="0"/>
                    <a:pt x="247" y="4164"/>
                    <a:pt x="135" y="7652"/>
                  </a:cubicBezTo>
                  <a:cubicBezTo>
                    <a:pt x="0" y="11844"/>
                    <a:pt x="2663" y="16435"/>
                    <a:pt x="7784" y="16435"/>
                  </a:cubicBezTo>
                  <a:cubicBezTo>
                    <a:pt x="7881" y="16435"/>
                    <a:pt x="7979" y="16434"/>
                    <a:pt x="8078" y="16430"/>
                  </a:cubicBezTo>
                  <a:cubicBezTo>
                    <a:pt x="13074" y="16262"/>
                    <a:pt x="15682" y="12575"/>
                    <a:pt x="16090" y="7336"/>
                  </a:cubicBezTo>
                  <a:cubicBezTo>
                    <a:pt x="15410" y="2803"/>
                    <a:pt x="12726" y="265"/>
                    <a:pt x="7962" y="13"/>
                  </a:cubicBezTo>
                  <a:cubicBezTo>
                    <a:pt x="7796" y="4"/>
                    <a:pt x="7632" y="0"/>
                    <a:pt x="7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8"/>
            <p:cNvSpPr/>
            <p:nvPr/>
          </p:nvSpPr>
          <p:spPr>
            <a:xfrm>
              <a:off x="2996725" y="3427550"/>
              <a:ext cx="235875" cy="213350"/>
            </a:xfrm>
            <a:custGeom>
              <a:avLst/>
              <a:gdLst/>
              <a:ahLst/>
              <a:cxnLst/>
              <a:rect l="l" t="t" r="r" b="b"/>
              <a:pathLst>
                <a:path w="9435" h="8534" extrusionOk="0">
                  <a:moveTo>
                    <a:pt x="3787" y="0"/>
                  </a:moveTo>
                  <a:cubicBezTo>
                    <a:pt x="1296" y="0"/>
                    <a:pt x="360" y="2121"/>
                    <a:pt x="164" y="4563"/>
                  </a:cubicBezTo>
                  <a:cubicBezTo>
                    <a:pt x="0" y="6610"/>
                    <a:pt x="746" y="8220"/>
                    <a:pt x="3796" y="8534"/>
                  </a:cubicBezTo>
                  <a:cubicBezTo>
                    <a:pt x="5751" y="8036"/>
                    <a:pt x="7927" y="6665"/>
                    <a:pt x="8619" y="4154"/>
                  </a:cubicBezTo>
                  <a:cubicBezTo>
                    <a:pt x="9434" y="1196"/>
                    <a:pt x="6682" y="443"/>
                    <a:pt x="4720" y="89"/>
                  </a:cubicBezTo>
                  <a:cubicBezTo>
                    <a:pt x="4387" y="29"/>
                    <a:pt x="4076"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2803075" y="3849475"/>
              <a:ext cx="170400" cy="155475"/>
            </a:xfrm>
            <a:custGeom>
              <a:avLst/>
              <a:gdLst/>
              <a:ahLst/>
              <a:cxnLst/>
              <a:rect l="l" t="t" r="r" b="b"/>
              <a:pathLst>
                <a:path w="6816" h="6219" extrusionOk="0">
                  <a:moveTo>
                    <a:pt x="3927" y="0"/>
                  </a:moveTo>
                  <a:cubicBezTo>
                    <a:pt x="3818" y="0"/>
                    <a:pt x="3704" y="4"/>
                    <a:pt x="3587" y="13"/>
                  </a:cubicBezTo>
                  <a:cubicBezTo>
                    <a:pt x="2018" y="128"/>
                    <a:pt x="347" y="874"/>
                    <a:pt x="194" y="2609"/>
                  </a:cubicBezTo>
                  <a:cubicBezTo>
                    <a:pt x="1" y="4812"/>
                    <a:pt x="1594" y="5924"/>
                    <a:pt x="3638" y="6185"/>
                  </a:cubicBezTo>
                  <a:cubicBezTo>
                    <a:pt x="3816" y="6208"/>
                    <a:pt x="3986" y="6219"/>
                    <a:pt x="4148" y="6219"/>
                  </a:cubicBezTo>
                  <a:cubicBezTo>
                    <a:pt x="5677" y="6219"/>
                    <a:pt x="6538" y="5230"/>
                    <a:pt x="6815" y="3489"/>
                  </a:cubicBezTo>
                  <a:cubicBezTo>
                    <a:pt x="6649" y="1687"/>
                    <a:pt x="6098" y="0"/>
                    <a:pt x="3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38"/>
          <p:cNvSpPr/>
          <p:nvPr/>
        </p:nvSpPr>
        <p:spPr>
          <a:xfrm>
            <a:off x="1446625" y="1228738"/>
            <a:ext cx="123392" cy="145330"/>
          </a:xfrm>
          <a:custGeom>
            <a:avLst/>
            <a:gdLst/>
            <a:ahLst/>
            <a:cxnLst/>
            <a:rect l="l" t="t" r="r" b="b"/>
            <a:pathLst>
              <a:path w="2188" h="2577" extrusionOk="0">
                <a:moveTo>
                  <a:pt x="1572" y="0"/>
                </a:moveTo>
                <a:cubicBezTo>
                  <a:pt x="1554" y="0"/>
                  <a:pt x="1534" y="1"/>
                  <a:pt x="1515" y="2"/>
                </a:cubicBezTo>
                <a:cubicBezTo>
                  <a:pt x="1333" y="11"/>
                  <a:pt x="1149" y="36"/>
                  <a:pt x="966" y="53"/>
                </a:cubicBezTo>
                <a:cubicBezTo>
                  <a:pt x="768" y="274"/>
                  <a:pt x="583" y="511"/>
                  <a:pt x="368" y="714"/>
                </a:cubicBezTo>
                <a:cubicBezTo>
                  <a:pt x="173" y="897"/>
                  <a:pt x="154" y="1122"/>
                  <a:pt x="335" y="1246"/>
                </a:cubicBezTo>
                <a:cubicBezTo>
                  <a:pt x="778" y="1551"/>
                  <a:pt x="602" y="1775"/>
                  <a:pt x="311" y="2039"/>
                </a:cubicBezTo>
                <a:cubicBezTo>
                  <a:pt x="181" y="2157"/>
                  <a:pt x="0" y="2335"/>
                  <a:pt x="137" y="2499"/>
                </a:cubicBezTo>
                <a:cubicBezTo>
                  <a:pt x="184" y="2556"/>
                  <a:pt x="252" y="2577"/>
                  <a:pt x="327" y="2577"/>
                </a:cubicBezTo>
                <a:cubicBezTo>
                  <a:pt x="433" y="2577"/>
                  <a:pt x="556" y="2535"/>
                  <a:pt x="658" y="2496"/>
                </a:cubicBezTo>
                <a:cubicBezTo>
                  <a:pt x="1087" y="2333"/>
                  <a:pt x="1514" y="2165"/>
                  <a:pt x="1941" y="2000"/>
                </a:cubicBezTo>
                <a:cubicBezTo>
                  <a:pt x="1970" y="1543"/>
                  <a:pt x="1888" y="1085"/>
                  <a:pt x="2044" y="629"/>
                </a:cubicBezTo>
                <a:cubicBezTo>
                  <a:pt x="2187" y="202"/>
                  <a:pt x="1978" y="0"/>
                  <a:pt x="1572" y="0"/>
                </a:cubicBezTo>
                <a:close/>
              </a:path>
            </a:pathLst>
          </a:custGeom>
          <a:solidFill>
            <a:srgbClr val="E3F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a:extLst>
              <a:ext uri="{FF2B5EF4-FFF2-40B4-BE49-F238E27FC236}">
                <a16:creationId xmlns:a16="http://schemas.microsoft.com/office/drawing/2014/main" id="{01BF0E3F-420C-4203-B702-2786713E15A6}"/>
              </a:ext>
            </a:extLst>
          </p:cNvPr>
          <p:cNvSpPr/>
          <p:nvPr/>
        </p:nvSpPr>
        <p:spPr>
          <a:xfrm>
            <a:off x="5309445" y="3843609"/>
            <a:ext cx="4098525" cy="1200329"/>
          </a:xfrm>
          <a:prstGeom prst="rect">
            <a:avLst/>
          </a:prstGeom>
          <a:noFill/>
        </p:spPr>
        <p:txBody>
          <a:bodyPr wrap="square" lIns="91440" tIns="45720" rIns="91440" bIns="45720">
            <a:spAutoFit/>
          </a:bodyPr>
          <a:lstStyle/>
          <a:p>
            <a:pPr algn="ctr"/>
            <a:r>
              <a:rPr lang="en" sz="3600" b="1" cap="none" spc="0" dirty="0">
                <a:ln w="12700">
                  <a:solidFill>
                    <a:schemeClr val="accent5"/>
                  </a:solidFill>
                  <a:prstDash val="solid"/>
                </a:ln>
                <a:pattFill prst="ltDnDiag">
                  <a:fgClr>
                    <a:schemeClr val="accent5">
                      <a:lumMod val="60000"/>
                      <a:lumOff val="40000"/>
                    </a:schemeClr>
                  </a:fgClr>
                  <a:bgClr>
                    <a:schemeClr val="bg1"/>
                  </a:bgClr>
                </a:pattFill>
                <a:effectLst/>
              </a:rPr>
              <a:t>Yayoi Kuzama </a:t>
            </a:r>
          </a:p>
          <a:p>
            <a:pPr algn="ctr"/>
            <a:r>
              <a:rPr lang="en" sz="3600" b="1" cap="none" spc="0" dirty="0">
                <a:ln w="12700">
                  <a:solidFill>
                    <a:schemeClr val="accent5"/>
                  </a:solidFill>
                  <a:prstDash val="solid"/>
                </a:ln>
                <a:pattFill prst="ltDnDiag">
                  <a:fgClr>
                    <a:schemeClr val="accent5">
                      <a:lumMod val="60000"/>
                      <a:lumOff val="40000"/>
                    </a:schemeClr>
                  </a:fgClr>
                  <a:bgClr>
                    <a:schemeClr val="bg1"/>
                  </a:bgClr>
                </a:pattFill>
                <a:effectLst/>
              </a:rPr>
              <a:t>y los círculos</a:t>
            </a:r>
            <a:endParaRPr lang="es-CL"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7" name="Imagen 6">
            <a:extLst>
              <a:ext uri="{FF2B5EF4-FFF2-40B4-BE49-F238E27FC236}">
                <a16:creationId xmlns:a16="http://schemas.microsoft.com/office/drawing/2014/main" id="{119F1A7C-8CB0-4A41-BAF1-E3C5D4F80861}"/>
              </a:ext>
            </a:extLst>
          </p:cNvPr>
          <p:cNvPicPr>
            <a:picLocks noChangeAspect="1"/>
          </p:cNvPicPr>
          <p:nvPr/>
        </p:nvPicPr>
        <p:blipFill>
          <a:blip r:embed="rId4"/>
          <a:stretch>
            <a:fillRect/>
          </a:stretch>
        </p:blipFill>
        <p:spPr>
          <a:xfrm>
            <a:off x="6129788" y="499718"/>
            <a:ext cx="2235879" cy="3076570"/>
          </a:xfrm>
          <a:prstGeom prst="rect">
            <a:avLst/>
          </a:prstGeom>
        </p:spPr>
      </p:pic>
    </p:spTree>
    <p:extLst>
      <p:ext uri="{BB962C8B-B14F-4D97-AF65-F5344CB8AC3E}">
        <p14:creationId xmlns:p14="http://schemas.microsoft.com/office/powerpoint/2010/main" val="398939996"/>
      </p:ext>
    </p:extLst>
  </p:cSld>
  <p:clrMapOvr>
    <a:masterClrMapping/>
  </p:clrMapOvr>
</p:sld>
</file>

<file path=ppt/theme/theme1.xml><?xml version="1.0" encoding="utf-8"?>
<a:theme xmlns:a="http://schemas.openxmlformats.org/drawingml/2006/main" name="Medit Marketing Plan by Slidesgo">
  <a:themeElements>
    <a:clrScheme name="Simple Light">
      <a:dk1>
        <a:srgbClr val="000000"/>
      </a:dk1>
      <a:lt1>
        <a:srgbClr val="434343"/>
      </a:lt1>
      <a:dk2>
        <a:srgbClr val="434343"/>
      </a:dk2>
      <a:lt2>
        <a:srgbClr val="E8F3E5"/>
      </a:lt2>
      <a:accent1>
        <a:srgbClr val="D1E9CE"/>
      </a:accent1>
      <a:accent2>
        <a:srgbClr val="C0E1BC"/>
      </a:accent2>
      <a:accent3>
        <a:srgbClr val="CDDFC2"/>
      </a:accent3>
      <a:accent4>
        <a:srgbClr val="9DD099"/>
      </a:accent4>
      <a:accent5>
        <a:srgbClr val="9DD099"/>
      </a:accent5>
      <a:accent6>
        <a:srgbClr val="5AC1AD"/>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756</Words>
  <Application>Microsoft Macintosh PowerPoint</Application>
  <PresentationFormat>Presentación en pantalla (16:9)</PresentationFormat>
  <Paragraphs>61</Paragraphs>
  <Slides>13</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Cabin Regular</vt:lpstr>
      <vt:lpstr>var(--font-sans)</vt:lpstr>
      <vt:lpstr>Cabin</vt:lpstr>
      <vt:lpstr>Lora</vt:lpstr>
      <vt:lpstr>Calibri</vt:lpstr>
      <vt:lpstr>var(--font-serif)</vt:lpstr>
      <vt:lpstr>Medit Marketing Plan by Slidesgo</vt:lpstr>
      <vt:lpstr>Presentación de PowerPoint</vt:lpstr>
      <vt:lpstr>pintura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Fuentes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Julia  Undurraga Ossa</dc:creator>
  <cp:lastModifiedBy>Paula Benavides</cp:lastModifiedBy>
  <cp:revision>8</cp:revision>
  <dcterms:modified xsi:type="dcterms:W3CDTF">2020-10-20T23:10:26Z</dcterms:modified>
</cp:coreProperties>
</file>