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60" r:id="rId1"/>
  </p:sldMasterIdLst>
  <p:notesMasterIdLst>
    <p:notesMasterId r:id="rId28"/>
  </p:notesMasterIdLst>
  <p:handoutMasterIdLst>
    <p:handoutMasterId r:id="rId29"/>
  </p:handoutMasterIdLst>
  <p:sldIdLst>
    <p:sldId id="291" r:id="rId2"/>
    <p:sldId id="415" r:id="rId3"/>
    <p:sldId id="416" r:id="rId4"/>
    <p:sldId id="417" r:id="rId5"/>
    <p:sldId id="418" r:id="rId6"/>
    <p:sldId id="419" r:id="rId7"/>
    <p:sldId id="420" r:id="rId8"/>
    <p:sldId id="421" r:id="rId9"/>
    <p:sldId id="443" r:id="rId10"/>
    <p:sldId id="444" r:id="rId11"/>
    <p:sldId id="445" r:id="rId12"/>
    <p:sldId id="422" r:id="rId13"/>
    <p:sldId id="446" r:id="rId14"/>
    <p:sldId id="447" r:id="rId15"/>
    <p:sldId id="423" r:id="rId16"/>
    <p:sldId id="442" r:id="rId17"/>
    <p:sldId id="441" r:id="rId18"/>
    <p:sldId id="431" r:id="rId19"/>
    <p:sldId id="432" r:id="rId20"/>
    <p:sldId id="433" r:id="rId21"/>
    <p:sldId id="434" r:id="rId22"/>
    <p:sldId id="430" r:id="rId23"/>
    <p:sldId id="448" r:id="rId24"/>
    <p:sldId id="449" r:id="rId25"/>
    <p:sldId id="435" r:id="rId26"/>
    <p:sldId id="296" r:id="rId27"/>
  </p:sldIdLst>
  <p:sldSz cx="20104100" cy="11309350"/>
  <p:notesSz cx="6858000" cy="91440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a:defRPr lang="es-CL"/>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5" userDrawn="1">
          <p15:clr>
            <a:srgbClr val="A4A3A4"/>
          </p15:clr>
        </p15:guide>
        <p15:guide id="2" pos="63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inia Osorio Vatovec" initials="VOV" lastIdx="1" clrIdx="0">
    <p:extLst>
      <p:ext uri="{19B8F6BF-5375-455C-9EA6-DF929625EA0E}">
        <p15:presenceInfo xmlns:p15="http://schemas.microsoft.com/office/powerpoint/2012/main" userId="b7849008a39a9e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EE6B3B"/>
    <a:srgbClr val="4D4D4D"/>
    <a:srgbClr val="8C8D8E"/>
    <a:srgbClr val="000000"/>
    <a:srgbClr val="9E9FA0"/>
    <a:srgbClr val="8A65C4"/>
    <a:srgbClr val="FF9F36"/>
    <a:srgbClr val="8E9A36"/>
    <a:srgbClr val="00C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A1BB0-9379-45EE-9214-AA9B2C3DC913}" v="52" dt="2020-10-30T18:20:24.35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882" autoAdjust="0"/>
  </p:normalViewPr>
  <p:slideViewPr>
    <p:cSldViewPr snapToGrid="0" showGuides="1">
      <p:cViewPr varScale="1">
        <p:scale>
          <a:sx n="39" d="100"/>
          <a:sy n="39" d="100"/>
        </p:scale>
        <p:origin x="900" y="30"/>
      </p:cViewPr>
      <p:guideLst>
        <p:guide orient="horz" pos="3585"/>
        <p:guide pos="6309"/>
      </p:guideLst>
    </p:cSldViewPr>
  </p:slideViewPr>
  <p:notesTextViewPr>
    <p:cViewPr>
      <p:scale>
        <a:sx n="1" d="1"/>
        <a:sy n="1" d="1"/>
      </p:scale>
      <p:origin x="0" y="0"/>
    </p:cViewPr>
  </p:notesTextViewPr>
  <p:notesViewPr>
    <p:cSldViewPr snapToGrid="0">
      <p:cViewPr varScale="1">
        <p:scale>
          <a:sx n="60" d="100"/>
          <a:sy n="60" d="100"/>
        </p:scale>
        <p:origin x="2333"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inia Victoria  Osorio Vatovec" userId="7a6e68a2-08c9-4d48-85a9-e624d75510b7" providerId="ADAL" clId="{F9DA1BB0-9379-45EE-9214-AA9B2C3DC913}"/>
    <pc:docChg chg="undo custSel addSld delSld modSld sldOrd">
      <pc:chgData name="Varinia Victoria  Osorio Vatovec" userId="7a6e68a2-08c9-4d48-85a9-e624d75510b7" providerId="ADAL" clId="{F9DA1BB0-9379-45EE-9214-AA9B2C3DC913}" dt="2020-10-30T18:21:43.940" v="1541" actId="47"/>
      <pc:docMkLst>
        <pc:docMk/>
      </pc:docMkLst>
      <pc:sldChg chg="modSp mod">
        <pc:chgData name="Varinia Victoria  Osorio Vatovec" userId="7a6e68a2-08c9-4d48-85a9-e624d75510b7" providerId="ADAL" clId="{F9DA1BB0-9379-45EE-9214-AA9B2C3DC913}" dt="2020-10-30T17:52:12.698" v="1044" actId="20577"/>
        <pc:sldMkLst>
          <pc:docMk/>
          <pc:sldMk cId="2274239301" sldId="291"/>
        </pc:sldMkLst>
        <pc:spChg chg="mod">
          <ac:chgData name="Varinia Victoria  Osorio Vatovec" userId="7a6e68a2-08c9-4d48-85a9-e624d75510b7" providerId="ADAL" clId="{F9DA1BB0-9379-45EE-9214-AA9B2C3DC913}" dt="2020-10-30T17:52:12.698" v="1044" actId="20577"/>
          <ac:spMkLst>
            <pc:docMk/>
            <pc:sldMk cId="2274239301" sldId="291"/>
            <ac:spMk id="3" creationId="{CF0CD9A3-06E7-4D33-A9E1-9EC3787E7F55}"/>
          </ac:spMkLst>
        </pc:spChg>
      </pc:sldChg>
      <pc:sldChg chg="del">
        <pc:chgData name="Varinia Victoria  Osorio Vatovec" userId="7a6e68a2-08c9-4d48-85a9-e624d75510b7" providerId="ADAL" clId="{F9DA1BB0-9379-45EE-9214-AA9B2C3DC913}" dt="2020-10-29T15:05:59.583" v="25" actId="47"/>
        <pc:sldMkLst>
          <pc:docMk/>
          <pc:sldMk cId="3265963833" sldId="382"/>
        </pc:sldMkLst>
      </pc:sldChg>
      <pc:sldChg chg="del">
        <pc:chgData name="Varinia Victoria  Osorio Vatovec" userId="7a6e68a2-08c9-4d48-85a9-e624d75510b7" providerId="ADAL" clId="{F9DA1BB0-9379-45EE-9214-AA9B2C3DC913}" dt="2020-10-30T18:21:33.387" v="1526" actId="47"/>
        <pc:sldMkLst>
          <pc:docMk/>
          <pc:sldMk cId="1410845610" sldId="383"/>
        </pc:sldMkLst>
      </pc:sldChg>
      <pc:sldChg chg="del">
        <pc:chgData name="Varinia Victoria  Osorio Vatovec" userId="7a6e68a2-08c9-4d48-85a9-e624d75510b7" providerId="ADAL" clId="{F9DA1BB0-9379-45EE-9214-AA9B2C3DC913}" dt="2020-10-30T18:21:33.527" v="1527" actId="47"/>
        <pc:sldMkLst>
          <pc:docMk/>
          <pc:sldMk cId="814430291" sldId="384"/>
        </pc:sldMkLst>
      </pc:sldChg>
      <pc:sldChg chg="del">
        <pc:chgData name="Varinia Victoria  Osorio Vatovec" userId="7a6e68a2-08c9-4d48-85a9-e624d75510b7" providerId="ADAL" clId="{F9DA1BB0-9379-45EE-9214-AA9B2C3DC913}" dt="2020-10-30T18:21:33.693" v="1528" actId="47"/>
        <pc:sldMkLst>
          <pc:docMk/>
          <pc:sldMk cId="621115633" sldId="385"/>
        </pc:sldMkLst>
      </pc:sldChg>
      <pc:sldChg chg="del">
        <pc:chgData name="Varinia Victoria  Osorio Vatovec" userId="7a6e68a2-08c9-4d48-85a9-e624d75510b7" providerId="ADAL" clId="{F9DA1BB0-9379-45EE-9214-AA9B2C3DC913}" dt="2020-10-30T18:21:30.966" v="1522" actId="47"/>
        <pc:sldMkLst>
          <pc:docMk/>
          <pc:sldMk cId="1989622143" sldId="386"/>
        </pc:sldMkLst>
      </pc:sldChg>
      <pc:sldChg chg="del">
        <pc:chgData name="Varinia Victoria  Osorio Vatovec" userId="7a6e68a2-08c9-4d48-85a9-e624d75510b7" providerId="ADAL" clId="{F9DA1BB0-9379-45EE-9214-AA9B2C3DC913}" dt="2020-10-30T18:21:31.118" v="1523" actId="47"/>
        <pc:sldMkLst>
          <pc:docMk/>
          <pc:sldMk cId="2225324746" sldId="387"/>
        </pc:sldMkLst>
      </pc:sldChg>
      <pc:sldChg chg="del">
        <pc:chgData name="Varinia Victoria  Osorio Vatovec" userId="7a6e68a2-08c9-4d48-85a9-e624d75510b7" providerId="ADAL" clId="{F9DA1BB0-9379-45EE-9214-AA9B2C3DC913}" dt="2020-10-30T18:21:31.296" v="1524" actId="47"/>
        <pc:sldMkLst>
          <pc:docMk/>
          <pc:sldMk cId="603801231" sldId="388"/>
        </pc:sldMkLst>
      </pc:sldChg>
      <pc:sldChg chg="del">
        <pc:chgData name="Varinia Victoria  Osorio Vatovec" userId="7a6e68a2-08c9-4d48-85a9-e624d75510b7" providerId="ADAL" clId="{F9DA1BB0-9379-45EE-9214-AA9B2C3DC913}" dt="2020-10-30T18:21:28.935" v="1518" actId="47"/>
        <pc:sldMkLst>
          <pc:docMk/>
          <pc:sldMk cId="3207731208" sldId="389"/>
        </pc:sldMkLst>
      </pc:sldChg>
      <pc:sldChg chg="del">
        <pc:chgData name="Varinia Victoria  Osorio Vatovec" userId="7a6e68a2-08c9-4d48-85a9-e624d75510b7" providerId="ADAL" clId="{F9DA1BB0-9379-45EE-9214-AA9B2C3DC913}" dt="2020-10-30T18:21:29.119" v="1519" actId="47"/>
        <pc:sldMkLst>
          <pc:docMk/>
          <pc:sldMk cId="1955459764" sldId="390"/>
        </pc:sldMkLst>
      </pc:sldChg>
      <pc:sldChg chg="del">
        <pc:chgData name="Varinia Victoria  Osorio Vatovec" userId="7a6e68a2-08c9-4d48-85a9-e624d75510b7" providerId="ADAL" clId="{F9DA1BB0-9379-45EE-9214-AA9B2C3DC913}" dt="2020-10-30T18:21:29.478" v="1521" actId="47"/>
        <pc:sldMkLst>
          <pc:docMk/>
          <pc:sldMk cId="3132660449" sldId="391"/>
        </pc:sldMkLst>
      </pc:sldChg>
      <pc:sldChg chg="del">
        <pc:chgData name="Varinia Victoria  Osorio Vatovec" userId="7a6e68a2-08c9-4d48-85a9-e624d75510b7" providerId="ADAL" clId="{F9DA1BB0-9379-45EE-9214-AA9B2C3DC913}" dt="2020-10-30T18:21:31.499" v="1525" actId="47"/>
        <pc:sldMkLst>
          <pc:docMk/>
          <pc:sldMk cId="1624236096" sldId="392"/>
        </pc:sldMkLst>
      </pc:sldChg>
      <pc:sldChg chg="del">
        <pc:chgData name="Varinia Victoria  Osorio Vatovec" userId="7a6e68a2-08c9-4d48-85a9-e624d75510b7" providerId="ADAL" clId="{F9DA1BB0-9379-45EE-9214-AA9B2C3DC913}" dt="2020-10-30T18:21:33.842" v="1529" actId="47"/>
        <pc:sldMkLst>
          <pc:docMk/>
          <pc:sldMk cId="1561713189" sldId="394"/>
        </pc:sldMkLst>
      </pc:sldChg>
      <pc:sldChg chg="del">
        <pc:chgData name="Varinia Victoria  Osorio Vatovec" userId="7a6e68a2-08c9-4d48-85a9-e624d75510b7" providerId="ADAL" clId="{F9DA1BB0-9379-45EE-9214-AA9B2C3DC913}" dt="2020-10-30T18:21:36.199" v="1533" actId="47"/>
        <pc:sldMkLst>
          <pc:docMk/>
          <pc:sldMk cId="1454841958" sldId="395"/>
        </pc:sldMkLst>
      </pc:sldChg>
      <pc:sldChg chg="del">
        <pc:chgData name="Varinia Victoria  Osorio Vatovec" userId="7a6e68a2-08c9-4d48-85a9-e624d75510b7" providerId="ADAL" clId="{F9DA1BB0-9379-45EE-9214-AA9B2C3DC913}" dt="2020-10-30T18:21:29.305" v="1520" actId="47"/>
        <pc:sldMkLst>
          <pc:docMk/>
          <pc:sldMk cId="3713055255" sldId="396"/>
        </pc:sldMkLst>
      </pc:sldChg>
      <pc:sldChg chg="del">
        <pc:chgData name="Varinia Victoria  Osorio Vatovec" userId="7a6e68a2-08c9-4d48-85a9-e624d75510b7" providerId="ADAL" clId="{F9DA1BB0-9379-45EE-9214-AA9B2C3DC913}" dt="2020-10-30T18:21:24.226" v="1512" actId="47"/>
        <pc:sldMkLst>
          <pc:docMk/>
          <pc:sldMk cId="4165176533" sldId="397"/>
        </pc:sldMkLst>
      </pc:sldChg>
      <pc:sldChg chg="del">
        <pc:chgData name="Varinia Victoria  Osorio Vatovec" userId="7a6e68a2-08c9-4d48-85a9-e624d75510b7" providerId="ADAL" clId="{F9DA1BB0-9379-45EE-9214-AA9B2C3DC913}" dt="2020-10-30T18:21:24.444" v="1513" actId="47"/>
        <pc:sldMkLst>
          <pc:docMk/>
          <pc:sldMk cId="2551500265" sldId="398"/>
        </pc:sldMkLst>
      </pc:sldChg>
      <pc:sldChg chg="del">
        <pc:chgData name="Varinia Victoria  Osorio Vatovec" userId="7a6e68a2-08c9-4d48-85a9-e624d75510b7" providerId="ADAL" clId="{F9DA1BB0-9379-45EE-9214-AA9B2C3DC913}" dt="2020-10-30T18:21:24.596" v="1514" actId="47"/>
        <pc:sldMkLst>
          <pc:docMk/>
          <pc:sldMk cId="1919336628" sldId="399"/>
        </pc:sldMkLst>
      </pc:sldChg>
      <pc:sldChg chg="del">
        <pc:chgData name="Varinia Victoria  Osorio Vatovec" userId="7a6e68a2-08c9-4d48-85a9-e624d75510b7" providerId="ADAL" clId="{F9DA1BB0-9379-45EE-9214-AA9B2C3DC913}" dt="2020-10-30T18:21:24.827" v="1515" actId="47"/>
        <pc:sldMkLst>
          <pc:docMk/>
          <pc:sldMk cId="2559008188" sldId="400"/>
        </pc:sldMkLst>
      </pc:sldChg>
      <pc:sldChg chg="del">
        <pc:chgData name="Varinia Victoria  Osorio Vatovec" userId="7a6e68a2-08c9-4d48-85a9-e624d75510b7" providerId="ADAL" clId="{F9DA1BB0-9379-45EE-9214-AA9B2C3DC913}" dt="2020-10-30T18:21:17.981" v="1503" actId="47"/>
        <pc:sldMkLst>
          <pc:docMk/>
          <pc:sldMk cId="3530949345" sldId="401"/>
        </pc:sldMkLst>
      </pc:sldChg>
      <pc:sldChg chg="del">
        <pc:chgData name="Varinia Victoria  Osorio Vatovec" userId="7a6e68a2-08c9-4d48-85a9-e624d75510b7" providerId="ADAL" clId="{F9DA1BB0-9379-45EE-9214-AA9B2C3DC913}" dt="2020-10-30T18:21:18.143" v="1504" actId="47"/>
        <pc:sldMkLst>
          <pc:docMk/>
          <pc:sldMk cId="241629740" sldId="402"/>
        </pc:sldMkLst>
      </pc:sldChg>
      <pc:sldChg chg="del">
        <pc:chgData name="Varinia Victoria  Osorio Vatovec" userId="7a6e68a2-08c9-4d48-85a9-e624d75510b7" providerId="ADAL" clId="{F9DA1BB0-9379-45EE-9214-AA9B2C3DC913}" dt="2020-10-30T18:21:18.778" v="1508" actId="47"/>
        <pc:sldMkLst>
          <pc:docMk/>
          <pc:sldMk cId="1598134678" sldId="403"/>
        </pc:sldMkLst>
      </pc:sldChg>
      <pc:sldChg chg="del">
        <pc:chgData name="Varinia Victoria  Osorio Vatovec" userId="7a6e68a2-08c9-4d48-85a9-e624d75510b7" providerId="ADAL" clId="{F9DA1BB0-9379-45EE-9214-AA9B2C3DC913}" dt="2020-10-30T18:21:18.641" v="1507" actId="47"/>
        <pc:sldMkLst>
          <pc:docMk/>
          <pc:sldMk cId="1861473191" sldId="406"/>
        </pc:sldMkLst>
      </pc:sldChg>
      <pc:sldChg chg="del">
        <pc:chgData name="Varinia Victoria  Osorio Vatovec" userId="7a6e68a2-08c9-4d48-85a9-e624d75510b7" providerId="ADAL" clId="{F9DA1BB0-9379-45EE-9214-AA9B2C3DC913}" dt="2020-10-30T18:21:18.435" v="1506" actId="47"/>
        <pc:sldMkLst>
          <pc:docMk/>
          <pc:sldMk cId="2220671789" sldId="407"/>
        </pc:sldMkLst>
      </pc:sldChg>
      <pc:sldChg chg="del">
        <pc:chgData name="Varinia Victoria  Osorio Vatovec" userId="7a6e68a2-08c9-4d48-85a9-e624d75510b7" providerId="ADAL" clId="{F9DA1BB0-9379-45EE-9214-AA9B2C3DC913}" dt="2020-10-30T18:21:18.287" v="1505" actId="47"/>
        <pc:sldMkLst>
          <pc:docMk/>
          <pc:sldMk cId="1292203481" sldId="408"/>
        </pc:sldMkLst>
      </pc:sldChg>
      <pc:sldChg chg="del">
        <pc:chgData name="Varinia Victoria  Osorio Vatovec" userId="7a6e68a2-08c9-4d48-85a9-e624d75510b7" providerId="ADAL" clId="{F9DA1BB0-9379-45EE-9214-AA9B2C3DC913}" dt="2020-10-30T18:21:18.953" v="1509" actId="47"/>
        <pc:sldMkLst>
          <pc:docMk/>
          <pc:sldMk cId="2328904502" sldId="409"/>
        </pc:sldMkLst>
      </pc:sldChg>
      <pc:sldChg chg="del">
        <pc:chgData name="Varinia Victoria  Osorio Vatovec" userId="7a6e68a2-08c9-4d48-85a9-e624d75510b7" providerId="ADAL" clId="{F9DA1BB0-9379-45EE-9214-AA9B2C3DC913}" dt="2020-10-30T18:21:20.300" v="1510" actId="47"/>
        <pc:sldMkLst>
          <pc:docMk/>
          <pc:sldMk cId="2408465641" sldId="410"/>
        </pc:sldMkLst>
      </pc:sldChg>
      <pc:sldChg chg="del">
        <pc:chgData name="Varinia Victoria  Osorio Vatovec" userId="7a6e68a2-08c9-4d48-85a9-e624d75510b7" providerId="ADAL" clId="{F9DA1BB0-9379-45EE-9214-AA9B2C3DC913}" dt="2020-10-30T18:21:26.076" v="1516" actId="47"/>
        <pc:sldMkLst>
          <pc:docMk/>
          <pc:sldMk cId="1764614588" sldId="411"/>
        </pc:sldMkLst>
      </pc:sldChg>
      <pc:sldChg chg="del">
        <pc:chgData name="Varinia Victoria  Osorio Vatovec" userId="7a6e68a2-08c9-4d48-85a9-e624d75510b7" providerId="ADAL" clId="{F9DA1BB0-9379-45EE-9214-AA9B2C3DC913}" dt="2020-10-30T18:21:26.895" v="1517" actId="47"/>
        <pc:sldMkLst>
          <pc:docMk/>
          <pc:sldMk cId="1969163230" sldId="412"/>
        </pc:sldMkLst>
      </pc:sldChg>
      <pc:sldChg chg="del">
        <pc:chgData name="Varinia Victoria  Osorio Vatovec" userId="7a6e68a2-08c9-4d48-85a9-e624d75510b7" providerId="ADAL" clId="{F9DA1BB0-9379-45EE-9214-AA9B2C3DC913}" dt="2020-10-30T18:21:39.588" v="1537" actId="47"/>
        <pc:sldMkLst>
          <pc:docMk/>
          <pc:sldMk cId="1221514732" sldId="413"/>
        </pc:sldMkLst>
      </pc:sldChg>
      <pc:sldChg chg="del">
        <pc:chgData name="Varinia Victoria  Osorio Vatovec" userId="7a6e68a2-08c9-4d48-85a9-e624d75510b7" providerId="ADAL" clId="{F9DA1BB0-9379-45EE-9214-AA9B2C3DC913}" dt="2020-10-30T18:21:20.574" v="1511" actId="47"/>
        <pc:sldMkLst>
          <pc:docMk/>
          <pc:sldMk cId="1944302929" sldId="414"/>
        </pc:sldMkLst>
      </pc:sldChg>
      <pc:sldChg chg="addSp">
        <pc:chgData name="Varinia Victoria  Osorio Vatovec" userId="7a6e68a2-08c9-4d48-85a9-e624d75510b7" providerId="ADAL" clId="{F9DA1BB0-9379-45EE-9214-AA9B2C3DC913}" dt="2020-10-29T15:28:29.202" v="86"/>
        <pc:sldMkLst>
          <pc:docMk/>
          <pc:sldMk cId="1904718512" sldId="415"/>
        </pc:sldMkLst>
        <pc:picChg chg="add">
          <ac:chgData name="Varinia Victoria  Osorio Vatovec" userId="7a6e68a2-08c9-4d48-85a9-e624d75510b7" providerId="ADAL" clId="{F9DA1BB0-9379-45EE-9214-AA9B2C3DC913}" dt="2020-10-29T15:28:29.202" v="86"/>
          <ac:picMkLst>
            <pc:docMk/>
            <pc:sldMk cId="1904718512" sldId="415"/>
            <ac:picMk id="1026" creationId="{CC032D3E-96D5-4429-9B4C-A2279A473A92}"/>
          </ac:picMkLst>
        </pc:picChg>
      </pc:sldChg>
      <pc:sldChg chg="addSp modSp new add del mod">
        <pc:chgData name="Varinia Victoria  Osorio Vatovec" userId="7a6e68a2-08c9-4d48-85a9-e624d75510b7" providerId="ADAL" clId="{F9DA1BB0-9379-45EE-9214-AA9B2C3DC913}" dt="2020-10-29T15:34:13.315" v="183" actId="20577"/>
        <pc:sldMkLst>
          <pc:docMk/>
          <pc:sldMk cId="2926735880" sldId="415"/>
        </pc:sldMkLst>
        <pc:spChg chg="mod">
          <ac:chgData name="Varinia Victoria  Osorio Vatovec" userId="7a6e68a2-08c9-4d48-85a9-e624d75510b7" providerId="ADAL" clId="{F9DA1BB0-9379-45EE-9214-AA9B2C3DC913}" dt="2020-10-29T15:06:07.897" v="64" actId="20577"/>
          <ac:spMkLst>
            <pc:docMk/>
            <pc:sldMk cId="2926735880" sldId="415"/>
            <ac:spMk id="2" creationId="{67CD945F-23E0-4131-BE2B-06C4283F9807}"/>
          </ac:spMkLst>
        </pc:spChg>
        <pc:spChg chg="add mod">
          <ac:chgData name="Varinia Victoria  Osorio Vatovec" userId="7a6e68a2-08c9-4d48-85a9-e624d75510b7" providerId="ADAL" clId="{F9DA1BB0-9379-45EE-9214-AA9B2C3DC913}" dt="2020-10-29T15:34:13.315" v="183" actId="20577"/>
          <ac:spMkLst>
            <pc:docMk/>
            <pc:sldMk cId="2926735880" sldId="415"/>
            <ac:spMk id="4" creationId="{229565C7-C192-4173-BA62-530F929B8A54}"/>
          </ac:spMkLst>
        </pc:spChg>
        <pc:picChg chg="mod">
          <ac:chgData name="Varinia Victoria  Osorio Vatovec" userId="7a6e68a2-08c9-4d48-85a9-e624d75510b7" providerId="ADAL" clId="{F9DA1BB0-9379-45EE-9214-AA9B2C3DC913}" dt="2020-10-29T15:28:40.198" v="92" actId="1076"/>
          <ac:picMkLst>
            <pc:docMk/>
            <pc:sldMk cId="2926735880" sldId="415"/>
            <ac:picMk id="1026" creationId="{CC032D3E-96D5-4429-9B4C-A2279A473A92}"/>
          </ac:picMkLst>
        </pc:picChg>
      </pc:sldChg>
      <pc:sldChg chg="addSp">
        <pc:chgData name="Varinia Victoria  Osorio Vatovec" userId="7a6e68a2-08c9-4d48-85a9-e624d75510b7" providerId="ADAL" clId="{F9DA1BB0-9379-45EE-9214-AA9B2C3DC913}" dt="2020-10-29T16:25:37.634" v="296"/>
        <pc:sldMkLst>
          <pc:docMk/>
          <pc:sldMk cId="413852486" sldId="416"/>
        </pc:sldMkLst>
        <pc:picChg chg="add">
          <ac:chgData name="Varinia Victoria  Osorio Vatovec" userId="7a6e68a2-08c9-4d48-85a9-e624d75510b7" providerId="ADAL" clId="{F9DA1BB0-9379-45EE-9214-AA9B2C3DC913}" dt="2020-10-29T16:25:37.634" v="296"/>
          <ac:picMkLst>
            <pc:docMk/>
            <pc:sldMk cId="413852486" sldId="416"/>
            <ac:picMk id="2050" creationId="{B74311B5-E577-4B5A-8A5B-49545533FC92}"/>
          </ac:picMkLst>
        </pc:picChg>
      </pc:sldChg>
      <pc:sldChg chg="addSp modSp new add del mod">
        <pc:chgData name="Varinia Victoria  Osorio Vatovec" userId="7a6e68a2-08c9-4d48-85a9-e624d75510b7" providerId="ADAL" clId="{F9DA1BB0-9379-45EE-9214-AA9B2C3DC913}" dt="2020-10-29T16:25:51.241" v="302" actId="1076"/>
        <pc:sldMkLst>
          <pc:docMk/>
          <pc:sldMk cId="2150883830" sldId="416"/>
        </pc:sldMkLst>
        <pc:spChg chg="mod">
          <ac:chgData name="Varinia Victoria  Osorio Vatovec" userId="7a6e68a2-08c9-4d48-85a9-e624d75510b7" providerId="ADAL" clId="{F9DA1BB0-9379-45EE-9214-AA9B2C3DC913}" dt="2020-10-29T15:29:42.757" v="117" actId="20577"/>
          <ac:spMkLst>
            <pc:docMk/>
            <pc:sldMk cId="2150883830" sldId="416"/>
            <ac:spMk id="2" creationId="{54B46223-178C-42CA-AE6A-A36E7565E6B6}"/>
          </ac:spMkLst>
        </pc:spChg>
        <pc:spChg chg="add mod">
          <ac:chgData name="Varinia Victoria  Osorio Vatovec" userId="7a6e68a2-08c9-4d48-85a9-e624d75510b7" providerId="ADAL" clId="{F9DA1BB0-9379-45EE-9214-AA9B2C3DC913}" dt="2020-10-29T16:25:48.451" v="301" actId="1076"/>
          <ac:spMkLst>
            <pc:docMk/>
            <pc:sldMk cId="2150883830" sldId="416"/>
            <ac:spMk id="4" creationId="{BB700FB6-4C2A-4D14-BE57-7EF4EC8098AD}"/>
          </ac:spMkLst>
        </pc:spChg>
        <pc:picChg chg="mod">
          <ac:chgData name="Varinia Victoria  Osorio Vatovec" userId="7a6e68a2-08c9-4d48-85a9-e624d75510b7" providerId="ADAL" clId="{F9DA1BB0-9379-45EE-9214-AA9B2C3DC913}" dt="2020-10-29T16:25:51.241" v="302" actId="1076"/>
          <ac:picMkLst>
            <pc:docMk/>
            <pc:sldMk cId="2150883830" sldId="416"/>
            <ac:picMk id="2050" creationId="{B74311B5-E577-4B5A-8A5B-49545533FC92}"/>
          </ac:picMkLst>
        </pc:picChg>
      </pc:sldChg>
      <pc:sldChg chg="addSp modSp new add del mod">
        <pc:chgData name="Varinia Victoria  Osorio Vatovec" userId="7a6e68a2-08c9-4d48-85a9-e624d75510b7" providerId="ADAL" clId="{F9DA1BB0-9379-45EE-9214-AA9B2C3DC913}" dt="2020-10-29T16:30:34.034" v="331" actId="1076"/>
        <pc:sldMkLst>
          <pc:docMk/>
          <pc:sldMk cId="419215392" sldId="417"/>
        </pc:sldMkLst>
        <pc:spChg chg="mod">
          <ac:chgData name="Varinia Victoria  Osorio Vatovec" userId="7a6e68a2-08c9-4d48-85a9-e624d75510b7" providerId="ADAL" clId="{F9DA1BB0-9379-45EE-9214-AA9B2C3DC913}" dt="2020-10-29T15:31:10.065" v="157" actId="20577"/>
          <ac:spMkLst>
            <pc:docMk/>
            <pc:sldMk cId="419215392" sldId="417"/>
            <ac:spMk id="2" creationId="{9536B801-CE10-4320-AB07-475A8FE735B6}"/>
          </ac:spMkLst>
        </pc:spChg>
        <pc:spChg chg="add mod">
          <ac:chgData name="Varinia Victoria  Osorio Vatovec" userId="7a6e68a2-08c9-4d48-85a9-e624d75510b7" providerId="ADAL" clId="{F9DA1BB0-9379-45EE-9214-AA9B2C3DC913}" dt="2020-10-29T16:30:34.034" v="331" actId="1076"/>
          <ac:spMkLst>
            <pc:docMk/>
            <pc:sldMk cId="419215392" sldId="417"/>
            <ac:spMk id="4" creationId="{9D8F9D9F-703D-402B-AC49-22CD25A7060D}"/>
          </ac:spMkLst>
        </pc:spChg>
        <pc:spChg chg="add mod">
          <ac:chgData name="Varinia Victoria  Osorio Vatovec" userId="7a6e68a2-08c9-4d48-85a9-e624d75510b7" providerId="ADAL" clId="{F9DA1BB0-9379-45EE-9214-AA9B2C3DC913}" dt="2020-10-29T16:27:01.331" v="318" actId="1076"/>
          <ac:spMkLst>
            <pc:docMk/>
            <pc:sldMk cId="419215392" sldId="417"/>
            <ac:spMk id="6" creationId="{673FC556-8444-4AFD-873F-311C2B6794F4}"/>
          </ac:spMkLst>
        </pc:spChg>
        <pc:picChg chg="mod">
          <ac:chgData name="Varinia Victoria  Osorio Vatovec" userId="7a6e68a2-08c9-4d48-85a9-e624d75510b7" providerId="ADAL" clId="{F9DA1BB0-9379-45EE-9214-AA9B2C3DC913}" dt="2020-10-29T16:27:08.105" v="320" actId="1076"/>
          <ac:picMkLst>
            <pc:docMk/>
            <pc:sldMk cId="419215392" sldId="417"/>
            <ac:picMk id="3074" creationId="{4AA02DCF-F273-4619-A3B0-F25F17F00AB7}"/>
          </ac:picMkLst>
        </pc:picChg>
      </pc:sldChg>
      <pc:sldChg chg="addSp">
        <pc:chgData name="Varinia Victoria  Osorio Vatovec" userId="7a6e68a2-08c9-4d48-85a9-e624d75510b7" providerId="ADAL" clId="{F9DA1BB0-9379-45EE-9214-AA9B2C3DC913}" dt="2020-10-29T16:26:09.857" v="303"/>
        <pc:sldMkLst>
          <pc:docMk/>
          <pc:sldMk cId="2428009711" sldId="417"/>
        </pc:sldMkLst>
        <pc:picChg chg="add">
          <ac:chgData name="Varinia Victoria  Osorio Vatovec" userId="7a6e68a2-08c9-4d48-85a9-e624d75510b7" providerId="ADAL" clId="{F9DA1BB0-9379-45EE-9214-AA9B2C3DC913}" dt="2020-10-29T16:26:09.857" v="303"/>
          <ac:picMkLst>
            <pc:docMk/>
            <pc:sldMk cId="2428009711" sldId="417"/>
            <ac:picMk id="3074" creationId="{4AA02DCF-F273-4619-A3B0-F25F17F00AB7}"/>
          </ac:picMkLst>
        </pc:picChg>
      </pc:sldChg>
      <pc:sldChg chg="addSp delSp modSp new add del mod">
        <pc:chgData name="Varinia Victoria  Osorio Vatovec" userId="7a6e68a2-08c9-4d48-85a9-e624d75510b7" providerId="ADAL" clId="{F9DA1BB0-9379-45EE-9214-AA9B2C3DC913}" dt="2020-10-29T16:27:59.474" v="328" actId="1076"/>
        <pc:sldMkLst>
          <pc:docMk/>
          <pc:sldMk cId="78699914" sldId="418"/>
        </pc:sldMkLst>
        <pc:spChg chg="mod">
          <ac:chgData name="Varinia Victoria  Osorio Vatovec" userId="7a6e68a2-08c9-4d48-85a9-e624d75510b7" providerId="ADAL" clId="{F9DA1BB0-9379-45EE-9214-AA9B2C3DC913}" dt="2020-10-29T16:04:52.441" v="294" actId="20577"/>
          <ac:spMkLst>
            <pc:docMk/>
            <pc:sldMk cId="78699914" sldId="418"/>
            <ac:spMk id="2" creationId="{9CE474E9-4541-4614-9629-B85FF6341BAA}"/>
          </ac:spMkLst>
        </pc:spChg>
        <pc:spChg chg="add del mod">
          <ac:chgData name="Varinia Victoria  Osorio Vatovec" userId="7a6e68a2-08c9-4d48-85a9-e624d75510b7" providerId="ADAL" clId="{F9DA1BB0-9379-45EE-9214-AA9B2C3DC913}" dt="2020-10-29T15:39:05.246" v="235"/>
          <ac:spMkLst>
            <pc:docMk/>
            <pc:sldMk cId="78699914" sldId="418"/>
            <ac:spMk id="4" creationId="{586ED642-AF03-4B92-8358-4278F490EC08}"/>
          </ac:spMkLst>
        </pc:spChg>
        <pc:spChg chg="add mod">
          <ac:chgData name="Varinia Victoria  Osorio Vatovec" userId="7a6e68a2-08c9-4d48-85a9-e624d75510b7" providerId="ADAL" clId="{F9DA1BB0-9379-45EE-9214-AA9B2C3DC913}" dt="2020-10-29T16:27:55.854" v="327" actId="14100"/>
          <ac:spMkLst>
            <pc:docMk/>
            <pc:sldMk cId="78699914" sldId="418"/>
            <ac:spMk id="6" creationId="{618E2C44-E2EF-4BD1-8419-8E234D4A827D}"/>
          </ac:spMkLst>
        </pc:spChg>
        <pc:picChg chg="mod">
          <ac:chgData name="Varinia Victoria  Osorio Vatovec" userId="7a6e68a2-08c9-4d48-85a9-e624d75510b7" providerId="ADAL" clId="{F9DA1BB0-9379-45EE-9214-AA9B2C3DC913}" dt="2020-10-29T16:27:59.474" v="328" actId="1076"/>
          <ac:picMkLst>
            <pc:docMk/>
            <pc:sldMk cId="78699914" sldId="418"/>
            <ac:picMk id="4098" creationId="{01CCB173-BDFD-41E0-91C8-2FDD14792071}"/>
          </ac:picMkLst>
        </pc:picChg>
      </pc:sldChg>
      <pc:sldChg chg="addSp">
        <pc:chgData name="Varinia Victoria  Osorio Vatovec" userId="7a6e68a2-08c9-4d48-85a9-e624d75510b7" providerId="ADAL" clId="{F9DA1BB0-9379-45EE-9214-AA9B2C3DC913}" dt="2020-10-29T16:27:43.048" v="321"/>
        <pc:sldMkLst>
          <pc:docMk/>
          <pc:sldMk cId="802643388" sldId="418"/>
        </pc:sldMkLst>
        <pc:picChg chg="add">
          <ac:chgData name="Varinia Victoria  Osorio Vatovec" userId="7a6e68a2-08c9-4d48-85a9-e624d75510b7" providerId="ADAL" clId="{F9DA1BB0-9379-45EE-9214-AA9B2C3DC913}" dt="2020-10-29T16:27:43.048" v="321"/>
          <ac:picMkLst>
            <pc:docMk/>
            <pc:sldMk cId="802643388" sldId="418"/>
            <ac:picMk id="4098" creationId="{01CCB173-BDFD-41E0-91C8-2FDD14792071}"/>
          </ac:picMkLst>
        </pc:picChg>
      </pc:sldChg>
      <pc:sldChg chg="addSp">
        <pc:chgData name="Varinia Victoria  Osorio Vatovec" userId="7a6e68a2-08c9-4d48-85a9-e624d75510b7" providerId="ADAL" clId="{F9DA1BB0-9379-45EE-9214-AA9B2C3DC913}" dt="2020-10-30T17:54:33.473" v="1063"/>
        <pc:sldMkLst>
          <pc:docMk/>
          <pc:sldMk cId="404424727" sldId="419"/>
        </pc:sldMkLst>
        <pc:spChg chg="add">
          <ac:chgData name="Varinia Victoria  Osorio Vatovec" userId="7a6e68a2-08c9-4d48-85a9-e624d75510b7" providerId="ADAL" clId="{F9DA1BB0-9379-45EE-9214-AA9B2C3DC913}" dt="2020-10-30T17:54:33.473" v="1063"/>
          <ac:spMkLst>
            <pc:docMk/>
            <pc:sldMk cId="404424727" sldId="419"/>
            <ac:spMk id="3" creationId="{60DFB4C4-2706-455C-890E-D37DBEEDAAA0}"/>
          </ac:spMkLst>
        </pc:spChg>
        <pc:spChg chg="add">
          <ac:chgData name="Varinia Victoria  Osorio Vatovec" userId="7a6e68a2-08c9-4d48-85a9-e624d75510b7" providerId="ADAL" clId="{F9DA1BB0-9379-45EE-9214-AA9B2C3DC913}" dt="2020-10-30T17:54:33.473" v="1063"/>
          <ac:spMkLst>
            <pc:docMk/>
            <pc:sldMk cId="404424727" sldId="419"/>
            <ac:spMk id="4" creationId="{4A2D6FA3-AE8E-4700-9E85-B81F424EC85D}"/>
          </ac:spMkLst>
        </pc:spChg>
        <pc:spChg chg="add">
          <ac:chgData name="Varinia Victoria  Osorio Vatovec" userId="7a6e68a2-08c9-4d48-85a9-e624d75510b7" providerId="ADAL" clId="{F9DA1BB0-9379-45EE-9214-AA9B2C3DC913}" dt="2020-10-30T17:54:33.473" v="1063"/>
          <ac:spMkLst>
            <pc:docMk/>
            <pc:sldMk cId="404424727" sldId="419"/>
            <ac:spMk id="5" creationId="{FEFBF669-9BC5-41A4-A558-32CFE1E890A3}"/>
          </ac:spMkLst>
        </pc:spChg>
      </pc:sldChg>
      <pc:sldChg chg="addSp delSp modSp new add del mod">
        <pc:chgData name="Varinia Victoria  Osorio Vatovec" userId="7a6e68a2-08c9-4d48-85a9-e624d75510b7" providerId="ADAL" clId="{F9DA1BB0-9379-45EE-9214-AA9B2C3DC913}" dt="2020-10-30T17:55:38.737" v="1077" actId="255"/>
        <pc:sldMkLst>
          <pc:docMk/>
          <pc:sldMk cId="2747393019" sldId="419"/>
        </pc:sldMkLst>
        <pc:spChg chg="mod">
          <ac:chgData name="Varinia Victoria  Osorio Vatovec" userId="7a6e68a2-08c9-4d48-85a9-e624d75510b7" providerId="ADAL" clId="{F9DA1BB0-9379-45EE-9214-AA9B2C3DC913}" dt="2020-10-30T17:54:10.282" v="1057" actId="20577"/>
          <ac:spMkLst>
            <pc:docMk/>
            <pc:sldMk cId="2747393019" sldId="419"/>
            <ac:spMk id="2" creationId="{2821A58F-F200-4FC6-AF86-28B8586C028B}"/>
          </ac:spMkLst>
        </pc:spChg>
        <pc:spChg chg="add del">
          <ac:chgData name="Varinia Victoria  Osorio Vatovec" userId="7a6e68a2-08c9-4d48-85a9-e624d75510b7" providerId="ADAL" clId="{F9DA1BB0-9379-45EE-9214-AA9B2C3DC913}" dt="2020-10-30T17:54:17.224" v="1059" actId="22"/>
          <ac:spMkLst>
            <pc:docMk/>
            <pc:sldMk cId="2747393019" sldId="419"/>
            <ac:spMk id="4" creationId="{71FB6BE7-A9A5-41DF-80BC-3F8C3B34F7C2}"/>
          </ac:spMkLst>
        </pc:spChg>
        <pc:spChg chg="add del mod">
          <ac:chgData name="Varinia Victoria  Osorio Vatovec" userId="7a6e68a2-08c9-4d48-85a9-e624d75510b7" providerId="ADAL" clId="{F9DA1BB0-9379-45EE-9214-AA9B2C3DC913}" dt="2020-10-30T17:54:46.278" v="1068" actId="1076"/>
          <ac:spMkLst>
            <pc:docMk/>
            <pc:sldMk cId="2747393019" sldId="419"/>
            <ac:spMk id="5" creationId="{FEFBF669-9BC5-41A4-A558-32CFE1E890A3}"/>
          </ac:spMkLst>
        </pc:spChg>
        <pc:spChg chg="add mod">
          <ac:chgData name="Varinia Victoria  Osorio Vatovec" userId="7a6e68a2-08c9-4d48-85a9-e624d75510b7" providerId="ADAL" clId="{F9DA1BB0-9379-45EE-9214-AA9B2C3DC913}" dt="2020-10-30T17:54:22.881" v="1062" actId="14100"/>
          <ac:spMkLst>
            <pc:docMk/>
            <pc:sldMk cId="2747393019" sldId="419"/>
            <ac:spMk id="6" creationId="{DDB0ED73-2963-4BF0-9175-4D3E4DFE2E2E}"/>
          </ac:spMkLst>
        </pc:spChg>
        <pc:spChg chg="add mod">
          <ac:chgData name="Varinia Victoria  Osorio Vatovec" userId="7a6e68a2-08c9-4d48-85a9-e624d75510b7" providerId="ADAL" clId="{F9DA1BB0-9379-45EE-9214-AA9B2C3DC913}" dt="2020-10-30T17:55:38.737" v="1077" actId="255"/>
          <ac:spMkLst>
            <pc:docMk/>
            <pc:sldMk cId="2747393019" sldId="419"/>
            <ac:spMk id="8" creationId="{518AD7D7-404E-4032-A570-83CAF06A38D3}"/>
          </ac:spMkLst>
        </pc:spChg>
      </pc:sldChg>
      <pc:sldChg chg="addSp">
        <pc:chgData name="Varinia Victoria  Osorio Vatovec" userId="7a6e68a2-08c9-4d48-85a9-e624d75510b7" providerId="ADAL" clId="{F9DA1BB0-9379-45EE-9214-AA9B2C3DC913}" dt="2020-10-30T17:56:32.774" v="1113"/>
        <pc:sldMkLst>
          <pc:docMk/>
          <pc:sldMk cId="852336077" sldId="420"/>
        </pc:sldMkLst>
        <pc:spChg chg="add">
          <ac:chgData name="Varinia Victoria  Osorio Vatovec" userId="7a6e68a2-08c9-4d48-85a9-e624d75510b7" providerId="ADAL" clId="{F9DA1BB0-9379-45EE-9214-AA9B2C3DC913}" dt="2020-10-30T17:56:32.774" v="1113"/>
          <ac:spMkLst>
            <pc:docMk/>
            <pc:sldMk cId="852336077" sldId="420"/>
            <ac:spMk id="3" creationId="{014ECB47-055A-4276-9539-BB362B944E14}"/>
          </ac:spMkLst>
        </pc:spChg>
      </pc:sldChg>
      <pc:sldChg chg="addSp modSp new add del mod">
        <pc:chgData name="Varinia Victoria  Osorio Vatovec" userId="7a6e68a2-08c9-4d48-85a9-e624d75510b7" providerId="ADAL" clId="{F9DA1BB0-9379-45EE-9214-AA9B2C3DC913}" dt="2020-10-30T18:04:52.880" v="1251" actId="207"/>
        <pc:sldMkLst>
          <pc:docMk/>
          <pc:sldMk cId="3384378362" sldId="420"/>
        </pc:sldMkLst>
        <pc:spChg chg="mod">
          <ac:chgData name="Varinia Victoria  Osorio Vatovec" userId="7a6e68a2-08c9-4d48-85a9-e624d75510b7" providerId="ADAL" clId="{F9DA1BB0-9379-45EE-9214-AA9B2C3DC913}" dt="2020-10-30T17:56:05.080" v="1106" actId="20577"/>
          <ac:spMkLst>
            <pc:docMk/>
            <pc:sldMk cId="3384378362" sldId="420"/>
            <ac:spMk id="2" creationId="{85444EC1-5236-4A9C-AC80-AAFCCA7D498C}"/>
          </ac:spMkLst>
        </pc:spChg>
        <pc:spChg chg="add mod">
          <ac:chgData name="Varinia Victoria  Osorio Vatovec" userId="7a6e68a2-08c9-4d48-85a9-e624d75510b7" providerId="ADAL" clId="{F9DA1BB0-9379-45EE-9214-AA9B2C3DC913}" dt="2020-10-30T17:57:52.717" v="1129" actId="14100"/>
          <ac:spMkLst>
            <pc:docMk/>
            <pc:sldMk cId="3384378362" sldId="420"/>
            <ac:spMk id="4" creationId="{C460DD68-D88F-45A7-84FE-BACD205B51BC}"/>
          </ac:spMkLst>
        </pc:spChg>
        <pc:spChg chg="add mod">
          <ac:chgData name="Varinia Victoria  Osorio Vatovec" userId="7a6e68a2-08c9-4d48-85a9-e624d75510b7" providerId="ADAL" clId="{F9DA1BB0-9379-45EE-9214-AA9B2C3DC913}" dt="2020-10-30T17:57:50.430" v="1128" actId="1076"/>
          <ac:spMkLst>
            <pc:docMk/>
            <pc:sldMk cId="3384378362" sldId="420"/>
            <ac:spMk id="7" creationId="{AEAFF646-3177-43F2-99BE-86987FEEC5EA}"/>
          </ac:spMkLst>
        </pc:spChg>
        <pc:graphicFrameChg chg="mod modGraphic">
          <ac:chgData name="Varinia Victoria  Osorio Vatovec" userId="7a6e68a2-08c9-4d48-85a9-e624d75510b7" providerId="ADAL" clId="{F9DA1BB0-9379-45EE-9214-AA9B2C3DC913}" dt="2020-10-30T18:04:52.880" v="1251" actId="207"/>
          <ac:graphicFrameMkLst>
            <pc:docMk/>
            <pc:sldMk cId="3384378362" sldId="420"/>
            <ac:graphicFrameMk id="6" creationId="{5AB11627-85D5-444E-8C2C-6F9328B2EA38}"/>
          </ac:graphicFrameMkLst>
        </pc:graphicFrameChg>
      </pc:sldChg>
      <pc:sldChg chg="addSp">
        <pc:chgData name="Varinia Victoria  Osorio Vatovec" userId="7a6e68a2-08c9-4d48-85a9-e624d75510b7" providerId="ADAL" clId="{F9DA1BB0-9379-45EE-9214-AA9B2C3DC913}" dt="2020-10-30T17:59:13.691" v="1155"/>
        <pc:sldMkLst>
          <pc:docMk/>
          <pc:sldMk cId="633222979" sldId="421"/>
        </pc:sldMkLst>
        <pc:spChg chg="add">
          <ac:chgData name="Varinia Victoria  Osorio Vatovec" userId="7a6e68a2-08c9-4d48-85a9-e624d75510b7" providerId="ADAL" clId="{F9DA1BB0-9379-45EE-9214-AA9B2C3DC913}" dt="2020-10-30T17:59:13.691" v="1155"/>
          <ac:spMkLst>
            <pc:docMk/>
            <pc:sldMk cId="633222979" sldId="421"/>
            <ac:spMk id="3" creationId="{22C72D61-76B7-4EED-9E97-33D69FD90F9A}"/>
          </ac:spMkLst>
        </pc:spChg>
      </pc:sldChg>
      <pc:sldChg chg="addSp modSp new add del mod">
        <pc:chgData name="Varinia Victoria  Osorio Vatovec" userId="7a6e68a2-08c9-4d48-85a9-e624d75510b7" providerId="ADAL" clId="{F9DA1BB0-9379-45EE-9214-AA9B2C3DC913}" dt="2020-10-30T18:04:45.450" v="1250" actId="207"/>
        <pc:sldMkLst>
          <pc:docMk/>
          <pc:sldMk cId="1135458476" sldId="421"/>
        </pc:sldMkLst>
        <pc:spChg chg="mod">
          <ac:chgData name="Varinia Victoria  Osorio Vatovec" userId="7a6e68a2-08c9-4d48-85a9-e624d75510b7" providerId="ADAL" clId="{F9DA1BB0-9379-45EE-9214-AA9B2C3DC913}" dt="2020-10-30T17:58:57.187" v="1154" actId="20577"/>
          <ac:spMkLst>
            <pc:docMk/>
            <pc:sldMk cId="1135458476" sldId="421"/>
            <ac:spMk id="2" creationId="{2BAF66A0-7D3F-4CBB-88F1-F7A37F50C88C}"/>
          </ac:spMkLst>
        </pc:spChg>
        <pc:spChg chg="add mod">
          <ac:chgData name="Varinia Victoria  Osorio Vatovec" userId="7a6e68a2-08c9-4d48-85a9-e624d75510b7" providerId="ADAL" clId="{F9DA1BB0-9379-45EE-9214-AA9B2C3DC913}" dt="2020-10-30T18:01:01.628" v="1169" actId="122"/>
          <ac:spMkLst>
            <pc:docMk/>
            <pc:sldMk cId="1135458476" sldId="421"/>
            <ac:spMk id="4" creationId="{0E2D1F9B-AD6E-4FF4-BABD-CBCFCE4897AD}"/>
          </ac:spMkLst>
        </pc:spChg>
        <pc:graphicFrameChg chg="mod modGraphic">
          <ac:chgData name="Varinia Victoria  Osorio Vatovec" userId="7a6e68a2-08c9-4d48-85a9-e624d75510b7" providerId="ADAL" clId="{F9DA1BB0-9379-45EE-9214-AA9B2C3DC913}" dt="2020-10-30T18:04:45.450" v="1250" actId="207"/>
          <ac:graphicFrameMkLst>
            <pc:docMk/>
            <pc:sldMk cId="1135458476" sldId="421"/>
            <ac:graphicFrameMk id="6" creationId="{0FE60DD3-A077-418C-810F-61EE03EABCC2}"/>
          </ac:graphicFrameMkLst>
        </pc:graphicFrameChg>
      </pc:sldChg>
      <pc:sldChg chg="addSp modSp new mod">
        <pc:chgData name="Varinia Victoria  Osorio Vatovec" userId="7a6e68a2-08c9-4d48-85a9-e624d75510b7" providerId="ADAL" clId="{F9DA1BB0-9379-45EE-9214-AA9B2C3DC913}" dt="2020-10-30T18:06:29.485" v="1289" actId="14100"/>
        <pc:sldMkLst>
          <pc:docMk/>
          <pc:sldMk cId="881519846" sldId="422"/>
        </pc:sldMkLst>
        <pc:spChg chg="mod">
          <ac:chgData name="Varinia Victoria  Osorio Vatovec" userId="7a6e68a2-08c9-4d48-85a9-e624d75510b7" providerId="ADAL" clId="{F9DA1BB0-9379-45EE-9214-AA9B2C3DC913}" dt="2020-10-30T18:05:59.774" v="1280" actId="20577"/>
          <ac:spMkLst>
            <pc:docMk/>
            <pc:sldMk cId="881519846" sldId="422"/>
            <ac:spMk id="2" creationId="{5E0E18B0-3481-4F3B-8807-BD07FA1CF60E}"/>
          </ac:spMkLst>
        </pc:spChg>
        <pc:spChg chg="add mod">
          <ac:chgData name="Varinia Victoria  Osorio Vatovec" userId="7a6e68a2-08c9-4d48-85a9-e624d75510b7" providerId="ADAL" clId="{F9DA1BB0-9379-45EE-9214-AA9B2C3DC913}" dt="2020-10-30T18:06:14.109" v="1286" actId="1076"/>
          <ac:spMkLst>
            <pc:docMk/>
            <pc:sldMk cId="881519846" sldId="422"/>
            <ac:spMk id="4" creationId="{2B65EBDE-697F-4057-8DA2-FA263FED1A33}"/>
          </ac:spMkLst>
        </pc:spChg>
        <pc:picChg chg="add mod">
          <ac:chgData name="Varinia Victoria  Osorio Vatovec" userId="7a6e68a2-08c9-4d48-85a9-e624d75510b7" providerId="ADAL" clId="{F9DA1BB0-9379-45EE-9214-AA9B2C3DC913}" dt="2020-10-30T18:06:29.485" v="1289" actId="14100"/>
          <ac:picMkLst>
            <pc:docMk/>
            <pc:sldMk cId="881519846" sldId="422"/>
            <ac:picMk id="5" creationId="{0972F280-1F92-4A75-A08C-6680A6FDC166}"/>
          </ac:picMkLst>
        </pc:picChg>
      </pc:sldChg>
      <pc:sldChg chg="addSp modSp new mod">
        <pc:chgData name="Varinia Victoria  Osorio Vatovec" userId="7a6e68a2-08c9-4d48-85a9-e624d75510b7" providerId="ADAL" clId="{F9DA1BB0-9379-45EE-9214-AA9B2C3DC913}" dt="2020-10-30T15:41:41.500" v="552" actId="207"/>
        <pc:sldMkLst>
          <pc:docMk/>
          <pc:sldMk cId="2612568036" sldId="423"/>
        </pc:sldMkLst>
        <pc:spChg chg="mod">
          <ac:chgData name="Varinia Victoria  Osorio Vatovec" userId="7a6e68a2-08c9-4d48-85a9-e624d75510b7" providerId="ADAL" clId="{F9DA1BB0-9379-45EE-9214-AA9B2C3DC913}" dt="2020-10-30T14:26:50.428" v="356"/>
          <ac:spMkLst>
            <pc:docMk/>
            <pc:sldMk cId="2612568036" sldId="423"/>
            <ac:spMk id="2" creationId="{AEE309C4-FD6E-42C4-BF64-2E5A30DFF49D}"/>
          </ac:spMkLst>
        </pc:spChg>
        <pc:spChg chg="add mod">
          <ac:chgData name="Varinia Victoria  Osorio Vatovec" userId="7a6e68a2-08c9-4d48-85a9-e624d75510b7" providerId="ADAL" clId="{F9DA1BB0-9379-45EE-9214-AA9B2C3DC913}" dt="2020-10-30T15:41:41.500" v="552" actId="207"/>
          <ac:spMkLst>
            <pc:docMk/>
            <pc:sldMk cId="2612568036" sldId="423"/>
            <ac:spMk id="4" creationId="{C0A787AD-4C71-42CF-8DF3-7D6ADFCA5F75}"/>
          </ac:spMkLst>
        </pc:spChg>
      </pc:sldChg>
      <pc:sldChg chg="new del">
        <pc:chgData name="Varinia Victoria  Osorio Vatovec" userId="7a6e68a2-08c9-4d48-85a9-e624d75510b7" providerId="ADAL" clId="{F9DA1BB0-9379-45EE-9214-AA9B2C3DC913}" dt="2020-10-30T18:21:38.211" v="1535" actId="47"/>
        <pc:sldMkLst>
          <pc:docMk/>
          <pc:sldMk cId="1671706447" sldId="424"/>
        </pc:sldMkLst>
      </pc:sldChg>
      <pc:sldChg chg="new del">
        <pc:chgData name="Varinia Victoria  Osorio Vatovec" userId="7a6e68a2-08c9-4d48-85a9-e624d75510b7" providerId="ADAL" clId="{F9DA1BB0-9379-45EE-9214-AA9B2C3DC913}" dt="2020-10-30T18:21:38.596" v="1536" actId="47"/>
        <pc:sldMkLst>
          <pc:docMk/>
          <pc:sldMk cId="2769968042" sldId="425"/>
        </pc:sldMkLst>
      </pc:sldChg>
      <pc:sldChg chg="new del">
        <pc:chgData name="Varinia Victoria  Osorio Vatovec" userId="7a6e68a2-08c9-4d48-85a9-e624d75510b7" providerId="ADAL" clId="{F9DA1BB0-9379-45EE-9214-AA9B2C3DC913}" dt="2020-10-30T18:21:35.568" v="1530" actId="47"/>
        <pc:sldMkLst>
          <pc:docMk/>
          <pc:sldMk cId="112990667" sldId="426"/>
        </pc:sldMkLst>
      </pc:sldChg>
      <pc:sldChg chg="new del">
        <pc:chgData name="Varinia Victoria  Osorio Vatovec" userId="7a6e68a2-08c9-4d48-85a9-e624d75510b7" providerId="ADAL" clId="{F9DA1BB0-9379-45EE-9214-AA9B2C3DC913}" dt="2020-10-30T18:21:35.758" v="1531" actId="47"/>
        <pc:sldMkLst>
          <pc:docMk/>
          <pc:sldMk cId="2641075457" sldId="427"/>
        </pc:sldMkLst>
      </pc:sldChg>
      <pc:sldChg chg="new del">
        <pc:chgData name="Varinia Victoria  Osorio Vatovec" userId="7a6e68a2-08c9-4d48-85a9-e624d75510b7" providerId="ADAL" clId="{F9DA1BB0-9379-45EE-9214-AA9B2C3DC913}" dt="2020-10-30T18:21:35.978" v="1532" actId="47"/>
        <pc:sldMkLst>
          <pc:docMk/>
          <pc:sldMk cId="4072757314" sldId="428"/>
        </pc:sldMkLst>
      </pc:sldChg>
      <pc:sldChg chg="new del">
        <pc:chgData name="Varinia Victoria  Osorio Vatovec" userId="7a6e68a2-08c9-4d48-85a9-e624d75510b7" providerId="ADAL" clId="{F9DA1BB0-9379-45EE-9214-AA9B2C3DC913}" dt="2020-10-30T14:27:11.284" v="371" actId="47"/>
        <pc:sldMkLst>
          <pc:docMk/>
          <pc:sldMk cId="2513118109" sldId="429"/>
        </pc:sldMkLst>
      </pc:sldChg>
      <pc:sldChg chg="addSp modSp new mod ord">
        <pc:chgData name="Varinia Victoria  Osorio Vatovec" userId="7a6e68a2-08c9-4d48-85a9-e624d75510b7" providerId="ADAL" clId="{F9DA1BB0-9379-45EE-9214-AA9B2C3DC913}" dt="2020-10-30T17:31:02.696" v="1043" actId="20577"/>
        <pc:sldMkLst>
          <pc:docMk/>
          <pc:sldMk cId="1187501090" sldId="430"/>
        </pc:sldMkLst>
        <pc:spChg chg="mod">
          <ac:chgData name="Varinia Victoria  Osorio Vatovec" userId="7a6e68a2-08c9-4d48-85a9-e624d75510b7" providerId="ADAL" clId="{F9DA1BB0-9379-45EE-9214-AA9B2C3DC913}" dt="2020-10-30T15:42:10.629" v="557"/>
          <ac:spMkLst>
            <pc:docMk/>
            <pc:sldMk cId="1187501090" sldId="430"/>
            <ac:spMk id="2" creationId="{47B960FC-734B-4573-AF3D-B8A7D715EA57}"/>
          </ac:spMkLst>
        </pc:spChg>
        <pc:spChg chg="add mod">
          <ac:chgData name="Varinia Victoria  Osorio Vatovec" userId="7a6e68a2-08c9-4d48-85a9-e624d75510b7" providerId="ADAL" clId="{F9DA1BB0-9379-45EE-9214-AA9B2C3DC913}" dt="2020-10-30T17:31:02.696" v="1043" actId="20577"/>
          <ac:spMkLst>
            <pc:docMk/>
            <pc:sldMk cId="1187501090" sldId="430"/>
            <ac:spMk id="4" creationId="{5EB57B3C-C519-4461-9137-0D46FBC8817B}"/>
          </ac:spMkLst>
        </pc:spChg>
      </pc:sldChg>
      <pc:sldChg chg="addSp modSp new mod">
        <pc:chgData name="Varinia Victoria  Osorio Vatovec" userId="7a6e68a2-08c9-4d48-85a9-e624d75510b7" providerId="ADAL" clId="{F9DA1BB0-9379-45EE-9214-AA9B2C3DC913}" dt="2020-10-30T15:52:11.277" v="645" actId="255"/>
        <pc:sldMkLst>
          <pc:docMk/>
          <pc:sldMk cId="1875079374" sldId="431"/>
        </pc:sldMkLst>
        <pc:spChg chg="mod">
          <ac:chgData name="Varinia Victoria  Osorio Vatovec" userId="7a6e68a2-08c9-4d48-85a9-e624d75510b7" providerId="ADAL" clId="{F9DA1BB0-9379-45EE-9214-AA9B2C3DC913}" dt="2020-10-30T15:46:56.994" v="576"/>
          <ac:spMkLst>
            <pc:docMk/>
            <pc:sldMk cId="1875079374" sldId="431"/>
            <ac:spMk id="2" creationId="{9A4A9738-BF06-43BD-9C48-09522C4549EC}"/>
          </ac:spMkLst>
        </pc:spChg>
        <pc:spChg chg="add mod">
          <ac:chgData name="Varinia Victoria  Osorio Vatovec" userId="7a6e68a2-08c9-4d48-85a9-e624d75510b7" providerId="ADAL" clId="{F9DA1BB0-9379-45EE-9214-AA9B2C3DC913}" dt="2020-10-30T15:52:11.277" v="645" actId="255"/>
          <ac:spMkLst>
            <pc:docMk/>
            <pc:sldMk cId="1875079374" sldId="431"/>
            <ac:spMk id="4" creationId="{90A06657-68F7-4406-9FD6-C30C6BB5F53D}"/>
          </ac:spMkLst>
        </pc:spChg>
      </pc:sldChg>
      <pc:sldChg chg="addSp modSp new mod">
        <pc:chgData name="Varinia Victoria  Osorio Vatovec" userId="7a6e68a2-08c9-4d48-85a9-e624d75510b7" providerId="ADAL" clId="{F9DA1BB0-9379-45EE-9214-AA9B2C3DC913}" dt="2020-10-30T16:55:37.907" v="663" actId="1076"/>
        <pc:sldMkLst>
          <pc:docMk/>
          <pc:sldMk cId="1614832400" sldId="432"/>
        </pc:sldMkLst>
        <pc:spChg chg="mod">
          <ac:chgData name="Varinia Victoria  Osorio Vatovec" userId="7a6e68a2-08c9-4d48-85a9-e624d75510b7" providerId="ADAL" clId="{F9DA1BB0-9379-45EE-9214-AA9B2C3DC913}" dt="2020-10-30T15:50:02.012" v="629"/>
          <ac:spMkLst>
            <pc:docMk/>
            <pc:sldMk cId="1614832400" sldId="432"/>
            <ac:spMk id="2" creationId="{D3665053-B1B5-48AF-ACA1-8E7C11640D5E}"/>
          </ac:spMkLst>
        </pc:spChg>
        <pc:spChg chg="add mod">
          <ac:chgData name="Varinia Victoria  Osorio Vatovec" userId="7a6e68a2-08c9-4d48-85a9-e624d75510b7" providerId="ADAL" clId="{F9DA1BB0-9379-45EE-9214-AA9B2C3DC913}" dt="2020-10-30T16:55:37.907" v="663" actId="1076"/>
          <ac:spMkLst>
            <pc:docMk/>
            <pc:sldMk cId="1614832400" sldId="432"/>
            <ac:spMk id="4" creationId="{1D8ACF4A-F6A3-425B-AF91-945F6185C047}"/>
          </ac:spMkLst>
        </pc:spChg>
      </pc:sldChg>
      <pc:sldChg chg="addSp modSp new mod">
        <pc:chgData name="Varinia Victoria  Osorio Vatovec" userId="7a6e68a2-08c9-4d48-85a9-e624d75510b7" providerId="ADAL" clId="{F9DA1BB0-9379-45EE-9214-AA9B2C3DC913}" dt="2020-10-30T17:07:17.198" v="1003" actId="1076"/>
        <pc:sldMkLst>
          <pc:docMk/>
          <pc:sldMk cId="587535256" sldId="433"/>
        </pc:sldMkLst>
        <pc:spChg chg="mod">
          <ac:chgData name="Varinia Victoria  Osorio Vatovec" userId="7a6e68a2-08c9-4d48-85a9-e624d75510b7" providerId="ADAL" clId="{F9DA1BB0-9379-45EE-9214-AA9B2C3DC913}" dt="2020-10-30T15:52:41.030" v="648"/>
          <ac:spMkLst>
            <pc:docMk/>
            <pc:sldMk cId="587535256" sldId="433"/>
            <ac:spMk id="2" creationId="{071E35BE-E10B-4947-942B-30B1647E0BD2}"/>
          </ac:spMkLst>
        </pc:spChg>
        <pc:spChg chg="add mod">
          <ac:chgData name="Varinia Victoria  Osorio Vatovec" userId="7a6e68a2-08c9-4d48-85a9-e624d75510b7" providerId="ADAL" clId="{F9DA1BB0-9379-45EE-9214-AA9B2C3DC913}" dt="2020-10-30T17:07:17.198" v="1003" actId="1076"/>
          <ac:spMkLst>
            <pc:docMk/>
            <pc:sldMk cId="587535256" sldId="433"/>
            <ac:spMk id="4" creationId="{32837AB1-D199-4FEE-BF64-063079536890}"/>
          </ac:spMkLst>
        </pc:spChg>
      </pc:sldChg>
      <pc:sldChg chg="addSp modSp new mod">
        <pc:chgData name="Varinia Victoria  Osorio Vatovec" userId="7a6e68a2-08c9-4d48-85a9-e624d75510b7" providerId="ADAL" clId="{F9DA1BB0-9379-45EE-9214-AA9B2C3DC913}" dt="2020-10-30T17:14:03.590" v="1040" actId="20577"/>
        <pc:sldMkLst>
          <pc:docMk/>
          <pc:sldMk cId="1632127410" sldId="434"/>
        </pc:sldMkLst>
        <pc:spChg chg="mod">
          <ac:chgData name="Varinia Victoria  Osorio Vatovec" userId="7a6e68a2-08c9-4d48-85a9-e624d75510b7" providerId="ADAL" clId="{F9DA1BB0-9379-45EE-9214-AA9B2C3DC913}" dt="2020-10-30T17:08:29.718" v="1005"/>
          <ac:spMkLst>
            <pc:docMk/>
            <pc:sldMk cId="1632127410" sldId="434"/>
            <ac:spMk id="2" creationId="{0B36C8C1-5364-4EB1-8691-DA891F1F3789}"/>
          </ac:spMkLst>
        </pc:spChg>
        <pc:spChg chg="add mod">
          <ac:chgData name="Varinia Victoria  Osorio Vatovec" userId="7a6e68a2-08c9-4d48-85a9-e624d75510b7" providerId="ADAL" clId="{F9DA1BB0-9379-45EE-9214-AA9B2C3DC913}" dt="2020-10-30T17:14:03.590" v="1040" actId="20577"/>
          <ac:spMkLst>
            <pc:docMk/>
            <pc:sldMk cId="1632127410" sldId="434"/>
            <ac:spMk id="4" creationId="{1BAE84C7-DA2D-4ABB-9CB9-776B5F920F17}"/>
          </ac:spMkLst>
        </pc:spChg>
      </pc:sldChg>
      <pc:sldChg chg="addSp">
        <pc:chgData name="Varinia Victoria  Osorio Vatovec" userId="7a6e68a2-08c9-4d48-85a9-e624d75510b7" providerId="ADAL" clId="{F9DA1BB0-9379-45EE-9214-AA9B2C3DC913}" dt="2020-10-30T18:20:24.357" v="1489"/>
        <pc:sldMkLst>
          <pc:docMk/>
          <pc:sldMk cId="578191871" sldId="435"/>
        </pc:sldMkLst>
        <pc:spChg chg="add">
          <ac:chgData name="Varinia Victoria  Osorio Vatovec" userId="7a6e68a2-08c9-4d48-85a9-e624d75510b7" providerId="ADAL" clId="{F9DA1BB0-9379-45EE-9214-AA9B2C3DC913}" dt="2020-10-30T18:20:24.357" v="1489"/>
          <ac:spMkLst>
            <pc:docMk/>
            <pc:sldMk cId="578191871" sldId="435"/>
            <ac:spMk id="3" creationId="{C813AE62-84A5-448F-9FF3-BC242BC12240}"/>
          </ac:spMkLst>
        </pc:spChg>
      </pc:sldChg>
      <pc:sldChg chg="addSp modSp new add del mod">
        <pc:chgData name="Varinia Victoria  Osorio Vatovec" userId="7a6e68a2-08c9-4d48-85a9-e624d75510b7" providerId="ADAL" clId="{F9DA1BB0-9379-45EE-9214-AA9B2C3DC913}" dt="2020-10-30T18:21:10.989" v="1502" actId="1076"/>
        <pc:sldMkLst>
          <pc:docMk/>
          <pc:sldMk cId="3947319224" sldId="435"/>
        </pc:sldMkLst>
        <pc:spChg chg="mod">
          <ac:chgData name="Varinia Victoria  Osorio Vatovec" userId="7a6e68a2-08c9-4d48-85a9-e624d75510b7" providerId="ADAL" clId="{F9DA1BB0-9379-45EE-9214-AA9B2C3DC913}" dt="2020-10-30T18:20:03.230" v="1483" actId="20577"/>
          <ac:spMkLst>
            <pc:docMk/>
            <pc:sldMk cId="3947319224" sldId="435"/>
            <ac:spMk id="2" creationId="{A591655E-9C6B-4046-992B-BEFD2D0F88C3}"/>
          </ac:spMkLst>
        </pc:spChg>
        <pc:spChg chg="add mod">
          <ac:chgData name="Varinia Victoria  Osorio Vatovec" userId="7a6e68a2-08c9-4d48-85a9-e624d75510b7" providerId="ADAL" clId="{F9DA1BB0-9379-45EE-9214-AA9B2C3DC913}" dt="2020-10-30T18:21:10.989" v="1502" actId="1076"/>
          <ac:spMkLst>
            <pc:docMk/>
            <pc:sldMk cId="3947319224" sldId="435"/>
            <ac:spMk id="4" creationId="{A486211E-7BD1-4187-AB50-80648F1724F3}"/>
          </ac:spMkLst>
        </pc:spChg>
        <pc:graphicFrameChg chg="mod modGraphic">
          <ac:chgData name="Varinia Victoria  Osorio Vatovec" userId="7a6e68a2-08c9-4d48-85a9-e624d75510b7" providerId="ADAL" clId="{F9DA1BB0-9379-45EE-9214-AA9B2C3DC913}" dt="2020-10-30T18:21:07.021" v="1501" actId="1076"/>
          <ac:graphicFrameMkLst>
            <pc:docMk/>
            <pc:sldMk cId="3947319224" sldId="435"/>
            <ac:graphicFrameMk id="6" creationId="{9E85C275-00C8-438F-B3DB-3BC5EDE47A7A}"/>
          </ac:graphicFrameMkLst>
        </pc:graphicFrameChg>
      </pc:sldChg>
      <pc:sldChg chg="new del">
        <pc:chgData name="Varinia Victoria  Osorio Vatovec" userId="7a6e68a2-08c9-4d48-85a9-e624d75510b7" providerId="ADAL" clId="{F9DA1BB0-9379-45EE-9214-AA9B2C3DC913}" dt="2020-10-30T18:21:41.448" v="1538" actId="47"/>
        <pc:sldMkLst>
          <pc:docMk/>
          <pc:sldMk cId="1930604534" sldId="436"/>
        </pc:sldMkLst>
      </pc:sldChg>
      <pc:sldChg chg="new del">
        <pc:chgData name="Varinia Victoria  Osorio Vatovec" userId="7a6e68a2-08c9-4d48-85a9-e624d75510b7" providerId="ADAL" clId="{F9DA1BB0-9379-45EE-9214-AA9B2C3DC913}" dt="2020-10-30T18:21:42.150" v="1539" actId="47"/>
        <pc:sldMkLst>
          <pc:docMk/>
          <pc:sldMk cId="2544988394" sldId="437"/>
        </pc:sldMkLst>
      </pc:sldChg>
      <pc:sldChg chg="new del">
        <pc:chgData name="Varinia Victoria  Osorio Vatovec" userId="7a6e68a2-08c9-4d48-85a9-e624d75510b7" providerId="ADAL" clId="{F9DA1BB0-9379-45EE-9214-AA9B2C3DC913}" dt="2020-10-30T18:21:43.324" v="1540" actId="47"/>
        <pc:sldMkLst>
          <pc:docMk/>
          <pc:sldMk cId="617834973" sldId="438"/>
        </pc:sldMkLst>
      </pc:sldChg>
      <pc:sldChg chg="new del">
        <pc:chgData name="Varinia Victoria  Osorio Vatovec" userId="7a6e68a2-08c9-4d48-85a9-e624d75510b7" providerId="ADAL" clId="{F9DA1BB0-9379-45EE-9214-AA9B2C3DC913}" dt="2020-10-30T18:21:43.940" v="1541" actId="47"/>
        <pc:sldMkLst>
          <pc:docMk/>
          <pc:sldMk cId="1207876533" sldId="439"/>
        </pc:sldMkLst>
      </pc:sldChg>
      <pc:sldChg chg="new del">
        <pc:chgData name="Varinia Victoria  Osorio Vatovec" userId="7a6e68a2-08c9-4d48-85a9-e624d75510b7" providerId="ADAL" clId="{F9DA1BB0-9379-45EE-9214-AA9B2C3DC913}" dt="2020-10-30T18:21:37.975" v="1534" actId="47"/>
        <pc:sldMkLst>
          <pc:docMk/>
          <pc:sldMk cId="3914731095" sldId="440"/>
        </pc:sldMkLst>
      </pc:sldChg>
      <pc:sldChg chg="addSp modSp add mod">
        <pc:chgData name="Varinia Victoria  Osorio Vatovec" userId="7a6e68a2-08c9-4d48-85a9-e624d75510b7" providerId="ADAL" clId="{F9DA1BB0-9379-45EE-9214-AA9B2C3DC913}" dt="2020-10-30T15:41:51.952" v="554" actId="255"/>
        <pc:sldMkLst>
          <pc:docMk/>
          <pc:sldMk cId="1815391427" sldId="441"/>
        </pc:sldMkLst>
        <pc:spChg chg="add mod">
          <ac:chgData name="Varinia Victoria  Osorio Vatovec" userId="7a6e68a2-08c9-4d48-85a9-e624d75510b7" providerId="ADAL" clId="{F9DA1BB0-9379-45EE-9214-AA9B2C3DC913}" dt="2020-10-30T15:41:51.952" v="554" actId="255"/>
          <ac:spMkLst>
            <pc:docMk/>
            <pc:sldMk cId="1815391427" sldId="441"/>
            <ac:spMk id="4" creationId="{303DD859-00DD-48F6-92D0-7905EBB60F2A}"/>
          </ac:spMkLst>
        </pc:spChg>
      </pc:sldChg>
      <pc:sldChg chg="addSp modSp add mod">
        <pc:chgData name="Varinia Victoria  Osorio Vatovec" userId="7a6e68a2-08c9-4d48-85a9-e624d75510b7" providerId="ADAL" clId="{F9DA1BB0-9379-45EE-9214-AA9B2C3DC913}" dt="2020-10-30T15:41:33.217" v="551" actId="1076"/>
        <pc:sldMkLst>
          <pc:docMk/>
          <pc:sldMk cId="974229751" sldId="442"/>
        </pc:sldMkLst>
        <pc:spChg chg="add mod">
          <ac:chgData name="Varinia Victoria  Osorio Vatovec" userId="7a6e68a2-08c9-4d48-85a9-e624d75510b7" providerId="ADAL" clId="{F9DA1BB0-9379-45EE-9214-AA9B2C3DC913}" dt="2020-10-30T15:41:33.217" v="551" actId="1076"/>
          <ac:spMkLst>
            <pc:docMk/>
            <pc:sldMk cId="974229751" sldId="442"/>
            <ac:spMk id="4" creationId="{3681C117-0F8D-4DE1-A641-75CB390693D9}"/>
          </ac:spMkLst>
        </pc:spChg>
      </pc:sldChg>
      <pc:sldChg chg="addSp modSp new mod">
        <pc:chgData name="Varinia Victoria  Osorio Vatovec" userId="7a6e68a2-08c9-4d48-85a9-e624d75510b7" providerId="ADAL" clId="{F9DA1BB0-9379-45EE-9214-AA9B2C3DC913}" dt="2020-10-30T18:02:05.255" v="1195" actId="14100"/>
        <pc:sldMkLst>
          <pc:docMk/>
          <pc:sldMk cId="1921396770" sldId="443"/>
        </pc:sldMkLst>
        <pc:spChg chg="mod">
          <ac:chgData name="Varinia Victoria  Osorio Vatovec" userId="7a6e68a2-08c9-4d48-85a9-e624d75510b7" providerId="ADAL" clId="{F9DA1BB0-9379-45EE-9214-AA9B2C3DC913}" dt="2020-10-30T18:01:31.929" v="1186" actId="20577"/>
          <ac:spMkLst>
            <pc:docMk/>
            <pc:sldMk cId="1921396770" sldId="443"/>
            <ac:spMk id="2" creationId="{8D10259D-59E5-4749-BAD8-546CD8492BCE}"/>
          </ac:spMkLst>
        </pc:spChg>
        <pc:spChg chg="add mod">
          <ac:chgData name="Varinia Victoria  Osorio Vatovec" userId="7a6e68a2-08c9-4d48-85a9-e624d75510b7" providerId="ADAL" clId="{F9DA1BB0-9379-45EE-9214-AA9B2C3DC913}" dt="2020-10-30T18:01:50.583" v="1192" actId="1076"/>
          <ac:spMkLst>
            <pc:docMk/>
            <pc:sldMk cId="1921396770" sldId="443"/>
            <ac:spMk id="4" creationId="{61F491E5-460B-4049-89B0-513E3B91687D}"/>
          </ac:spMkLst>
        </pc:spChg>
        <pc:picChg chg="add mod">
          <ac:chgData name="Varinia Victoria  Osorio Vatovec" userId="7a6e68a2-08c9-4d48-85a9-e624d75510b7" providerId="ADAL" clId="{F9DA1BB0-9379-45EE-9214-AA9B2C3DC913}" dt="2020-10-30T18:02:05.255" v="1195" actId="14100"/>
          <ac:picMkLst>
            <pc:docMk/>
            <pc:sldMk cId="1921396770" sldId="443"/>
            <ac:picMk id="5" creationId="{565E70CF-3401-4E0F-9C53-3EC4771B09CD}"/>
          </ac:picMkLst>
        </pc:picChg>
      </pc:sldChg>
      <pc:sldChg chg="addSp modSp new mod">
        <pc:chgData name="Varinia Victoria  Osorio Vatovec" userId="7a6e68a2-08c9-4d48-85a9-e624d75510b7" providerId="ADAL" clId="{F9DA1BB0-9379-45EE-9214-AA9B2C3DC913}" dt="2020-10-30T18:03:11.774" v="1225" actId="1076"/>
        <pc:sldMkLst>
          <pc:docMk/>
          <pc:sldMk cId="1999245530" sldId="444"/>
        </pc:sldMkLst>
        <pc:spChg chg="mod">
          <ac:chgData name="Varinia Victoria  Osorio Vatovec" userId="7a6e68a2-08c9-4d48-85a9-e624d75510b7" providerId="ADAL" clId="{F9DA1BB0-9379-45EE-9214-AA9B2C3DC913}" dt="2020-10-30T18:02:33.278" v="1212" actId="20577"/>
          <ac:spMkLst>
            <pc:docMk/>
            <pc:sldMk cId="1999245530" sldId="444"/>
            <ac:spMk id="2" creationId="{596A8E8E-8E8A-4C6C-9D6B-CB767E8C4996}"/>
          </ac:spMkLst>
        </pc:spChg>
        <pc:spChg chg="add mod">
          <ac:chgData name="Varinia Victoria  Osorio Vatovec" userId="7a6e68a2-08c9-4d48-85a9-e624d75510b7" providerId="ADAL" clId="{F9DA1BB0-9379-45EE-9214-AA9B2C3DC913}" dt="2020-10-30T18:02:48.195" v="1219" actId="122"/>
          <ac:spMkLst>
            <pc:docMk/>
            <pc:sldMk cId="1999245530" sldId="444"/>
            <ac:spMk id="4" creationId="{3F6FF37F-2760-4343-B4CF-AF9AFECF5C73}"/>
          </ac:spMkLst>
        </pc:spChg>
        <pc:picChg chg="add mod">
          <ac:chgData name="Varinia Victoria  Osorio Vatovec" userId="7a6e68a2-08c9-4d48-85a9-e624d75510b7" providerId="ADAL" clId="{F9DA1BB0-9379-45EE-9214-AA9B2C3DC913}" dt="2020-10-30T18:03:11.774" v="1225" actId="1076"/>
          <ac:picMkLst>
            <pc:docMk/>
            <pc:sldMk cId="1999245530" sldId="444"/>
            <ac:picMk id="5" creationId="{AB538110-A30A-49F4-97B3-BF81AE7FD81F}"/>
          </ac:picMkLst>
        </pc:picChg>
      </pc:sldChg>
      <pc:sldChg chg="addSp modSp new add del mod">
        <pc:chgData name="Varinia Victoria  Osorio Vatovec" userId="7a6e68a2-08c9-4d48-85a9-e624d75510b7" providerId="ADAL" clId="{F9DA1BB0-9379-45EE-9214-AA9B2C3DC913}" dt="2020-10-30T18:05:45.888" v="1262" actId="207"/>
        <pc:sldMkLst>
          <pc:docMk/>
          <pc:sldMk cId="2972441689" sldId="445"/>
        </pc:sldMkLst>
        <pc:spChg chg="mod">
          <ac:chgData name="Varinia Victoria  Osorio Vatovec" userId="7a6e68a2-08c9-4d48-85a9-e624d75510b7" providerId="ADAL" clId="{F9DA1BB0-9379-45EE-9214-AA9B2C3DC913}" dt="2020-10-30T18:03:55.883" v="1241" actId="20577"/>
          <ac:spMkLst>
            <pc:docMk/>
            <pc:sldMk cId="2972441689" sldId="445"/>
            <ac:spMk id="2" creationId="{07D40F3E-D2E5-4CBF-AB26-4CBA2EC7B9AC}"/>
          </ac:spMkLst>
        </pc:spChg>
        <pc:spChg chg="add mod">
          <ac:chgData name="Varinia Victoria  Osorio Vatovec" userId="7a6e68a2-08c9-4d48-85a9-e624d75510b7" providerId="ADAL" clId="{F9DA1BB0-9379-45EE-9214-AA9B2C3DC913}" dt="2020-10-30T18:05:42.062" v="1261" actId="1076"/>
          <ac:spMkLst>
            <pc:docMk/>
            <pc:sldMk cId="2972441689" sldId="445"/>
            <ac:spMk id="4" creationId="{35A22DFC-D317-43E7-82EC-F91601D443B8}"/>
          </ac:spMkLst>
        </pc:spChg>
        <pc:graphicFrameChg chg="mod modGraphic">
          <ac:chgData name="Varinia Victoria  Osorio Vatovec" userId="7a6e68a2-08c9-4d48-85a9-e624d75510b7" providerId="ADAL" clId="{F9DA1BB0-9379-45EE-9214-AA9B2C3DC913}" dt="2020-10-30T18:05:45.888" v="1262" actId="207"/>
          <ac:graphicFrameMkLst>
            <pc:docMk/>
            <pc:sldMk cId="2972441689" sldId="445"/>
            <ac:graphicFrameMk id="6" creationId="{C0FA7B1D-7093-4869-9D8C-1B46154A21F7}"/>
          </ac:graphicFrameMkLst>
        </pc:graphicFrameChg>
      </pc:sldChg>
      <pc:sldChg chg="addSp">
        <pc:chgData name="Varinia Victoria  Osorio Vatovec" userId="7a6e68a2-08c9-4d48-85a9-e624d75510b7" providerId="ADAL" clId="{F9DA1BB0-9379-45EE-9214-AA9B2C3DC913}" dt="2020-10-30T18:04:28.495" v="1247"/>
        <pc:sldMkLst>
          <pc:docMk/>
          <pc:sldMk cId="3324653248" sldId="445"/>
        </pc:sldMkLst>
        <pc:spChg chg="add">
          <ac:chgData name="Varinia Victoria  Osorio Vatovec" userId="7a6e68a2-08c9-4d48-85a9-e624d75510b7" providerId="ADAL" clId="{F9DA1BB0-9379-45EE-9214-AA9B2C3DC913}" dt="2020-10-30T18:04:28.495" v="1247"/>
          <ac:spMkLst>
            <pc:docMk/>
            <pc:sldMk cId="3324653248" sldId="445"/>
            <ac:spMk id="3" creationId="{95681E8A-E320-4079-9F87-D552DAE11A8C}"/>
          </ac:spMkLst>
        </pc:spChg>
      </pc:sldChg>
      <pc:sldChg chg="addSp modSp new mod">
        <pc:chgData name="Varinia Victoria  Osorio Vatovec" userId="7a6e68a2-08c9-4d48-85a9-e624d75510b7" providerId="ADAL" clId="{F9DA1BB0-9379-45EE-9214-AA9B2C3DC913}" dt="2020-10-30T18:07:09.365" v="1312" actId="1076"/>
        <pc:sldMkLst>
          <pc:docMk/>
          <pc:sldMk cId="4033230740" sldId="446"/>
        </pc:sldMkLst>
        <pc:spChg chg="mod">
          <ac:chgData name="Varinia Victoria  Osorio Vatovec" userId="7a6e68a2-08c9-4d48-85a9-e624d75510b7" providerId="ADAL" clId="{F9DA1BB0-9379-45EE-9214-AA9B2C3DC913}" dt="2020-10-30T18:06:46.551" v="1305" actId="20577"/>
          <ac:spMkLst>
            <pc:docMk/>
            <pc:sldMk cId="4033230740" sldId="446"/>
            <ac:spMk id="2" creationId="{0075992A-4F83-49B2-A586-4C443FFA04B4}"/>
          </ac:spMkLst>
        </pc:spChg>
        <pc:spChg chg="add mod">
          <ac:chgData name="Varinia Victoria  Osorio Vatovec" userId="7a6e68a2-08c9-4d48-85a9-e624d75510b7" providerId="ADAL" clId="{F9DA1BB0-9379-45EE-9214-AA9B2C3DC913}" dt="2020-10-30T18:07:09.365" v="1312" actId="1076"/>
          <ac:spMkLst>
            <pc:docMk/>
            <pc:sldMk cId="4033230740" sldId="446"/>
            <ac:spMk id="4" creationId="{073D572A-EB30-42AA-9D32-C095C94E3263}"/>
          </ac:spMkLst>
        </pc:spChg>
      </pc:sldChg>
      <pc:sldChg chg="addSp">
        <pc:chgData name="Varinia Victoria  Osorio Vatovec" userId="7a6e68a2-08c9-4d48-85a9-e624d75510b7" providerId="ADAL" clId="{F9DA1BB0-9379-45EE-9214-AA9B2C3DC913}" dt="2020-10-30T18:08:01.185" v="1333"/>
        <pc:sldMkLst>
          <pc:docMk/>
          <pc:sldMk cId="1313130947" sldId="447"/>
        </pc:sldMkLst>
        <pc:spChg chg="add">
          <ac:chgData name="Varinia Victoria  Osorio Vatovec" userId="7a6e68a2-08c9-4d48-85a9-e624d75510b7" providerId="ADAL" clId="{F9DA1BB0-9379-45EE-9214-AA9B2C3DC913}" dt="2020-10-30T18:08:01.185" v="1333"/>
          <ac:spMkLst>
            <pc:docMk/>
            <pc:sldMk cId="1313130947" sldId="447"/>
            <ac:spMk id="3" creationId="{B9A7CA0C-A84B-46D2-80A8-630053184C9C}"/>
          </ac:spMkLst>
        </pc:spChg>
        <pc:spChg chg="add">
          <ac:chgData name="Varinia Victoria  Osorio Vatovec" userId="7a6e68a2-08c9-4d48-85a9-e624d75510b7" providerId="ADAL" clId="{F9DA1BB0-9379-45EE-9214-AA9B2C3DC913}" dt="2020-10-30T18:08:01.185" v="1333"/>
          <ac:spMkLst>
            <pc:docMk/>
            <pc:sldMk cId="1313130947" sldId="447"/>
            <ac:spMk id="5" creationId="{63C7D732-0B05-4EF9-9EEF-0DD00E89AA6E}"/>
          </ac:spMkLst>
        </pc:spChg>
        <pc:graphicFrameChg chg="add">
          <ac:chgData name="Varinia Victoria  Osorio Vatovec" userId="7a6e68a2-08c9-4d48-85a9-e624d75510b7" providerId="ADAL" clId="{F9DA1BB0-9379-45EE-9214-AA9B2C3DC913}" dt="2020-10-30T18:08:01.185" v="1333"/>
          <ac:graphicFrameMkLst>
            <pc:docMk/>
            <pc:sldMk cId="1313130947" sldId="447"/>
            <ac:graphicFrameMk id="4" creationId="{D5BF8E44-F1A6-4B05-8388-F2FAE6A2EE08}"/>
          </ac:graphicFrameMkLst>
        </pc:graphicFrameChg>
      </pc:sldChg>
      <pc:sldChg chg="modSp new add del mod">
        <pc:chgData name="Varinia Victoria  Osorio Vatovec" userId="7a6e68a2-08c9-4d48-85a9-e624d75510b7" providerId="ADAL" clId="{F9DA1BB0-9379-45EE-9214-AA9B2C3DC913}" dt="2020-10-30T18:08:43.822" v="1347" actId="123"/>
        <pc:sldMkLst>
          <pc:docMk/>
          <pc:sldMk cId="3331469671" sldId="447"/>
        </pc:sldMkLst>
        <pc:spChg chg="mod">
          <ac:chgData name="Varinia Victoria  Osorio Vatovec" userId="7a6e68a2-08c9-4d48-85a9-e624d75510b7" providerId="ADAL" clId="{F9DA1BB0-9379-45EE-9214-AA9B2C3DC913}" dt="2020-10-30T18:07:52.112" v="1332" actId="20577"/>
          <ac:spMkLst>
            <pc:docMk/>
            <pc:sldMk cId="3331469671" sldId="447"/>
            <ac:spMk id="2" creationId="{3582B985-B1A4-48F3-978A-7DCF5DEFD35D}"/>
          </ac:spMkLst>
        </pc:spChg>
        <pc:spChg chg="mod">
          <ac:chgData name="Varinia Victoria  Osorio Vatovec" userId="7a6e68a2-08c9-4d48-85a9-e624d75510b7" providerId="ADAL" clId="{F9DA1BB0-9379-45EE-9214-AA9B2C3DC913}" dt="2020-10-30T18:08:43.822" v="1347" actId="123"/>
          <ac:spMkLst>
            <pc:docMk/>
            <pc:sldMk cId="3331469671" sldId="447"/>
            <ac:spMk id="3" creationId="{B9A7CA0C-A84B-46D2-80A8-630053184C9C}"/>
          </ac:spMkLst>
        </pc:spChg>
        <pc:spChg chg="mod">
          <ac:chgData name="Varinia Victoria  Osorio Vatovec" userId="7a6e68a2-08c9-4d48-85a9-e624d75510b7" providerId="ADAL" clId="{F9DA1BB0-9379-45EE-9214-AA9B2C3DC913}" dt="2020-10-30T18:08:04.521" v="1335" actId="1076"/>
          <ac:spMkLst>
            <pc:docMk/>
            <pc:sldMk cId="3331469671" sldId="447"/>
            <ac:spMk id="5" creationId="{63C7D732-0B05-4EF9-9EEF-0DD00E89AA6E}"/>
          </ac:spMkLst>
        </pc:spChg>
        <pc:graphicFrameChg chg="mod">
          <ac:chgData name="Varinia Victoria  Osorio Vatovec" userId="7a6e68a2-08c9-4d48-85a9-e624d75510b7" providerId="ADAL" clId="{F9DA1BB0-9379-45EE-9214-AA9B2C3DC913}" dt="2020-10-30T18:08:40.645" v="1346" actId="1076"/>
          <ac:graphicFrameMkLst>
            <pc:docMk/>
            <pc:sldMk cId="3331469671" sldId="447"/>
            <ac:graphicFrameMk id="4" creationId="{D5BF8E44-F1A6-4B05-8388-F2FAE6A2EE08}"/>
          </ac:graphicFrameMkLst>
        </pc:graphicFrameChg>
      </pc:sldChg>
      <pc:sldChg chg="addSp modSp new add del mod ord">
        <pc:chgData name="Varinia Victoria  Osorio Vatovec" userId="7a6e68a2-08c9-4d48-85a9-e624d75510b7" providerId="ADAL" clId="{F9DA1BB0-9379-45EE-9214-AA9B2C3DC913}" dt="2020-10-30T18:16:29.898" v="1423"/>
        <pc:sldMkLst>
          <pc:docMk/>
          <pc:sldMk cId="510238577" sldId="448"/>
        </pc:sldMkLst>
        <pc:spChg chg="mod">
          <ac:chgData name="Varinia Victoria  Osorio Vatovec" userId="7a6e68a2-08c9-4d48-85a9-e624d75510b7" providerId="ADAL" clId="{F9DA1BB0-9379-45EE-9214-AA9B2C3DC913}" dt="2020-10-30T18:09:26.123" v="1376" actId="20577"/>
          <ac:spMkLst>
            <pc:docMk/>
            <pc:sldMk cId="510238577" sldId="448"/>
            <ac:spMk id="2" creationId="{FB7F1BC9-8EC4-4925-A62E-D97B98D93057}"/>
          </ac:spMkLst>
        </pc:spChg>
        <pc:spChg chg="add mod">
          <ac:chgData name="Varinia Victoria  Osorio Vatovec" userId="7a6e68a2-08c9-4d48-85a9-e624d75510b7" providerId="ADAL" clId="{F9DA1BB0-9379-45EE-9214-AA9B2C3DC913}" dt="2020-10-30T18:15:02.630" v="1410" actId="1076"/>
          <ac:spMkLst>
            <pc:docMk/>
            <pc:sldMk cId="510238577" sldId="448"/>
            <ac:spMk id="4" creationId="{0A543738-F56D-4492-834E-703DB128FA64}"/>
          </ac:spMkLst>
        </pc:spChg>
        <pc:graphicFrameChg chg="mod modGraphic">
          <ac:chgData name="Varinia Victoria  Osorio Vatovec" userId="7a6e68a2-08c9-4d48-85a9-e624d75510b7" providerId="ADAL" clId="{F9DA1BB0-9379-45EE-9214-AA9B2C3DC913}" dt="2020-10-30T18:15:44.756" v="1421" actId="14734"/>
          <ac:graphicFrameMkLst>
            <pc:docMk/>
            <pc:sldMk cId="510238577" sldId="448"/>
            <ac:graphicFrameMk id="6" creationId="{1A348394-20A7-4E17-A63A-5AEB185F4E02}"/>
          </ac:graphicFrameMkLst>
        </pc:graphicFrameChg>
      </pc:sldChg>
      <pc:sldChg chg="addSp">
        <pc:chgData name="Varinia Victoria  Osorio Vatovec" userId="7a6e68a2-08c9-4d48-85a9-e624d75510b7" providerId="ADAL" clId="{F9DA1BB0-9379-45EE-9214-AA9B2C3DC913}" dt="2020-10-30T18:12:47.849" v="1384"/>
        <pc:sldMkLst>
          <pc:docMk/>
          <pc:sldMk cId="2482551878" sldId="448"/>
        </pc:sldMkLst>
        <pc:spChg chg="add">
          <ac:chgData name="Varinia Victoria  Osorio Vatovec" userId="7a6e68a2-08c9-4d48-85a9-e624d75510b7" providerId="ADAL" clId="{F9DA1BB0-9379-45EE-9214-AA9B2C3DC913}" dt="2020-10-30T18:12:47.849" v="1384"/>
          <ac:spMkLst>
            <pc:docMk/>
            <pc:sldMk cId="2482551878" sldId="448"/>
            <ac:spMk id="3" creationId="{021D365A-8D3B-4C4C-AC72-3C1B333BC3FD}"/>
          </ac:spMkLst>
        </pc:spChg>
      </pc:sldChg>
      <pc:sldChg chg="addSp">
        <pc:chgData name="Varinia Victoria  Osorio Vatovec" userId="7a6e68a2-08c9-4d48-85a9-e624d75510b7" providerId="ADAL" clId="{F9DA1BB0-9379-45EE-9214-AA9B2C3DC913}" dt="2020-10-30T18:17:32.743" v="1430"/>
        <pc:sldMkLst>
          <pc:docMk/>
          <pc:sldMk cId="564790385" sldId="449"/>
        </pc:sldMkLst>
        <pc:spChg chg="add">
          <ac:chgData name="Varinia Victoria  Osorio Vatovec" userId="7a6e68a2-08c9-4d48-85a9-e624d75510b7" providerId="ADAL" clId="{F9DA1BB0-9379-45EE-9214-AA9B2C3DC913}" dt="2020-10-30T18:17:32.743" v="1430"/>
          <ac:spMkLst>
            <pc:docMk/>
            <pc:sldMk cId="564790385" sldId="449"/>
            <ac:spMk id="3" creationId="{150B1138-8F8E-4C13-9E1F-1DA75BECCCE6}"/>
          </ac:spMkLst>
        </pc:spChg>
      </pc:sldChg>
      <pc:sldChg chg="addSp modSp new add del mod ord">
        <pc:chgData name="Varinia Victoria  Osorio Vatovec" userId="7a6e68a2-08c9-4d48-85a9-e624d75510b7" providerId="ADAL" clId="{F9DA1BB0-9379-45EE-9214-AA9B2C3DC913}" dt="2020-10-30T18:19:41.792" v="1456" actId="2711"/>
        <pc:sldMkLst>
          <pc:docMk/>
          <pc:sldMk cId="4212921710" sldId="449"/>
        </pc:sldMkLst>
        <pc:spChg chg="mod">
          <ac:chgData name="Varinia Victoria  Osorio Vatovec" userId="7a6e68a2-08c9-4d48-85a9-e624d75510b7" providerId="ADAL" clId="{F9DA1BB0-9379-45EE-9214-AA9B2C3DC913}" dt="2020-10-30T18:16:58.200" v="1424"/>
          <ac:spMkLst>
            <pc:docMk/>
            <pc:sldMk cId="4212921710" sldId="449"/>
            <ac:spMk id="2" creationId="{02DFA7E7-AEF6-46ED-AB4B-FEFE30BE724F}"/>
          </ac:spMkLst>
        </pc:spChg>
        <pc:spChg chg="add mod">
          <ac:chgData name="Varinia Victoria  Osorio Vatovec" userId="7a6e68a2-08c9-4d48-85a9-e624d75510b7" providerId="ADAL" clId="{F9DA1BB0-9379-45EE-9214-AA9B2C3DC913}" dt="2020-10-30T18:19:41.792" v="1456" actId="2711"/>
          <ac:spMkLst>
            <pc:docMk/>
            <pc:sldMk cId="4212921710" sldId="449"/>
            <ac:spMk id="4" creationId="{1C445CE5-2301-47F4-8D9C-749AD20E52B9}"/>
          </ac:spMkLst>
        </pc:spChg>
        <pc:graphicFrameChg chg="mod modGraphic">
          <ac:chgData name="Varinia Victoria  Osorio Vatovec" userId="7a6e68a2-08c9-4d48-85a9-e624d75510b7" providerId="ADAL" clId="{F9DA1BB0-9379-45EE-9214-AA9B2C3DC913}" dt="2020-10-30T18:19:34.965" v="1454" actId="14100"/>
          <ac:graphicFrameMkLst>
            <pc:docMk/>
            <pc:sldMk cId="4212921710" sldId="449"/>
            <ac:graphicFrameMk id="6" creationId="{754E2EE7-82FF-45A4-8B56-7FD2F64B9BBE}"/>
          </ac:graphicFrameMkLst>
        </pc:graphicFrameChg>
      </pc:sldChg>
    </pc:docChg>
  </pc:docChgLst>
  <pc:docChgLst>
    <pc:chgData name="Varinia Victoria Osorio Vatovec" userId="7a6e68a2-08c9-4d48-85a9-e624d75510b7" providerId="ADAL" clId="{F0F65FA6-E117-415D-A203-6948ECCACCDD}"/>
    <pc:docChg chg="addSld delSld modSld">
      <pc:chgData name="Varinia Victoria Osorio Vatovec" userId="7a6e68a2-08c9-4d48-85a9-e624d75510b7" providerId="ADAL" clId="{F0F65FA6-E117-415D-A203-6948ECCACCDD}" dt="2020-10-16T13:21:48.462" v="294" actId="20577"/>
      <pc:docMkLst>
        <pc:docMk/>
      </pc:docMkLst>
      <pc:sldChg chg="del">
        <pc:chgData name="Varinia Victoria Osorio Vatovec" userId="7a6e68a2-08c9-4d48-85a9-e624d75510b7" providerId="ADAL" clId="{F0F65FA6-E117-415D-A203-6948ECCACCDD}" dt="2020-10-16T13:11:27.533" v="1" actId="2696"/>
        <pc:sldMkLst>
          <pc:docMk/>
          <pc:sldMk cId="2557793468" sldId="297"/>
        </pc:sldMkLst>
      </pc:sldChg>
      <pc:sldChg chg="addSp modSp new mod">
        <pc:chgData name="Varinia Victoria Osorio Vatovec" userId="7a6e68a2-08c9-4d48-85a9-e624d75510b7" providerId="ADAL" clId="{F0F65FA6-E117-415D-A203-6948ECCACCDD}" dt="2020-10-16T13:21:48.462" v="294" actId="20577"/>
        <pc:sldMkLst>
          <pc:docMk/>
          <pc:sldMk cId="982775102" sldId="313"/>
        </pc:sldMkLst>
        <pc:spChg chg="mod">
          <ac:chgData name="Varinia Victoria Osorio Vatovec" userId="7a6e68a2-08c9-4d48-85a9-e624d75510b7" providerId="ADAL" clId="{F0F65FA6-E117-415D-A203-6948ECCACCDD}" dt="2020-10-16T13:21:48.462" v="294" actId="20577"/>
          <ac:spMkLst>
            <pc:docMk/>
            <pc:sldMk cId="982775102" sldId="313"/>
            <ac:spMk id="2" creationId="{FB0013E3-516D-47DD-AB3A-694CCAFE8A61}"/>
          </ac:spMkLst>
        </pc:spChg>
        <pc:graphicFrameChg chg="add mod modGraphic">
          <ac:chgData name="Varinia Victoria Osorio Vatovec" userId="7a6e68a2-08c9-4d48-85a9-e624d75510b7" providerId="ADAL" clId="{F0F65FA6-E117-415D-A203-6948ECCACCDD}" dt="2020-10-16T13:21:11.845" v="279" actId="207"/>
          <ac:graphicFrameMkLst>
            <pc:docMk/>
            <pc:sldMk cId="982775102" sldId="313"/>
            <ac:graphicFrameMk id="3" creationId="{A74EFE11-7A51-48E8-9920-EC9FF0DAEEDC}"/>
          </ac:graphicFrameMkLst>
        </pc:graphicFrameChg>
      </pc:sldChg>
      <pc:sldChg chg="new">
        <pc:chgData name="Varinia Victoria Osorio Vatovec" userId="7a6e68a2-08c9-4d48-85a9-e624d75510b7" providerId="ADAL" clId="{F0F65FA6-E117-415D-A203-6948ECCACCDD}" dt="2020-10-16T13:11:29.928" v="2" actId="680"/>
        <pc:sldMkLst>
          <pc:docMk/>
          <pc:sldMk cId="1976225132" sldId="314"/>
        </pc:sldMkLst>
      </pc:sldChg>
    </pc:docChg>
  </pc:docChgLst>
  <pc:docChgLst>
    <pc:chgData name="Varinia Victoria  Osorio Vatovec" userId="7a6e68a2-08c9-4d48-85a9-e624d75510b7" providerId="ADAL" clId="{F0F65FA6-E117-415D-A203-6948ECCACCDD}"/>
    <pc:docChg chg="undo custSel addSld delSld modSld sldOrd">
      <pc:chgData name="Varinia Victoria  Osorio Vatovec" userId="7a6e68a2-08c9-4d48-85a9-e624d75510b7" providerId="ADAL" clId="{F0F65FA6-E117-415D-A203-6948ECCACCDD}" dt="2020-10-20T20:23:10.411" v="1092" actId="207"/>
      <pc:docMkLst>
        <pc:docMk/>
      </pc:docMkLst>
      <pc:sldChg chg="modSp mod">
        <pc:chgData name="Varinia Victoria  Osorio Vatovec" userId="7a6e68a2-08c9-4d48-85a9-e624d75510b7" providerId="ADAL" clId="{F0F65FA6-E117-415D-A203-6948ECCACCDD}" dt="2020-10-20T18:06:01.661" v="5" actId="20577"/>
        <pc:sldMkLst>
          <pc:docMk/>
          <pc:sldMk cId="2274239301" sldId="291"/>
        </pc:sldMkLst>
        <pc:spChg chg="mod">
          <ac:chgData name="Varinia Victoria  Osorio Vatovec" userId="7a6e68a2-08c9-4d48-85a9-e624d75510b7" providerId="ADAL" clId="{F0F65FA6-E117-415D-A203-6948ECCACCDD}" dt="2020-10-20T18:06:01.661" v="5" actId="20577"/>
          <ac:spMkLst>
            <pc:docMk/>
            <pc:sldMk cId="2274239301" sldId="291"/>
            <ac:spMk id="3" creationId="{CF0CD9A3-06E7-4D33-A9E1-9EC3787E7F55}"/>
          </ac:spMkLst>
        </pc:spChg>
      </pc:sldChg>
      <pc:sldChg chg="del">
        <pc:chgData name="Varinia Victoria  Osorio Vatovec" userId="7a6e68a2-08c9-4d48-85a9-e624d75510b7" providerId="ADAL" clId="{F0F65FA6-E117-415D-A203-6948ECCACCDD}" dt="2020-10-20T20:18:20.819" v="1063" actId="47"/>
        <pc:sldMkLst>
          <pc:docMk/>
          <pc:sldMk cId="4078431533" sldId="298"/>
        </pc:sldMkLst>
      </pc:sldChg>
      <pc:sldChg chg="del">
        <pc:chgData name="Varinia Victoria  Osorio Vatovec" userId="7a6e68a2-08c9-4d48-85a9-e624d75510b7" providerId="ADAL" clId="{F0F65FA6-E117-415D-A203-6948ECCACCDD}" dt="2020-10-20T20:18:21.290" v="1064" actId="47"/>
        <pc:sldMkLst>
          <pc:docMk/>
          <pc:sldMk cId="2198981493" sldId="302"/>
        </pc:sldMkLst>
      </pc:sldChg>
      <pc:sldChg chg="del">
        <pc:chgData name="Varinia Victoria  Osorio Vatovec" userId="7a6e68a2-08c9-4d48-85a9-e624d75510b7" providerId="ADAL" clId="{F0F65FA6-E117-415D-A203-6948ECCACCDD}" dt="2020-10-20T20:18:22.113" v="1065" actId="47"/>
        <pc:sldMkLst>
          <pc:docMk/>
          <pc:sldMk cId="2430155960" sldId="303"/>
        </pc:sldMkLst>
      </pc:sldChg>
      <pc:sldChg chg="del">
        <pc:chgData name="Varinia Victoria  Osorio Vatovec" userId="7a6e68a2-08c9-4d48-85a9-e624d75510b7" providerId="ADAL" clId="{F0F65FA6-E117-415D-A203-6948ECCACCDD}" dt="2020-10-20T20:18:14.855" v="1053" actId="47"/>
        <pc:sldMkLst>
          <pc:docMk/>
          <pc:sldMk cId="2848588930" sldId="304"/>
        </pc:sldMkLst>
      </pc:sldChg>
      <pc:sldChg chg="del">
        <pc:chgData name="Varinia Victoria  Osorio Vatovec" userId="7a6e68a2-08c9-4d48-85a9-e624d75510b7" providerId="ADAL" clId="{F0F65FA6-E117-415D-A203-6948ECCACCDD}" dt="2020-10-20T20:18:15.043" v="1054" actId="47"/>
        <pc:sldMkLst>
          <pc:docMk/>
          <pc:sldMk cId="1925228527" sldId="305"/>
        </pc:sldMkLst>
      </pc:sldChg>
      <pc:sldChg chg="del">
        <pc:chgData name="Varinia Victoria  Osorio Vatovec" userId="7a6e68a2-08c9-4d48-85a9-e624d75510b7" providerId="ADAL" clId="{F0F65FA6-E117-415D-A203-6948ECCACCDD}" dt="2020-10-20T20:18:15.264" v="1055" actId="47"/>
        <pc:sldMkLst>
          <pc:docMk/>
          <pc:sldMk cId="1537472175" sldId="306"/>
        </pc:sldMkLst>
      </pc:sldChg>
      <pc:sldChg chg="del">
        <pc:chgData name="Varinia Victoria  Osorio Vatovec" userId="7a6e68a2-08c9-4d48-85a9-e624d75510b7" providerId="ADAL" clId="{F0F65FA6-E117-415D-A203-6948ECCACCDD}" dt="2020-10-20T20:18:15.915" v="1056" actId="47"/>
        <pc:sldMkLst>
          <pc:docMk/>
          <pc:sldMk cId="3205582119" sldId="307"/>
        </pc:sldMkLst>
      </pc:sldChg>
      <pc:sldChg chg="del">
        <pc:chgData name="Varinia Victoria  Osorio Vatovec" userId="7a6e68a2-08c9-4d48-85a9-e624d75510b7" providerId="ADAL" clId="{F0F65FA6-E117-415D-A203-6948ECCACCDD}" dt="2020-10-20T20:18:16.117" v="1057" actId="47"/>
        <pc:sldMkLst>
          <pc:docMk/>
          <pc:sldMk cId="3031754736" sldId="308"/>
        </pc:sldMkLst>
      </pc:sldChg>
      <pc:sldChg chg="del">
        <pc:chgData name="Varinia Victoria  Osorio Vatovec" userId="7a6e68a2-08c9-4d48-85a9-e624d75510b7" providerId="ADAL" clId="{F0F65FA6-E117-415D-A203-6948ECCACCDD}" dt="2020-10-20T20:18:17.254" v="1061" actId="47"/>
        <pc:sldMkLst>
          <pc:docMk/>
          <pc:sldMk cId="1638811575" sldId="309"/>
        </pc:sldMkLst>
      </pc:sldChg>
      <pc:sldChg chg="del">
        <pc:chgData name="Varinia Victoria  Osorio Vatovec" userId="7a6e68a2-08c9-4d48-85a9-e624d75510b7" providerId="ADAL" clId="{F0F65FA6-E117-415D-A203-6948ECCACCDD}" dt="2020-10-20T20:18:16.311" v="1058" actId="47"/>
        <pc:sldMkLst>
          <pc:docMk/>
          <pc:sldMk cId="3600862744" sldId="310"/>
        </pc:sldMkLst>
      </pc:sldChg>
      <pc:sldChg chg="del">
        <pc:chgData name="Varinia Victoria  Osorio Vatovec" userId="7a6e68a2-08c9-4d48-85a9-e624d75510b7" providerId="ADAL" clId="{F0F65FA6-E117-415D-A203-6948ECCACCDD}" dt="2020-10-20T20:18:16.922" v="1059" actId="47"/>
        <pc:sldMkLst>
          <pc:docMk/>
          <pc:sldMk cId="278915949" sldId="311"/>
        </pc:sldMkLst>
      </pc:sldChg>
      <pc:sldChg chg="del">
        <pc:chgData name="Varinia Victoria  Osorio Vatovec" userId="7a6e68a2-08c9-4d48-85a9-e624d75510b7" providerId="ADAL" clId="{F0F65FA6-E117-415D-A203-6948ECCACCDD}" dt="2020-10-20T20:18:17.081" v="1060" actId="47"/>
        <pc:sldMkLst>
          <pc:docMk/>
          <pc:sldMk cId="3842144324" sldId="312"/>
        </pc:sldMkLst>
      </pc:sldChg>
      <pc:sldChg chg="modSp mod ord">
        <pc:chgData name="Varinia Victoria  Osorio Vatovec" userId="7a6e68a2-08c9-4d48-85a9-e624d75510b7" providerId="ADAL" clId="{F0F65FA6-E117-415D-A203-6948ECCACCDD}" dt="2020-10-20T18:14:17.738" v="12"/>
        <pc:sldMkLst>
          <pc:docMk/>
          <pc:sldMk cId="982775102" sldId="313"/>
        </pc:sldMkLst>
        <pc:spChg chg="mod">
          <ac:chgData name="Varinia Victoria  Osorio Vatovec" userId="7a6e68a2-08c9-4d48-85a9-e624d75510b7" providerId="ADAL" clId="{F0F65FA6-E117-415D-A203-6948ECCACCDD}" dt="2020-10-20T18:14:17.738" v="12"/>
          <ac:spMkLst>
            <pc:docMk/>
            <pc:sldMk cId="982775102" sldId="313"/>
            <ac:spMk id="2" creationId="{FB0013E3-516D-47DD-AB3A-694CCAFE8A61}"/>
          </ac:spMkLst>
        </pc:spChg>
      </pc:sldChg>
      <pc:sldChg chg="addSp">
        <pc:chgData name="Varinia Victoria  Osorio Vatovec" userId="7a6e68a2-08c9-4d48-85a9-e624d75510b7" providerId="ADAL" clId="{F0F65FA6-E117-415D-A203-6948ECCACCDD}" dt="2020-10-20T18:15:33.391" v="21"/>
        <pc:sldMkLst>
          <pc:docMk/>
          <pc:sldMk cId="1145722770" sldId="314"/>
        </pc:sldMkLst>
        <pc:spChg chg="add">
          <ac:chgData name="Varinia Victoria  Osorio Vatovec" userId="7a6e68a2-08c9-4d48-85a9-e624d75510b7" providerId="ADAL" clId="{F0F65FA6-E117-415D-A203-6948ECCACCDD}" dt="2020-10-20T18:15:33.391" v="21"/>
          <ac:spMkLst>
            <pc:docMk/>
            <pc:sldMk cId="1145722770" sldId="314"/>
            <ac:spMk id="3" creationId="{DC933EB6-C1AE-4DCD-9E69-2B34BA5D33B7}"/>
          </ac:spMkLst>
        </pc:spChg>
      </pc:sldChg>
      <pc:sldChg chg="addSp modSp add del mod ord">
        <pc:chgData name="Varinia Victoria  Osorio Vatovec" userId="7a6e68a2-08c9-4d48-85a9-e624d75510b7" providerId="ADAL" clId="{F0F65FA6-E117-415D-A203-6948ECCACCDD}" dt="2020-10-20T20:23:10.411" v="1092" actId="207"/>
        <pc:sldMkLst>
          <pc:docMk/>
          <pc:sldMk cId="1976225132" sldId="314"/>
        </pc:sldMkLst>
        <pc:spChg chg="mod">
          <ac:chgData name="Varinia Victoria  Osorio Vatovec" userId="7a6e68a2-08c9-4d48-85a9-e624d75510b7" providerId="ADAL" clId="{F0F65FA6-E117-415D-A203-6948ECCACCDD}" dt="2020-10-20T18:14:21.410" v="13"/>
          <ac:spMkLst>
            <pc:docMk/>
            <pc:sldMk cId="1976225132" sldId="314"/>
            <ac:spMk id="2" creationId="{32272255-6250-4868-B7E5-EC082AD1ECB3}"/>
          </ac:spMkLst>
        </pc:spChg>
        <pc:spChg chg="add mod">
          <ac:chgData name="Varinia Victoria  Osorio Vatovec" userId="7a6e68a2-08c9-4d48-85a9-e624d75510b7" providerId="ADAL" clId="{F0F65FA6-E117-415D-A203-6948ECCACCDD}" dt="2020-10-20T18:16:16.785" v="26" actId="1076"/>
          <ac:spMkLst>
            <pc:docMk/>
            <pc:sldMk cId="1976225132" sldId="314"/>
            <ac:spMk id="4" creationId="{62E33617-45B6-42E2-9A86-A115E06DF082}"/>
          </ac:spMkLst>
        </pc:spChg>
        <pc:graphicFrameChg chg="mod modGraphic">
          <ac:chgData name="Varinia Victoria  Osorio Vatovec" userId="7a6e68a2-08c9-4d48-85a9-e624d75510b7" providerId="ADAL" clId="{F0F65FA6-E117-415D-A203-6948ECCACCDD}" dt="2020-10-20T20:23:10.411" v="1092" actId="207"/>
          <ac:graphicFrameMkLst>
            <pc:docMk/>
            <pc:sldMk cId="1976225132" sldId="314"/>
            <ac:graphicFrameMk id="6" creationId="{A45A7A21-1811-41E6-86CF-1A0D2A42E9BF}"/>
          </ac:graphicFrameMkLst>
        </pc:graphicFrameChg>
      </pc:sldChg>
      <pc:sldChg chg="addSp">
        <pc:chgData name="Varinia Victoria  Osorio Vatovec" userId="7a6e68a2-08c9-4d48-85a9-e624d75510b7" providerId="ADAL" clId="{F0F65FA6-E117-415D-A203-6948ECCACCDD}" dt="2020-10-20T18:32:24.284" v="158"/>
        <pc:sldMkLst>
          <pc:docMk/>
          <pc:sldMk cId="1812913793" sldId="315"/>
        </pc:sldMkLst>
        <pc:spChg chg="add">
          <ac:chgData name="Varinia Victoria  Osorio Vatovec" userId="7a6e68a2-08c9-4d48-85a9-e624d75510b7" providerId="ADAL" clId="{F0F65FA6-E117-415D-A203-6948ECCACCDD}" dt="2020-10-20T18:32:24.284" v="158"/>
          <ac:spMkLst>
            <pc:docMk/>
            <pc:sldMk cId="1812913793" sldId="315"/>
            <ac:spMk id="3" creationId="{5E90EF65-59F9-4B9E-AE5A-AF7D8C73BB57}"/>
          </ac:spMkLst>
        </pc:spChg>
      </pc:sldChg>
      <pc:sldChg chg="addSp delSp modSp new add del mod">
        <pc:chgData name="Varinia Victoria  Osorio Vatovec" userId="7a6e68a2-08c9-4d48-85a9-e624d75510b7" providerId="ADAL" clId="{F0F65FA6-E117-415D-A203-6948ECCACCDD}" dt="2020-10-20T18:36:20.704" v="206" actId="1076"/>
        <pc:sldMkLst>
          <pc:docMk/>
          <pc:sldMk cId="2453038715" sldId="315"/>
        </pc:sldMkLst>
        <pc:spChg chg="mod">
          <ac:chgData name="Varinia Victoria  Osorio Vatovec" userId="7a6e68a2-08c9-4d48-85a9-e624d75510b7" providerId="ADAL" clId="{F0F65FA6-E117-415D-A203-6948ECCACCDD}" dt="2020-10-20T18:31:14.527" v="157"/>
          <ac:spMkLst>
            <pc:docMk/>
            <pc:sldMk cId="2453038715" sldId="315"/>
            <ac:spMk id="2" creationId="{0EB7E722-0ED0-43C4-BB69-26EB6A43C6F4}"/>
          </ac:spMkLst>
        </pc:spChg>
        <pc:spChg chg="mod">
          <ac:chgData name="Varinia Victoria  Osorio Vatovec" userId="7a6e68a2-08c9-4d48-85a9-e624d75510b7" providerId="ADAL" clId="{F0F65FA6-E117-415D-A203-6948ECCACCDD}" dt="2020-10-20T18:32:35.045" v="162" actId="255"/>
          <ac:spMkLst>
            <pc:docMk/>
            <pc:sldMk cId="2453038715" sldId="315"/>
            <ac:spMk id="3" creationId="{5E90EF65-59F9-4B9E-AE5A-AF7D8C73BB57}"/>
          </ac:spMkLst>
        </pc:spChg>
        <pc:spChg chg="add del mod">
          <ac:chgData name="Varinia Victoria  Osorio Vatovec" userId="7a6e68a2-08c9-4d48-85a9-e624d75510b7" providerId="ADAL" clId="{F0F65FA6-E117-415D-A203-6948ECCACCDD}" dt="2020-10-20T18:35:12.422" v="188" actId="478"/>
          <ac:spMkLst>
            <pc:docMk/>
            <pc:sldMk cId="2453038715" sldId="315"/>
            <ac:spMk id="7" creationId="{76D9B497-ED48-41DE-87BD-8EA2C1B8C39A}"/>
          </ac:spMkLst>
        </pc:spChg>
        <pc:spChg chg="add mod">
          <ac:chgData name="Varinia Victoria  Osorio Vatovec" userId="7a6e68a2-08c9-4d48-85a9-e624d75510b7" providerId="ADAL" clId="{F0F65FA6-E117-415D-A203-6948ECCACCDD}" dt="2020-10-20T18:36:20.704" v="206" actId="1076"/>
          <ac:spMkLst>
            <pc:docMk/>
            <pc:sldMk cId="2453038715" sldId="315"/>
            <ac:spMk id="8" creationId="{5D2A6FDE-8674-4A4C-9411-97CB64792955}"/>
          </ac:spMkLst>
        </pc:spChg>
        <pc:graphicFrameChg chg="add del mod modGraphic">
          <ac:chgData name="Varinia Victoria  Osorio Vatovec" userId="7a6e68a2-08c9-4d48-85a9-e624d75510b7" providerId="ADAL" clId="{F0F65FA6-E117-415D-A203-6948ECCACCDD}" dt="2020-10-20T18:34:43.127" v="183" actId="478"/>
          <ac:graphicFrameMkLst>
            <pc:docMk/>
            <pc:sldMk cId="2453038715" sldId="315"/>
            <ac:graphicFrameMk id="5" creationId="{413ABCA1-BB21-4E5A-B5F9-2ACBA0A114ED}"/>
          </ac:graphicFrameMkLst>
        </pc:graphicFrameChg>
        <pc:graphicFrameChg chg="del mod modGraphic">
          <ac:chgData name="Varinia Victoria  Osorio Vatovec" userId="7a6e68a2-08c9-4d48-85a9-e624d75510b7" providerId="ADAL" clId="{F0F65FA6-E117-415D-A203-6948ECCACCDD}" dt="2020-10-20T18:35:41.216" v="193" actId="478"/>
          <ac:graphicFrameMkLst>
            <pc:docMk/>
            <pc:sldMk cId="2453038715" sldId="315"/>
            <ac:graphicFrameMk id="6" creationId="{D6FBA894-F239-43E7-A03A-9151E92FE41B}"/>
          </ac:graphicFrameMkLst>
        </pc:graphicFrameChg>
        <pc:picChg chg="add mod modCrop">
          <ac:chgData name="Varinia Victoria  Osorio Vatovec" userId="7a6e68a2-08c9-4d48-85a9-e624d75510b7" providerId="ADAL" clId="{F0F65FA6-E117-415D-A203-6948ECCACCDD}" dt="2020-10-20T18:36:18.175" v="205" actId="1076"/>
          <ac:picMkLst>
            <pc:docMk/>
            <pc:sldMk cId="2453038715" sldId="315"/>
            <ac:picMk id="4" creationId="{F28D4331-BC9B-4329-8BE5-9B84FF950084}"/>
          </ac:picMkLst>
        </pc:picChg>
      </pc:sldChg>
      <pc:sldChg chg="addSp modSp new mod ord">
        <pc:chgData name="Varinia Victoria  Osorio Vatovec" userId="7a6e68a2-08c9-4d48-85a9-e624d75510b7" providerId="ADAL" clId="{F0F65FA6-E117-415D-A203-6948ECCACCDD}" dt="2020-10-20T20:23:03.855" v="1091" actId="207"/>
        <pc:sldMkLst>
          <pc:docMk/>
          <pc:sldMk cId="460201136" sldId="316"/>
        </pc:sldMkLst>
        <pc:spChg chg="mod">
          <ac:chgData name="Varinia Victoria  Osorio Vatovec" userId="7a6e68a2-08c9-4d48-85a9-e624d75510b7" providerId="ADAL" clId="{F0F65FA6-E117-415D-A203-6948ECCACCDD}" dt="2020-10-20T18:18:31.431" v="52"/>
          <ac:spMkLst>
            <pc:docMk/>
            <pc:sldMk cId="460201136" sldId="316"/>
            <ac:spMk id="2" creationId="{24DF0CC1-E54E-40E1-83D4-E09011952AF9}"/>
          </ac:spMkLst>
        </pc:spChg>
        <pc:spChg chg="add mod">
          <ac:chgData name="Varinia Victoria  Osorio Vatovec" userId="7a6e68a2-08c9-4d48-85a9-e624d75510b7" providerId="ADAL" clId="{F0F65FA6-E117-415D-A203-6948ECCACCDD}" dt="2020-10-20T20:23:03.855" v="1091" actId="207"/>
          <ac:spMkLst>
            <pc:docMk/>
            <pc:sldMk cId="460201136" sldId="316"/>
            <ac:spMk id="4" creationId="{80A1501A-25A2-4E36-B13C-EAB4FE41BCB3}"/>
          </ac:spMkLst>
        </pc:spChg>
      </pc:sldChg>
      <pc:sldChg chg="addSp modSp new mod">
        <pc:chgData name="Varinia Victoria  Osorio Vatovec" userId="7a6e68a2-08c9-4d48-85a9-e624d75510b7" providerId="ADAL" clId="{F0F65FA6-E117-415D-A203-6948ECCACCDD}" dt="2020-10-20T18:23:17.966" v="136"/>
        <pc:sldMkLst>
          <pc:docMk/>
          <pc:sldMk cId="1667423347" sldId="317"/>
        </pc:sldMkLst>
        <pc:spChg chg="mod">
          <ac:chgData name="Varinia Victoria  Osorio Vatovec" userId="7a6e68a2-08c9-4d48-85a9-e624d75510b7" providerId="ADAL" clId="{F0F65FA6-E117-415D-A203-6948ECCACCDD}" dt="2020-10-20T18:23:08.400" v="135"/>
          <ac:spMkLst>
            <pc:docMk/>
            <pc:sldMk cId="1667423347" sldId="317"/>
            <ac:spMk id="2" creationId="{E54E7DEE-81DC-44A5-B82D-9EC75033B2E6}"/>
          </ac:spMkLst>
        </pc:spChg>
        <pc:picChg chg="add mod modCrop">
          <ac:chgData name="Varinia Victoria  Osorio Vatovec" userId="7a6e68a2-08c9-4d48-85a9-e624d75510b7" providerId="ADAL" clId="{F0F65FA6-E117-415D-A203-6948ECCACCDD}" dt="2020-10-20T18:23:17.966" v="136"/>
          <ac:picMkLst>
            <pc:docMk/>
            <pc:sldMk cId="1667423347" sldId="317"/>
            <ac:picMk id="4" creationId="{31FB74B2-F1D1-4489-8D24-D135D24BA57D}"/>
          </ac:picMkLst>
        </pc:picChg>
      </pc:sldChg>
      <pc:sldChg chg="modSp new add del mod">
        <pc:chgData name="Varinia Victoria  Osorio Vatovec" userId="7a6e68a2-08c9-4d48-85a9-e624d75510b7" providerId="ADAL" clId="{F0F65FA6-E117-415D-A203-6948ECCACCDD}" dt="2020-10-20T18:51:02.901" v="308" actId="1076"/>
        <pc:sldMkLst>
          <pc:docMk/>
          <pc:sldMk cId="3175443000" sldId="318"/>
        </pc:sldMkLst>
        <pc:spChg chg="mod">
          <ac:chgData name="Varinia Victoria  Osorio Vatovec" userId="7a6e68a2-08c9-4d48-85a9-e624d75510b7" providerId="ADAL" clId="{F0F65FA6-E117-415D-A203-6948ECCACCDD}" dt="2020-10-20T18:45:22.587" v="215" actId="255"/>
          <ac:spMkLst>
            <pc:docMk/>
            <pc:sldMk cId="3175443000" sldId="318"/>
            <ac:spMk id="2" creationId="{F357D890-009D-4265-A9E6-C72B549AFFDC}"/>
          </ac:spMkLst>
        </pc:spChg>
        <pc:spChg chg="mod">
          <ac:chgData name="Varinia Victoria  Osorio Vatovec" userId="7a6e68a2-08c9-4d48-85a9-e624d75510b7" providerId="ADAL" clId="{F0F65FA6-E117-415D-A203-6948ECCACCDD}" dt="2020-10-20T18:50:06.395" v="286" actId="2711"/>
          <ac:spMkLst>
            <pc:docMk/>
            <pc:sldMk cId="3175443000" sldId="318"/>
            <ac:spMk id="3" creationId="{941BD425-3BD8-423E-BF2C-146637036E3E}"/>
          </ac:spMkLst>
        </pc:spChg>
        <pc:spChg chg="mod">
          <ac:chgData name="Varinia Victoria  Osorio Vatovec" userId="7a6e68a2-08c9-4d48-85a9-e624d75510b7" providerId="ADAL" clId="{F0F65FA6-E117-415D-A203-6948ECCACCDD}" dt="2020-10-20T18:47:09.823" v="241" actId="2711"/>
          <ac:spMkLst>
            <pc:docMk/>
            <pc:sldMk cId="3175443000" sldId="318"/>
            <ac:spMk id="4" creationId="{58089E5D-A0A8-4883-BD79-8035B03F32FF}"/>
          </ac:spMkLst>
        </pc:spChg>
        <pc:graphicFrameChg chg="mod modGraphic">
          <ac:chgData name="Varinia Victoria  Osorio Vatovec" userId="7a6e68a2-08c9-4d48-85a9-e624d75510b7" providerId="ADAL" clId="{F0F65FA6-E117-415D-A203-6948ECCACCDD}" dt="2020-10-20T18:47:35.923" v="244" actId="207"/>
          <ac:graphicFrameMkLst>
            <pc:docMk/>
            <pc:sldMk cId="3175443000" sldId="318"/>
            <ac:graphicFrameMk id="6" creationId="{A88FE478-59DC-4ED3-AF2B-5FF63E20F932}"/>
          </ac:graphicFrameMkLst>
        </pc:graphicFrameChg>
        <pc:picChg chg="mod">
          <ac:chgData name="Varinia Victoria  Osorio Vatovec" userId="7a6e68a2-08c9-4d48-85a9-e624d75510b7" providerId="ADAL" clId="{F0F65FA6-E117-415D-A203-6948ECCACCDD}" dt="2020-10-20T18:51:02.901" v="308" actId="1076"/>
          <ac:picMkLst>
            <pc:docMk/>
            <pc:sldMk cId="3175443000" sldId="318"/>
            <ac:picMk id="3073" creationId="{0AB560CD-28B3-46B3-8DAD-ADD1A6BC7796}"/>
          </ac:picMkLst>
        </pc:picChg>
      </pc:sldChg>
      <pc:sldChg chg="addSp">
        <pc:chgData name="Varinia Victoria  Osorio Vatovec" userId="7a6e68a2-08c9-4d48-85a9-e624d75510b7" providerId="ADAL" clId="{F0F65FA6-E117-415D-A203-6948ECCACCDD}" dt="2020-10-20T18:44:53.476" v="211"/>
        <pc:sldMkLst>
          <pc:docMk/>
          <pc:sldMk cId="3510012024" sldId="318"/>
        </pc:sldMkLst>
        <pc:spChg chg="add">
          <ac:chgData name="Varinia Victoria  Osorio Vatovec" userId="7a6e68a2-08c9-4d48-85a9-e624d75510b7" providerId="ADAL" clId="{F0F65FA6-E117-415D-A203-6948ECCACCDD}" dt="2020-10-20T18:44:53.476" v="211"/>
          <ac:spMkLst>
            <pc:docMk/>
            <pc:sldMk cId="3510012024" sldId="318"/>
            <ac:spMk id="3" creationId="{941BD425-3BD8-423E-BF2C-146637036E3E}"/>
          </ac:spMkLst>
        </pc:spChg>
        <pc:spChg chg="add">
          <ac:chgData name="Varinia Victoria  Osorio Vatovec" userId="7a6e68a2-08c9-4d48-85a9-e624d75510b7" providerId="ADAL" clId="{F0F65FA6-E117-415D-A203-6948ECCACCDD}" dt="2020-10-20T18:44:53.476" v="211"/>
          <ac:spMkLst>
            <pc:docMk/>
            <pc:sldMk cId="3510012024" sldId="318"/>
            <ac:spMk id="4" creationId="{58089E5D-A0A8-4883-BD79-8035B03F32FF}"/>
          </ac:spMkLst>
        </pc:spChg>
        <pc:picChg chg="add">
          <ac:chgData name="Varinia Victoria  Osorio Vatovec" userId="7a6e68a2-08c9-4d48-85a9-e624d75510b7" providerId="ADAL" clId="{F0F65FA6-E117-415D-A203-6948ECCACCDD}" dt="2020-10-20T18:44:53.476" v="211"/>
          <ac:picMkLst>
            <pc:docMk/>
            <pc:sldMk cId="3510012024" sldId="318"/>
            <ac:picMk id="3073" creationId="{0AB560CD-28B3-46B3-8DAD-ADD1A6BC7796}"/>
          </ac:picMkLst>
        </pc:picChg>
      </pc:sldChg>
      <pc:sldChg chg="modSp new add del mod">
        <pc:chgData name="Varinia Victoria  Osorio Vatovec" userId="7a6e68a2-08c9-4d48-85a9-e624d75510b7" providerId="ADAL" clId="{F0F65FA6-E117-415D-A203-6948ECCACCDD}" dt="2020-10-20T18:50:59.334" v="307" actId="1076"/>
        <pc:sldMkLst>
          <pc:docMk/>
          <pc:sldMk cId="363292840" sldId="319"/>
        </pc:sldMkLst>
        <pc:spChg chg="mod">
          <ac:chgData name="Varinia Victoria  Osorio Vatovec" userId="7a6e68a2-08c9-4d48-85a9-e624d75510b7" providerId="ADAL" clId="{F0F65FA6-E117-415D-A203-6948ECCACCDD}" dt="2020-10-20T18:36:56.928" v="208"/>
          <ac:spMkLst>
            <pc:docMk/>
            <pc:sldMk cId="363292840" sldId="319"/>
            <ac:spMk id="2" creationId="{4CF2CC74-CBF6-4B18-9371-771589EE8B75}"/>
          </ac:spMkLst>
        </pc:spChg>
        <pc:spChg chg="mod">
          <ac:chgData name="Varinia Victoria  Osorio Vatovec" userId="7a6e68a2-08c9-4d48-85a9-e624d75510b7" providerId="ADAL" clId="{F0F65FA6-E117-415D-A203-6948ECCACCDD}" dt="2020-10-20T18:50:59.334" v="307" actId="1076"/>
          <ac:spMkLst>
            <pc:docMk/>
            <pc:sldMk cId="363292840" sldId="319"/>
            <ac:spMk id="3" creationId="{C8D7AADC-A15F-48A9-BE19-F42893B10CA6}"/>
          </ac:spMkLst>
        </pc:spChg>
        <pc:spChg chg="mod">
          <ac:chgData name="Varinia Victoria  Osorio Vatovec" userId="7a6e68a2-08c9-4d48-85a9-e624d75510b7" providerId="ADAL" clId="{F0F65FA6-E117-415D-A203-6948ECCACCDD}" dt="2020-10-20T18:50:40.009" v="305" actId="5793"/>
          <ac:spMkLst>
            <pc:docMk/>
            <pc:sldMk cId="363292840" sldId="319"/>
            <ac:spMk id="4" creationId="{BC8C9FF1-0C1E-4C59-9E84-50EFA3F5EACC}"/>
          </ac:spMkLst>
        </pc:spChg>
        <pc:picChg chg="mod">
          <ac:chgData name="Varinia Victoria  Osorio Vatovec" userId="7a6e68a2-08c9-4d48-85a9-e624d75510b7" providerId="ADAL" clId="{F0F65FA6-E117-415D-A203-6948ECCACCDD}" dt="2020-10-20T18:50:56.845" v="306" actId="1076"/>
          <ac:picMkLst>
            <pc:docMk/>
            <pc:sldMk cId="363292840" sldId="319"/>
            <ac:picMk id="4097" creationId="{EA45E013-08CD-49F7-96DB-BD9C7F913E46}"/>
          </ac:picMkLst>
        </pc:picChg>
      </pc:sldChg>
      <pc:sldChg chg="addSp">
        <pc:chgData name="Varinia Victoria  Osorio Vatovec" userId="7a6e68a2-08c9-4d48-85a9-e624d75510b7" providerId="ADAL" clId="{F0F65FA6-E117-415D-A203-6948ECCACCDD}" dt="2020-10-20T18:47:55.700" v="245"/>
        <pc:sldMkLst>
          <pc:docMk/>
          <pc:sldMk cId="2145633811" sldId="319"/>
        </pc:sldMkLst>
        <pc:spChg chg="add">
          <ac:chgData name="Varinia Victoria  Osorio Vatovec" userId="7a6e68a2-08c9-4d48-85a9-e624d75510b7" providerId="ADAL" clId="{F0F65FA6-E117-415D-A203-6948ECCACCDD}" dt="2020-10-20T18:47:55.700" v="245"/>
          <ac:spMkLst>
            <pc:docMk/>
            <pc:sldMk cId="2145633811" sldId="319"/>
            <ac:spMk id="3" creationId="{C8D7AADC-A15F-48A9-BE19-F42893B10CA6}"/>
          </ac:spMkLst>
        </pc:spChg>
        <pc:spChg chg="add">
          <ac:chgData name="Varinia Victoria  Osorio Vatovec" userId="7a6e68a2-08c9-4d48-85a9-e624d75510b7" providerId="ADAL" clId="{F0F65FA6-E117-415D-A203-6948ECCACCDD}" dt="2020-10-20T18:47:55.700" v="245"/>
          <ac:spMkLst>
            <pc:docMk/>
            <pc:sldMk cId="2145633811" sldId="319"/>
            <ac:spMk id="4" creationId="{BC8C9FF1-0C1E-4C59-9E84-50EFA3F5EACC}"/>
          </ac:spMkLst>
        </pc:spChg>
        <pc:picChg chg="add">
          <ac:chgData name="Varinia Victoria  Osorio Vatovec" userId="7a6e68a2-08c9-4d48-85a9-e624d75510b7" providerId="ADAL" clId="{F0F65FA6-E117-415D-A203-6948ECCACCDD}" dt="2020-10-20T18:47:55.700" v="245"/>
          <ac:picMkLst>
            <pc:docMk/>
            <pc:sldMk cId="2145633811" sldId="319"/>
            <ac:picMk id="4097" creationId="{EA45E013-08CD-49F7-96DB-BD9C7F913E46}"/>
          </ac:picMkLst>
        </pc:picChg>
      </pc:sldChg>
      <pc:sldChg chg="addSp">
        <pc:chgData name="Varinia Victoria  Osorio Vatovec" userId="7a6e68a2-08c9-4d48-85a9-e624d75510b7" providerId="ADAL" clId="{F0F65FA6-E117-415D-A203-6948ECCACCDD}" dt="2020-10-20T18:51:33.031" v="309"/>
        <pc:sldMkLst>
          <pc:docMk/>
          <pc:sldMk cId="1810665412" sldId="320"/>
        </pc:sldMkLst>
        <pc:spChg chg="add">
          <ac:chgData name="Varinia Victoria  Osorio Vatovec" userId="7a6e68a2-08c9-4d48-85a9-e624d75510b7" providerId="ADAL" clId="{F0F65FA6-E117-415D-A203-6948ECCACCDD}" dt="2020-10-20T18:51:33.031" v="309"/>
          <ac:spMkLst>
            <pc:docMk/>
            <pc:sldMk cId="1810665412" sldId="320"/>
            <ac:spMk id="3" creationId="{5891CB8E-772E-45D9-BD8E-DBE952B458FF}"/>
          </ac:spMkLst>
        </pc:spChg>
        <pc:spChg chg="add">
          <ac:chgData name="Varinia Victoria  Osorio Vatovec" userId="7a6e68a2-08c9-4d48-85a9-e624d75510b7" providerId="ADAL" clId="{F0F65FA6-E117-415D-A203-6948ECCACCDD}" dt="2020-10-20T18:51:33.031" v="309"/>
          <ac:spMkLst>
            <pc:docMk/>
            <pc:sldMk cId="1810665412" sldId="320"/>
            <ac:spMk id="4" creationId="{4CE5CFCA-E7B4-4844-956F-ABF1AF2EE5F4}"/>
          </ac:spMkLst>
        </pc:spChg>
        <pc:spChg chg="add">
          <ac:chgData name="Varinia Victoria  Osorio Vatovec" userId="7a6e68a2-08c9-4d48-85a9-e624d75510b7" providerId="ADAL" clId="{F0F65FA6-E117-415D-A203-6948ECCACCDD}" dt="2020-10-20T18:51:33.031" v="309"/>
          <ac:spMkLst>
            <pc:docMk/>
            <pc:sldMk cId="1810665412" sldId="320"/>
            <ac:spMk id="5" creationId="{E3297F0B-DE9A-4F16-8D37-A7E71DDEB48A}"/>
          </ac:spMkLst>
        </pc:spChg>
        <pc:picChg chg="add">
          <ac:chgData name="Varinia Victoria  Osorio Vatovec" userId="7a6e68a2-08c9-4d48-85a9-e624d75510b7" providerId="ADAL" clId="{F0F65FA6-E117-415D-A203-6948ECCACCDD}" dt="2020-10-20T18:51:33.031" v="309"/>
          <ac:picMkLst>
            <pc:docMk/>
            <pc:sldMk cId="1810665412" sldId="320"/>
            <ac:picMk id="5121" creationId="{712E965E-5112-4542-AC87-96FCCA139BC1}"/>
          </ac:picMkLst>
        </pc:picChg>
        <pc:picChg chg="add">
          <ac:chgData name="Varinia Victoria  Osorio Vatovec" userId="7a6e68a2-08c9-4d48-85a9-e624d75510b7" providerId="ADAL" clId="{F0F65FA6-E117-415D-A203-6948ECCACCDD}" dt="2020-10-20T18:51:33.031" v="309"/>
          <ac:picMkLst>
            <pc:docMk/>
            <pc:sldMk cId="1810665412" sldId="320"/>
            <ac:picMk id="5122" creationId="{B2D5D38C-7B19-45BE-B0B4-B10A954060B6}"/>
          </ac:picMkLst>
        </pc:picChg>
      </pc:sldChg>
      <pc:sldChg chg="addSp delSp modSp new add del mod">
        <pc:chgData name="Varinia Victoria  Osorio Vatovec" userId="7a6e68a2-08c9-4d48-85a9-e624d75510b7" providerId="ADAL" clId="{F0F65FA6-E117-415D-A203-6948ECCACCDD}" dt="2020-10-20T18:56:57.917" v="376" actId="20577"/>
        <pc:sldMkLst>
          <pc:docMk/>
          <pc:sldMk cId="4068625869" sldId="320"/>
        </pc:sldMkLst>
        <pc:spChg chg="mod">
          <ac:chgData name="Varinia Victoria  Osorio Vatovec" userId="7a6e68a2-08c9-4d48-85a9-e624d75510b7" providerId="ADAL" clId="{F0F65FA6-E117-415D-A203-6948ECCACCDD}" dt="2020-10-20T18:36:59.904" v="209"/>
          <ac:spMkLst>
            <pc:docMk/>
            <pc:sldMk cId="4068625869" sldId="320"/>
            <ac:spMk id="2" creationId="{E61348F6-8C1E-4E91-AD0E-284800F51D2F}"/>
          </ac:spMkLst>
        </pc:spChg>
        <pc:spChg chg="mod">
          <ac:chgData name="Varinia Victoria  Osorio Vatovec" userId="7a6e68a2-08c9-4d48-85a9-e624d75510b7" providerId="ADAL" clId="{F0F65FA6-E117-415D-A203-6948ECCACCDD}" dt="2020-10-20T18:56:39.900" v="372" actId="113"/>
          <ac:spMkLst>
            <pc:docMk/>
            <pc:sldMk cId="4068625869" sldId="320"/>
            <ac:spMk id="3" creationId="{5891CB8E-772E-45D9-BD8E-DBE952B458FF}"/>
          </ac:spMkLst>
        </pc:spChg>
        <pc:spChg chg="mod">
          <ac:chgData name="Varinia Victoria  Osorio Vatovec" userId="7a6e68a2-08c9-4d48-85a9-e624d75510b7" providerId="ADAL" clId="{F0F65FA6-E117-415D-A203-6948ECCACCDD}" dt="2020-10-20T18:56:57.917" v="376" actId="20577"/>
          <ac:spMkLst>
            <pc:docMk/>
            <pc:sldMk cId="4068625869" sldId="320"/>
            <ac:spMk id="4" creationId="{4CE5CFCA-E7B4-4844-956F-ABF1AF2EE5F4}"/>
          </ac:spMkLst>
        </pc:spChg>
        <pc:spChg chg="del mod">
          <ac:chgData name="Varinia Victoria  Osorio Vatovec" userId="7a6e68a2-08c9-4d48-85a9-e624d75510b7" providerId="ADAL" clId="{F0F65FA6-E117-415D-A203-6948ECCACCDD}" dt="2020-10-20T18:54:12.635" v="341" actId="21"/>
          <ac:spMkLst>
            <pc:docMk/>
            <pc:sldMk cId="4068625869" sldId="320"/>
            <ac:spMk id="5" creationId="{E3297F0B-DE9A-4F16-8D37-A7E71DDEB48A}"/>
          </ac:spMkLst>
        </pc:spChg>
        <pc:spChg chg="add del mod">
          <ac:chgData name="Varinia Victoria  Osorio Vatovec" userId="7a6e68a2-08c9-4d48-85a9-e624d75510b7" providerId="ADAL" clId="{F0F65FA6-E117-415D-A203-6948ECCACCDD}" dt="2020-10-20T18:56:15.024" v="365" actId="21"/>
          <ac:spMkLst>
            <pc:docMk/>
            <pc:sldMk cId="4068625869" sldId="320"/>
            <ac:spMk id="9" creationId="{7C344706-00F7-4C21-90B5-C07CD64F09FA}"/>
          </ac:spMkLst>
        </pc:spChg>
        <pc:picChg chg="del mod">
          <ac:chgData name="Varinia Victoria  Osorio Vatovec" userId="7a6e68a2-08c9-4d48-85a9-e624d75510b7" providerId="ADAL" clId="{F0F65FA6-E117-415D-A203-6948ECCACCDD}" dt="2020-10-20T18:56:07.436" v="363" actId="21"/>
          <ac:picMkLst>
            <pc:docMk/>
            <pc:sldMk cId="4068625869" sldId="320"/>
            <ac:picMk id="5121" creationId="{712E965E-5112-4542-AC87-96FCCA139BC1}"/>
          </ac:picMkLst>
        </pc:picChg>
        <pc:picChg chg="mod">
          <ac:chgData name="Varinia Victoria  Osorio Vatovec" userId="7a6e68a2-08c9-4d48-85a9-e624d75510b7" providerId="ADAL" clId="{F0F65FA6-E117-415D-A203-6948ECCACCDD}" dt="2020-10-20T18:56:51.587" v="374"/>
          <ac:picMkLst>
            <pc:docMk/>
            <pc:sldMk cId="4068625869" sldId="320"/>
            <ac:picMk id="5122" creationId="{B2D5D38C-7B19-45BE-B0B4-B10A954060B6}"/>
          </ac:picMkLst>
        </pc:picChg>
      </pc:sldChg>
      <pc:sldChg chg="addSp delSp modSp new mod">
        <pc:chgData name="Varinia Victoria  Osorio Vatovec" userId="7a6e68a2-08c9-4d48-85a9-e624d75510b7" providerId="ADAL" clId="{F0F65FA6-E117-415D-A203-6948ECCACCDD}" dt="2020-10-20T19:01:00.541" v="387" actId="1076"/>
        <pc:sldMkLst>
          <pc:docMk/>
          <pc:sldMk cId="1276934941" sldId="321"/>
        </pc:sldMkLst>
        <pc:spChg chg="mod">
          <ac:chgData name="Varinia Victoria  Osorio Vatovec" userId="7a6e68a2-08c9-4d48-85a9-e624d75510b7" providerId="ADAL" clId="{F0F65FA6-E117-415D-A203-6948ECCACCDD}" dt="2020-10-20T18:37:03.426" v="210"/>
          <ac:spMkLst>
            <pc:docMk/>
            <pc:sldMk cId="1276934941" sldId="321"/>
            <ac:spMk id="2" creationId="{D67E9026-C6DD-4613-B5A4-F00E00E42196}"/>
          </ac:spMkLst>
        </pc:spChg>
        <pc:spChg chg="add del">
          <ac:chgData name="Varinia Victoria  Osorio Vatovec" userId="7a6e68a2-08c9-4d48-85a9-e624d75510b7" providerId="ADAL" clId="{F0F65FA6-E117-415D-A203-6948ECCACCDD}" dt="2020-10-20T19:00:54.217" v="385" actId="21"/>
          <ac:spMkLst>
            <pc:docMk/>
            <pc:sldMk cId="1276934941" sldId="321"/>
            <ac:spMk id="4" creationId="{8BE2BEF1-9831-469D-8DF5-CB567DCA68DE}"/>
          </ac:spMkLst>
        </pc:spChg>
        <pc:spChg chg="add mod">
          <ac:chgData name="Varinia Victoria  Osorio Vatovec" userId="7a6e68a2-08c9-4d48-85a9-e624d75510b7" providerId="ADAL" clId="{F0F65FA6-E117-415D-A203-6948ECCACCDD}" dt="2020-10-20T19:00:57.150" v="386" actId="1076"/>
          <ac:spMkLst>
            <pc:docMk/>
            <pc:sldMk cId="1276934941" sldId="321"/>
            <ac:spMk id="8" creationId="{0988377F-FEFD-4704-89AA-DDDD585456BE}"/>
          </ac:spMkLst>
        </pc:spChg>
        <pc:spChg chg="add">
          <ac:chgData name="Varinia Victoria  Osorio Vatovec" userId="7a6e68a2-08c9-4d48-85a9-e624d75510b7" providerId="ADAL" clId="{F0F65FA6-E117-415D-A203-6948ECCACCDD}" dt="2020-10-20T18:57:14.131" v="377" actId="22"/>
          <ac:spMkLst>
            <pc:docMk/>
            <pc:sldMk cId="1276934941" sldId="321"/>
            <ac:spMk id="10" creationId="{5F58DEB1-DF3E-4388-8233-4A76F498DE79}"/>
          </ac:spMkLst>
        </pc:spChg>
        <pc:picChg chg="add mod">
          <ac:chgData name="Varinia Victoria  Osorio Vatovec" userId="7a6e68a2-08c9-4d48-85a9-e624d75510b7" providerId="ADAL" clId="{F0F65FA6-E117-415D-A203-6948ECCACCDD}" dt="2020-10-20T19:01:00.541" v="387" actId="1076"/>
          <ac:picMkLst>
            <pc:docMk/>
            <pc:sldMk cId="1276934941" sldId="321"/>
            <ac:picMk id="6" creationId="{ACEC540E-AC69-4E66-AD51-EE7BA602FA0A}"/>
          </ac:picMkLst>
        </pc:picChg>
      </pc:sldChg>
      <pc:sldChg chg="addSp modSp new mod">
        <pc:chgData name="Varinia Victoria  Osorio Vatovec" userId="7a6e68a2-08c9-4d48-85a9-e624d75510b7" providerId="ADAL" clId="{F0F65FA6-E117-415D-A203-6948ECCACCDD}" dt="2020-10-20T19:03:13.660" v="408" actId="1076"/>
        <pc:sldMkLst>
          <pc:docMk/>
          <pc:sldMk cId="400835052" sldId="322"/>
        </pc:sldMkLst>
        <pc:spChg chg="mod">
          <ac:chgData name="Varinia Victoria  Osorio Vatovec" userId="7a6e68a2-08c9-4d48-85a9-e624d75510b7" providerId="ADAL" clId="{F0F65FA6-E117-415D-A203-6948ECCACCDD}" dt="2020-10-20T19:01:12.825" v="389"/>
          <ac:spMkLst>
            <pc:docMk/>
            <pc:sldMk cId="400835052" sldId="322"/>
            <ac:spMk id="2" creationId="{A3CCCEA3-EC2B-48E9-B5AB-C14220B6381D}"/>
          </ac:spMkLst>
        </pc:spChg>
        <pc:spChg chg="add mod">
          <ac:chgData name="Varinia Victoria  Osorio Vatovec" userId="7a6e68a2-08c9-4d48-85a9-e624d75510b7" providerId="ADAL" clId="{F0F65FA6-E117-415D-A203-6948ECCACCDD}" dt="2020-10-20T19:03:13.660" v="408" actId="1076"/>
          <ac:spMkLst>
            <pc:docMk/>
            <pc:sldMk cId="400835052" sldId="322"/>
            <ac:spMk id="4" creationId="{CE6B8C89-3903-45CA-BF86-05422AE5EFC1}"/>
          </ac:spMkLst>
        </pc:spChg>
        <pc:spChg chg="add">
          <ac:chgData name="Varinia Victoria  Osorio Vatovec" userId="7a6e68a2-08c9-4d48-85a9-e624d75510b7" providerId="ADAL" clId="{F0F65FA6-E117-415D-A203-6948ECCACCDD}" dt="2020-10-20T19:01:22.338" v="390" actId="22"/>
          <ac:spMkLst>
            <pc:docMk/>
            <pc:sldMk cId="400835052" sldId="322"/>
            <ac:spMk id="6" creationId="{94259D60-4363-4FB5-B159-8E3B05AB1DCA}"/>
          </ac:spMkLst>
        </pc:spChg>
      </pc:sldChg>
      <pc:sldChg chg="addSp">
        <pc:chgData name="Varinia Victoria  Osorio Vatovec" userId="7a6e68a2-08c9-4d48-85a9-e624d75510b7" providerId="ADAL" clId="{F0F65FA6-E117-415D-A203-6948ECCACCDD}" dt="2020-10-20T19:03:43.996" v="414"/>
        <pc:sldMkLst>
          <pc:docMk/>
          <pc:sldMk cId="1429290563" sldId="323"/>
        </pc:sldMkLst>
        <pc:spChg chg="add">
          <ac:chgData name="Varinia Victoria  Osorio Vatovec" userId="7a6e68a2-08c9-4d48-85a9-e624d75510b7" providerId="ADAL" clId="{F0F65FA6-E117-415D-A203-6948ECCACCDD}" dt="2020-10-20T19:03:43.996" v="414"/>
          <ac:spMkLst>
            <pc:docMk/>
            <pc:sldMk cId="1429290563" sldId="323"/>
            <ac:spMk id="3" creationId="{77F8D2DB-F85A-4B2D-8161-D79B4068D1B5}"/>
          </ac:spMkLst>
        </pc:spChg>
        <pc:spChg chg="add">
          <ac:chgData name="Varinia Victoria  Osorio Vatovec" userId="7a6e68a2-08c9-4d48-85a9-e624d75510b7" providerId="ADAL" clId="{F0F65FA6-E117-415D-A203-6948ECCACCDD}" dt="2020-10-20T19:03:43.996" v="414"/>
          <ac:spMkLst>
            <pc:docMk/>
            <pc:sldMk cId="1429290563" sldId="323"/>
            <ac:spMk id="4" creationId="{A76E03F1-698B-47D1-BFB3-70C870033082}"/>
          </ac:spMkLst>
        </pc:spChg>
        <pc:picChg chg="add">
          <ac:chgData name="Varinia Victoria  Osorio Vatovec" userId="7a6e68a2-08c9-4d48-85a9-e624d75510b7" providerId="ADAL" clId="{F0F65FA6-E117-415D-A203-6948ECCACCDD}" dt="2020-10-20T19:03:43.996" v="414"/>
          <ac:picMkLst>
            <pc:docMk/>
            <pc:sldMk cId="1429290563" sldId="323"/>
            <ac:picMk id="7169" creationId="{66E34E80-78CA-45A7-A536-CA54456AAAB4}"/>
          </ac:picMkLst>
        </pc:picChg>
      </pc:sldChg>
      <pc:sldChg chg="modSp new add del mod">
        <pc:chgData name="Varinia Victoria  Osorio Vatovec" userId="7a6e68a2-08c9-4d48-85a9-e624d75510b7" providerId="ADAL" clId="{F0F65FA6-E117-415D-A203-6948ECCACCDD}" dt="2020-10-20T19:05:26.444" v="442" actId="1076"/>
        <pc:sldMkLst>
          <pc:docMk/>
          <pc:sldMk cId="1500876953" sldId="323"/>
        </pc:sldMkLst>
        <pc:spChg chg="mod">
          <ac:chgData name="Varinia Victoria  Osorio Vatovec" userId="7a6e68a2-08c9-4d48-85a9-e624d75510b7" providerId="ADAL" clId="{F0F65FA6-E117-415D-A203-6948ECCACCDD}" dt="2020-10-20T19:03:57.609" v="417"/>
          <ac:spMkLst>
            <pc:docMk/>
            <pc:sldMk cId="1500876953" sldId="323"/>
            <ac:spMk id="2" creationId="{B9DB423E-8B7F-42F8-AB62-6E3555A1CDB3}"/>
          </ac:spMkLst>
        </pc:spChg>
        <pc:spChg chg="mod">
          <ac:chgData name="Varinia Victoria  Osorio Vatovec" userId="7a6e68a2-08c9-4d48-85a9-e624d75510b7" providerId="ADAL" clId="{F0F65FA6-E117-415D-A203-6948ECCACCDD}" dt="2020-10-20T19:04:11.612" v="422" actId="1076"/>
          <ac:spMkLst>
            <pc:docMk/>
            <pc:sldMk cId="1500876953" sldId="323"/>
            <ac:spMk id="3" creationId="{77F8D2DB-F85A-4B2D-8161-D79B4068D1B5}"/>
          </ac:spMkLst>
        </pc:spChg>
        <pc:spChg chg="mod">
          <ac:chgData name="Varinia Victoria  Osorio Vatovec" userId="7a6e68a2-08c9-4d48-85a9-e624d75510b7" providerId="ADAL" clId="{F0F65FA6-E117-415D-A203-6948ECCACCDD}" dt="2020-10-20T19:05:26.444" v="442" actId="1076"/>
          <ac:spMkLst>
            <pc:docMk/>
            <pc:sldMk cId="1500876953" sldId="323"/>
            <ac:spMk id="4" creationId="{A76E03F1-698B-47D1-BFB3-70C870033082}"/>
          </ac:spMkLst>
        </pc:spChg>
        <pc:picChg chg="mod">
          <ac:chgData name="Varinia Victoria  Osorio Vatovec" userId="7a6e68a2-08c9-4d48-85a9-e624d75510b7" providerId="ADAL" clId="{F0F65FA6-E117-415D-A203-6948ECCACCDD}" dt="2020-10-20T19:04:48.732" v="433" actId="1076"/>
          <ac:picMkLst>
            <pc:docMk/>
            <pc:sldMk cId="1500876953" sldId="323"/>
            <ac:picMk id="7169" creationId="{66E34E80-78CA-45A7-A536-CA54456AAAB4}"/>
          </ac:picMkLst>
        </pc:picChg>
      </pc:sldChg>
      <pc:sldChg chg="addSp">
        <pc:chgData name="Varinia Victoria  Osorio Vatovec" userId="7a6e68a2-08c9-4d48-85a9-e624d75510b7" providerId="ADAL" clId="{F0F65FA6-E117-415D-A203-6948ECCACCDD}" dt="2020-10-20T19:03:32.310" v="409"/>
        <pc:sldMkLst>
          <pc:docMk/>
          <pc:sldMk cId="4031005938" sldId="323"/>
        </pc:sldMkLst>
        <pc:spChg chg="add">
          <ac:chgData name="Varinia Victoria  Osorio Vatovec" userId="7a6e68a2-08c9-4d48-85a9-e624d75510b7" providerId="ADAL" clId="{F0F65FA6-E117-415D-A203-6948ECCACCDD}" dt="2020-10-20T19:03:32.310" v="409"/>
          <ac:spMkLst>
            <pc:docMk/>
            <pc:sldMk cId="4031005938" sldId="323"/>
            <ac:spMk id="3" creationId="{9EA790EF-B08C-4C32-BA4C-EC3373EEB408}"/>
          </ac:spMkLst>
        </pc:spChg>
        <pc:spChg chg="add">
          <ac:chgData name="Varinia Victoria  Osorio Vatovec" userId="7a6e68a2-08c9-4d48-85a9-e624d75510b7" providerId="ADAL" clId="{F0F65FA6-E117-415D-A203-6948ECCACCDD}" dt="2020-10-20T19:03:32.310" v="409"/>
          <ac:spMkLst>
            <pc:docMk/>
            <pc:sldMk cId="4031005938" sldId="323"/>
            <ac:spMk id="4" creationId="{2BBD259F-1059-4510-B734-CA6878E4E97E}"/>
          </ac:spMkLst>
        </pc:spChg>
        <pc:picChg chg="add">
          <ac:chgData name="Varinia Victoria  Osorio Vatovec" userId="7a6e68a2-08c9-4d48-85a9-e624d75510b7" providerId="ADAL" clId="{F0F65FA6-E117-415D-A203-6948ECCACCDD}" dt="2020-10-20T19:03:32.310" v="409"/>
          <ac:picMkLst>
            <pc:docMk/>
            <pc:sldMk cId="4031005938" sldId="323"/>
            <ac:picMk id="6145" creationId="{0EDAB98B-BD97-4489-B47E-9E05B0D1A7D2}"/>
          </ac:picMkLst>
        </pc:picChg>
      </pc:sldChg>
      <pc:sldChg chg="addSp">
        <pc:chgData name="Varinia Victoria  Osorio Vatovec" userId="7a6e68a2-08c9-4d48-85a9-e624d75510b7" providerId="ADAL" clId="{F0F65FA6-E117-415D-A203-6948ECCACCDD}" dt="2020-10-20T19:06:08.911" v="444"/>
        <pc:sldMkLst>
          <pc:docMk/>
          <pc:sldMk cId="355718590" sldId="324"/>
        </pc:sldMkLst>
        <pc:spChg chg="add">
          <ac:chgData name="Varinia Victoria  Osorio Vatovec" userId="7a6e68a2-08c9-4d48-85a9-e624d75510b7" providerId="ADAL" clId="{F0F65FA6-E117-415D-A203-6948ECCACCDD}" dt="2020-10-20T19:06:08.911" v="444"/>
          <ac:spMkLst>
            <pc:docMk/>
            <pc:sldMk cId="355718590" sldId="324"/>
            <ac:spMk id="3" creationId="{A82E7C0A-ED45-43BB-B45A-89A36DC1850D}"/>
          </ac:spMkLst>
        </pc:spChg>
        <pc:spChg chg="add">
          <ac:chgData name="Varinia Victoria  Osorio Vatovec" userId="7a6e68a2-08c9-4d48-85a9-e624d75510b7" providerId="ADAL" clId="{F0F65FA6-E117-415D-A203-6948ECCACCDD}" dt="2020-10-20T19:06:08.911" v="444"/>
          <ac:spMkLst>
            <pc:docMk/>
            <pc:sldMk cId="355718590" sldId="324"/>
            <ac:spMk id="4" creationId="{FB788331-1D92-4EA1-8374-26720C7B691E}"/>
          </ac:spMkLst>
        </pc:spChg>
        <pc:picChg chg="add">
          <ac:chgData name="Varinia Victoria  Osorio Vatovec" userId="7a6e68a2-08c9-4d48-85a9-e624d75510b7" providerId="ADAL" clId="{F0F65FA6-E117-415D-A203-6948ECCACCDD}" dt="2020-10-20T19:06:08.911" v="444"/>
          <ac:picMkLst>
            <pc:docMk/>
            <pc:sldMk cId="355718590" sldId="324"/>
            <ac:picMk id="8193" creationId="{385FA3EB-9529-4685-A14E-D0FC5367CED5}"/>
          </ac:picMkLst>
        </pc:picChg>
      </pc:sldChg>
      <pc:sldChg chg="modSp new add del mod">
        <pc:chgData name="Varinia Victoria  Osorio Vatovec" userId="7a6e68a2-08c9-4d48-85a9-e624d75510b7" providerId="ADAL" clId="{F0F65FA6-E117-415D-A203-6948ECCACCDD}" dt="2020-10-20T20:22:34.544" v="1090" actId="207"/>
        <pc:sldMkLst>
          <pc:docMk/>
          <pc:sldMk cId="1310912229" sldId="324"/>
        </pc:sldMkLst>
        <pc:spChg chg="mod">
          <ac:chgData name="Varinia Victoria  Osorio Vatovec" userId="7a6e68a2-08c9-4d48-85a9-e624d75510b7" providerId="ADAL" clId="{F0F65FA6-E117-415D-A203-6948ECCACCDD}" dt="2020-10-20T19:05:45.405" v="443"/>
          <ac:spMkLst>
            <pc:docMk/>
            <pc:sldMk cId="1310912229" sldId="324"/>
            <ac:spMk id="2" creationId="{4E227E1F-B11F-4E90-A2E7-838FBE49E94B}"/>
          </ac:spMkLst>
        </pc:spChg>
        <pc:spChg chg="mod">
          <ac:chgData name="Varinia Victoria  Osorio Vatovec" userId="7a6e68a2-08c9-4d48-85a9-e624d75510b7" providerId="ADAL" clId="{F0F65FA6-E117-415D-A203-6948ECCACCDD}" dt="2020-10-20T19:06:26.780" v="450" actId="1076"/>
          <ac:spMkLst>
            <pc:docMk/>
            <pc:sldMk cId="1310912229" sldId="324"/>
            <ac:spMk id="3" creationId="{A82E7C0A-ED45-43BB-B45A-89A36DC1850D}"/>
          </ac:spMkLst>
        </pc:spChg>
        <pc:spChg chg="mod">
          <ac:chgData name="Varinia Victoria  Osorio Vatovec" userId="7a6e68a2-08c9-4d48-85a9-e624d75510b7" providerId="ADAL" clId="{F0F65FA6-E117-415D-A203-6948ECCACCDD}" dt="2020-10-20T20:22:34.544" v="1090" actId="207"/>
          <ac:spMkLst>
            <pc:docMk/>
            <pc:sldMk cId="1310912229" sldId="324"/>
            <ac:spMk id="4" creationId="{FB788331-1D92-4EA1-8374-26720C7B691E}"/>
          </ac:spMkLst>
        </pc:spChg>
        <pc:picChg chg="mod">
          <ac:chgData name="Varinia Victoria  Osorio Vatovec" userId="7a6e68a2-08c9-4d48-85a9-e624d75510b7" providerId="ADAL" clId="{F0F65FA6-E117-415D-A203-6948ECCACCDD}" dt="2020-10-20T19:11:29.371" v="465" actId="14100"/>
          <ac:picMkLst>
            <pc:docMk/>
            <pc:sldMk cId="1310912229" sldId="324"/>
            <ac:picMk id="8193" creationId="{385FA3EB-9529-4685-A14E-D0FC5367CED5}"/>
          </ac:picMkLst>
        </pc:picChg>
      </pc:sldChg>
      <pc:sldChg chg="addSp modSp new mod">
        <pc:chgData name="Varinia Victoria  Osorio Vatovec" userId="7a6e68a2-08c9-4d48-85a9-e624d75510b7" providerId="ADAL" clId="{F0F65FA6-E117-415D-A203-6948ECCACCDD}" dt="2020-10-20T19:15:16.155" v="498" actId="20577"/>
        <pc:sldMkLst>
          <pc:docMk/>
          <pc:sldMk cId="2242794921" sldId="325"/>
        </pc:sldMkLst>
        <pc:spChg chg="mod">
          <ac:chgData name="Varinia Victoria  Osorio Vatovec" userId="7a6e68a2-08c9-4d48-85a9-e624d75510b7" providerId="ADAL" clId="{F0F65FA6-E117-415D-A203-6948ECCACCDD}" dt="2020-10-20T19:14:43.057" v="487"/>
          <ac:spMkLst>
            <pc:docMk/>
            <pc:sldMk cId="2242794921" sldId="325"/>
            <ac:spMk id="2" creationId="{B762DDB8-A988-45B0-B09D-FDCFA5E0C986}"/>
          </ac:spMkLst>
        </pc:spChg>
        <pc:spChg chg="add mod">
          <ac:chgData name="Varinia Victoria  Osorio Vatovec" userId="7a6e68a2-08c9-4d48-85a9-e624d75510b7" providerId="ADAL" clId="{F0F65FA6-E117-415D-A203-6948ECCACCDD}" dt="2020-10-20T19:15:16.155" v="498" actId="20577"/>
          <ac:spMkLst>
            <pc:docMk/>
            <pc:sldMk cId="2242794921" sldId="325"/>
            <ac:spMk id="4" creationId="{E6192C13-B741-46CF-A77D-365AD40F30A6}"/>
          </ac:spMkLst>
        </pc:spChg>
      </pc:sldChg>
      <pc:sldChg chg="modSp new add del mod">
        <pc:chgData name="Varinia Victoria  Osorio Vatovec" userId="7a6e68a2-08c9-4d48-85a9-e624d75510b7" providerId="ADAL" clId="{F0F65FA6-E117-415D-A203-6948ECCACCDD}" dt="2020-10-20T20:22:25.787" v="1089" actId="207"/>
        <pc:sldMkLst>
          <pc:docMk/>
          <pc:sldMk cId="696630927" sldId="326"/>
        </pc:sldMkLst>
        <pc:spChg chg="mod">
          <ac:chgData name="Varinia Victoria  Osorio Vatovec" userId="7a6e68a2-08c9-4d48-85a9-e624d75510b7" providerId="ADAL" clId="{F0F65FA6-E117-415D-A203-6948ECCACCDD}" dt="2020-10-20T19:14:46.508" v="488"/>
          <ac:spMkLst>
            <pc:docMk/>
            <pc:sldMk cId="696630927" sldId="326"/>
            <ac:spMk id="2" creationId="{E3DDE766-0007-413C-9FB1-B57DBF22CC1D}"/>
          </ac:spMkLst>
        </pc:spChg>
        <pc:graphicFrameChg chg="mod modGraphic">
          <ac:chgData name="Varinia Victoria  Osorio Vatovec" userId="7a6e68a2-08c9-4d48-85a9-e624d75510b7" providerId="ADAL" clId="{F0F65FA6-E117-415D-A203-6948ECCACCDD}" dt="2020-10-20T20:22:25.787" v="1089" actId="207"/>
          <ac:graphicFrameMkLst>
            <pc:docMk/>
            <pc:sldMk cId="696630927" sldId="326"/>
            <ac:graphicFrameMk id="4" creationId="{7F5E7904-A73C-4D5A-A961-C21FC012E3E4}"/>
          </ac:graphicFrameMkLst>
        </pc:graphicFrameChg>
      </pc:sldChg>
      <pc:sldChg chg="addSp">
        <pc:chgData name="Varinia Victoria  Osorio Vatovec" userId="7a6e68a2-08c9-4d48-85a9-e624d75510b7" providerId="ADAL" clId="{F0F65FA6-E117-415D-A203-6948ECCACCDD}" dt="2020-10-20T19:15:41.459" v="499"/>
        <pc:sldMkLst>
          <pc:docMk/>
          <pc:sldMk cId="2548386564" sldId="326"/>
        </pc:sldMkLst>
        <pc:spChg chg="add">
          <ac:chgData name="Varinia Victoria  Osorio Vatovec" userId="7a6e68a2-08c9-4d48-85a9-e624d75510b7" providerId="ADAL" clId="{F0F65FA6-E117-415D-A203-6948ECCACCDD}" dt="2020-10-20T19:15:41.459" v="499"/>
          <ac:spMkLst>
            <pc:docMk/>
            <pc:sldMk cId="2548386564" sldId="326"/>
            <ac:spMk id="3" creationId="{4ABE4B45-8C61-45DD-944C-92482806C0F6}"/>
          </ac:spMkLst>
        </pc:spChg>
        <pc:spChg chg="add">
          <ac:chgData name="Varinia Victoria  Osorio Vatovec" userId="7a6e68a2-08c9-4d48-85a9-e624d75510b7" providerId="ADAL" clId="{F0F65FA6-E117-415D-A203-6948ECCACCDD}" dt="2020-10-20T19:15:41.459" v="499"/>
          <ac:spMkLst>
            <pc:docMk/>
            <pc:sldMk cId="2548386564" sldId="326"/>
            <ac:spMk id="4" creationId="{86A89B24-C6FA-436D-BAE3-B30558337220}"/>
          </ac:spMkLst>
        </pc:spChg>
        <pc:picChg chg="add">
          <ac:chgData name="Varinia Victoria  Osorio Vatovec" userId="7a6e68a2-08c9-4d48-85a9-e624d75510b7" providerId="ADAL" clId="{F0F65FA6-E117-415D-A203-6948ECCACCDD}" dt="2020-10-20T19:15:41.459" v="499"/>
          <ac:picMkLst>
            <pc:docMk/>
            <pc:sldMk cId="2548386564" sldId="326"/>
            <ac:picMk id="1025" creationId="{1511DBE8-D63A-44F5-ACA5-7B73A40BE82B}"/>
          </ac:picMkLst>
        </pc:picChg>
        <pc:picChg chg="add">
          <ac:chgData name="Varinia Victoria  Osorio Vatovec" userId="7a6e68a2-08c9-4d48-85a9-e624d75510b7" providerId="ADAL" clId="{F0F65FA6-E117-415D-A203-6948ECCACCDD}" dt="2020-10-20T19:15:41.459" v="499"/>
          <ac:picMkLst>
            <pc:docMk/>
            <pc:sldMk cId="2548386564" sldId="326"/>
            <ac:picMk id="1026" creationId="{DDC78611-B6EB-4F1B-9AE3-797AF39FEAF8}"/>
          </ac:picMkLst>
        </pc:picChg>
      </pc:sldChg>
      <pc:sldChg chg="addSp modSp new add del mod">
        <pc:chgData name="Varinia Victoria  Osorio Vatovec" userId="7a6e68a2-08c9-4d48-85a9-e624d75510b7" providerId="ADAL" clId="{F0F65FA6-E117-415D-A203-6948ECCACCDD}" dt="2020-10-20T19:22:15.835" v="553" actId="20577"/>
        <pc:sldMkLst>
          <pc:docMk/>
          <pc:sldMk cId="3169669331" sldId="327"/>
        </pc:sldMkLst>
        <pc:spChg chg="mod">
          <ac:chgData name="Varinia Victoria  Osorio Vatovec" userId="7a6e68a2-08c9-4d48-85a9-e624d75510b7" providerId="ADAL" clId="{F0F65FA6-E117-415D-A203-6948ECCACCDD}" dt="2020-10-20T19:14:50.145" v="489"/>
          <ac:spMkLst>
            <pc:docMk/>
            <pc:sldMk cId="3169669331" sldId="327"/>
            <ac:spMk id="2" creationId="{A1390A81-6989-47F3-9CEB-9CE62E0B635C}"/>
          </ac:spMkLst>
        </pc:spChg>
        <pc:graphicFrameChg chg="add mod modGraphic">
          <ac:chgData name="Varinia Victoria  Osorio Vatovec" userId="7a6e68a2-08c9-4d48-85a9-e624d75510b7" providerId="ADAL" clId="{F0F65FA6-E117-415D-A203-6948ECCACCDD}" dt="2020-10-20T19:21:47.725" v="545" actId="207"/>
          <ac:graphicFrameMkLst>
            <pc:docMk/>
            <pc:sldMk cId="3169669331" sldId="327"/>
            <ac:graphicFrameMk id="3" creationId="{95ACF180-3985-40C9-B24B-4B027BAD6EE1}"/>
          </ac:graphicFrameMkLst>
        </pc:graphicFrameChg>
        <pc:graphicFrameChg chg="mod modGraphic">
          <ac:chgData name="Varinia Victoria  Osorio Vatovec" userId="7a6e68a2-08c9-4d48-85a9-e624d75510b7" providerId="ADAL" clId="{F0F65FA6-E117-415D-A203-6948ECCACCDD}" dt="2020-10-20T19:22:15.835" v="553" actId="20577"/>
          <ac:graphicFrameMkLst>
            <pc:docMk/>
            <pc:sldMk cId="3169669331" sldId="327"/>
            <ac:graphicFrameMk id="4" creationId="{0CAAFB6E-EBC0-4D57-A786-E6B01240AC2E}"/>
          </ac:graphicFrameMkLst>
        </pc:graphicFrameChg>
      </pc:sldChg>
      <pc:sldChg chg="addSp delSp modSp new add del mod">
        <pc:chgData name="Varinia Victoria  Osorio Vatovec" userId="7a6e68a2-08c9-4d48-85a9-e624d75510b7" providerId="ADAL" clId="{F0F65FA6-E117-415D-A203-6948ECCACCDD}" dt="2020-10-20T19:24:28.107" v="582" actId="1076"/>
        <pc:sldMkLst>
          <pc:docMk/>
          <pc:sldMk cId="212716642" sldId="328"/>
        </pc:sldMkLst>
        <pc:spChg chg="mod">
          <ac:chgData name="Varinia Victoria  Osorio Vatovec" userId="7a6e68a2-08c9-4d48-85a9-e624d75510b7" providerId="ADAL" clId="{F0F65FA6-E117-415D-A203-6948ECCACCDD}" dt="2020-10-20T19:14:54.877" v="490"/>
          <ac:spMkLst>
            <pc:docMk/>
            <pc:sldMk cId="212716642" sldId="328"/>
            <ac:spMk id="2" creationId="{98BC0A0D-F6FD-4AAE-A5DE-FED776B6309B}"/>
          </ac:spMkLst>
        </pc:spChg>
        <pc:graphicFrameChg chg="mod modGraphic">
          <ac:chgData name="Varinia Victoria  Osorio Vatovec" userId="7a6e68a2-08c9-4d48-85a9-e624d75510b7" providerId="ADAL" clId="{F0F65FA6-E117-415D-A203-6948ECCACCDD}" dt="2020-10-20T19:24:18.635" v="578" actId="1076"/>
          <ac:graphicFrameMkLst>
            <pc:docMk/>
            <pc:sldMk cId="212716642" sldId="328"/>
            <ac:graphicFrameMk id="4" creationId="{FCB30FF0-C814-4842-93D8-E07FC6B84787}"/>
          </ac:graphicFrameMkLst>
        </pc:graphicFrameChg>
        <pc:picChg chg="add mod">
          <ac:chgData name="Varinia Victoria  Osorio Vatovec" userId="7a6e68a2-08c9-4d48-85a9-e624d75510b7" providerId="ADAL" clId="{F0F65FA6-E117-415D-A203-6948ECCACCDD}" dt="2020-10-20T19:24:28.107" v="582" actId="1076"/>
          <ac:picMkLst>
            <pc:docMk/>
            <pc:sldMk cId="212716642" sldId="328"/>
            <ac:picMk id="5" creationId="{C96659E3-1A75-469B-921D-32F87A5E3567}"/>
          </ac:picMkLst>
        </pc:picChg>
        <pc:picChg chg="del">
          <ac:chgData name="Varinia Victoria  Osorio Vatovec" userId="7a6e68a2-08c9-4d48-85a9-e624d75510b7" providerId="ADAL" clId="{F0F65FA6-E117-415D-A203-6948ECCACCDD}" dt="2020-10-20T19:23:28.437" v="562" actId="21"/>
          <ac:picMkLst>
            <pc:docMk/>
            <pc:sldMk cId="212716642" sldId="328"/>
            <ac:picMk id="4097" creationId="{FD0B8B93-7577-44A9-A8EB-B0C5AC2A48F0}"/>
          </ac:picMkLst>
        </pc:picChg>
      </pc:sldChg>
      <pc:sldChg chg="addSp">
        <pc:chgData name="Varinia Victoria  Osorio Vatovec" userId="7a6e68a2-08c9-4d48-85a9-e624d75510b7" providerId="ADAL" clId="{F0F65FA6-E117-415D-A203-6948ECCACCDD}" dt="2020-10-20T19:22:31.245" v="554"/>
        <pc:sldMkLst>
          <pc:docMk/>
          <pc:sldMk cId="3976651468" sldId="328"/>
        </pc:sldMkLst>
        <pc:picChg chg="add">
          <ac:chgData name="Varinia Victoria  Osorio Vatovec" userId="7a6e68a2-08c9-4d48-85a9-e624d75510b7" providerId="ADAL" clId="{F0F65FA6-E117-415D-A203-6948ECCACCDD}" dt="2020-10-20T19:22:31.245" v="554"/>
          <ac:picMkLst>
            <pc:docMk/>
            <pc:sldMk cId="3976651468" sldId="328"/>
            <ac:picMk id="4097" creationId="{FD0B8B93-7577-44A9-A8EB-B0C5AC2A48F0}"/>
          </ac:picMkLst>
        </pc:picChg>
      </pc:sldChg>
      <pc:sldChg chg="addSp delSp modSp new add del mod">
        <pc:chgData name="Varinia Victoria  Osorio Vatovec" userId="7a6e68a2-08c9-4d48-85a9-e624d75510b7" providerId="ADAL" clId="{F0F65FA6-E117-415D-A203-6948ECCACCDD}" dt="2020-10-20T19:32:50.379" v="695" actId="20577"/>
        <pc:sldMkLst>
          <pc:docMk/>
          <pc:sldMk cId="3396176906" sldId="329"/>
        </pc:sldMkLst>
        <pc:spChg chg="mod">
          <ac:chgData name="Varinia Victoria  Osorio Vatovec" userId="7a6e68a2-08c9-4d48-85a9-e624d75510b7" providerId="ADAL" clId="{F0F65FA6-E117-415D-A203-6948ECCACCDD}" dt="2020-10-20T19:14:58.500" v="491"/>
          <ac:spMkLst>
            <pc:docMk/>
            <pc:sldMk cId="3396176906" sldId="329"/>
            <ac:spMk id="2" creationId="{A493BA1A-0098-4901-8CE2-94AD740BF085}"/>
          </ac:spMkLst>
        </pc:spChg>
        <pc:graphicFrameChg chg="add mod modGraphic">
          <ac:chgData name="Varinia Victoria  Osorio Vatovec" userId="7a6e68a2-08c9-4d48-85a9-e624d75510b7" providerId="ADAL" clId="{F0F65FA6-E117-415D-A203-6948ECCACCDD}" dt="2020-10-20T19:32:45.533" v="691" actId="207"/>
          <ac:graphicFrameMkLst>
            <pc:docMk/>
            <pc:sldMk cId="3396176906" sldId="329"/>
            <ac:graphicFrameMk id="3" creationId="{3FDCB68B-061C-4FDA-9055-4D8BEDEB9EFC}"/>
          </ac:graphicFrameMkLst>
        </pc:graphicFrameChg>
        <pc:graphicFrameChg chg="mod modGraphic">
          <ac:chgData name="Varinia Victoria  Osorio Vatovec" userId="7a6e68a2-08c9-4d48-85a9-e624d75510b7" providerId="ADAL" clId="{F0F65FA6-E117-415D-A203-6948ECCACCDD}" dt="2020-10-20T19:32:50.379" v="695" actId="20577"/>
          <ac:graphicFrameMkLst>
            <pc:docMk/>
            <pc:sldMk cId="3396176906" sldId="329"/>
            <ac:graphicFrameMk id="4" creationId="{FC56CE0B-19A5-47B7-B471-299B2E002E88}"/>
          </ac:graphicFrameMkLst>
        </pc:graphicFrameChg>
        <pc:picChg chg="add mod">
          <ac:chgData name="Varinia Victoria  Osorio Vatovec" userId="7a6e68a2-08c9-4d48-85a9-e624d75510b7" providerId="ADAL" clId="{F0F65FA6-E117-415D-A203-6948ECCACCDD}" dt="2020-10-20T19:29:57.179" v="662" actId="1076"/>
          <ac:picMkLst>
            <pc:docMk/>
            <pc:sldMk cId="3396176906" sldId="329"/>
            <ac:picMk id="5" creationId="{C0B4495A-7FC3-4EC2-9092-70A7B8234DEC}"/>
          </ac:picMkLst>
        </pc:picChg>
        <pc:picChg chg="del">
          <ac:chgData name="Varinia Victoria  Osorio Vatovec" userId="7a6e68a2-08c9-4d48-85a9-e624d75510b7" providerId="ADAL" clId="{F0F65FA6-E117-415D-A203-6948ECCACCDD}" dt="2020-10-20T19:28:34.926" v="640" actId="21"/>
          <ac:picMkLst>
            <pc:docMk/>
            <pc:sldMk cId="3396176906" sldId="329"/>
            <ac:picMk id="5121" creationId="{D8098FF6-D463-4B6B-B1CF-A9B8D359AC5F}"/>
          </ac:picMkLst>
        </pc:picChg>
      </pc:sldChg>
      <pc:sldChg chg="addSp">
        <pc:chgData name="Varinia Victoria  Osorio Vatovec" userId="7a6e68a2-08c9-4d48-85a9-e624d75510b7" providerId="ADAL" clId="{F0F65FA6-E117-415D-A203-6948ECCACCDD}" dt="2020-10-20T19:24:45.457" v="583"/>
        <pc:sldMkLst>
          <pc:docMk/>
          <pc:sldMk cId="3984484290" sldId="329"/>
        </pc:sldMkLst>
        <pc:picChg chg="add">
          <ac:chgData name="Varinia Victoria  Osorio Vatovec" userId="7a6e68a2-08c9-4d48-85a9-e624d75510b7" providerId="ADAL" clId="{F0F65FA6-E117-415D-A203-6948ECCACCDD}" dt="2020-10-20T19:24:45.457" v="583"/>
          <ac:picMkLst>
            <pc:docMk/>
            <pc:sldMk cId="3984484290" sldId="329"/>
            <ac:picMk id="5121" creationId="{D8098FF6-D463-4B6B-B1CF-A9B8D359AC5F}"/>
          </ac:picMkLst>
        </pc:picChg>
      </pc:sldChg>
      <pc:sldChg chg="addSp modSp new mod">
        <pc:chgData name="Varinia Victoria  Osorio Vatovec" userId="7a6e68a2-08c9-4d48-85a9-e624d75510b7" providerId="ADAL" clId="{F0F65FA6-E117-415D-A203-6948ECCACCDD}" dt="2020-10-20T20:22:14.267" v="1088" actId="207"/>
        <pc:sldMkLst>
          <pc:docMk/>
          <pc:sldMk cId="217103485" sldId="330"/>
        </pc:sldMkLst>
        <pc:spChg chg="mod">
          <ac:chgData name="Varinia Victoria  Osorio Vatovec" userId="7a6e68a2-08c9-4d48-85a9-e624d75510b7" providerId="ADAL" clId="{F0F65FA6-E117-415D-A203-6948ECCACCDD}" dt="2020-10-20T19:15:02.356" v="492"/>
          <ac:spMkLst>
            <pc:docMk/>
            <pc:sldMk cId="217103485" sldId="330"/>
            <ac:spMk id="2" creationId="{7C5D6385-895E-488C-82AD-2D1464AC3099}"/>
          </ac:spMkLst>
        </pc:spChg>
        <pc:spChg chg="add mod ord">
          <ac:chgData name="Varinia Victoria  Osorio Vatovec" userId="7a6e68a2-08c9-4d48-85a9-e624d75510b7" providerId="ADAL" clId="{F0F65FA6-E117-415D-A203-6948ECCACCDD}" dt="2020-10-20T19:31:32.630" v="676" actId="21"/>
          <ac:spMkLst>
            <pc:docMk/>
            <pc:sldMk cId="217103485" sldId="330"/>
            <ac:spMk id="4" creationId="{7758A245-CAA6-4FFD-8AB5-E1DD2E826D5F}"/>
          </ac:spMkLst>
        </pc:spChg>
        <pc:graphicFrameChg chg="add mod modGraphic">
          <ac:chgData name="Varinia Victoria  Osorio Vatovec" userId="7a6e68a2-08c9-4d48-85a9-e624d75510b7" providerId="ADAL" clId="{F0F65FA6-E117-415D-A203-6948ECCACCDD}" dt="2020-10-20T20:22:14.267" v="1088" actId="207"/>
          <ac:graphicFrameMkLst>
            <pc:docMk/>
            <pc:sldMk cId="217103485" sldId="330"/>
            <ac:graphicFrameMk id="6" creationId="{CE8F8FE7-8DBD-434A-9856-4B6B875B04F2}"/>
          </ac:graphicFrameMkLst>
        </pc:graphicFrameChg>
      </pc:sldChg>
      <pc:sldChg chg="addSp delSp modSp new add del mod">
        <pc:chgData name="Varinia Victoria  Osorio Vatovec" userId="7a6e68a2-08c9-4d48-85a9-e624d75510b7" providerId="ADAL" clId="{F0F65FA6-E117-415D-A203-6948ECCACCDD}" dt="2020-10-20T20:22:08.147" v="1087" actId="207"/>
        <pc:sldMkLst>
          <pc:docMk/>
          <pc:sldMk cId="3020503089" sldId="331"/>
        </pc:sldMkLst>
        <pc:spChg chg="mod">
          <ac:chgData name="Varinia Victoria  Osorio Vatovec" userId="7a6e68a2-08c9-4d48-85a9-e624d75510b7" providerId="ADAL" clId="{F0F65FA6-E117-415D-A203-6948ECCACCDD}" dt="2020-10-20T19:15:05.933" v="493"/>
          <ac:spMkLst>
            <pc:docMk/>
            <pc:sldMk cId="3020503089" sldId="331"/>
            <ac:spMk id="2" creationId="{E6656A44-CFC4-4E6F-8C35-4430EA4252DC}"/>
          </ac:spMkLst>
        </pc:spChg>
        <pc:graphicFrameChg chg="add del mod modGraphic">
          <ac:chgData name="Varinia Victoria  Osorio Vatovec" userId="7a6e68a2-08c9-4d48-85a9-e624d75510b7" providerId="ADAL" clId="{F0F65FA6-E117-415D-A203-6948ECCACCDD}" dt="2020-10-20T19:35:05.134" v="708" actId="3680"/>
          <ac:graphicFrameMkLst>
            <pc:docMk/>
            <pc:sldMk cId="3020503089" sldId="331"/>
            <ac:graphicFrameMk id="3" creationId="{9718E10D-5B08-4515-BD78-91B14D2C30B5}"/>
          </ac:graphicFrameMkLst>
        </pc:graphicFrameChg>
        <pc:graphicFrameChg chg="mod modGraphic">
          <ac:chgData name="Varinia Victoria  Osorio Vatovec" userId="7a6e68a2-08c9-4d48-85a9-e624d75510b7" providerId="ADAL" clId="{F0F65FA6-E117-415D-A203-6948ECCACCDD}" dt="2020-10-20T19:40:06.893" v="764" actId="207"/>
          <ac:graphicFrameMkLst>
            <pc:docMk/>
            <pc:sldMk cId="3020503089" sldId="331"/>
            <ac:graphicFrameMk id="4" creationId="{3C4A1116-0BD4-4D4A-9080-62B13C718404}"/>
          </ac:graphicFrameMkLst>
        </pc:graphicFrameChg>
        <pc:graphicFrameChg chg="add mod modGraphic">
          <ac:chgData name="Varinia Victoria  Osorio Vatovec" userId="7a6e68a2-08c9-4d48-85a9-e624d75510b7" providerId="ADAL" clId="{F0F65FA6-E117-415D-A203-6948ECCACCDD}" dt="2020-10-20T20:22:08.147" v="1087" actId="207"/>
          <ac:graphicFrameMkLst>
            <pc:docMk/>
            <pc:sldMk cId="3020503089" sldId="331"/>
            <ac:graphicFrameMk id="5" creationId="{B2184F6A-F6EC-4577-A0B8-C8962F070D63}"/>
          </ac:graphicFrameMkLst>
        </pc:graphicFrameChg>
      </pc:sldChg>
      <pc:sldChg chg="addSp modSp new mod">
        <pc:chgData name="Varinia Victoria  Osorio Vatovec" userId="7a6e68a2-08c9-4d48-85a9-e624d75510b7" providerId="ADAL" clId="{F0F65FA6-E117-415D-A203-6948ECCACCDD}" dt="2020-10-20T19:48:31.858" v="801" actId="1076"/>
        <pc:sldMkLst>
          <pc:docMk/>
          <pc:sldMk cId="3792285258" sldId="332"/>
        </pc:sldMkLst>
        <pc:spChg chg="mod">
          <ac:chgData name="Varinia Victoria  Osorio Vatovec" userId="7a6e68a2-08c9-4d48-85a9-e624d75510b7" providerId="ADAL" clId="{F0F65FA6-E117-415D-A203-6948ECCACCDD}" dt="2020-10-20T19:41:38.595" v="774"/>
          <ac:spMkLst>
            <pc:docMk/>
            <pc:sldMk cId="3792285258" sldId="332"/>
            <ac:spMk id="2" creationId="{2D9553DE-D63D-4E73-A199-4EC6E39C5782}"/>
          </ac:spMkLst>
        </pc:spChg>
        <pc:spChg chg="add mod">
          <ac:chgData name="Varinia Victoria  Osorio Vatovec" userId="7a6e68a2-08c9-4d48-85a9-e624d75510b7" providerId="ADAL" clId="{F0F65FA6-E117-415D-A203-6948ECCACCDD}" dt="2020-10-20T19:48:31.858" v="801" actId="1076"/>
          <ac:spMkLst>
            <pc:docMk/>
            <pc:sldMk cId="3792285258" sldId="332"/>
            <ac:spMk id="4" creationId="{22C1F361-3545-4710-82A9-7C25D999A79F}"/>
          </ac:spMkLst>
        </pc:spChg>
        <pc:picChg chg="add mod">
          <ac:chgData name="Varinia Victoria  Osorio Vatovec" userId="7a6e68a2-08c9-4d48-85a9-e624d75510b7" providerId="ADAL" clId="{F0F65FA6-E117-415D-A203-6948ECCACCDD}" dt="2020-10-20T19:48:26.465" v="799" actId="1076"/>
          <ac:picMkLst>
            <pc:docMk/>
            <pc:sldMk cId="3792285258" sldId="332"/>
            <ac:picMk id="5" creationId="{58AC818D-0217-4BDE-91E1-E62D9A2978F8}"/>
          </ac:picMkLst>
        </pc:picChg>
      </pc:sldChg>
      <pc:sldChg chg="addSp modSp new mod">
        <pc:chgData name="Varinia Victoria  Osorio Vatovec" userId="7a6e68a2-08c9-4d48-85a9-e624d75510b7" providerId="ADAL" clId="{F0F65FA6-E117-415D-A203-6948ECCACCDD}" dt="2020-10-20T20:21:57.682" v="1086" actId="207"/>
        <pc:sldMkLst>
          <pc:docMk/>
          <pc:sldMk cId="2112724460" sldId="333"/>
        </pc:sldMkLst>
        <pc:spChg chg="mod">
          <ac:chgData name="Varinia Victoria  Osorio Vatovec" userId="7a6e68a2-08c9-4d48-85a9-e624d75510b7" providerId="ADAL" clId="{F0F65FA6-E117-415D-A203-6948ECCACCDD}" dt="2020-10-20T19:41:41.979" v="775"/>
          <ac:spMkLst>
            <pc:docMk/>
            <pc:sldMk cId="2112724460" sldId="333"/>
            <ac:spMk id="2" creationId="{62855913-CB9D-46BF-8D9D-F78EE712B3A4}"/>
          </ac:spMkLst>
        </pc:spChg>
        <pc:spChg chg="add mod">
          <ac:chgData name="Varinia Victoria  Osorio Vatovec" userId="7a6e68a2-08c9-4d48-85a9-e624d75510b7" providerId="ADAL" clId="{F0F65FA6-E117-415D-A203-6948ECCACCDD}" dt="2020-10-20T20:21:57.682" v="1086" actId="207"/>
          <ac:spMkLst>
            <pc:docMk/>
            <pc:sldMk cId="2112724460" sldId="333"/>
            <ac:spMk id="4" creationId="{20C225CB-0F7F-4064-8A33-C4465C191CC9}"/>
          </ac:spMkLst>
        </pc:spChg>
        <pc:picChg chg="add mod">
          <ac:chgData name="Varinia Victoria  Osorio Vatovec" userId="7a6e68a2-08c9-4d48-85a9-e624d75510b7" providerId="ADAL" clId="{F0F65FA6-E117-415D-A203-6948ECCACCDD}" dt="2020-10-20T19:49:29.770" v="812" actId="1076"/>
          <ac:picMkLst>
            <pc:docMk/>
            <pc:sldMk cId="2112724460" sldId="333"/>
            <ac:picMk id="5" creationId="{B1DAF7E6-48C3-4568-841C-1F07037ED839}"/>
          </ac:picMkLst>
        </pc:picChg>
      </pc:sldChg>
      <pc:sldChg chg="addSp">
        <pc:chgData name="Varinia Victoria  Osorio Vatovec" userId="7a6e68a2-08c9-4d48-85a9-e624d75510b7" providerId="ADAL" clId="{F0F65FA6-E117-415D-A203-6948ECCACCDD}" dt="2020-10-20T19:49:52.574" v="813"/>
        <pc:sldMkLst>
          <pc:docMk/>
          <pc:sldMk cId="1165159357" sldId="334"/>
        </pc:sldMkLst>
        <pc:spChg chg="add">
          <ac:chgData name="Varinia Victoria  Osorio Vatovec" userId="7a6e68a2-08c9-4d48-85a9-e624d75510b7" providerId="ADAL" clId="{F0F65FA6-E117-415D-A203-6948ECCACCDD}" dt="2020-10-20T19:49:52.574" v="813"/>
          <ac:spMkLst>
            <pc:docMk/>
            <pc:sldMk cId="1165159357" sldId="334"/>
            <ac:spMk id="3" creationId="{036D27FB-05AB-47FF-B765-D27A5AF26064}"/>
          </ac:spMkLst>
        </pc:spChg>
      </pc:sldChg>
      <pc:sldChg chg="addSp modSp new add del mod">
        <pc:chgData name="Varinia Victoria  Osorio Vatovec" userId="7a6e68a2-08c9-4d48-85a9-e624d75510b7" providerId="ADAL" clId="{F0F65FA6-E117-415D-A203-6948ECCACCDD}" dt="2020-10-20T19:51:35.153" v="833" actId="1076"/>
        <pc:sldMkLst>
          <pc:docMk/>
          <pc:sldMk cId="3560050083" sldId="334"/>
        </pc:sldMkLst>
        <pc:spChg chg="mod">
          <ac:chgData name="Varinia Victoria  Osorio Vatovec" userId="7a6e68a2-08c9-4d48-85a9-e624d75510b7" providerId="ADAL" clId="{F0F65FA6-E117-415D-A203-6948ECCACCDD}" dt="2020-10-20T19:41:46.203" v="776"/>
          <ac:spMkLst>
            <pc:docMk/>
            <pc:sldMk cId="3560050083" sldId="334"/>
            <ac:spMk id="2" creationId="{046A5BCF-0472-4C2B-8C6B-0EEDFD2CBBA0}"/>
          </ac:spMkLst>
        </pc:spChg>
        <pc:spChg chg="add mod">
          <ac:chgData name="Varinia Victoria  Osorio Vatovec" userId="7a6e68a2-08c9-4d48-85a9-e624d75510b7" providerId="ADAL" clId="{F0F65FA6-E117-415D-A203-6948ECCACCDD}" dt="2020-10-20T19:50:57.971" v="828" actId="14100"/>
          <ac:spMkLst>
            <pc:docMk/>
            <pc:sldMk cId="3560050083" sldId="334"/>
            <ac:spMk id="6" creationId="{2CA6EE52-1E81-417A-992E-869468A6F3B7}"/>
          </ac:spMkLst>
        </pc:spChg>
        <pc:graphicFrameChg chg="mod modGraphic">
          <ac:chgData name="Varinia Victoria  Osorio Vatovec" userId="7a6e68a2-08c9-4d48-85a9-e624d75510b7" providerId="ADAL" clId="{F0F65FA6-E117-415D-A203-6948ECCACCDD}" dt="2020-10-20T19:51:35.153" v="833" actId="1076"/>
          <ac:graphicFrameMkLst>
            <pc:docMk/>
            <pc:sldMk cId="3560050083" sldId="334"/>
            <ac:graphicFrameMk id="5" creationId="{5E70578D-6302-4DA8-B2E6-9EFAB1337252}"/>
          </ac:graphicFrameMkLst>
        </pc:graphicFrameChg>
      </pc:sldChg>
      <pc:sldChg chg="addSp modSp new add del mod">
        <pc:chgData name="Varinia Victoria  Osorio Vatovec" userId="7a6e68a2-08c9-4d48-85a9-e624d75510b7" providerId="ADAL" clId="{F0F65FA6-E117-415D-A203-6948ECCACCDD}" dt="2020-10-20T20:21:50.284" v="1085" actId="207"/>
        <pc:sldMkLst>
          <pc:docMk/>
          <pc:sldMk cId="619950669" sldId="335"/>
        </pc:sldMkLst>
        <pc:spChg chg="mod">
          <ac:chgData name="Varinia Victoria  Osorio Vatovec" userId="7a6e68a2-08c9-4d48-85a9-e624d75510b7" providerId="ADAL" clId="{F0F65FA6-E117-415D-A203-6948ECCACCDD}" dt="2020-10-20T19:41:49.572" v="777"/>
          <ac:spMkLst>
            <pc:docMk/>
            <pc:sldMk cId="619950669" sldId="335"/>
            <ac:spMk id="2" creationId="{F4F13075-574D-4029-A164-9EE8DBE730F1}"/>
          </ac:spMkLst>
        </pc:spChg>
        <pc:spChg chg="add mod">
          <ac:chgData name="Varinia Victoria  Osorio Vatovec" userId="7a6e68a2-08c9-4d48-85a9-e624d75510b7" providerId="ADAL" clId="{F0F65FA6-E117-415D-A203-6948ECCACCDD}" dt="2020-10-20T19:54:35.195" v="861" actId="14100"/>
          <ac:spMkLst>
            <pc:docMk/>
            <pc:sldMk cId="619950669" sldId="335"/>
            <ac:spMk id="4" creationId="{B7B582B9-FC70-42AA-9C56-3981FFD513D7}"/>
          </ac:spMkLst>
        </pc:spChg>
        <pc:graphicFrameChg chg="mod modGraphic">
          <ac:chgData name="Varinia Victoria  Osorio Vatovec" userId="7a6e68a2-08c9-4d48-85a9-e624d75510b7" providerId="ADAL" clId="{F0F65FA6-E117-415D-A203-6948ECCACCDD}" dt="2020-10-20T20:21:50.284" v="1085" actId="207"/>
          <ac:graphicFrameMkLst>
            <pc:docMk/>
            <pc:sldMk cId="619950669" sldId="335"/>
            <ac:graphicFrameMk id="6" creationId="{75D544FF-68F2-44BB-8F8C-95D3F5BA598C}"/>
          </ac:graphicFrameMkLst>
        </pc:graphicFrameChg>
      </pc:sldChg>
      <pc:sldChg chg="addSp">
        <pc:chgData name="Varinia Victoria  Osorio Vatovec" userId="7a6e68a2-08c9-4d48-85a9-e624d75510b7" providerId="ADAL" clId="{F0F65FA6-E117-415D-A203-6948ECCACCDD}" dt="2020-10-20T19:53:21.612" v="848"/>
        <pc:sldMkLst>
          <pc:docMk/>
          <pc:sldMk cId="3084351756" sldId="335"/>
        </pc:sldMkLst>
        <pc:spChg chg="add">
          <ac:chgData name="Varinia Victoria  Osorio Vatovec" userId="7a6e68a2-08c9-4d48-85a9-e624d75510b7" providerId="ADAL" clId="{F0F65FA6-E117-415D-A203-6948ECCACCDD}" dt="2020-10-20T19:53:21.612" v="848"/>
          <ac:spMkLst>
            <pc:docMk/>
            <pc:sldMk cId="3084351756" sldId="335"/>
            <ac:spMk id="3" creationId="{1F4C0071-CF5B-4991-B997-6AFCB9B6AA22}"/>
          </ac:spMkLst>
        </pc:spChg>
      </pc:sldChg>
      <pc:sldChg chg="addSp">
        <pc:chgData name="Varinia Victoria  Osorio Vatovec" userId="7a6e68a2-08c9-4d48-85a9-e624d75510b7" providerId="ADAL" clId="{F0F65FA6-E117-415D-A203-6948ECCACCDD}" dt="2020-10-20T20:09:12.531" v="985"/>
        <pc:sldMkLst>
          <pc:docMk/>
          <pc:sldMk cId="1498144196" sldId="336"/>
        </pc:sldMkLst>
        <pc:spChg chg="add">
          <ac:chgData name="Varinia Victoria  Osorio Vatovec" userId="7a6e68a2-08c9-4d48-85a9-e624d75510b7" providerId="ADAL" clId="{F0F65FA6-E117-415D-A203-6948ECCACCDD}" dt="2020-10-20T20:09:12.531" v="985"/>
          <ac:spMkLst>
            <pc:docMk/>
            <pc:sldMk cId="1498144196" sldId="336"/>
            <ac:spMk id="3" creationId="{866DBB86-5DC7-48F1-A500-18A71BF52303}"/>
          </ac:spMkLst>
        </pc:spChg>
      </pc:sldChg>
      <pc:sldChg chg="addSp modSp new add del mod">
        <pc:chgData name="Varinia Victoria  Osorio Vatovec" userId="7a6e68a2-08c9-4d48-85a9-e624d75510b7" providerId="ADAL" clId="{F0F65FA6-E117-415D-A203-6948ECCACCDD}" dt="2020-10-20T20:19:46.561" v="1069" actId="207"/>
        <pc:sldMkLst>
          <pc:docMk/>
          <pc:sldMk cId="3792697452" sldId="336"/>
        </pc:sldMkLst>
        <pc:spChg chg="mod">
          <ac:chgData name="Varinia Victoria  Osorio Vatovec" userId="7a6e68a2-08c9-4d48-85a9-e624d75510b7" providerId="ADAL" clId="{F0F65FA6-E117-415D-A203-6948ECCACCDD}" dt="2020-10-20T19:51:47.576" v="834"/>
          <ac:spMkLst>
            <pc:docMk/>
            <pc:sldMk cId="3792697452" sldId="336"/>
            <ac:spMk id="2" creationId="{FB9741DD-20C6-4672-828F-81F571545502}"/>
          </ac:spMkLst>
        </pc:spChg>
        <pc:spChg chg="add mod">
          <ac:chgData name="Varinia Victoria  Osorio Vatovec" userId="7a6e68a2-08c9-4d48-85a9-e624d75510b7" providerId="ADAL" clId="{F0F65FA6-E117-415D-A203-6948ECCACCDD}" dt="2020-10-20T20:10:28.976" v="996" actId="1076"/>
          <ac:spMkLst>
            <pc:docMk/>
            <pc:sldMk cId="3792697452" sldId="336"/>
            <ac:spMk id="4" creationId="{1959B747-18E6-4180-9DC9-31E264927880}"/>
          </ac:spMkLst>
        </pc:spChg>
        <pc:graphicFrameChg chg="mod modGraphic">
          <ac:chgData name="Varinia Victoria  Osorio Vatovec" userId="7a6e68a2-08c9-4d48-85a9-e624d75510b7" providerId="ADAL" clId="{F0F65FA6-E117-415D-A203-6948ECCACCDD}" dt="2020-10-20T20:19:46.561" v="1069" actId="207"/>
          <ac:graphicFrameMkLst>
            <pc:docMk/>
            <pc:sldMk cId="3792697452" sldId="336"/>
            <ac:graphicFrameMk id="6" creationId="{44101E59-DE28-4517-A0E9-BF76AD2D3468}"/>
          </ac:graphicFrameMkLst>
        </pc:graphicFrameChg>
      </pc:sldChg>
      <pc:sldChg chg="modSp new add del mod">
        <pc:chgData name="Varinia Victoria  Osorio Vatovec" userId="7a6e68a2-08c9-4d48-85a9-e624d75510b7" providerId="ADAL" clId="{F0F65FA6-E117-415D-A203-6948ECCACCDD}" dt="2020-10-20T20:17:25.281" v="1043" actId="1076"/>
        <pc:sldMkLst>
          <pc:docMk/>
          <pc:sldMk cId="1048377016" sldId="337"/>
        </pc:sldMkLst>
        <pc:spChg chg="mod">
          <ac:chgData name="Varinia Victoria  Osorio Vatovec" userId="7a6e68a2-08c9-4d48-85a9-e624d75510b7" providerId="ADAL" clId="{F0F65FA6-E117-415D-A203-6948ECCACCDD}" dt="2020-10-20T19:51:55.116" v="839"/>
          <ac:spMkLst>
            <pc:docMk/>
            <pc:sldMk cId="1048377016" sldId="337"/>
            <ac:spMk id="2" creationId="{119111BF-8FDC-4605-A220-68404366D6F0}"/>
          </ac:spMkLst>
        </pc:spChg>
        <pc:spChg chg="mod">
          <ac:chgData name="Varinia Victoria  Osorio Vatovec" userId="7a6e68a2-08c9-4d48-85a9-e624d75510b7" providerId="ADAL" clId="{F0F65FA6-E117-415D-A203-6948ECCACCDD}" dt="2020-10-20T20:16:21.414" v="1031" actId="5793"/>
          <ac:spMkLst>
            <pc:docMk/>
            <pc:sldMk cId="1048377016" sldId="337"/>
            <ac:spMk id="3" creationId="{75CE2DBD-B3A5-46FC-8C19-7FC32D190CF4}"/>
          </ac:spMkLst>
        </pc:spChg>
        <pc:graphicFrameChg chg="mod modGraphic">
          <ac:chgData name="Varinia Victoria  Osorio Vatovec" userId="7a6e68a2-08c9-4d48-85a9-e624d75510b7" providerId="ADAL" clId="{F0F65FA6-E117-415D-A203-6948ECCACCDD}" dt="2020-10-20T20:17:25.281" v="1043" actId="1076"/>
          <ac:graphicFrameMkLst>
            <pc:docMk/>
            <pc:sldMk cId="1048377016" sldId="337"/>
            <ac:graphicFrameMk id="5" creationId="{DC93A631-B8C9-4901-9C34-C7D398B83A66}"/>
          </ac:graphicFrameMkLst>
        </pc:graphicFrameChg>
      </pc:sldChg>
      <pc:sldChg chg="addSp">
        <pc:chgData name="Varinia Victoria  Osorio Vatovec" userId="7a6e68a2-08c9-4d48-85a9-e624d75510b7" providerId="ADAL" clId="{F0F65FA6-E117-415D-A203-6948ECCACCDD}" dt="2020-10-20T20:15:55.991" v="1024"/>
        <pc:sldMkLst>
          <pc:docMk/>
          <pc:sldMk cId="3716691396" sldId="337"/>
        </pc:sldMkLst>
        <pc:spChg chg="add">
          <ac:chgData name="Varinia Victoria  Osorio Vatovec" userId="7a6e68a2-08c9-4d48-85a9-e624d75510b7" providerId="ADAL" clId="{F0F65FA6-E117-415D-A203-6948ECCACCDD}" dt="2020-10-20T20:15:55.991" v="1024"/>
          <ac:spMkLst>
            <pc:docMk/>
            <pc:sldMk cId="3716691396" sldId="337"/>
            <ac:spMk id="3" creationId="{75CE2DBD-B3A5-46FC-8C19-7FC32D190CF4}"/>
          </ac:spMkLst>
        </pc:spChg>
      </pc:sldChg>
      <pc:sldChg chg="new del">
        <pc:chgData name="Varinia Victoria  Osorio Vatovec" userId="7a6e68a2-08c9-4d48-85a9-e624d75510b7" providerId="ADAL" clId="{F0F65FA6-E117-415D-A203-6948ECCACCDD}" dt="2020-10-20T20:18:25.224" v="1066" actId="47"/>
        <pc:sldMkLst>
          <pc:docMk/>
          <pc:sldMk cId="2294571640" sldId="338"/>
        </pc:sldMkLst>
      </pc:sldChg>
      <pc:sldChg chg="new del">
        <pc:chgData name="Varinia Victoria  Osorio Vatovec" userId="7a6e68a2-08c9-4d48-85a9-e624d75510b7" providerId="ADAL" clId="{F0F65FA6-E117-415D-A203-6948ECCACCDD}" dt="2020-10-20T20:18:26.293" v="1067" actId="47"/>
        <pc:sldMkLst>
          <pc:docMk/>
          <pc:sldMk cId="3071998091" sldId="339"/>
        </pc:sldMkLst>
      </pc:sldChg>
      <pc:sldChg chg="new del">
        <pc:chgData name="Varinia Victoria  Osorio Vatovec" userId="7a6e68a2-08c9-4d48-85a9-e624d75510b7" providerId="ADAL" clId="{F0F65FA6-E117-415D-A203-6948ECCACCDD}" dt="2020-10-20T20:18:27.257" v="1068" actId="47"/>
        <pc:sldMkLst>
          <pc:docMk/>
          <pc:sldMk cId="49531312" sldId="340"/>
        </pc:sldMkLst>
      </pc:sldChg>
      <pc:sldChg chg="new del">
        <pc:chgData name="Varinia Victoria  Osorio Vatovec" userId="7a6e68a2-08c9-4d48-85a9-e624d75510b7" providerId="ADAL" clId="{F0F65FA6-E117-415D-A203-6948ECCACCDD}" dt="2020-10-20T20:18:19.903" v="1062" actId="47"/>
        <pc:sldMkLst>
          <pc:docMk/>
          <pc:sldMk cId="4216406448" sldId="341"/>
        </pc:sldMkLst>
      </pc:sldChg>
      <pc:sldChg chg="delSp modSp add mod">
        <pc:chgData name="Varinia Victoria  Osorio Vatovec" userId="7a6e68a2-08c9-4d48-85a9-e624d75510b7" providerId="ADAL" clId="{F0F65FA6-E117-415D-A203-6948ECCACCDD}" dt="2020-10-20T20:21:37.462" v="1084" actId="207"/>
        <pc:sldMkLst>
          <pc:docMk/>
          <pc:sldMk cId="3921874145" sldId="342"/>
        </pc:sldMkLst>
        <pc:spChg chg="del mod">
          <ac:chgData name="Varinia Victoria  Osorio Vatovec" userId="7a6e68a2-08c9-4d48-85a9-e624d75510b7" providerId="ADAL" clId="{F0F65FA6-E117-415D-A203-6948ECCACCDD}" dt="2020-10-20T19:55:19.725" v="870" actId="478"/>
          <ac:spMkLst>
            <pc:docMk/>
            <pc:sldMk cId="3921874145" sldId="342"/>
            <ac:spMk id="4" creationId="{B7B582B9-FC70-42AA-9C56-3981FFD513D7}"/>
          </ac:spMkLst>
        </pc:spChg>
        <pc:graphicFrameChg chg="mod modGraphic">
          <ac:chgData name="Varinia Victoria  Osorio Vatovec" userId="7a6e68a2-08c9-4d48-85a9-e624d75510b7" providerId="ADAL" clId="{F0F65FA6-E117-415D-A203-6948ECCACCDD}" dt="2020-10-20T20:21:37.462" v="1084" actId="207"/>
          <ac:graphicFrameMkLst>
            <pc:docMk/>
            <pc:sldMk cId="3921874145" sldId="342"/>
            <ac:graphicFrameMk id="6" creationId="{75D544FF-68F2-44BB-8F8C-95D3F5BA598C}"/>
          </ac:graphicFrameMkLst>
        </pc:graphicFrameChg>
      </pc:sldChg>
      <pc:sldChg chg="addSp modSp new mod">
        <pc:chgData name="Varinia Victoria  Osorio Vatovec" userId="7a6e68a2-08c9-4d48-85a9-e624d75510b7" providerId="ADAL" clId="{F0F65FA6-E117-415D-A203-6948ECCACCDD}" dt="2020-10-20T20:06:32.733" v="976"/>
        <pc:sldMkLst>
          <pc:docMk/>
          <pc:sldMk cId="988070791" sldId="343"/>
        </pc:sldMkLst>
        <pc:spChg chg="mod">
          <ac:chgData name="Varinia Victoria  Osorio Vatovec" userId="7a6e68a2-08c9-4d48-85a9-e624d75510b7" providerId="ADAL" clId="{F0F65FA6-E117-415D-A203-6948ECCACCDD}" dt="2020-10-20T20:06:32.733" v="976"/>
          <ac:spMkLst>
            <pc:docMk/>
            <pc:sldMk cId="988070791" sldId="343"/>
            <ac:spMk id="2" creationId="{F74B881F-04EA-47F2-BAE0-33C310F2F583}"/>
          </ac:spMkLst>
        </pc:spChg>
        <pc:spChg chg="add mod">
          <ac:chgData name="Varinia Victoria  Osorio Vatovec" userId="7a6e68a2-08c9-4d48-85a9-e624d75510b7" providerId="ADAL" clId="{F0F65FA6-E117-415D-A203-6948ECCACCDD}" dt="2020-10-20T20:06:21.177" v="975" actId="1076"/>
          <ac:spMkLst>
            <pc:docMk/>
            <pc:sldMk cId="988070791" sldId="343"/>
            <ac:spMk id="4" creationId="{A4C7EBBC-93A3-4FD5-B6C3-B8B863373F8A}"/>
          </ac:spMkLst>
        </pc:spChg>
      </pc:sldChg>
      <pc:sldChg chg="delSp modSp add mod">
        <pc:chgData name="Varinia Victoria  Osorio Vatovec" userId="7a6e68a2-08c9-4d48-85a9-e624d75510b7" providerId="ADAL" clId="{F0F65FA6-E117-415D-A203-6948ECCACCDD}" dt="2020-10-20T20:21:31.885" v="1083" actId="207"/>
        <pc:sldMkLst>
          <pc:docMk/>
          <pc:sldMk cId="3767726033" sldId="344"/>
        </pc:sldMkLst>
        <pc:spChg chg="del">
          <ac:chgData name="Varinia Victoria  Osorio Vatovec" userId="7a6e68a2-08c9-4d48-85a9-e624d75510b7" providerId="ADAL" clId="{F0F65FA6-E117-415D-A203-6948ECCACCDD}" dt="2020-10-20T19:57:14.860" v="890" actId="478"/>
          <ac:spMkLst>
            <pc:docMk/>
            <pc:sldMk cId="3767726033" sldId="344"/>
            <ac:spMk id="4" creationId="{B7B582B9-FC70-42AA-9C56-3981FFD513D7}"/>
          </ac:spMkLst>
        </pc:spChg>
        <pc:graphicFrameChg chg="mod modGraphic">
          <ac:chgData name="Varinia Victoria  Osorio Vatovec" userId="7a6e68a2-08c9-4d48-85a9-e624d75510b7" providerId="ADAL" clId="{F0F65FA6-E117-415D-A203-6948ECCACCDD}" dt="2020-10-20T20:21:31.885" v="1083" actId="207"/>
          <ac:graphicFrameMkLst>
            <pc:docMk/>
            <pc:sldMk cId="3767726033" sldId="344"/>
            <ac:graphicFrameMk id="6" creationId="{75D544FF-68F2-44BB-8F8C-95D3F5BA598C}"/>
          </ac:graphicFrameMkLst>
        </pc:graphicFrameChg>
      </pc:sldChg>
      <pc:sldChg chg="delSp modSp add mod">
        <pc:chgData name="Varinia Victoria  Osorio Vatovec" userId="7a6e68a2-08c9-4d48-85a9-e624d75510b7" providerId="ADAL" clId="{F0F65FA6-E117-415D-A203-6948ECCACCDD}" dt="2020-10-20T20:21:26.529" v="1082" actId="207"/>
        <pc:sldMkLst>
          <pc:docMk/>
          <pc:sldMk cId="2363507939" sldId="345"/>
        </pc:sldMkLst>
        <pc:spChg chg="del">
          <ac:chgData name="Varinia Victoria  Osorio Vatovec" userId="7a6e68a2-08c9-4d48-85a9-e624d75510b7" providerId="ADAL" clId="{F0F65FA6-E117-415D-A203-6948ECCACCDD}" dt="2020-10-20T19:58:31.075" v="900" actId="478"/>
          <ac:spMkLst>
            <pc:docMk/>
            <pc:sldMk cId="2363507939" sldId="345"/>
            <ac:spMk id="4" creationId="{B7B582B9-FC70-42AA-9C56-3981FFD513D7}"/>
          </ac:spMkLst>
        </pc:spChg>
        <pc:graphicFrameChg chg="mod modGraphic">
          <ac:chgData name="Varinia Victoria  Osorio Vatovec" userId="7a6e68a2-08c9-4d48-85a9-e624d75510b7" providerId="ADAL" clId="{F0F65FA6-E117-415D-A203-6948ECCACCDD}" dt="2020-10-20T20:21:26.529" v="1082" actId="207"/>
          <ac:graphicFrameMkLst>
            <pc:docMk/>
            <pc:sldMk cId="2363507939" sldId="345"/>
            <ac:graphicFrameMk id="6" creationId="{75D544FF-68F2-44BB-8F8C-95D3F5BA598C}"/>
          </ac:graphicFrameMkLst>
        </pc:graphicFrameChg>
      </pc:sldChg>
      <pc:sldChg chg="delSp modSp add mod">
        <pc:chgData name="Varinia Victoria  Osorio Vatovec" userId="7a6e68a2-08c9-4d48-85a9-e624d75510b7" providerId="ADAL" clId="{F0F65FA6-E117-415D-A203-6948ECCACCDD}" dt="2020-10-20T20:21:21.301" v="1081" actId="207"/>
        <pc:sldMkLst>
          <pc:docMk/>
          <pc:sldMk cId="751973052" sldId="346"/>
        </pc:sldMkLst>
        <pc:spChg chg="del">
          <ac:chgData name="Varinia Victoria  Osorio Vatovec" userId="7a6e68a2-08c9-4d48-85a9-e624d75510b7" providerId="ADAL" clId="{F0F65FA6-E117-415D-A203-6948ECCACCDD}" dt="2020-10-20T19:59:03.980" v="906" actId="478"/>
          <ac:spMkLst>
            <pc:docMk/>
            <pc:sldMk cId="751973052" sldId="346"/>
            <ac:spMk id="4" creationId="{B7B582B9-FC70-42AA-9C56-3981FFD513D7}"/>
          </ac:spMkLst>
        </pc:spChg>
        <pc:graphicFrameChg chg="mod modGraphic">
          <ac:chgData name="Varinia Victoria  Osorio Vatovec" userId="7a6e68a2-08c9-4d48-85a9-e624d75510b7" providerId="ADAL" clId="{F0F65FA6-E117-415D-A203-6948ECCACCDD}" dt="2020-10-20T20:21:21.301" v="1081" actId="207"/>
          <ac:graphicFrameMkLst>
            <pc:docMk/>
            <pc:sldMk cId="751973052" sldId="346"/>
            <ac:graphicFrameMk id="6" creationId="{75D544FF-68F2-44BB-8F8C-95D3F5BA598C}"/>
          </ac:graphicFrameMkLst>
        </pc:graphicFrameChg>
      </pc:sldChg>
      <pc:sldChg chg="delSp modSp add mod">
        <pc:chgData name="Varinia Victoria  Osorio Vatovec" userId="7a6e68a2-08c9-4d48-85a9-e624d75510b7" providerId="ADAL" clId="{F0F65FA6-E117-415D-A203-6948ECCACCDD}" dt="2020-10-20T20:21:15.013" v="1080" actId="207"/>
        <pc:sldMkLst>
          <pc:docMk/>
          <pc:sldMk cId="3189213568" sldId="347"/>
        </pc:sldMkLst>
        <pc:spChg chg="del">
          <ac:chgData name="Varinia Victoria  Osorio Vatovec" userId="7a6e68a2-08c9-4d48-85a9-e624d75510b7" providerId="ADAL" clId="{F0F65FA6-E117-415D-A203-6948ECCACCDD}" dt="2020-10-20T20:00:10.010" v="918" actId="478"/>
          <ac:spMkLst>
            <pc:docMk/>
            <pc:sldMk cId="3189213568" sldId="347"/>
            <ac:spMk id="4" creationId="{B7B582B9-FC70-42AA-9C56-3981FFD513D7}"/>
          </ac:spMkLst>
        </pc:spChg>
        <pc:graphicFrameChg chg="mod modGraphic">
          <ac:chgData name="Varinia Victoria  Osorio Vatovec" userId="7a6e68a2-08c9-4d48-85a9-e624d75510b7" providerId="ADAL" clId="{F0F65FA6-E117-415D-A203-6948ECCACCDD}" dt="2020-10-20T20:21:15.013" v="1080" actId="207"/>
          <ac:graphicFrameMkLst>
            <pc:docMk/>
            <pc:sldMk cId="3189213568" sldId="347"/>
            <ac:graphicFrameMk id="6" creationId="{75D544FF-68F2-44BB-8F8C-95D3F5BA598C}"/>
          </ac:graphicFrameMkLst>
        </pc:graphicFrameChg>
      </pc:sldChg>
      <pc:sldChg chg="delSp modSp add mod">
        <pc:chgData name="Varinia Victoria  Osorio Vatovec" userId="7a6e68a2-08c9-4d48-85a9-e624d75510b7" providerId="ADAL" clId="{F0F65FA6-E117-415D-A203-6948ECCACCDD}" dt="2020-10-20T20:21:10.220" v="1079" actId="207"/>
        <pc:sldMkLst>
          <pc:docMk/>
          <pc:sldMk cId="1380662823" sldId="348"/>
        </pc:sldMkLst>
        <pc:spChg chg="del">
          <ac:chgData name="Varinia Victoria  Osorio Vatovec" userId="7a6e68a2-08c9-4d48-85a9-e624d75510b7" providerId="ADAL" clId="{F0F65FA6-E117-415D-A203-6948ECCACCDD}" dt="2020-10-20T20:01:09.837" v="928" actId="478"/>
          <ac:spMkLst>
            <pc:docMk/>
            <pc:sldMk cId="1380662823" sldId="348"/>
            <ac:spMk id="4" creationId="{B7B582B9-FC70-42AA-9C56-3981FFD513D7}"/>
          </ac:spMkLst>
        </pc:spChg>
        <pc:graphicFrameChg chg="mod modGraphic">
          <ac:chgData name="Varinia Victoria  Osorio Vatovec" userId="7a6e68a2-08c9-4d48-85a9-e624d75510b7" providerId="ADAL" clId="{F0F65FA6-E117-415D-A203-6948ECCACCDD}" dt="2020-10-20T20:21:10.220" v="1079" actId="207"/>
          <ac:graphicFrameMkLst>
            <pc:docMk/>
            <pc:sldMk cId="1380662823" sldId="348"/>
            <ac:graphicFrameMk id="6" creationId="{75D544FF-68F2-44BB-8F8C-95D3F5BA598C}"/>
          </ac:graphicFrameMkLst>
        </pc:graphicFrameChg>
      </pc:sldChg>
      <pc:sldChg chg="modSp add mod">
        <pc:chgData name="Varinia Victoria  Osorio Vatovec" userId="7a6e68a2-08c9-4d48-85a9-e624d75510b7" providerId="ADAL" clId="{F0F65FA6-E117-415D-A203-6948ECCACCDD}" dt="2020-10-20T20:21:04.076" v="1078" actId="207"/>
        <pc:sldMkLst>
          <pc:docMk/>
          <pc:sldMk cId="2950903219" sldId="349"/>
        </pc:sldMkLst>
        <pc:graphicFrameChg chg="mod modGraphic">
          <ac:chgData name="Varinia Victoria  Osorio Vatovec" userId="7a6e68a2-08c9-4d48-85a9-e624d75510b7" providerId="ADAL" clId="{F0F65FA6-E117-415D-A203-6948ECCACCDD}" dt="2020-10-20T20:21:04.076" v="1078" actId="207"/>
          <ac:graphicFrameMkLst>
            <pc:docMk/>
            <pc:sldMk cId="2950903219" sldId="349"/>
            <ac:graphicFrameMk id="6" creationId="{75D544FF-68F2-44BB-8F8C-95D3F5BA598C}"/>
          </ac:graphicFrameMkLst>
        </pc:graphicFrameChg>
      </pc:sldChg>
      <pc:sldChg chg="modSp add mod">
        <pc:chgData name="Varinia Victoria  Osorio Vatovec" userId="7a6e68a2-08c9-4d48-85a9-e624d75510b7" providerId="ADAL" clId="{F0F65FA6-E117-415D-A203-6948ECCACCDD}" dt="2020-10-20T20:20:57.861" v="1077" actId="207"/>
        <pc:sldMkLst>
          <pc:docMk/>
          <pc:sldMk cId="3417167688" sldId="350"/>
        </pc:sldMkLst>
        <pc:graphicFrameChg chg="modGraphic">
          <ac:chgData name="Varinia Victoria  Osorio Vatovec" userId="7a6e68a2-08c9-4d48-85a9-e624d75510b7" providerId="ADAL" clId="{F0F65FA6-E117-415D-A203-6948ECCACCDD}" dt="2020-10-20T20:20:57.861" v="1077" actId="207"/>
          <ac:graphicFrameMkLst>
            <pc:docMk/>
            <pc:sldMk cId="3417167688" sldId="350"/>
            <ac:graphicFrameMk id="6" creationId="{75D544FF-68F2-44BB-8F8C-95D3F5BA598C}"/>
          </ac:graphicFrameMkLst>
        </pc:graphicFrameChg>
      </pc:sldChg>
      <pc:sldChg chg="modSp add mod">
        <pc:chgData name="Varinia Victoria  Osorio Vatovec" userId="7a6e68a2-08c9-4d48-85a9-e624d75510b7" providerId="ADAL" clId="{F0F65FA6-E117-415D-A203-6948ECCACCDD}" dt="2020-10-20T20:20:51.946" v="1076" actId="207"/>
        <pc:sldMkLst>
          <pc:docMk/>
          <pc:sldMk cId="367577101" sldId="351"/>
        </pc:sldMkLst>
        <pc:graphicFrameChg chg="modGraphic">
          <ac:chgData name="Varinia Victoria  Osorio Vatovec" userId="7a6e68a2-08c9-4d48-85a9-e624d75510b7" providerId="ADAL" clId="{F0F65FA6-E117-415D-A203-6948ECCACCDD}" dt="2020-10-20T20:20:51.946" v="1076" actId="207"/>
          <ac:graphicFrameMkLst>
            <pc:docMk/>
            <pc:sldMk cId="367577101" sldId="351"/>
            <ac:graphicFrameMk id="6" creationId="{75D544FF-68F2-44BB-8F8C-95D3F5BA598C}"/>
          </ac:graphicFrameMkLst>
        </pc:graphicFrameChg>
      </pc:sldChg>
      <pc:sldChg chg="modSp add mod">
        <pc:chgData name="Varinia Victoria  Osorio Vatovec" userId="7a6e68a2-08c9-4d48-85a9-e624d75510b7" providerId="ADAL" clId="{F0F65FA6-E117-415D-A203-6948ECCACCDD}" dt="2020-10-20T20:20:39.713" v="1074" actId="207"/>
        <pc:sldMkLst>
          <pc:docMk/>
          <pc:sldMk cId="3817395594" sldId="352"/>
        </pc:sldMkLst>
        <pc:graphicFrameChg chg="mod modGraphic">
          <ac:chgData name="Varinia Victoria  Osorio Vatovec" userId="7a6e68a2-08c9-4d48-85a9-e624d75510b7" providerId="ADAL" clId="{F0F65FA6-E117-415D-A203-6948ECCACCDD}" dt="2020-10-20T20:20:39.713" v="1074" actId="207"/>
          <ac:graphicFrameMkLst>
            <pc:docMk/>
            <pc:sldMk cId="3817395594" sldId="352"/>
            <ac:graphicFrameMk id="6" creationId="{75D544FF-68F2-44BB-8F8C-95D3F5BA598C}"/>
          </ac:graphicFrameMkLst>
        </pc:graphicFrameChg>
      </pc:sldChg>
      <pc:sldChg chg="add del">
        <pc:chgData name="Varinia Victoria  Osorio Vatovec" userId="7a6e68a2-08c9-4d48-85a9-e624d75510b7" providerId="ADAL" clId="{F0F65FA6-E117-415D-A203-6948ECCACCDD}" dt="2020-10-20T20:05:23.129" v="958" actId="2696"/>
        <pc:sldMkLst>
          <pc:docMk/>
          <pc:sldMk cId="1253852728" sldId="353"/>
        </pc:sldMkLst>
      </pc:sldChg>
      <pc:sldChg chg="delSp modSp add mod">
        <pc:chgData name="Varinia Victoria  Osorio Vatovec" userId="7a6e68a2-08c9-4d48-85a9-e624d75510b7" providerId="ADAL" clId="{F0F65FA6-E117-415D-A203-6948ECCACCDD}" dt="2020-10-20T20:20:21.600" v="1072" actId="1076"/>
        <pc:sldMkLst>
          <pc:docMk/>
          <pc:sldMk cId="1888008060" sldId="353"/>
        </pc:sldMkLst>
        <pc:spChg chg="del">
          <ac:chgData name="Varinia Victoria  Osorio Vatovec" userId="7a6e68a2-08c9-4d48-85a9-e624d75510b7" providerId="ADAL" clId="{F0F65FA6-E117-415D-A203-6948ECCACCDD}" dt="2020-10-20T20:13:10.793" v="1023" actId="478"/>
          <ac:spMkLst>
            <pc:docMk/>
            <pc:sldMk cId="1888008060" sldId="353"/>
            <ac:spMk id="4" creationId="{1959B747-18E6-4180-9DC9-31E264927880}"/>
          </ac:spMkLst>
        </pc:spChg>
        <pc:graphicFrameChg chg="mod modGraphic">
          <ac:chgData name="Varinia Victoria  Osorio Vatovec" userId="7a6e68a2-08c9-4d48-85a9-e624d75510b7" providerId="ADAL" clId="{F0F65FA6-E117-415D-A203-6948ECCACCDD}" dt="2020-10-20T20:20:21.600" v="1072" actId="1076"/>
          <ac:graphicFrameMkLst>
            <pc:docMk/>
            <pc:sldMk cId="1888008060" sldId="353"/>
            <ac:graphicFrameMk id="6" creationId="{44101E59-DE28-4517-A0E9-BF76AD2D3468}"/>
          </ac:graphicFrameMkLst>
        </pc:graphicFrameChg>
      </pc:sldChg>
      <pc:sldChg chg="add del">
        <pc:chgData name="Varinia Victoria  Osorio Vatovec" userId="7a6e68a2-08c9-4d48-85a9-e624d75510b7" providerId="ADAL" clId="{F0F65FA6-E117-415D-A203-6948ECCACCDD}" dt="2020-10-20T20:05:26.164" v="959" actId="2696"/>
        <pc:sldMkLst>
          <pc:docMk/>
          <pc:sldMk cId="2757362930" sldId="354"/>
        </pc:sldMkLst>
      </pc:sldChg>
      <pc:sldChg chg="delSp modSp add mod">
        <pc:chgData name="Varinia Victoria  Osorio Vatovec" userId="7a6e68a2-08c9-4d48-85a9-e624d75510b7" providerId="ADAL" clId="{F0F65FA6-E117-415D-A203-6948ECCACCDD}" dt="2020-10-20T20:18:09.693" v="1052" actId="207"/>
        <pc:sldMkLst>
          <pc:docMk/>
          <pc:sldMk cId="4108302742" sldId="354"/>
        </pc:sldMkLst>
        <pc:spChg chg="del">
          <ac:chgData name="Varinia Victoria  Osorio Vatovec" userId="7a6e68a2-08c9-4d48-85a9-e624d75510b7" providerId="ADAL" clId="{F0F65FA6-E117-415D-A203-6948ECCACCDD}" dt="2020-10-20T20:17:35.193" v="1044" actId="478"/>
          <ac:spMkLst>
            <pc:docMk/>
            <pc:sldMk cId="4108302742" sldId="354"/>
            <ac:spMk id="3" creationId="{75CE2DBD-B3A5-46FC-8C19-7FC32D190CF4}"/>
          </ac:spMkLst>
        </pc:spChg>
        <pc:graphicFrameChg chg="mod modGraphic">
          <ac:chgData name="Varinia Victoria  Osorio Vatovec" userId="7a6e68a2-08c9-4d48-85a9-e624d75510b7" providerId="ADAL" clId="{F0F65FA6-E117-415D-A203-6948ECCACCDD}" dt="2020-10-20T20:18:09.693" v="1052" actId="207"/>
          <ac:graphicFrameMkLst>
            <pc:docMk/>
            <pc:sldMk cId="4108302742" sldId="354"/>
            <ac:graphicFrameMk id="5" creationId="{DC93A631-B8C9-4901-9C34-C7D398B83A66}"/>
          </ac:graphicFrameMkLst>
        </pc:graphicFrameChg>
      </pc:sldChg>
    </pc:docChg>
  </pc:docChgLst>
  <pc:docChgLst>
    <pc:chgData name="Varinia Victoria  Osorio Vatovec" userId="7a6e68a2-08c9-4d48-85a9-e624d75510b7" providerId="ADAL" clId="{BE82FBF4-5F79-4B30-99B6-5622106E995D}"/>
    <pc:docChg chg="undo custSel addSld delSld modSld sldOrd">
      <pc:chgData name="Varinia Victoria  Osorio Vatovec" userId="7a6e68a2-08c9-4d48-85a9-e624d75510b7" providerId="ADAL" clId="{BE82FBF4-5F79-4B30-99B6-5622106E995D}" dt="2020-10-21T21:54:56.130" v="630" actId="47"/>
      <pc:docMkLst>
        <pc:docMk/>
      </pc:docMkLst>
      <pc:sldChg chg="modSp mod">
        <pc:chgData name="Varinia Victoria  Osorio Vatovec" userId="7a6e68a2-08c9-4d48-85a9-e624d75510b7" providerId="ADAL" clId="{BE82FBF4-5F79-4B30-99B6-5622106E995D}" dt="2020-10-21T20:44:08.418" v="10" actId="20577"/>
        <pc:sldMkLst>
          <pc:docMk/>
          <pc:sldMk cId="2274239301" sldId="291"/>
        </pc:sldMkLst>
        <pc:spChg chg="mod">
          <ac:chgData name="Varinia Victoria  Osorio Vatovec" userId="7a6e68a2-08c9-4d48-85a9-e624d75510b7" providerId="ADAL" clId="{BE82FBF4-5F79-4B30-99B6-5622106E995D}" dt="2020-10-21T20:44:08.418" v="10" actId="20577"/>
          <ac:spMkLst>
            <pc:docMk/>
            <pc:sldMk cId="2274239301" sldId="291"/>
            <ac:spMk id="3" creationId="{CF0CD9A3-06E7-4D33-A9E1-9EC3787E7F55}"/>
          </ac:spMkLst>
        </pc:spChg>
      </pc:sldChg>
      <pc:sldChg chg="del">
        <pc:chgData name="Varinia Victoria  Osorio Vatovec" userId="7a6e68a2-08c9-4d48-85a9-e624d75510b7" providerId="ADAL" clId="{BE82FBF4-5F79-4B30-99B6-5622106E995D}" dt="2020-10-21T21:54:45.637" v="622" actId="47"/>
        <pc:sldMkLst>
          <pc:docMk/>
          <pc:sldMk cId="982775102" sldId="313"/>
        </pc:sldMkLst>
      </pc:sldChg>
      <pc:sldChg chg="del ord">
        <pc:chgData name="Varinia Victoria  Osorio Vatovec" userId="7a6e68a2-08c9-4d48-85a9-e624d75510b7" providerId="ADAL" clId="{BE82FBF4-5F79-4B30-99B6-5622106E995D}" dt="2020-10-21T21:54:53.401" v="628" actId="47"/>
        <pc:sldMkLst>
          <pc:docMk/>
          <pc:sldMk cId="1976225132" sldId="314"/>
        </pc:sldMkLst>
      </pc:sldChg>
      <pc:sldChg chg="del">
        <pc:chgData name="Varinia Victoria  Osorio Vatovec" userId="7a6e68a2-08c9-4d48-85a9-e624d75510b7" providerId="ADAL" clId="{BE82FBF4-5F79-4B30-99B6-5622106E995D}" dt="2020-10-21T21:54:47.330" v="624" actId="47"/>
        <pc:sldMkLst>
          <pc:docMk/>
          <pc:sldMk cId="2453038715" sldId="315"/>
        </pc:sldMkLst>
      </pc:sldChg>
      <pc:sldChg chg="del">
        <pc:chgData name="Varinia Victoria  Osorio Vatovec" userId="7a6e68a2-08c9-4d48-85a9-e624d75510b7" providerId="ADAL" clId="{BE82FBF4-5F79-4B30-99B6-5622106E995D}" dt="2020-10-21T21:54:54.546" v="629" actId="47"/>
        <pc:sldMkLst>
          <pc:docMk/>
          <pc:sldMk cId="460201136" sldId="316"/>
        </pc:sldMkLst>
      </pc:sldChg>
      <pc:sldChg chg="del">
        <pc:chgData name="Varinia Victoria  Osorio Vatovec" userId="7a6e68a2-08c9-4d48-85a9-e624d75510b7" providerId="ADAL" clId="{BE82FBF4-5F79-4B30-99B6-5622106E995D}" dt="2020-10-21T21:54:46.732" v="623" actId="47"/>
        <pc:sldMkLst>
          <pc:docMk/>
          <pc:sldMk cId="1667423347" sldId="317"/>
        </pc:sldMkLst>
      </pc:sldChg>
      <pc:sldChg chg="del">
        <pc:chgData name="Varinia Victoria  Osorio Vatovec" userId="7a6e68a2-08c9-4d48-85a9-e624d75510b7" providerId="ADAL" clId="{BE82FBF4-5F79-4B30-99B6-5622106E995D}" dt="2020-10-21T21:54:48.458" v="625" actId="47"/>
        <pc:sldMkLst>
          <pc:docMk/>
          <pc:sldMk cId="3175443000" sldId="318"/>
        </pc:sldMkLst>
      </pc:sldChg>
      <pc:sldChg chg="del">
        <pc:chgData name="Varinia Victoria  Osorio Vatovec" userId="7a6e68a2-08c9-4d48-85a9-e624d75510b7" providerId="ADAL" clId="{BE82FBF4-5F79-4B30-99B6-5622106E995D}" dt="2020-10-21T21:54:27.063" v="591" actId="47"/>
        <pc:sldMkLst>
          <pc:docMk/>
          <pc:sldMk cId="363292840" sldId="319"/>
        </pc:sldMkLst>
      </pc:sldChg>
      <pc:sldChg chg="del">
        <pc:chgData name="Varinia Victoria  Osorio Vatovec" userId="7a6e68a2-08c9-4d48-85a9-e624d75510b7" providerId="ADAL" clId="{BE82FBF4-5F79-4B30-99B6-5622106E995D}" dt="2020-10-21T21:54:27.235" v="592" actId="47"/>
        <pc:sldMkLst>
          <pc:docMk/>
          <pc:sldMk cId="4068625869" sldId="320"/>
        </pc:sldMkLst>
      </pc:sldChg>
      <pc:sldChg chg="del">
        <pc:chgData name="Varinia Victoria  Osorio Vatovec" userId="7a6e68a2-08c9-4d48-85a9-e624d75510b7" providerId="ADAL" clId="{BE82FBF4-5F79-4B30-99B6-5622106E995D}" dt="2020-10-21T21:54:27.454" v="593" actId="47"/>
        <pc:sldMkLst>
          <pc:docMk/>
          <pc:sldMk cId="1276934941" sldId="321"/>
        </pc:sldMkLst>
      </pc:sldChg>
      <pc:sldChg chg="del">
        <pc:chgData name="Varinia Victoria  Osorio Vatovec" userId="7a6e68a2-08c9-4d48-85a9-e624d75510b7" providerId="ADAL" clId="{BE82FBF4-5F79-4B30-99B6-5622106E995D}" dt="2020-10-21T21:54:27.688" v="594" actId="47"/>
        <pc:sldMkLst>
          <pc:docMk/>
          <pc:sldMk cId="400835052" sldId="322"/>
        </pc:sldMkLst>
      </pc:sldChg>
      <pc:sldChg chg="del">
        <pc:chgData name="Varinia Victoria  Osorio Vatovec" userId="7a6e68a2-08c9-4d48-85a9-e624d75510b7" providerId="ADAL" clId="{BE82FBF4-5F79-4B30-99B6-5622106E995D}" dt="2020-10-21T21:54:28.960" v="595" actId="47"/>
        <pc:sldMkLst>
          <pc:docMk/>
          <pc:sldMk cId="1500876953" sldId="323"/>
        </pc:sldMkLst>
      </pc:sldChg>
      <pc:sldChg chg="del">
        <pc:chgData name="Varinia Victoria  Osorio Vatovec" userId="7a6e68a2-08c9-4d48-85a9-e624d75510b7" providerId="ADAL" clId="{BE82FBF4-5F79-4B30-99B6-5622106E995D}" dt="2020-10-21T21:54:29.165" v="596" actId="47"/>
        <pc:sldMkLst>
          <pc:docMk/>
          <pc:sldMk cId="1310912229" sldId="324"/>
        </pc:sldMkLst>
      </pc:sldChg>
      <pc:sldChg chg="del">
        <pc:chgData name="Varinia Victoria  Osorio Vatovec" userId="7a6e68a2-08c9-4d48-85a9-e624d75510b7" providerId="ADAL" clId="{BE82FBF4-5F79-4B30-99B6-5622106E995D}" dt="2020-10-21T21:54:29.358" v="597" actId="47"/>
        <pc:sldMkLst>
          <pc:docMk/>
          <pc:sldMk cId="2242794921" sldId="325"/>
        </pc:sldMkLst>
      </pc:sldChg>
      <pc:sldChg chg="del">
        <pc:chgData name="Varinia Victoria  Osorio Vatovec" userId="7a6e68a2-08c9-4d48-85a9-e624d75510b7" providerId="ADAL" clId="{BE82FBF4-5F79-4B30-99B6-5622106E995D}" dt="2020-10-21T21:54:30.431" v="598" actId="47"/>
        <pc:sldMkLst>
          <pc:docMk/>
          <pc:sldMk cId="696630927" sldId="326"/>
        </pc:sldMkLst>
      </pc:sldChg>
      <pc:sldChg chg="del">
        <pc:chgData name="Varinia Victoria  Osorio Vatovec" userId="7a6e68a2-08c9-4d48-85a9-e624d75510b7" providerId="ADAL" clId="{BE82FBF4-5F79-4B30-99B6-5622106E995D}" dt="2020-10-21T21:54:30.645" v="599" actId="47"/>
        <pc:sldMkLst>
          <pc:docMk/>
          <pc:sldMk cId="3169669331" sldId="327"/>
        </pc:sldMkLst>
      </pc:sldChg>
      <pc:sldChg chg="del">
        <pc:chgData name="Varinia Victoria  Osorio Vatovec" userId="7a6e68a2-08c9-4d48-85a9-e624d75510b7" providerId="ADAL" clId="{BE82FBF4-5F79-4B30-99B6-5622106E995D}" dt="2020-10-21T21:54:30.861" v="600" actId="47"/>
        <pc:sldMkLst>
          <pc:docMk/>
          <pc:sldMk cId="212716642" sldId="328"/>
        </pc:sldMkLst>
      </pc:sldChg>
      <pc:sldChg chg="del">
        <pc:chgData name="Varinia Victoria  Osorio Vatovec" userId="7a6e68a2-08c9-4d48-85a9-e624d75510b7" providerId="ADAL" clId="{BE82FBF4-5F79-4B30-99B6-5622106E995D}" dt="2020-10-21T21:54:31.064" v="601" actId="47"/>
        <pc:sldMkLst>
          <pc:docMk/>
          <pc:sldMk cId="3396176906" sldId="329"/>
        </pc:sldMkLst>
      </pc:sldChg>
      <pc:sldChg chg="del">
        <pc:chgData name="Varinia Victoria  Osorio Vatovec" userId="7a6e68a2-08c9-4d48-85a9-e624d75510b7" providerId="ADAL" clId="{BE82FBF4-5F79-4B30-99B6-5622106E995D}" dt="2020-10-21T21:54:32.087" v="602" actId="47"/>
        <pc:sldMkLst>
          <pc:docMk/>
          <pc:sldMk cId="217103485" sldId="330"/>
        </pc:sldMkLst>
      </pc:sldChg>
      <pc:sldChg chg="del">
        <pc:chgData name="Varinia Victoria  Osorio Vatovec" userId="7a6e68a2-08c9-4d48-85a9-e624d75510b7" providerId="ADAL" clId="{BE82FBF4-5F79-4B30-99B6-5622106E995D}" dt="2020-10-21T21:54:32.284" v="603" actId="47"/>
        <pc:sldMkLst>
          <pc:docMk/>
          <pc:sldMk cId="3020503089" sldId="331"/>
        </pc:sldMkLst>
      </pc:sldChg>
      <pc:sldChg chg="del">
        <pc:chgData name="Varinia Victoria  Osorio Vatovec" userId="7a6e68a2-08c9-4d48-85a9-e624d75510b7" providerId="ADAL" clId="{BE82FBF4-5F79-4B30-99B6-5622106E995D}" dt="2020-10-21T21:54:32.487" v="604" actId="47"/>
        <pc:sldMkLst>
          <pc:docMk/>
          <pc:sldMk cId="3792285258" sldId="332"/>
        </pc:sldMkLst>
      </pc:sldChg>
      <pc:sldChg chg="del">
        <pc:chgData name="Varinia Victoria  Osorio Vatovec" userId="7a6e68a2-08c9-4d48-85a9-e624d75510b7" providerId="ADAL" clId="{BE82FBF4-5F79-4B30-99B6-5622106E995D}" dt="2020-10-21T21:54:32.754" v="605" actId="47"/>
        <pc:sldMkLst>
          <pc:docMk/>
          <pc:sldMk cId="2112724460" sldId="333"/>
        </pc:sldMkLst>
      </pc:sldChg>
      <pc:sldChg chg="del">
        <pc:chgData name="Varinia Victoria  Osorio Vatovec" userId="7a6e68a2-08c9-4d48-85a9-e624d75510b7" providerId="ADAL" clId="{BE82FBF4-5F79-4B30-99B6-5622106E995D}" dt="2020-10-21T21:54:34.857" v="606" actId="47"/>
        <pc:sldMkLst>
          <pc:docMk/>
          <pc:sldMk cId="3560050083" sldId="334"/>
        </pc:sldMkLst>
      </pc:sldChg>
      <pc:sldChg chg="del">
        <pc:chgData name="Varinia Victoria  Osorio Vatovec" userId="7a6e68a2-08c9-4d48-85a9-e624d75510b7" providerId="ADAL" clId="{BE82FBF4-5F79-4B30-99B6-5622106E995D}" dt="2020-10-21T21:54:35.076" v="607" actId="47"/>
        <pc:sldMkLst>
          <pc:docMk/>
          <pc:sldMk cId="619950669" sldId="335"/>
        </pc:sldMkLst>
      </pc:sldChg>
      <pc:sldChg chg="del">
        <pc:chgData name="Varinia Victoria  Osorio Vatovec" userId="7a6e68a2-08c9-4d48-85a9-e624d75510b7" providerId="ADAL" clId="{BE82FBF4-5F79-4B30-99B6-5622106E995D}" dt="2020-10-21T21:54:41.160" v="619" actId="47"/>
        <pc:sldMkLst>
          <pc:docMk/>
          <pc:sldMk cId="3792697452" sldId="336"/>
        </pc:sldMkLst>
      </pc:sldChg>
      <pc:sldChg chg="del">
        <pc:chgData name="Varinia Victoria  Osorio Vatovec" userId="7a6e68a2-08c9-4d48-85a9-e624d75510b7" providerId="ADAL" clId="{BE82FBF4-5F79-4B30-99B6-5622106E995D}" dt="2020-10-21T21:54:43.068" v="621" actId="47"/>
        <pc:sldMkLst>
          <pc:docMk/>
          <pc:sldMk cId="1048377016" sldId="337"/>
        </pc:sldMkLst>
      </pc:sldChg>
      <pc:sldChg chg="del">
        <pc:chgData name="Varinia Victoria  Osorio Vatovec" userId="7a6e68a2-08c9-4d48-85a9-e624d75510b7" providerId="ADAL" clId="{BE82FBF4-5F79-4B30-99B6-5622106E995D}" dt="2020-10-21T21:54:35.310" v="608" actId="47"/>
        <pc:sldMkLst>
          <pc:docMk/>
          <pc:sldMk cId="3921874145" sldId="342"/>
        </pc:sldMkLst>
      </pc:sldChg>
      <pc:sldChg chg="del">
        <pc:chgData name="Varinia Victoria  Osorio Vatovec" userId="7a6e68a2-08c9-4d48-85a9-e624d75510b7" providerId="ADAL" clId="{BE82FBF4-5F79-4B30-99B6-5622106E995D}" dt="2020-10-21T21:54:40.977" v="618" actId="47"/>
        <pc:sldMkLst>
          <pc:docMk/>
          <pc:sldMk cId="988070791" sldId="343"/>
        </pc:sldMkLst>
      </pc:sldChg>
      <pc:sldChg chg="del">
        <pc:chgData name="Varinia Victoria  Osorio Vatovec" userId="7a6e68a2-08c9-4d48-85a9-e624d75510b7" providerId="ADAL" clId="{BE82FBF4-5F79-4B30-99B6-5622106E995D}" dt="2020-10-21T21:54:36.757" v="609" actId="47"/>
        <pc:sldMkLst>
          <pc:docMk/>
          <pc:sldMk cId="3767726033" sldId="344"/>
        </pc:sldMkLst>
      </pc:sldChg>
      <pc:sldChg chg="del">
        <pc:chgData name="Varinia Victoria  Osorio Vatovec" userId="7a6e68a2-08c9-4d48-85a9-e624d75510b7" providerId="ADAL" clId="{BE82FBF4-5F79-4B30-99B6-5622106E995D}" dt="2020-10-21T21:54:36.998" v="610" actId="47"/>
        <pc:sldMkLst>
          <pc:docMk/>
          <pc:sldMk cId="2363507939" sldId="345"/>
        </pc:sldMkLst>
      </pc:sldChg>
      <pc:sldChg chg="del">
        <pc:chgData name="Varinia Victoria  Osorio Vatovec" userId="7a6e68a2-08c9-4d48-85a9-e624d75510b7" providerId="ADAL" clId="{BE82FBF4-5F79-4B30-99B6-5622106E995D}" dt="2020-10-21T21:54:38.496" v="611" actId="47"/>
        <pc:sldMkLst>
          <pc:docMk/>
          <pc:sldMk cId="751973052" sldId="346"/>
        </pc:sldMkLst>
      </pc:sldChg>
      <pc:sldChg chg="del">
        <pc:chgData name="Varinia Victoria  Osorio Vatovec" userId="7a6e68a2-08c9-4d48-85a9-e624d75510b7" providerId="ADAL" clId="{BE82FBF4-5F79-4B30-99B6-5622106E995D}" dt="2020-10-21T21:54:38.746" v="612" actId="47"/>
        <pc:sldMkLst>
          <pc:docMk/>
          <pc:sldMk cId="3189213568" sldId="347"/>
        </pc:sldMkLst>
      </pc:sldChg>
      <pc:sldChg chg="del">
        <pc:chgData name="Varinia Victoria  Osorio Vatovec" userId="7a6e68a2-08c9-4d48-85a9-e624d75510b7" providerId="ADAL" clId="{BE82FBF4-5F79-4B30-99B6-5622106E995D}" dt="2020-10-21T21:54:38.922" v="613" actId="47"/>
        <pc:sldMkLst>
          <pc:docMk/>
          <pc:sldMk cId="1380662823" sldId="348"/>
        </pc:sldMkLst>
      </pc:sldChg>
      <pc:sldChg chg="del">
        <pc:chgData name="Varinia Victoria  Osorio Vatovec" userId="7a6e68a2-08c9-4d48-85a9-e624d75510b7" providerId="ADAL" clId="{BE82FBF4-5F79-4B30-99B6-5622106E995D}" dt="2020-10-21T21:54:39.111" v="614" actId="47"/>
        <pc:sldMkLst>
          <pc:docMk/>
          <pc:sldMk cId="2950903219" sldId="349"/>
        </pc:sldMkLst>
      </pc:sldChg>
      <pc:sldChg chg="del">
        <pc:chgData name="Varinia Victoria  Osorio Vatovec" userId="7a6e68a2-08c9-4d48-85a9-e624d75510b7" providerId="ADAL" clId="{BE82FBF4-5F79-4B30-99B6-5622106E995D}" dt="2020-10-21T21:54:39.313" v="615" actId="47"/>
        <pc:sldMkLst>
          <pc:docMk/>
          <pc:sldMk cId="3417167688" sldId="350"/>
        </pc:sldMkLst>
      </pc:sldChg>
      <pc:sldChg chg="del">
        <pc:chgData name="Varinia Victoria  Osorio Vatovec" userId="7a6e68a2-08c9-4d48-85a9-e624d75510b7" providerId="ADAL" clId="{BE82FBF4-5F79-4B30-99B6-5622106E995D}" dt="2020-10-21T21:54:40.615" v="616" actId="47"/>
        <pc:sldMkLst>
          <pc:docMk/>
          <pc:sldMk cId="367577101" sldId="351"/>
        </pc:sldMkLst>
      </pc:sldChg>
      <pc:sldChg chg="del">
        <pc:chgData name="Varinia Victoria  Osorio Vatovec" userId="7a6e68a2-08c9-4d48-85a9-e624d75510b7" providerId="ADAL" clId="{BE82FBF4-5F79-4B30-99B6-5622106E995D}" dt="2020-10-21T21:54:40.771" v="617" actId="47"/>
        <pc:sldMkLst>
          <pc:docMk/>
          <pc:sldMk cId="3817395594" sldId="352"/>
        </pc:sldMkLst>
      </pc:sldChg>
      <pc:sldChg chg="del">
        <pc:chgData name="Varinia Victoria  Osorio Vatovec" userId="7a6e68a2-08c9-4d48-85a9-e624d75510b7" providerId="ADAL" clId="{BE82FBF4-5F79-4B30-99B6-5622106E995D}" dt="2020-10-21T21:54:41.347" v="620" actId="47"/>
        <pc:sldMkLst>
          <pc:docMk/>
          <pc:sldMk cId="1888008060" sldId="353"/>
        </pc:sldMkLst>
      </pc:sldChg>
      <pc:sldChg chg="del">
        <pc:chgData name="Varinia Victoria  Osorio Vatovec" userId="7a6e68a2-08c9-4d48-85a9-e624d75510b7" providerId="ADAL" clId="{BE82FBF4-5F79-4B30-99B6-5622106E995D}" dt="2020-10-21T21:54:49.254" v="626" actId="47"/>
        <pc:sldMkLst>
          <pc:docMk/>
          <pc:sldMk cId="4108302742" sldId="354"/>
        </pc:sldMkLst>
      </pc:sldChg>
      <pc:sldChg chg="addSp">
        <pc:chgData name="Varinia Victoria  Osorio Vatovec" userId="7a6e68a2-08c9-4d48-85a9-e624d75510b7" providerId="ADAL" clId="{BE82FBF4-5F79-4B30-99B6-5622106E995D}" dt="2020-10-21T20:50:34.066" v="54"/>
        <pc:sldMkLst>
          <pc:docMk/>
          <pc:sldMk cId="1785214025" sldId="355"/>
        </pc:sldMkLst>
        <pc:spChg chg="add">
          <ac:chgData name="Varinia Victoria  Osorio Vatovec" userId="7a6e68a2-08c9-4d48-85a9-e624d75510b7" providerId="ADAL" clId="{BE82FBF4-5F79-4B30-99B6-5622106E995D}" dt="2020-10-21T20:50:34.066" v="54"/>
          <ac:spMkLst>
            <pc:docMk/>
            <pc:sldMk cId="1785214025" sldId="355"/>
            <ac:spMk id="3" creationId="{C7D9545D-AC79-434E-9ACC-08747EB6C620}"/>
          </ac:spMkLst>
        </pc:spChg>
      </pc:sldChg>
      <pc:sldChg chg="modSp new add del mod">
        <pc:chgData name="Varinia Victoria  Osorio Vatovec" userId="7a6e68a2-08c9-4d48-85a9-e624d75510b7" providerId="ADAL" clId="{BE82FBF4-5F79-4B30-99B6-5622106E995D}" dt="2020-10-21T20:52:49.835" v="83" actId="123"/>
        <pc:sldMkLst>
          <pc:docMk/>
          <pc:sldMk cId="2351231678" sldId="355"/>
        </pc:sldMkLst>
        <pc:spChg chg="mod">
          <ac:chgData name="Varinia Victoria  Osorio Vatovec" userId="7a6e68a2-08c9-4d48-85a9-e624d75510b7" providerId="ADAL" clId="{BE82FBF4-5F79-4B30-99B6-5622106E995D}" dt="2020-10-21T20:49:42.776" v="44"/>
          <ac:spMkLst>
            <pc:docMk/>
            <pc:sldMk cId="2351231678" sldId="355"/>
            <ac:spMk id="2" creationId="{690D6A41-44DA-43FB-9464-4BC3350B0D23}"/>
          </ac:spMkLst>
        </pc:spChg>
        <pc:spChg chg="mod">
          <ac:chgData name="Varinia Victoria  Osorio Vatovec" userId="7a6e68a2-08c9-4d48-85a9-e624d75510b7" providerId="ADAL" clId="{BE82FBF4-5F79-4B30-99B6-5622106E995D}" dt="2020-10-21T20:52:28.758" v="80" actId="1076"/>
          <ac:spMkLst>
            <pc:docMk/>
            <pc:sldMk cId="2351231678" sldId="355"/>
            <ac:spMk id="3" creationId="{C7D9545D-AC79-434E-9ACC-08747EB6C620}"/>
          </ac:spMkLst>
        </pc:spChg>
        <pc:graphicFrameChg chg="mod modGraphic">
          <ac:chgData name="Varinia Victoria  Osorio Vatovec" userId="7a6e68a2-08c9-4d48-85a9-e624d75510b7" providerId="ADAL" clId="{BE82FBF4-5F79-4B30-99B6-5622106E995D}" dt="2020-10-21T20:52:49.835" v="83" actId="123"/>
          <ac:graphicFrameMkLst>
            <pc:docMk/>
            <pc:sldMk cId="2351231678" sldId="355"/>
            <ac:graphicFrameMk id="5" creationId="{70CAD1E6-3EF4-47E3-9913-4B9F950589F6}"/>
          </ac:graphicFrameMkLst>
        </pc:graphicFrameChg>
      </pc:sldChg>
      <pc:sldChg chg="addSp modSp new mod ord">
        <pc:chgData name="Varinia Victoria  Osorio Vatovec" userId="7a6e68a2-08c9-4d48-85a9-e624d75510b7" providerId="ADAL" clId="{BE82FBF4-5F79-4B30-99B6-5622106E995D}" dt="2020-10-21T20:49:31.119" v="43" actId="1076"/>
        <pc:sldMkLst>
          <pc:docMk/>
          <pc:sldMk cId="1656206595" sldId="356"/>
        </pc:sldMkLst>
        <pc:spChg chg="mod">
          <ac:chgData name="Varinia Victoria  Osorio Vatovec" userId="7a6e68a2-08c9-4d48-85a9-e624d75510b7" providerId="ADAL" clId="{BE82FBF4-5F79-4B30-99B6-5622106E995D}" dt="2020-10-21T20:48:26.026" v="29"/>
          <ac:spMkLst>
            <pc:docMk/>
            <pc:sldMk cId="1656206595" sldId="356"/>
            <ac:spMk id="2" creationId="{6944D11A-6DD7-4CA1-B70A-361E4C1E8D5C}"/>
          </ac:spMkLst>
        </pc:spChg>
        <pc:spChg chg="add mod">
          <ac:chgData name="Varinia Victoria  Osorio Vatovec" userId="7a6e68a2-08c9-4d48-85a9-e624d75510b7" providerId="ADAL" clId="{BE82FBF4-5F79-4B30-99B6-5622106E995D}" dt="2020-10-21T20:49:00.568" v="35" actId="1076"/>
          <ac:spMkLst>
            <pc:docMk/>
            <pc:sldMk cId="1656206595" sldId="356"/>
            <ac:spMk id="4" creationId="{31600589-DCFB-44C6-9D30-6BD2633153CD}"/>
          </ac:spMkLst>
        </pc:spChg>
        <pc:picChg chg="add mod">
          <ac:chgData name="Varinia Victoria  Osorio Vatovec" userId="7a6e68a2-08c9-4d48-85a9-e624d75510b7" providerId="ADAL" clId="{BE82FBF4-5F79-4B30-99B6-5622106E995D}" dt="2020-10-21T20:49:29.920" v="42" actId="1076"/>
          <ac:picMkLst>
            <pc:docMk/>
            <pc:sldMk cId="1656206595" sldId="356"/>
            <ac:picMk id="5" creationId="{0A9CCB7D-6A4E-4705-BA1A-78417B957CB2}"/>
          </ac:picMkLst>
        </pc:picChg>
        <pc:picChg chg="add mod">
          <ac:chgData name="Varinia Victoria  Osorio Vatovec" userId="7a6e68a2-08c9-4d48-85a9-e624d75510b7" providerId="ADAL" clId="{BE82FBF4-5F79-4B30-99B6-5622106E995D}" dt="2020-10-21T20:49:31.119" v="43" actId="1076"/>
          <ac:picMkLst>
            <pc:docMk/>
            <pc:sldMk cId="1656206595" sldId="356"/>
            <ac:picMk id="6" creationId="{03AC781B-3854-4A63-9C1E-7A713E722A1A}"/>
          </ac:picMkLst>
        </pc:picChg>
      </pc:sldChg>
      <pc:sldChg chg="addSp modSp new mod">
        <pc:chgData name="Varinia Victoria  Osorio Vatovec" userId="7a6e68a2-08c9-4d48-85a9-e624d75510b7" providerId="ADAL" clId="{BE82FBF4-5F79-4B30-99B6-5622106E995D}" dt="2020-10-21T21:02:28.095" v="213" actId="14100"/>
        <pc:sldMkLst>
          <pc:docMk/>
          <pc:sldMk cId="829630046" sldId="357"/>
        </pc:sldMkLst>
        <pc:spChg chg="mod">
          <ac:chgData name="Varinia Victoria  Osorio Vatovec" userId="7a6e68a2-08c9-4d48-85a9-e624d75510b7" providerId="ADAL" clId="{BE82FBF4-5F79-4B30-99B6-5622106E995D}" dt="2020-10-21T21:00:54.374" v="191"/>
          <ac:spMkLst>
            <pc:docMk/>
            <pc:sldMk cId="829630046" sldId="357"/>
            <ac:spMk id="2" creationId="{0AFE40D2-60D1-4173-8DE4-4FBC657036D4}"/>
          </ac:spMkLst>
        </pc:spChg>
        <pc:spChg chg="add mod">
          <ac:chgData name="Varinia Victoria  Osorio Vatovec" userId="7a6e68a2-08c9-4d48-85a9-e624d75510b7" providerId="ADAL" clId="{BE82FBF4-5F79-4B30-99B6-5622106E995D}" dt="2020-10-21T21:01:55.584" v="205" actId="122"/>
          <ac:spMkLst>
            <pc:docMk/>
            <pc:sldMk cId="829630046" sldId="357"/>
            <ac:spMk id="4" creationId="{B4242AAB-3A0B-40B1-A939-AE2FDA4CAD89}"/>
          </ac:spMkLst>
        </pc:spChg>
        <pc:picChg chg="add mod">
          <ac:chgData name="Varinia Victoria  Osorio Vatovec" userId="7a6e68a2-08c9-4d48-85a9-e624d75510b7" providerId="ADAL" clId="{BE82FBF4-5F79-4B30-99B6-5622106E995D}" dt="2020-10-21T21:02:28.095" v="213" actId="14100"/>
          <ac:picMkLst>
            <pc:docMk/>
            <pc:sldMk cId="829630046" sldId="357"/>
            <ac:picMk id="5" creationId="{738300B8-F235-4852-955F-8CE61088459E}"/>
          </ac:picMkLst>
        </pc:picChg>
      </pc:sldChg>
      <pc:sldChg chg="addSp modSp new mod">
        <pc:chgData name="Varinia Victoria  Osorio Vatovec" userId="7a6e68a2-08c9-4d48-85a9-e624d75510b7" providerId="ADAL" clId="{BE82FBF4-5F79-4B30-99B6-5622106E995D}" dt="2020-10-21T21:05:29.273" v="234" actId="123"/>
        <pc:sldMkLst>
          <pc:docMk/>
          <pc:sldMk cId="1933581348" sldId="358"/>
        </pc:sldMkLst>
        <pc:spChg chg="mod">
          <ac:chgData name="Varinia Victoria  Osorio Vatovec" userId="7a6e68a2-08c9-4d48-85a9-e624d75510b7" providerId="ADAL" clId="{BE82FBF4-5F79-4B30-99B6-5622106E995D}" dt="2020-10-21T21:00:58.973" v="192"/>
          <ac:spMkLst>
            <pc:docMk/>
            <pc:sldMk cId="1933581348" sldId="358"/>
            <ac:spMk id="2" creationId="{DA9EF26A-ADC6-4E2B-B1A3-FC64DD6FCF8C}"/>
          </ac:spMkLst>
        </pc:spChg>
        <pc:spChg chg="add mod">
          <ac:chgData name="Varinia Victoria  Osorio Vatovec" userId="7a6e68a2-08c9-4d48-85a9-e624d75510b7" providerId="ADAL" clId="{BE82FBF4-5F79-4B30-99B6-5622106E995D}" dt="2020-10-21T21:05:29.273" v="234" actId="123"/>
          <ac:spMkLst>
            <pc:docMk/>
            <pc:sldMk cId="1933581348" sldId="358"/>
            <ac:spMk id="4" creationId="{6E9EE7E8-662E-4292-A742-9941C78935CC}"/>
          </ac:spMkLst>
        </pc:spChg>
      </pc:sldChg>
      <pc:sldChg chg="addSp">
        <pc:chgData name="Varinia Victoria  Osorio Vatovec" userId="7a6e68a2-08c9-4d48-85a9-e624d75510b7" providerId="ADAL" clId="{BE82FBF4-5F79-4B30-99B6-5622106E995D}" dt="2020-10-21T21:05:33.822" v="235"/>
        <pc:sldMkLst>
          <pc:docMk/>
          <pc:sldMk cId="349103572" sldId="359"/>
        </pc:sldMkLst>
        <pc:spChg chg="add">
          <ac:chgData name="Varinia Victoria  Osorio Vatovec" userId="7a6e68a2-08c9-4d48-85a9-e624d75510b7" providerId="ADAL" clId="{BE82FBF4-5F79-4B30-99B6-5622106E995D}" dt="2020-10-21T21:05:33.822" v="235"/>
          <ac:spMkLst>
            <pc:docMk/>
            <pc:sldMk cId="349103572" sldId="359"/>
            <ac:spMk id="3" creationId="{FA06AF07-9E12-4BCB-9729-2821D962140F}"/>
          </ac:spMkLst>
        </pc:spChg>
        <pc:spChg chg="add">
          <ac:chgData name="Varinia Victoria  Osorio Vatovec" userId="7a6e68a2-08c9-4d48-85a9-e624d75510b7" providerId="ADAL" clId="{BE82FBF4-5F79-4B30-99B6-5622106E995D}" dt="2020-10-21T21:05:33.822" v="235"/>
          <ac:spMkLst>
            <pc:docMk/>
            <pc:sldMk cId="349103572" sldId="359"/>
            <ac:spMk id="5" creationId="{9B4A5FD2-D759-411E-B942-8DA9277DD963}"/>
          </ac:spMkLst>
        </pc:spChg>
        <pc:graphicFrameChg chg="add">
          <ac:chgData name="Varinia Victoria  Osorio Vatovec" userId="7a6e68a2-08c9-4d48-85a9-e624d75510b7" providerId="ADAL" clId="{BE82FBF4-5F79-4B30-99B6-5622106E995D}" dt="2020-10-21T21:05:33.822" v="235"/>
          <ac:graphicFrameMkLst>
            <pc:docMk/>
            <pc:sldMk cId="349103572" sldId="359"/>
            <ac:graphicFrameMk id="4" creationId="{53076385-FE0A-4F05-A921-7AA48B20ABC7}"/>
          </ac:graphicFrameMkLst>
        </pc:graphicFrameChg>
      </pc:sldChg>
      <pc:sldChg chg="modSp new add del mod">
        <pc:chgData name="Varinia Victoria  Osorio Vatovec" userId="7a6e68a2-08c9-4d48-85a9-e624d75510b7" providerId="ADAL" clId="{BE82FBF4-5F79-4B30-99B6-5622106E995D}" dt="2020-10-21T21:06:35.269" v="250" actId="1076"/>
        <pc:sldMkLst>
          <pc:docMk/>
          <pc:sldMk cId="1369886703" sldId="359"/>
        </pc:sldMkLst>
        <pc:spChg chg="mod">
          <ac:chgData name="Varinia Victoria  Osorio Vatovec" userId="7a6e68a2-08c9-4d48-85a9-e624d75510b7" providerId="ADAL" clId="{BE82FBF4-5F79-4B30-99B6-5622106E995D}" dt="2020-10-21T21:01:02.296" v="193"/>
          <ac:spMkLst>
            <pc:docMk/>
            <pc:sldMk cId="1369886703" sldId="359"/>
            <ac:spMk id="2" creationId="{BA069CAB-7E80-4AFD-BB52-127C1EF12994}"/>
          </ac:spMkLst>
        </pc:spChg>
        <pc:spChg chg="mod">
          <ac:chgData name="Varinia Victoria  Osorio Vatovec" userId="7a6e68a2-08c9-4d48-85a9-e624d75510b7" providerId="ADAL" clId="{BE82FBF4-5F79-4B30-99B6-5622106E995D}" dt="2020-10-21T21:06:27.621" v="248" actId="1076"/>
          <ac:spMkLst>
            <pc:docMk/>
            <pc:sldMk cId="1369886703" sldId="359"/>
            <ac:spMk id="3" creationId="{FA06AF07-9E12-4BCB-9729-2821D962140F}"/>
          </ac:spMkLst>
        </pc:spChg>
        <pc:spChg chg="mod">
          <ac:chgData name="Varinia Victoria  Osorio Vatovec" userId="7a6e68a2-08c9-4d48-85a9-e624d75510b7" providerId="ADAL" clId="{BE82FBF4-5F79-4B30-99B6-5622106E995D}" dt="2020-10-21T21:06:35.269" v="250" actId="1076"/>
          <ac:spMkLst>
            <pc:docMk/>
            <pc:sldMk cId="1369886703" sldId="359"/>
            <ac:spMk id="5" creationId="{9B4A5FD2-D759-411E-B942-8DA9277DD963}"/>
          </ac:spMkLst>
        </pc:spChg>
        <pc:graphicFrameChg chg="mod">
          <ac:chgData name="Varinia Victoria  Osorio Vatovec" userId="7a6e68a2-08c9-4d48-85a9-e624d75510b7" providerId="ADAL" clId="{BE82FBF4-5F79-4B30-99B6-5622106E995D}" dt="2020-10-21T21:06:31.791" v="249" actId="1076"/>
          <ac:graphicFrameMkLst>
            <pc:docMk/>
            <pc:sldMk cId="1369886703" sldId="359"/>
            <ac:graphicFrameMk id="4" creationId="{53076385-FE0A-4F05-A921-7AA48B20ABC7}"/>
          </ac:graphicFrameMkLst>
        </pc:graphicFrameChg>
      </pc:sldChg>
      <pc:sldChg chg="modSp new add del mod">
        <pc:chgData name="Varinia Victoria  Osorio Vatovec" userId="7a6e68a2-08c9-4d48-85a9-e624d75510b7" providerId="ADAL" clId="{BE82FBF4-5F79-4B30-99B6-5622106E995D}" dt="2020-10-21T21:08:35.325" v="275" actId="1076"/>
        <pc:sldMkLst>
          <pc:docMk/>
          <pc:sldMk cId="428262597" sldId="360"/>
        </pc:sldMkLst>
        <pc:spChg chg="mod">
          <ac:chgData name="Varinia Victoria  Osorio Vatovec" userId="7a6e68a2-08c9-4d48-85a9-e624d75510b7" providerId="ADAL" clId="{BE82FBF4-5F79-4B30-99B6-5622106E995D}" dt="2020-10-21T21:06:47.844" v="251"/>
          <ac:spMkLst>
            <pc:docMk/>
            <pc:sldMk cId="428262597" sldId="360"/>
            <ac:spMk id="2" creationId="{253EC137-6BBE-458C-9367-7D57B939F658}"/>
          </ac:spMkLst>
        </pc:spChg>
        <pc:spChg chg="mod">
          <ac:chgData name="Varinia Victoria  Osorio Vatovec" userId="7a6e68a2-08c9-4d48-85a9-e624d75510b7" providerId="ADAL" clId="{BE82FBF4-5F79-4B30-99B6-5622106E995D}" dt="2020-10-21T21:08:10.716" v="266" actId="1076"/>
          <ac:spMkLst>
            <pc:docMk/>
            <pc:sldMk cId="428262597" sldId="360"/>
            <ac:spMk id="3" creationId="{87B40BC7-1E70-4DBA-91CB-4A0AA5AA14E7}"/>
          </ac:spMkLst>
        </pc:spChg>
        <pc:spChg chg="mod">
          <ac:chgData name="Varinia Victoria  Osorio Vatovec" userId="7a6e68a2-08c9-4d48-85a9-e624d75510b7" providerId="ADAL" clId="{BE82FBF4-5F79-4B30-99B6-5622106E995D}" dt="2020-10-21T21:08:35.325" v="275" actId="1076"/>
          <ac:spMkLst>
            <pc:docMk/>
            <pc:sldMk cId="428262597" sldId="360"/>
            <ac:spMk id="4" creationId="{BA4E21DD-66C9-4265-AF6D-BF4459D549A1}"/>
          </ac:spMkLst>
        </pc:spChg>
        <pc:picChg chg="mod">
          <ac:chgData name="Varinia Victoria  Osorio Vatovec" userId="7a6e68a2-08c9-4d48-85a9-e624d75510b7" providerId="ADAL" clId="{BE82FBF4-5F79-4B30-99B6-5622106E995D}" dt="2020-10-21T21:08:27.789" v="273" actId="14100"/>
          <ac:picMkLst>
            <pc:docMk/>
            <pc:sldMk cId="428262597" sldId="360"/>
            <ac:picMk id="4097" creationId="{654C0000-523E-4A16-87AC-F37F80EE5870}"/>
          </ac:picMkLst>
        </pc:picChg>
      </pc:sldChg>
      <pc:sldChg chg="addSp">
        <pc:chgData name="Varinia Victoria  Osorio Vatovec" userId="7a6e68a2-08c9-4d48-85a9-e624d75510b7" providerId="ADAL" clId="{BE82FBF4-5F79-4B30-99B6-5622106E995D}" dt="2020-10-21T21:07:16.243" v="255"/>
        <pc:sldMkLst>
          <pc:docMk/>
          <pc:sldMk cId="2538569072" sldId="360"/>
        </pc:sldMkLst>
        <pc:spChg chg="add">
          <ac:chgData name="Varinia Victoria  Osorio Vatovec" userId="7a6e68a2-08c9-4d48-85a9-e624d75510b7" providerId="ADAL" clId="{BE82FBF4-5F79-4B30-99B6-5622106E995D}" dt="2020-10-21T21:07:16.243" v="255"/>
          <ac:spMkLst>
            <pc:docMk/>
            <pc:sldMk cId="2538569072" sldId="360"/>
            <ac:spMk id="3" creationId="{87B40BC7-1E70-4DBA-91CB-4A0AA5AA14E7}"/>
          </ac:spMkLst>
        </pc:spChg>
        <pc:spChg chg="add">
          <ac:chgData name="Varinia Victoria  Osorio Vatovec" userId="7a6e68a2-08c9-4d48-85a9-e624d75510b7" providerId="ADAL" clId="{BE82FBF4-5F79-4B30-99B6-5622106E995D}" dt="2020-10-21T21:07:16.243" v="255"/>
          <ac:spMkLst>
            <pc:docMk/>
            <pc:sldMk cId="2538569072" sldId="360"/>
            <ac:spMk id="4" creationId="{BA4E21DD-66C9-4265-AF6D-BF4459D549A1}"/>
          </ac:spMkLst>
        </pc:spChg>
        <pc:picChg chg="add">
          <ac:chgData name="Varinia Victoria  Osorio Vatovec" userId="7a6e68a2-08c9-4d48-85a9-e624d75510b7" providerId="ADAL" clId="{BE82FBF4-5F79-4B30-99B6-5622106E995D}" dt="2020-10-21T21:07:16.243" v="255"/>
          <ac:picMkLst>
            <pc:docMk/>
            <pc:sldMk cId="2538569072" sldId="360"/>
            <ac:picMk id="4097" creationId="{654C0000-523E-4A16-87AC-F37F80EE5870}"/>
          </ac:picMkLst>
        </pc:picChg>
      </pc:sldChg>
      <pc:sldChg chg="addSp">
        <pc:chgData name="Varinia Victoria  Osorio Vatovec" userId="7a6e68a2-08c9-4d48-85a9-e624d75510b7" providerId="ADAL" clId="{BE82FBF4-5F79-4B30-99B6-5622106E995D}" dt="2020-10-21T21:08:54.497" v="276"/>
        <pc:sldMkLst>
          <pc:docMk/>
          <pc:sldMk cId="1893483534" sldId="361"/>
        </pc:sldMkLst>
        <pc:spChg chg="add">
          <ac:chgData name="Varinia Victoria  Osorio Vatovec" userId="7a6e68a2-08c9-4d48-85a9-e624d75510b7" providerId="ADAL" clId="{BE82FBF4-5F79-4B30-99B6-5622106E995D}" dt="2020-10-21T21:08:54.497" v="276"/>
          <ac:spMkLst>
            <pc:docMk/>
            <pc:sldMk cId="1893483534" sldId="361"/>
            <ac:spMk id="3" creationId="{8E6FBE34-EF7E-4F01-A155-C7CE692ADF4E}"/>
          </ac:spMkLst>
        </pc:spChg>
        <pc:spChg chg="add">
          <ac:chgData name="Varinia Victoria  Osorio Vatovec" userId="7a6e68a2-08c9-4d48-85a9-e624d75510b7" providerId="ADAL" clId="{BE82FBF4-5F79-4B30-99B6-5622106E995D}" dt="2020-10-21T21:08:54.497" v="276"/>
          <ac:spMkLst>
            <pc:docMk/>
            <pc:sldMk cId="1893483534" sldId="361"/>
            <ac:spMk id="4" creationId="{E5FE6B6F-EF78-49E1-A2B8-8488B6033D4E}"/>
          </ac:spMkLst>
        </pc:spChg>
        <pc:picChg chg="add">
          <ac:chgData name="Varinia Victoria  Osorio Vatovec" userId="7a6e68a2-08c9-4d48-85a9-e624d75510b7" providerId="ADAL" clId="{BE82FBF4-5F79-4B30-99B6-5622106E995D}" dt="2020-10-21T21:08:54.497" v="276"/>
          <ac:picMkLst>
            <pc:docMk/>
            <pc:sldMk cId="1893483534" sldId="361"/>
            <ac:picMk id="5121" creationId="{196F3970-256B-4E74-A321-D459F2B1387E}"/>
          </ac:picMkLst>
        </pc:picChg>
      </pc:sldChg>
      <pc:sldChg chg="modSp new add del mod">
        <pc:chgData name="Varinia Victoria  Osorio Vatovec" userId="7a6e68a2-08c9-4d48-85a9-e624d75510b7" providerId="ADAL" clId="{BE82FBF4-5F79-4B30-99B6-5622106E995D}" dt="2020-10-21T21:10:19.620" v="299" actId="1076"/>
        <pc:sldMkLst>
          <pc:docMk/>
          <pc:sldMk cId="1916185412" sldId="361"/>
        </pc:sldMkLst>
        <pc:spChg chg="mod">
          <ac:chgData name="Varinia Victoria  Osorio Vatovec" userId="7a6e68a2-08c9-4d48-85a9-e624d75510b7" providerId="ADAL" clId="{BE82FBF4-5F79-4B30-99B6-5622106E995D}" dt="2020-10-21T21:06:51.595" v="252"/>
          <ac:spMkLst>
            <pc:docMk/>
            <pc:sldMk cId="1916185412" sldId="361"/>
            <ac:spMk id="2" creationId="{56DA0977-4FFE-4D0A-A377-3CB74B14666F}"/>
          </ac:spMkLst>
        </pc:spChg>
        <pc:spChg chg="mod">
          <ac:chgData name="Varinia Victoria  Osorio Vatovec" userId="7a6e68a2-08c9-4d48-85a9-e624d75510b7" providerId="ADAL" clId="{BE82FBF4-5F79-4B30-99B6-5622106E995D}" dt="2020-10-21T21:09:27.413" v="286" actId="1076"/>
          <ac:spMkLst>
            <pc:docMk/>
            <pc:sldMk cId="1916185412" sldId="361"/>
            <ac:spMk id="3" creationId="{8E6FBE34-EF7E-4F01-A155-C7CE692ADF4E}"/>
          </ac:spMkLst>
        </pc:spChg>
        <pc:spChg chg="mod">
          <ac:chgData name="Varinia Victoria  Osorio Vatovec" userId="7a6e68a2-08c9-4d48-85a9-e624d75510b7" providerId="ADAL" clId="{BE82FBF4-5F79-4B30-99B6-5622106E995D}" dt="2020-10-21T21:10:19.620" v="299" actId="1076"/>
          <ac:spMkLst>
            <pc:docMk/>
            <pc:sldMk cId="1916185412" sldId="361"/>
            <ac:spMk id="4" creationId="{E5FE6B6F-EF78-49E1-A2B8-8488B6033D4E}"/>
          </ac:spMkLst>
        </pc:spChg>
        <pc:picChg chg="mod">
          <ac:chgData name="Varinia Victoria  Osorio Vatovec" userId="7a6e68a2-08c9-4d48-85a9-e624d75510b7" providerId="ADAL" clId="{BE82FBF4-5F79-4B30-99B6-5622106E995D}" dt="2020-10-21T21:10:07.685" v="297" actId="1076"/>
          <ac:picMkLst>
            <pc:docMk/>
            <pc:sldMk cId="1916185412" sldId="361"/>
            <ac:picMk id="5121" creationId="{196F3970-256B-4E74-A321-D459F2B1387E}"/>
          </ac:picMkLst>
        </pc:picChg>
      </pc:sldChg>
      <pc:sldChg chg="modSp new add del mod">
        <pc:chgData name="Varinia Victoria  Osorio Vatovec" userId="7a6e68a2-08c9-4d48-85a9-e624d75510b7" providerId="ADAL" clId="{BE82FBF4-5F79-4B30-99B6-5622106E995D}" dt="2020-10-21T21:11:35.172" v="317" actId="1076"/>
        <pc:sldMkLst>
          <pc:docMk/>
          <pc:sldMk cId="2258754411" sldId="362"/>
        </pc:sldMkLst>
        <pc:spChg chg="mod">
          <ac:chgData name="Varinia Victoria  Osorio Vatovec" userId="7a6e68a2-08c9-4d48-85a9-e624d75510b7" providerId="ADAL" clId="{BE82FBF4-5F79-4B30-99B6-5622106E995D}" dt="2020-10-21T21:06:55.067" v="253"/>
          <ac:spMkLst>
            <pc:docMk/>
            <pc:sldMk cId="2258754411" sldId="362"/>
            <ac:spMk id="2" creationId="{009E9FA2-A315-47E5-9C0F-4A482D679111}"/>
          </ac:spMkLst>
        </pc:spChg>
        <pc:spChg chg="mod">
          <ac:chgData name="Varinia Victoria  Osorio Vatovec" userId="7a6e68a2-08c9-4d48-85a9-e624d75510b7" providerId="ADAL" clId="{BE82FBF4-5F79-4B30-99B6-5622106E995D}" dt="2020-10-21T21:10:48.172" v="305" actId="1076"/>
          <ac:spMkLst>
            <pc:docMk/>
            <pc:sldMk cId="2258754411" sldId="362"/>
            <ac:spMk id="3" creationId="{AC93F638-8582-4D22-B1E5-73F82A88C331}"/>
          </ac:spMkLst>
        </pc:spChg>
        <pc:spChg chg="mod">
          <ac:chgData name="Varinia Victoria  Osorio Vatovec" userId="7a6e68a2-08c9-4d48-85a9-e624d75510b7" providerId="ADAL" clId="{BE82FBF4-5F79-4B30-99B6-5622106E995D}" dt="2020-10-21T21:11:35.172" v="317" actId="1076"/>
          <ac:spMkLst>
            <pc:docMk/>
            <pc:sldMk cId="2258754411" sldId="362"/>
            <ac:spMk id="4" creationId="{E44DE0F5-7428-485C-8444-3ACF15142993}"/>
          </ac:spMkLst>
        </pc:spChg>
        <pc:picChg chg="mod">
          <ac:chgData name="Varinia Victoria  Osorio Vatovec" userId="7a6e68a2-08c9-4d48-85a9-e624d75510b7" providerId="ADAL" clId="{BE82FBF4-5F79-4B30-99B6-5622106E995D}" dt="2020-10-21T21:11:31.501" v="316" actId="14100"/>
          <ac:picMkLst>
            <pc:docMk/>
            <pc:sldMk cId="2258754411" sldId="362"/>
            <ac:picMk id="6145" creationId="{C3CB5626-CB67-453B-891C-C781CF0DCA04}"/>
          </ac:picMkLst>
        </pc:picChg>
      </pc:sldChg>
      <pc:sldChg chg="addSp">
        <pc:chgData name="Varinia Victoria  Osorio Vatovec" userId="7a6e68a2-08c9-4d48-85a9-e624d75510b7" providerId="ADAL" clId="{BE82FBF4-5F79-4B30-99B6-5622106E995D}" dt="2020-10-21T21:10:33.072" v="300"/>
        <pc:sldMkLst>
          <pc:docMk/>
          <pc:sldMk cId="4104522792" sldId="362"/>
        </pc:sldMkLst>
        <pc:spChg chg="add">
          <ac:chgData name="Varinia Victoria  Osorio Vatovec" userId="7a6e68a2-08c9-4d48-85a9-e624d75510b7" providerId="ADAL" clId="{BE82FBF4-5F79-4B30-99B6-5622106E995D}" dt="2020-10-21T21:10:33.072" v="300"/>
          <ac:spMkLst>
            <pc:docMk/>
            <pc:sldMk cId="4104522792" sldId="362"/>
            <ac:spMk id="3" creationId="{AC93F638-8582-4D22-B1E5-73F82A88C331}"/>
          </ac:spMkLst>
        </pc:spChg>
        <pc:spChg chg="add">
          <ac:chgData name="Varinia Victoria  Osorio Vatovec" userId="7a6e68a2-08c9-4d48-85a9-e624d75510b7" providerId="ADAL" clId="{BE82FBF4-5F79-4B30-99B6-5622106E995D}" dt="2020-10-21T21:10:33.072" v="300"/>
          <ac:spMkLst>
            <pc:docMk/>
            <pc:sldMk cId="4104522792" sldId="362"/>
            <ac:spMk id="4" creationId="{E44DE0F5-7428-485C-8444-3ACF15142993}"/>
          </ac:spMkLst>
        </pc:spChg>
        <pc:picChg chg="add">
          <ac:chgData name="Varinia Victoria  Osorio Vatovec" userId="7a6e68a2-08c9-4d48-85a9-e624d75510b7" providerId="ADAL" clId="{BE82FBF4-5F79-4B30-99B6-5622106E995D}" dt="2020-10-21T21:10:33.072" v="300"/>
          <ac:picMkLst>
            <pc:docMk/>
            <pc:sldMk cId="4104522792" sldId="362"/>
            <ac:picMk id="6145" creationId="{C3CB5626-CB67-453B-891C-C781CF0DCA04}"/>
          </ac:picMkLst>
        </pc:picChg>
      </pc:sldChg>
      <pc:sldChg chg="addSp">
        <pc:chgData name="Varinia Victoria  Osorio Vatovec" userId="7a6e68a2-08c9-4d48-85a9-e624d75510b7" providerId="ADAL" clId="{BE82FBF4-5F79-4B30-99B6-5622106E995D}" dt="2020-10-21T21:11:48.513" v="318"/>
        <pc:sldMkLst>
          <pc:docMk/>
          <pc:sldMk cId="275257038" sldId="363"/>
        </pc:sldMkLst>
        <pc:spChg chg="add">
          <ac:chgData name="Varinia Victoria  Osorio Vatovec" userId="7a6e68a2-08c9-4d48-85a9-e624d75510b7" providerId="ADAL" clId="{BE82FBF4-5F79-4B30-99B6-5622106E995D}" dt="2020-10-21T21:11:48.513" v="318"/>
          <ac:spMkLst>
            <pc:docMk/>
            <pc:sldMk cId="275257038" sldId="363"/>
            <ac:spMk id="3" creationId="{A4EF26F7-AE99-4295-A3A7-B5ECD87CEAB0}"/>
          </ac:spMkLst>
        </pc:spChg>
        <pc:spChg chg="add">
          <ac:chgData name="Varinia Victoria  Osorio Vatovec" userId="7a6e68a2-08c9-4d48-85a9-e624d75510b7" providerId="ADAL" clId="{BE82FBF4-5F79-4B30-99B6-5622106E995D}" dt="2020-10-21T21:11:48.513" v="318"/>
          <ac:spMkLst>
            <pc:docMk/>
            <pc:sldMk cId="275257038" sldId="363"/>
            <ac:spMk id="4" creationId="{187D2D72-2953-4B8D-903D-EDBF7127EFA6}"/>
          </ac:spMkLst>
        </pc:spChg>
        <pc:picChg chg="add">
          <ac:chgData name="Varinia Victoria  Osorio Vatovec" userId="7a6e68a2-08c9-4d48-85a9-e624d75510b7" providerId="ADAL" clId="{BE82FBF4-5F79-4B30-99B6-5622106E995D}" dt="2020-10-21T21:11:48.513" v="318"/>
          <ac:picMkLst>
            <pc:docMk/>
            <pc:sldMk cId="275257038" sldId="363"/>
            <ac:picMk id="7169" creationId="{DB092EF1-60B8-4164-BCAE-5011A334A28D}"/>
          </ac:picMkLst>
        </pc:picChg>
      </pc:sldChg>
      <pc:sldChg chg="modSp new add del mod">
        <pc:chgData name="Varinia Victoria  Osorio Vatovec" userId="7a6e68a2-08c9-4d48-85a9-e624d75510b7" providerId="ADAL" clId="{BE82FBF4-5F79-4B30-99B6-5622106E995D}" dt="2020-10-21T21:12:34.684" v="333" actId="1076"/>
        <pc:sldMkLst>
          <pc:docMk/>
          <pc:sldMk cId="338298877" sldId="363"/>
        </pc:sldMkLst>
        <pc:spChg chg="mod">
          <ac:chgData name="Varinia Victoria  Osorio Vatovec" userId="7a6e68a2-08c9-4d48-85a9-e624d75510b7" providerId="ADAL" clId="{BE82FBF4-5F79-4B30-99B6-5622106E995D}" dt="2020-10-21T21:06:58.004" v="254"/>
          <ac:spMkLst>
            <pc:docMk/>
            <pc:sldMk cId="338298877" sldId="363"/>
            <ac:spMk id="2" creationId="{15AF8788-EB9C-4891-80CC-2E2C067C9E29}"/>
          </ac:spMkLst>
        </pc:spChg>
        <pc:spChg chg="mod">
          <ac:chgData name="Varinia Victoria  Osorio Vatovec" userId="7a6e68a2-08c9-4d48-85a9-e624d75510b7" providerId="ADAL" clId="{BE82FBF4-5F79-4B30-99B6-5622106E995D}" dt="2020-10-21T21:12:02.908" v="324" actId="1076"/>
          <ac:spMkLst>
            <pc:docMk/>
            <pc:sldMk cId="338298877" sldId="363"/>
            <ac:spMk id="3" creationId="{A4EF26F7-AE99-4295-A3A7-B5ECD87CEAB0}"/>
          </ac:spMkLst>
        </pc:spChg>
        <pc:spChg chg="mod">
          <ac:chgData name="Varinia Victoria  Osorio Vatovec" userId="7a6e68a2-08c9-4d48-85a9-e624d75510b7" providerId="ADAL" clId="{BE82FBF4-5F79-4B30-99B6-5622106E995D}" dt="2020-10-21T21:12:34.684" v="333" actId="1076"/>
          <ac:spMkLst>
            <pc:docMk/>
            <pc:sldMk cId="338298877" sldId="363"/>
            <ac:spMk id="4" creationId="{187D2D72-2953-4B8D-903D-EDBF7127EFA6}"/>
          </ac:spMkLst>
        </pc:spChg>
        <pc:picChg chg="mod">
          <ac:chgData name="Varinia Victoria  Osorio Vatovec" userId="7a6e68a2-08c9-4d48-85a9-e624d75510b7" providerId="ADAL" clId="{BE82FBF4-5F79-4B30-99B6-5622106E995D}" dt="2020-10-21T21:12:31.964" v="332" actId="1076"/>
          <ac:picMkLst>
            <pc:docMk/>
            <pc:sldMk cId="338298877" sldId="363"/>
            <ac:picMk id="7169" creationId="{DB092EF1-60B8-4164-BCAE-5011A334A28D}"/>
          </ac:picMkLst>
        </pc:picChg>
      </pc:sldChg>
      <pc:sldChg chg="addSp modSp new mod">
        <pc:chgData name="Varinia Victoria  Osorio Vatovec" userId="7a6e68a2-08c9-4d48-85a9-e624d75510b7" providerId="ADAL" clId="{BE82FBF4-5F79-4B30-99B6-5622106E995D}" dt="2020-10-21T21:33:28.722" v="374" actId="20577"/>
        <pc:sldMkLst>
          <pc:docMk/>
          <pc:sldMk cId="4283088219" sldId="364"/>
        </pc:sldMkLst>
        <pc:spChg chg="mod">
          <ac:chgData name="Varinia Victoria  Osorio Vatovec" userId="7a6e68a2-08c9-4d48-85a9-e624d75510b7" providerId="ADAL" clId="{BE82FBF4-5F79-4B30-99B6-5622106E995D}" dt="2020-10-21T21:33:28.722" v="374" actId="20577"/>
          <ac:spMkLst>
            <pc:docMk/>
            <pc:sldMk cId="4283088219" sldId="364"/>
            <ac:spMk id="2" creationId="{C857E79A-F777-4DD0-A2AB-439E4F7F139A}"/>
          </ac:spMkLst>
        </pc:spChg>
        <pc:spChg chg="add mod">
          <ac:chgData name="Varinia Victoria  Osorio Vatovec" userId="7a6e68a2-08c9-4d48-85a9-e624d75510b7" providerId="ADAL" clId="{BE82FBF4-5F79-4B30-99B6-5622106E995D}" dt="2020-10-21T21:31:48.792" v="343" actId="207"/>
          <ac:spMkLst>
            <pc:docMk/>
            <pc:sldMk cId="4283088219" sldId="364"/>
            <ac:spMk id="4" creationId="{EDA4D0E5-0BAB-4C57-98DF-B0A38FA2D8ED}"/>
          </ac:spMkLst>
        </pc:spChg>
        <pc:picChg chg="add mod">
          <ac:chgData name="Varinia Victoria  Osorio Vatovec" userId="7a6e68a2-08c9-4d48-85a9-e624d75510b7" providerId="ADAL" clId="{BE82FBF4-5F79-4B30-99B6-5622106E995D}" dt="2020-10-21T21:32:04.181" v="347" actId="1076"/>
          <ac:picMkLst>
            <pc:docMk/>
            <pc:sldMk cId="4283088219" sldId="364"/>
            <ac:picMk id="5" creationId="{A16F95FC-2401-40D5-9755-8B5CB223DD44}"/>
          </ac:picMkLst>
        </pc:picChg>
      </pc:sldChg>
      <pc:sldChg chg="addSp modSp new mod">
        <pc:chgData name="Varinia Victoria  Osorio Vatovec" userId="7a6e68a2-08c9-4d48-85a9-e624d75510b7" providerId="ADAL" clId="{BE82FBF4-5F79-4B30-99B6-5622106E995D}" dt="2020-10-21T21:33:33.586" v="387" actId="20577"/>
        <pc:sldMkLst>
          <pc:docMk/>
          <pc:sldMk cId="4117987656" sldId="365"/>
        </pc:sldMkLst>
        <pc:spChg chg="mod">
          <ac:chgData name="Varinia Victoria  Osorio Vatovec" userId="7a6e68a2-08c9-4d48-85a9-e624d75510b7" providerId="ADAL" clId="{BE82FBF4-5F79-4B30-99B6-5622106E995D}" dt="2020-10-21T21:33:33.586" v="387" actId="20577"/>
          <ac:spMkLst>
            <pc:docMk/>
            <pc:sldMk cId="4117987656" sldId="365"/>
            <ac:spMk id="2" creationId="{BF08C6D2-73D4-4CE9-8959-69646C6358B0}"/>
          </ac:spMkLst>
        </pc:spChg>
        <pc:picChg chg="add mod">
          <ac:chgData name="Varinia Victoria  Osorio Vatovec" userId="7a6e68a2-08c9-4d48-85a9-e624d75510b7" providerId="ADAL" clId="{BE82FBF4-5F79-4B30-99B6-5622106E995D}" dt="2020-10-21T21:32:39.157" v="358" actId="1076"/>
          <ac:picMkLst>
            <pc:docMk/>
            <pc:sldMk cId="4117987656" sldId="365"/>
            <ac:picMk id="3" creationId="{92C9E387-CDA1-43B4-9640-07631C11DD07}"/>
          </ac:picMkLst>
        </pc:picChg>
        <pc:picChg chg="add mod">
          <ac:chgData name="Varinia Victoria  Osorio Vatovec" userId="7a6e68a2-08c9-4d48-85a9-e624d75510b7" providerId="ADAL" clId="{BE82FBF4-5F79-4B30-99B6-5622106E995D}" dt="2020-10-21T21:32:33.989" v="356" actId="14100"/>
          <ac:picMkLst>
            <pc:docMk/>
            <pc:sldMk cId="4117987656" sldId="365"/>
            <ac:picMk id="4" creationId="{CA9FC10C-2348-422D-89FA-0497B49D1F10}"/>
          </ac:picMkLst>
        </pc:picChg>
      </pc:sldChg>
      <pc:sldChg chg="addSp modSp new mod">
        <pc:chgData name="Varinia Victoria  Osorio Vatovec" userId="7a6e68a2-08c9-4d48-85a9-e624d75510b7" providerId="ADAL" clId="{BE82FBF4-5F79-4B30-99B6-5622106E995D}" dt="2020-10-21T21:34:31.797" v="402" actId="1076"/>
        <pc:sldMkLst>
          <pc:docMk/>
          <pc:sldMk cId="1077420099" sldId="366"/>
        </pc:sldMkLst>
        <pc:spChg chg="mod">
          <ac:chgData name="Varinia Victoria  Osorio Vatovec" userId="7a6e68a2-08c9-4d48-85a9-e624d75510b7" providerId="ADAL" clId="{BE82FBF4-5F79-4B30-99B6-5622106E995D}" dt="2020-10-21T21:32:57.257" v="361"/>
          <ac:spMkLst>
            <pc:docMk/>
            <pc:sldMk cId="1077420099" sldId="366"/>
            <ac:spMk id="2" creationId="{06256A87-7AAC-438B-891D-32A27859403E}"/>
          </ac:spMkLst>
        </pc:spChg>
        <pc:spChg chg="add mod">
          <ac:chgData name="Varinia Victoria  Osorio Vatovec" userId="7a6e68a2-08c9-4d48-85a9-e624d75510b7" providerId="ADAL" clId="{BE82FBF4-5F79-4B30-99B6-5622106E995D}" dt="2020-10-21T21:34:31.797" v="402" actId="1076"/>
          <ac:spMkLst>
            <pc:docMk/>
            <pc:sldMk cId="1077420099" sldId="366"/>
            <ac:spMk id="4" creationId="{3DA18879-E62F-453D-B4C7-BBE277B32E10}"/>
          </ac:spMkLst>
        </pc:spChg>
        <pc:picChg chg="add mod">
          <ac:chgData name="Varinia Victoria  Osorio Vatovec" userId="7a6e68a2-08c9-4d48-85a9-e624d75510b7" providerId="ADAL" clId="{BE82FBF4-5F79-4B30-99B6-5622106E995D}" dt="2020-10-21T21:34:28.757" v="401" actId="14100"/>
          <ac:picMkLst>
            <pc:docMk/>
            <pc:sldMk cId="1077420099" sldId="366"/>
            <ac:picMk id="5" creationId="{88CC3705-1E3C-4CD7-9049-1D6BAB59C66E}"/>
          </ac:picMkLst>
        </pc:picChg>
        <pc:picChg chg="add mod">
          <ac:chgData name="Varinia Victoria  Osorio Vatovec" userId="7a6e68a2-08c9-4d48-85a9-e624d75510b7" providerId="ADAL" clId="{BE82FBF4-5F79-4B30-99B6-5622106E995D}" dt="2020-10-21T21:34:21.372" v="399" actId="14100"/>
          <ac:picMkLst>
            <pc:docMk/>
            <pc:sldMk cId="1077420099" sldId="366"/>
            <ac:picMk id="6" creationId="{2A44D42E-4819-41ED-A07C-316F50C7CA67}"/>
          </ac:picMkLst>
        </pc:picChg>
      </pc:sldChg>
      <pc:sldChg chg="addSp">
        <pc:chgData name="Varinia Victoria  Osorio Vatovec" userId="7a6e68a2-08c9-4d48-85a9-e624d75510b7" providerId="ADAL" clId="{BE82FBF4-5F79-4B30-99B6-5622106E995D}" dt="2020-10-21T21:35:07.393" v="410"/>
        <pc:sldMkLst>
          <pc:docMk/>
          <pc:sldMk cId="1251062943" sldId="367"/>
        </pc:sldMkLst>
        <pc:spChg chg="add">
          <ac:chgData name="Varinia Victoria  Osorio Vatovec" userId="7a6e68a2-08c9-4d48-85a9-e624d75510b7" providerId="ADAL" clId="{BE82FBF4-5F79-4B30-99B6-5622106E995D}" dt="2020-10-21T21:35:07.393" v="410"/>
          <ac:spMkLst>
            <pc:docMk/>
            <pc:sldMk cId="1251062943" sldId="367"/>
            <ac:spMk id="3" creationId="{E252582D-F33F-4C01-A237-BEAF8C1FFE99}"/>
          </ac:spMkLst>
        </pc:spChg>
      </pc:sldChg>
      <pc:sldChg chg="modSp new add del mod">
        <pc:chgData name="Varinia Victoria  Osorio Vatovec" userId="7a6e68a2-08c9-4d48-85a9-e624d75510b7" providerId="ADAL" clId="{BE82FBF4-5F79-4B30-99B6-5622106E995D}" dt="2020-10-21T21:36:18.869" v="425" actId="1076"/>
        <pc:sldMkLst>
          <pc:docMk/>
          <pc:sldMk cId="3948401878" sldId="367"/>
        </pc:sldMkLst>
        <pc:spChg chg="mod">
          <ac:chgData name="Varinia Victoria  Osorio Vatovec" userId="7a6e68a2-08c9-4d48-85a9-e624d75510b7" providerId="ADAL" clId="{BE82FBF4-5F79-4B30-99B6-5622106E995D}" dt="2020-10-21T21:34:48.676" v="403"/>
          <ac:spMkLst>
            <pc:docMk/>
            <pc:sldMk cId="3948401878" sldId="367"/>
            <ac:spMk id="2" creationId="{FD837E6F-BD96-44E8-A446-F24109AAEBE6}"/>
          </ac:spMkLst>
        </pc:spChg>
        <pc:spChg chg="mod">
          <ac:chgData name="Varinia Victoria  Osorio Vatovec" userId="7a6e68a2-08c9-4d48-85a9-e624d75510b7" providerId="ADAL" clId="{BE82FBF4-5F79-4B30-99B6-5622106E995D}" dt="2020-10-21T21:35:17.820" v="413" actId="207"/>
          <ac:spMkLst>
            <pc:docMk/>
            <pc:sldMk cId="3948401878" sldId="367"/>
            <ac:spMk id="3" creationId="{E252582D-F33F-4C01-A237-BEAF8C1FFE99}"/>
          </ac:spMkLst>
        </pc:spChg>
        <pc:graphicFrameChg chg="mod modGraphic">
          <ac:chgData name="Varinia Victoria  Osorio Vatovec" userId="7a6e68a2-08c9-4d48-85a9-e624d75510b7" providerId="ADAL" clId="{BE82FBF4-5F79-4B30-99B6-5622106E995D}" dt="2020-10-21T21:36:18.869" v="425" actId="1076"/>
          <ac:graphicFrameMkLst>
            <pc:docMk/>
            <pc:sldMk cId="3948401878" sldId="367"/>
            <ac:graphicFrameMk id="5" creationId="{D38B4817-7188-45BC-8EE2-5440BA81A8F0}"/>
          </ac:graphicFrameMkLst>
        </pc:graphicFrameChg>
      </pc:sldChg>
      <pc:sldChg chg="addSp modSp new mod">
        <pc:chgData name="Varinia Victoria  Osorio Vatovec" userId="7a6e68a2-08c9-4d48-85a9-e624d75510b7" providerId="ADAL" clId="{BE82FBF4-5F79-4B30-99B6-5622106E995D}" dt="2020-10-21T21:37:08.540" v="437" actId="1076"/>
        <pc:sldMkLst>
          <pc:docMk/>
          <pc:sldMk cId="4203064557" sldId="368"/>
        </pc:sldMkLst>
        <pc:spChg chg="mod">
          <ac:chgData name="Varinia Victoria  Osorio Vatovec" userId="7a6e68a2-08c9-4d48-85a9-e624d75510b7" providerId="ADAL" clId="{BE82FBF4-5F79-4B30-99B6-5622106E995D}" dt="2020-10-21T21:36:34.524" v="427" actId="20577"/>
          <ac:spMkLst>
            <pc:docMk/>
            <pc:sldMk cId="4203064557" sldId="368"/>
            <ac:spMk id="2" creationId="{BFFDE660-AFCB-45C7-A4C5-2BAC96CBF5D3}"/>
          </ac:spMkLst>
        </pc:spChg>
        <pc:spChg chg="add mod">
          <ac:chgData name="Varinia Victoria  Osorio Vatovec" userId="7a6e68a2-08c9-4d48-85a9-e624d75510b7" providerId="ADAL" clId="{BE82FBF4-5F79-4B30-99B6-5622106E995D}" dt="2020-10-21T21:36:54.693" v="433" actId="1076"/>
          <ac:spMkLst>
            <pc:docMk/>
            <pc:sldMk cId="4203064557" sldId="368"/>
            <ac:spMk id="4" creationId="{61FA18AC-5147-4736-9C13-BCD03F341A69}"/>
          </ac:spMkLst>
        </pc:spChg>
        <pc:picChg chg="add mod">
          <ac:chgData name="Varinia Victoria  Osorio Vatovec" userId="7a6e68a2-08c9-4d48-85a9-e624d75510b7" providerId="ADAL" clId="{BE82FBF4-5F79-4B30-99B6-5622106E995D}" dt="2020-10-21T21:37:08.540" v="437" actId="1076"/>
          <ac:picMkLst>
            <pc:docMk/>
            <pc:sldMk cId="4203064557" sldId="368"/>
            <ac:picMk id="5" creationId="{285700DC-295E-471C-B808-470701E02D5E}"/>
          </ac:picMkLst>
        </pc:picChg>
      </pc:sldChg>
      <pc:sldChg chg="addSp modSp new mod">
        <pc:chgData name="Varinia Victoria  Osorio Vatovec" userId="7a6e68a2-08c9-4d48-85a9-e624d75510b7" providerId="ADAL" clId="{BE82FBF4-5F79-4B30-99B6-5622106E995D}" dt="2020-10-21T20:53:40.129" v="102" actId="20577"/>
        <pc:sldMkLst>
          <pc:docMk/>
          <pc:sldMk cId="1099563762" sldId="369"/>
        </pc:sldMkLst>
        <pc:spChg chg="mod">
          <ac:chgData name="Varinia Victoria  Osorio Vatovec" userId="7a6e68a2-08c9-4d48-85a9-e624d75510b7" providerId="ADAL" clId="{BE82FBF4-5F79-4B30-99B6-5622106E995D}" dt="2020-10-21T20:49:52.468" v="49"/>
          <ac:spMkLst>
            <pc:docMk/>
            <pc:sldMk cId="1099563762" sldId="369"/>
            <ac:spMk id="2" creationId="{E837A3E3-DB79-4442-B56B-29012DDA4AA7}"/>
          </ac:spMkLst>
        </pc:spChg>
        <pc:spChg chg="add mod">
          <ac:chgData name="Varinia Victoria  Osorio Vatovec" userId="7a6e68a2-08c9-4d48-85a9-e624d75510b7" providerId="ADAL" clId="{BE82FBF4-5F79-4B30-99B6-5622106E995D}" dt="2020-10-21T20:53:40.129" v="102" actId="20577"/>
          <ac:spMkLst>
            <pc:docMk/>
            <pc:sldMk cId="1099563762" sldId="369"/>
            <ac:spMk id="4" creationId="{61CF2E12-52B1-4AF6-8A07-0EBD2AE1B879}"/>
          </ac:spMkLst>
        </pc:spChg>
      </pc:sldChg>
      <pc:sldChg chg="addSp modSp new mod">
        <pc:chgData name="Varinia Victoria  Osorio Vatovec" userId="7a6e68a2-08c9-4d48-85a9-e624d75510b7" providerId="ADAL" clId="{BE82FBF4-5F79-4B30-99B6-5622106E995D}" dt="2020-10-21T20:57:51.769" v="157" actId="207"/>
        <pc:sldMkLst>
          <pc:docMk/>
          <pc:sldMk cId="3034197221" sldId="370"/>
        </pc:sldMkLst>
        <pc:spChg chg="mod">
          <ac:chgData name="Varinia Victoria  Osorio Vatovec" userId="7a6e68a2-08c9-4d48-85a9-e624d75510b7" providerId="ADAL" clId="{BE82FBF4-5F79-4B30-99B6-5622106E995D}" dt="2020-10-21T20:49:55.514" v="50"/>
          <ac:spMkLst>
            <pc:docMk/>
            <pc:sldMk cId="3034197221" sldId="370"/>
            <ac:spMk id="2" creationId="{A7D34994-12D5-4AC2-8DFA-89ED07F83FE6}"/>
          </ac:spMkLst>
        </pc:spChg>
        <pc:spChg chg="add mod">
          <ac:chgData name="Varinia Victoria  Osorio Vatovec" userId="7a6e68a2-08c9-4d48-85a9-e624d75510b7" providerId="ADAL" clId="{BE82FBF4-5F79-4B30-99B6-5622106E995D}" dt="2020-10-21T20:57:51.769" v="157" actId="207"/>
          <ac:spMkLst>
            <pc:docMk/>
            <pc:sldMk cId="3034197221" sldId="370"/>
            <ac:spMk id="4" creationId="{A876EBFF-6227-433B-897C-1BF057A00ACD}"/>
          </ac:spMkLst>
        </pc:spChg>
      </pc:sldChg>
      <pc:sldChg chg="addSp modSp new mod">
        <pc:chgData name="Varinia Victoria  Osorio Vatovec" userId="7a6e68a2-08c9-4d48-85a9-e624d75510b7" providerId="ADAL" clId="{BE82FBF4-5F79-4B30-99B6-5622106E995D}" dt="2020-10-21T20:59:07.527" v="168" actId="1076"/>
        <pc:sldMkLst>
          <pc:docMk/>
          <pc:sldMk cId="2014238713" sldId="371"/>
        </pc:sldMkLst>
        <pc:spChg chg="mod">
          <ac:chgData name="Varinia Victoria  Osorio Vatovec" userId="7a6e68a2-08c9-4d48-85a9-e624d75510b7" providerId="ADAL" clId="{BE82FBF4-5F79-4B30-99B6-5622106E995D}" dt="2020-10-21T20:49:59.279" v="51"/>
          <ac:spMkLst>
            <pc:docMk/>
            <pc:sldMk cId="2014238713" sldId="371"/>
            <ac:spMk id="2" creationId="{04B721E4-C1A7-4D23-8B5E-CDAAD57FC76B}"/>
          </ac:spMkLst>
        </pc:spChg>
        <pc:spChg chg="add mod">
          <ac:chgData name="Varinia Victoria  Osorio Vatovec" userId="7a6e68a2-08c9-4d48-85a9-e624d75510b7" providerId="ADAL" clId="{BE82FBF4-5F79-4B30-99B6-5622106E995D}" dt="2020-10-21T20:59:07.527" v="168" actId="1076"/>
          <ac:spMkLst>
            <pc:docMk/>
            <pc:sldMk cId="2014238713" sldId="371"/>
            <ac:spMk id="4" creationId="{FB3C642F-2E06-4824-9BCA-C2891EBB6597}"/>
          </ac:spMkLst>
        </pc:spChg>
      </pc:sldChg>
      <pc:sldChg chg="addSp">
        <pc:chgData name="Varinia Victoria  Osorio Vatovec" userId="7a6e68a2-08c9-4d48-85a9-e624d75510b7" providerId="ADAL" clId="{BE82FBF4-5F79-4B30-99B6-5622106E995D}" dt="2020-10-21T20:59:28.928" v="169"/>
        <pc:sldMkLst>
          <pc:docMk/>
          <pc:sldMk cId="2386776510" sldId="372"/>
        </pc:sldMkLst>
        <pc:spChg chg="add">
          <ac:chgData name="Varinia Victoria  Osorio Vatovec" userId="7a6e68a2-08c9-4d48-85a9-e624d75510b7" providerId="ADAL" clId="{BE82FBF4-5F79-4B30-99B6-5622106E995D}" dt="2020-10-21T20:59:28.928" v="169"/>
          <ac:spMkLst>
            <pc:docMk/>
            <pc:sldMk cId="2386776510" sldId="372"/>
            <ac:spMk id="3" creationId="{81DF59C5-8274-48C1-A6FB-4C0928060478}"/>
          </ac:spMkLst>
        </pc:spChg>
      </pc:sldChg>
      <pc:sldChg chg="modSp new add del mod">
        <pc:chgData name="Varinia Victoria  Osorio Vatovec" userId="7a6e68a2-08c9-4d48-85a9-e624d75510b7" providerId="ADAL" clId="{BE82FBF4-5F79-4B30-99B6-5622106E995D}" dt="2020-10-21T21:00:35.189" v="190" actId="1076"/>
        <pc:sldMkLst>
          <pc:docMk/>
          <pc:sldMk cId="3459312456" sldId="372"/>
        </pc:sldMkLst>
        <pc:spChg chg="mod">
          <ac:chgData name="Varinia Victoria  Osorio Vatovec" userId="7a6e68a2-08c9-4d48-85a9-e624d75510b7" providerId="ADAL" clId="{BE82FBF4-5F79-4B30-99B6-5622106E995D}" dt="2020-10-21T20:50:02.416" v="52"/>
          <ac:spMkLst>
            <pc:docMk/>
            <pc:sldMk cId="3459312456" sldId="372"/>
            <ac:spMk id="2" creationId="{126A2EBA-6CF8-45CB-918F-C940769CC29C}"/>
          </ac:spMkLst>
        </pc:spChg>
        <pc:spChg chg="mod">
          <ac:chgData name="Varinia Victoria  Osorio Vatovec" userId="7a6e68a2-08c9-4d48-85a9-e624d75510b7" providerId="ADAL" clId="{BE82FBF4-5F79-4B30-99B6-5622106E995D}" dt="2020-10-21T21:00:35.189" v="190" actId="1076"/>
          <ac:spMkLst>
            <pc:docMk/>
            <pc:sldMk cId="3459312456" sldId="372"/>
            <ac:spMk id="3" creationId="{81DF59C5-8274-48C1-A6FB-4C0928060478}"/>
          </ac:spMkLst>
        </pc:spChg>
        <pc:graphicFrameChg chg="mod modGraphic">
          <ac:chgData name="Varinia Victoria  Osorio Vatovec" userId="7a6e68a2-08c9-4d48-85a9-e624d75510b7" providerId="ADAL" clId="{BE82FBF4-5F79-4B30-99B6-5622106E995D}" dt="2020-10-21T21:00:28.919" v="189" actId="1076"/>
          <ac:graphicFrameMkLst>
            <pc:docMk/>
            <pc:sldMk cId="3459312456" sldId="372"/>
            <ac:graphicFrameMk id="5" creationId="{440E7447-5067-4F54-A5C6-01EF23D0F515}"/>
          </ac:graphicFrameMkLst>
        </pc:graphicFrameChg>
      </pc:sldChg>
      <pc:sldChg chg="addSp modSp new mod">
        <pc:chgData name="Varinia Victoria  Osorio Vatovec" userId="7a6e68a2-08c9-4d48-85a9-e624d75510b7" providerId="ADAL" clId="{BE82FBF4-5F79-4B30-99B6-5622106E995D}" dt="2020-10-21T21:40:51.261" v="453" actId="1076"/>
        <pc:sldMkLst>
          <pc:docMk/>
          <pc:sldMk cId="2915701566" sldId="373"/>
        </pc:sldMkLst>
        <pc:spChg chg="mod">
          <ac:chgData name="Varinia Victoria  Osorio Vatovec" userId="7a6e68a2-08c9-4d48-85a9-e624d75510b7" providerId="ADAL" clId="{BE82FBF4-5F79-4B30-99B6-5622106E995D}" dt="2020-10-21T21:37:47.730" v="438"/>
          <ac:spMkLst>
            <pc:docMk/>
            <pc:sldMk cId="2915701566" sldId="373"/>
            <ac:spMk id="2" creationId="{3B0C15FB-C6F9-4D64-9354-004856240C4E}"/>
          </ac:spMkLst>
        </pc:spChg>
        <pc:spChg chg="add mod">
          <ac:chgData name="Varinia Victoria  Osorio Vatovec" userId="7a6e68a2-08c9-4d48-85a9-e624d75510b7" providerId="ADAL" clId="{BE82FBF4-5F79-4B30-99B6-5622106E995D}" dt="2020-10-21T21:40:38.461" v="450" actId="1076"/>
          <ac:spMkLst>
            <pc:docMk/>
            <pc:sldMk cId="2915701566" sldId="373"/>
            <ac:spMk id="4" creationId="{4D6A325B-3087-4BFF-8FF7-DE1C4CAC99F6}"/>
          </ac:spMkLst>
        </pc:spChg>
        <pc:picChg chg="add mod">
          <ac:chgData name="Varinia Victoria  Osorio Vatovec" userId="7a6e68a2-08c9-4d48-85a9-e624d75510b7" providerId="ADAL" clId="{BE82FBF4-5F79-4B30-99B6-5622106E995D}" dt="2020-10-21T21:40:51.261" v="453" actId="1076"/>
          <ac:picMkLst>
            <pc:docMk/>
            <pc:sldMk cId="2915701566" sldId="373"/>
            <ac:picMk id="5" creationId="{3D294B95-4C1E-451E-9F2E-BE209096B6A0}"/>
          </ac:picMkLst>
        </pc:picChg>
      </pc:sldChg>
      <pc:sldChg chg="addSp modSp new mod">
        <pc:chgData name="Varinia Victoria  Osorio Vatovec" userId="7a6e68a2-08c9-4d48-85a9-e624d75510b7" providerId="ADAL" clId="{BE82FBF4-5F79-4B30-99B6-5622106E995D}" dt="2020-10-21T21:41:17.405" v="460" actId="1076"/>
        <pc:sldMkLst>
          <pc:docMk/>
          <pc:sldMk cId="1509183118" sldId="374"/>
        </pc:sldMkLst>
        <pc:spChg chg="mod">
          <ac:chgData name="Varinia Victoria  Osorio Vatovec" userId="7a6e68a2-08c9-4d48-85a9-e624d75510b7" providerId="ADAL" clId="{BE82FBF4-5F79-4B30-99B6-5622106E995D}" dt="2020-10-21T21:37:51.963" v="439"/>
          <ac:spMkLst>
            <pc:docMk/>
            <pc:sldMk cId="1509183118" sldId="374"/>
            <ac:spMk id="2" creationId="{3E89F93A-1CA0-4C17-9F20-74BE7AD29DB9}"/>
          </ac:spMkLst>
        </pc:spChg>
        <pc:picChg chg="add mod">
          <ac:chgData name="Varinia Victoria  Osorio Vatovec" userId="7a6e68a2-08c9-4d48-85a9-e624d75510b7" providerId="ADAL" clId="{BE82FBF4-5F79-4B30-99B6-5622106E995D}" dt="2020-10-21T21:41:03.597" v="456" actId="14100"/>
          <ac:picMkLst>
            <pc:docMk/>
            <pc:sldMk cId="1509183118" sldId="374"/>
            <ac:picMk id="3" creationId="{4F0F8666-8732-4753-9DA7-5FABB80F80C1}"/>
          </ac:picMkLst>
        </pc:picChg>
        <pc:picChg chg="add mod">
          <ac:chgData name="Varinia Victoria  Osorio Vatovec" userId="7a6e68a2-08c9-4d48-85a9-e624d75510b7" providerId="ADAL" clId="{BE82FBF4-5F79-4B30-99B6-5622106E995D}" dt="2020-10-21T21:41:17.405" v="460" actId="1076"/>
          <ac:picMkLst>
            <pc:docMk/>
            <pc:sldMk cId="1509183118" sldId="374"/>
            <ac:picMk id="4" creationId="{B69B42D4-D65A-4F28-BFC7-C5018D969D16}"/>
          </ac:picMkLst>
        </pc:picChg>
      </pc:sldChg>
      <pc:sldChg chg="addSp">
        <pc:chgData name="Varinia Victoria  Osorio Vatovec" userId="7a6e68a2-08c9-4d48-85a9-e624d75510b7" providerId="ADAL" clId="{BE82FBF4-5F79-4B30-99B6-5622106E995D}" dt="2020-10-21T21:42:00.004" v="471"/>
        <pc:sldMkLst>
          <pc:docMk/>
          <pc:sldMk cId="2988427009" sldId="375"/>
        </pc:sldMkLst>
        <pc:spChg chg="add">
          <ac:chgData name="Varinia Victoria  Osorio Vatovec" userId="7a6e68a2-08c9-4d48-85a9-e624d75510b7" providerId="ADAL" clId="{BE82FBF4-5F79-4B30-99B6-5622106E995D}" dt="2020-10-21T21:42:00.004" v="471"/>
          <ac:spMkLst>
            <pc:docMk/>
            <pc:sldMk cId="2988427009" sldId="375"/>
            <ac:spMk id="3" creationId="{EFF8AAD0-B77B-44F6-8BE7-718B47749AAC}"/>
          </ac:spMkLst>
        </pc:spChg>
        <pc:graphicFrameChg chg="add">
          <ac:chgData name="Varinia Victoria  Osorio Vatovec" userId="7a6e68a2-08c9-4d48-85a9-e624d75510b7" providerId="ADAL" clId="{BE82FBF4-5F79-4B30-99B6-5622106E995D}" dt="2020-10-21T21:42:00.004" v="471"/>
          <ac:graphicFrameMkLst>
            <pc:docMk/>
            <pc:sldMk cId="2988427009" sldId="375"/>
            <ac:graphicFrameMk id="5" creationId="{7FB1579A-D7A5-4B15-A281-72B315F5B81C}"/>
          </ac:graphicFrameMkLst>
        </pc:graphicFrameChg>
      </pc:sldChg>
      <pc:sldChg chg="addSp modSp new add del mod">
        <pc:chgData name="Varinia Victoria  Osorio Vatovec" userId="7a6e68a2-08c9-4d48-85a9-e624d75510b7" providerId="ADAL" clId="{BE82FBF4-5F79-4B30-99B6-5622106E995D}" dt="2020-10-21T21:42:25.689" v="480" actId="1076"/>
        <pc:sldMkLst>
          <pc:docMk/>
          <pc:sldMk cId="4011912612" sldId="375"/>
        </pc:sldMkLst>
        <pc:spChg chg="mod">
          <ac:chgData name="Varinia Victoria  Osorio Vatovec" userId="7a6e68a2-08c9-4d48-85a9-e624d75510b7" providerId="ADAL" clId="{BE82FBF4-5F79-4B30-99B6-5622106E995D}" dt="2020-10-21T21:37:55.004" v="440"/>
          <ac:spMkLst>
            <pc:docMk/>
            <pc:sldMk cId="4011912612" sldId="375"/>
            <ac:spMk id="2" creationId="{F302A500-A52D-4B41-BA1F-FB061D308301}"/>
          </ac:spMkLst>
        </pc:spChg>
        <pc:spChg chg="mod">
          <ac:chgData name="Varinia Victoria  Osorio Vatovec" userId="7a6e68a2-08c9-4d48-85a9-e624d75510b7" providerId="ADAL" clId="{BE82FBF4-5F79-4B30-99B6-5622106E995D}" dt="2020-10-21T21:42:09.716" v="475" actId="1076"/>
          <ac:spMkLst>
            <pc:docMk/>
            <pc:sldMk cId="4011912612" sldId="375"/>
            <ac:spMk id="3" creationId="{EFF8AAD0-B77B-44F6-8BE7-718B47749AAC}"/>
          </ac:spMkLst>
        </pc:spChg>
        <pc:spChg chg="add mod">
          <ac:chgData name="Varinia Victoria  Osorio Vatovec" userId="7a6e68a2-08c9-4d48-85a9-e624d75510b7" providerId="ADAL" clId="{BE82FBF4-5F79-4B30-99B6-5622106E995D}" dt="2020-10-21T21:41:53.140" v="470" actId="1076"/>
          <ac:spMkLst>
            <pc:docMk/>
            <pc:sldMk cId="4011912612" sldId="375"/>
            <ac:spMk id="4" creationId="{CECF8EF3-6DB5-4709-A3E1-7711074D5D0A}"/>
          </ac:spMkLst>
        </pc:spChg>
        <pc:graphicFrameChg chg="mod">
          <ac:chgData name="Varinia Victoria  Osorio Vatovec" userId="7a6e68a2-08c9-4d48-85a9-e624d75510b7" providerId="ADAL" clId="{BE82FBF4-5F79-4B30-99B6-5622106E995D}" dt="2020-10-21T21:42:25.689" v="480" actId="1076"/>
          <ac:graphicFrameMkLst>
            <pc:docMk/>
            <pc:sldMk cId="4011912612" sldId="375"/>
            <ac:graphicFrameMk id="5" creationId="{7FB1579A-D7A5-4B15-A281-72B315F5B81C}"/>
          </ac:graphicFrameMkLst>
        </pc:graphicFrameChg>
      </pc:sldChg>
      <pc:sldChg chg="addSp modSp new mod">
        <pc:chgData name="Varinia Victoria  Osorio Vatovec" userId="7a6e68a2-08c9-4d48-85a9-e624d75510b7" providerId="ADAL" clId="{BE82FBF4-5F79-4B30-99B6-5622106E995D}" dt="2020-10-21T21:47:20.884" v="494" actId="1076"/>
        <pc:sldMkLst>
          <pc:docMk/>
          <pc:sldMk cId="2930136541" sldId="376"/>
        </pc:sldMkLst>
        <pc:spChg chg="mod">
          <ac:chgData name="Varinia Victoria  Osorio Vatovec" userId="7a6e68a2-08c9-4d48-85a9-e624d75510b7" providerId="ADAL" clId="{BE82FBF4-5F79-4B30-99B6-5622106E995D}" dt="2020-10-21T21:46:47.280" v="481"/>
          <ac:spMkLst>
            <pc:docMk/>
            <pc:sldMk cId="2930136541" sldId="376"/>
            <ac:spMk id="2" creationId="{0AF2A13E-3693-4D07-9C51-93B1BF4716ED}"/>
          </ac:spMkLst>
        </pc:spChg>
        <pc:spChg chg="add mod">
          <ac:chgData name="Varinia Victoria  Osorio Vatovec" userId="7a6e68a2-08c9-4d48-85a9-e624d75510b7" providerId="ADAL" clId="{BE82FBF4-5F79-4B30-99B6-5622106E995D}" dt="2020-10-21T21:47:07.484" v="490" actId="123"/>
          <ac:spMkLst>
            <pc:docMk/>
            <pc:sldMk cId="2930136541" sldId="376"/>
            <ac:spMk id="4" creationId="{4E65F078-C889-4D3E-9458-2339B2218295}"/>
          </ac:spMkLst>
        </pc:spChg>
        <pc:picChg chg="add mod">
          <ac:chgData name="Varinia Victoria  Osorio Vatovec" userId="7a6e68a2-08c9-4d48-85a9-e624d75510b7" providerId="ADAL" clId="{BE82FBF4-5F79-4B30-99B6-5622106E995D}" dt="2020-10-21T21:47:20.884" v="494" actId="1076"/>
          <ac:picMkLst>
            <pc:docMk/>
            <pc:sldMk cId="2930136541" sldId="376"/>
            <ac:picMk id="5" creationId="{8A40A8E2-E405-4572-A4BC-3C8067C201E6}"/>
          </ac:picMkLst>
        </pc:picChg>
      </pc:sldChg>
      <pc:sldChg chg="addSp">
        <pc:chgData name="Varinia Victoria  Osorio Vatovec" userId="7a6e68a2-08c9-4d48-85a9-e624d75510b7" providerId="ADAL" clId="{BE82FBF4-5F79-4B30-99B6-5622106E995D}" dt="2020-10-21T21:48:41.320" v="511"/>
        <pc:sldMkLst>
          <pc:docMk/>
          <pc:sldMk cId="2959772669" sldId="377"/>
        </pc:sldMkLst>
        <pc:spChg chg="add">
          <ac:chgData name="Varinia Victoria  Osorio Vatovec" userId="7a6e68a2-08c9-4d48-85a9-e624d75510b7" providerId="ADAL" clId="{BE82FBF4-5F79-4B30-99B6-5622106E995D}" dt="2020-10-21T21:48:41.320" v="511"/>
          <ac:spMkLst>
            <pc:docMk/>
            <pc:sldMk cId="2959772669" sldId="377"/>
            <ac:spMk id="3" creationId="{4C84A8B4-FBDE-446E-B1D0-43C59692A41D}"/>
          </ac:spMkLst>
        </pc:spChg>
        <pc:graphicFrameChg chg="add">
          <ac:chgData name="Varinia Victoria  Osorio Vatovec" userId="7a6e68a2-08c9-4d48-85a9-e624d75510b7" providerId="ADAL" clId="{BE82FBF4-5F79-4B30-99B6-5622106E995D}" dt="2020-10-21T21:48:41.320" v="511"/>
          <ac:graphicFrameMkLst>
            <pc:docMk/>
            <pc:sldMk cId="2959772669" sldId="377"/>
            <ac:graphicFrameMk id="5" creationId="{913BAC39-95B4-4469-8C4C-325AB21B41B4}"/>
          </ac:graphicFrameMkLst>
        </pc:graphicFrameChg>
      </pc:sldChg>
      <pc:sldChg chg="addSp modSp new add del mod">
        <pc:chgData name="Varinia Victoria  Osorio Vatovec" userId="7a6e68a2-08c9-4d48-85a9-e624d75510b7" providerId="ADAL" clId="{BE82FBF4-5F79-4B30-99B6-5622106E995D}" dt="2020-10-21T21:49:14.276" v="524" actId="1076"/>
        <pc:sldMkLst>
          <pc:docMk/>
          <pc:sldMk cId="3577370192" sldId="377"/>
        </pc:sldMkLst>
        <pc:spChg chg="mod">
          <ac:chgData name="Varinia Victoria  Osorio Vatovec" userId="7a6e68a2-08c9-4d48-85a9-e624d75510b7" providerId="ADAL" clId="{BE82FBF4-5F79-4B30-99B6-5622106E995D}" dt="2020-10-21T21:48:07.111" v="499"/>
          <ac:spMkLst>
            <pc:docMk/>
            <pc:sldMk cId="3577370192" sldId="377"/>
            <ac:spMk id="2" creationId="{291A8091-55DD-4A10-A28D-BD1E8C8CE949}"/>
          </ac:spMkLst>
        </pc:spChg>
        <pc:spChg chg="mod">
          <ac:chgData name="Varinia Victoria  Osorio Vatovec" userId="7a6e68a2-08c9-4d48-85a9-e624d75510b7" providerId="ADAL" clId="{BE82FBF4-5F79-4B30-99B6-5622106E995D}" dt="2020-10-21T21:49:02.385" v="520" actId="14100"/>
          <ac:spMkLst>
            <pc:docMk/>
            <pc:sldMk cId="3577370192" sldId="377"/>
            <ac:spMk id="3" creationId="{4C84A8B4-FBDE-446E-B1D0-43C59692A41D}"/>
          </ac:spMkLst>
        </pc:spChg>
        <pc:spChg chg="add mod">
          <ac:chgData name="Varinia Victoria  Osorio Vatovec" userId="7a6e68a2-08c9-4d48-85a9-e624d75510b7" providerId="ADAL" clId="{BE82FBF4-5F79-4B30-99B6-5622106E995D}" dt="2020-10-21T21:49:10.065" v="522" actId="14100"/>
          <ac:spMkLst>
            <pc:docMk/>
            <pc:sldMk cId="3577370192" sldId="377"/>
            <ac:spMk id="4" creationId="{3BA6AE63-C371-4CB6-B86D-FD6FD18DFCA0}"/>
          </ac:spMkLst>
        </pc:spChg>
        <pc:graphicFrameChg chg="mod">
          <ac:chgData name="Varinia Victoria  Osorio Vatovec" userId="7a6e68a2-08c9-4d48-85a9-e624d75510b7" providerId="ADAL" clId="{BE82FBF4-5F79-4B30-99B6-5622106E995D}" dt="2020-10-21T21:49:14.276" v="524" actId="1076"/>
          <ac:graphicFrameMkLst>
            <pc:docMk/>
            <pc:sldMk cId="3577370192" sldId="377"/>
            <ac:graphicFrameMk id="5" creationId="{913BAC39-95B4-4469-8C4C-325AB21B41B4}"/>
          </ac:graphicFrameMkLst>
        </pc:graphicFrameChg>
      </pc:sldChg>
      <pc:sldChg chg="addSp modSp new mod">
        <pc:chgData name="Varinia Victoria  Osorio Vatovec" userId="7a6e68a2-08c9-4d48-85a9-e624d75510b7" providerId="ADAL" clId="{BE82FBF4-5F79-4B30-99B6-5622106E995D}" dt="2020-10-21T21:50:08.853" v="540" actId="14100"/>
        <pc:sldMkLst>
          <pc:docMk/>
          <pc:sldMk cId="1245355084" sldId="378"/>
        </pc:sldMkLst>
        <pc:spChg chg="mod">
          <ac:chgData name="Varinia Victoria  Osorio Vatovec" userId="7a6e68a2-08c9-4d48-85a9-e624d75510b7" providerId="ADAL" clId="{BE82FBF4-5F79-4B30-99B6-5622106E995D}" dt="2020-10-21T21:49:29.280" v="525"/>
          <ac:spMkLst>
            <pc:docMk/>
            <pc:sldMk cId="1245355084" sldId="378"/>
            <ac:spMk id="2" creationId="{24B4498A-7132-4306-B261-B9F86EEA8ECF}"/>
          </ac:spMkLst>
        </pc:spChg>
        <pc:spChg chg="add mod">
          <ac:chgData name="Varinia Victoria  Osorio Vatovec" userId="7a6e68a2-08c9-4d48-85a9-e624d75510b7" providerId="ADAL" clId="{BE82FBF4-5F79-4B30-99B6-5622106E995D}" dt="2020-10-21T21:49:53.804" v="535" actId="1076"/>
          <ac:spMkLst>
            <pc:docMk/>
            <pc:sldMk cId="1245355084" sldId="378"/>
            <ac:spMk id="4" creationId="{7F07BA26-8EA6-4592-87A1-2D5C38504376}"/>
          </ac:spMkLst>
        </pc:spChg>
        <pc:picChg chg="add mod">
          <ac:chgData name="Varinia Victoria  Osorio Vatovec" userId="7a6e68a2-08c9-4d48-85a9-e624d75510b7" providerId="ADAL" clId="{BE82FBF4-5F79-4B30-99B6-5622106E995D}" dt="2020-10-21T21:50:08.853" v="540" actId="14100"/>
          <ac:picMkLst>
            <pc:docMk/>
            <pc:sldMk cId="1245355084" sldId="378"/>
            <ac:picMk id="5" creationId="{723552AA-3667-41C8-B919-BC3AB3557F79}"/>
          </ac:picMkLst>
        </pc:picChg>
      </pc:sldChg>
      <pc:sldChg chg="addSp modSp new mod">
        <pc:chgData name="Varinia Victoria  Osorio Vatovec" userId="7a6e68a2-08c9-4d48-85a9-e624d75510b7" providerId="ADAL" clId="{BE82FBF4-5F79-4B30-99B6-5622106E995D}" dt="2020-10-21T21:51:31.972" v="556" actId="1076"/>
        <pc:sldMkLst>
          <pc:docMk/>
          <pc:sldMk cId="1508390615" sldId="379"/>
        </pc:sldMkLst>
        <pc:spChg chg="mod">
          <ac:chgData name="Varinia Victoria  Osorio Vatovec" userId="7a6e68a2-08c9-4d48-85a9-e624d75510b7" providerId="ADAL" clId="{BE82FBF4-5F79-4B30-99B6-5622106E995D}" dt="2020-10-21T21:50:50.173" v="541"/>
          <ac:spMkLst>
            <pc:docMk/>
            <pc:sldMk cId="1508390615" sldId="379"/>
            <ac:spMk id="2" creationId="{733AFF0C-532C-4577-832E-724E65FDD62D}"/>
          </ac:spMkLst>
        </pc:spChg>
        <pc:spChg chg="add mod">
          <ac:chgData name="Varinia Victoria  Osorio Vatovec" userId="7a6e68a2-08c9-4d48-85a9-e624d75510b7" providerId="ADAL" clId="{BE82FBF4-5F79-4B30-99B6-5622106E995D}" dt="2020-10-21T21:51:15.996" v="551" actId="1076"/>
          <ac:spMkLst>
            <pc:docMk/>
            <pc:sldMk cId="1508390615" sldId="379"/>
            <ac:spMk id="4" creationId="{54E6A412-5C1B-4544-B324-91F6EC97A241}"/>
          </ac:spMkLst>
        </pc:spChg>
        <pc:picChg chg="add mod">
          <ac:chgData name="Varinia Victoria  Osorio Vatovec" userId="7a6e68a2-08c9-4d48-85a9-e624d75510b7" providerId="ADAL" clId="{BE82FBF4-5F79-4B30-99B6-5622106E995D}" dt="2020-10-21T21:51:31.972" v="556" actId="1076"/>
          <ac:picMkLst>
            <pc:docMk/>
            <pc:sldMk cId="1508390615" sldId="379"/>
            <ac:picMk id="5" creationId="{29A32ED6-FEF7-452C-AE7B-7D1B5D49E3BA}"/>
          </ac:picMkLst>
        </pc:picChg>
      </pc:sldChg>
      <pc:sldChg chg="addSp modSp new mod">
        <pc:chgData name="Varinia Victoria  Osorio Vatovec" userId="7a6e68a2-08c9-4d48-85a9-e624d75510b7" providerId="ADAL" clId="{BE82FBF4-5F79-4B30-99B6-5622106E995D}" dt="2020-10-21T21:52:25.929" v="571" actId="122"/>
        <pc:sldMkLst>
          <pc:docMk/>
          <pc:sldMk cId="6912134" sldId="380"/>
        </pc:sldMkLst>
        <pc:spChg chg="mod">
          <ac:chgData name="Varinia Victoria  Osorio Vatovec" userId="7a6e68a2-08c9-4d48-85a9-e624d75510b7" providerId="ADAL" clId="{BE82FBF4-5F79-4B30-99B6-5622106E995D}" dt="2020-10-21T21:51:57.612" v="558"/>
          <ac:spMkLst>
            <pc:docMk/>
            <pc:sldMk cId="6912134" sldId="380"/>
            <ac:spMk id="2" creationId="{A7C66991-5F56-4954-9386-34D29B33362A}"/>
          </ac:spMkLst>
        </pc:spChg>
        <pc:spChg chg="add mod">
          <ac:chgData name="Varinia Victoria  Osorio Vatovec" userId="7a6e68a2-08c9-4d48-85a9-e624d75510b7" providerId="ADAL" clId="{BE82FBF4-5F79-4B30-99B6-5622106E995D}" dt="2020-10-21T21:52:25.929" v="571" actId="122"/>
          <ac:spMkLst>
            <pc:docMk/>
            <pc:sldMk cId="6912134" sldId="380"/>
            <ac:spMk id="4" creationId="{4A2E1AC1-9847-40CD-BCA4-4E1AD7588D57}"/>
          </ac:spMkLst>
        </pc:spChg>
        <pc:picChg chg="add mod">
          <ac:chgData name="Varinia Victoria  Osorio Vatovec" userId="7a6e68a2-08c9-4d48-85a9-e624d75510b7" providerId="ADAL" clId="{BE82FBF4-5F79-4B30-99B6-5622106E995D}" dt="2020-10-21T21:52:22.145" v="569" actId="1076"/>
          <ac:picMkLst>
            <pc:docMk/>
            <pc:sldMk cId="6912134" sldId="380"/>
            <ac:picMk id="5" creationId="{1C05712B-FD78-437F-80D1-AD87FA57E134}"/>
          </ac:picMkLst>
        </pc:picChg>
      </pc:sldChg>
      <pc:sldChg chg="addSp modSp new mod">
        <pc:chgData name="Varinia Victoria  Osorio Vatovec" userId="7a6e68a2-08c9-4d48-85a9-e624d75510b7" providerId="ADAL" clId="{BE82FBF4-5F79-4B30-99B6-5622106E995D}" dt="2020-10-21T21:54:11.635" v="590" actId="14100"/>
        <pc:sldMkLst>
          <pc:docMk/>
          <pc:sldMk cId="2656108222" sldId="381"/>
        </pc:sldMkLst>
        <pc:spChg chg="mod">
          <ac:chgData name="Varinia Victoria  Osorio Vatovec" userId="7a6e68a2-08c9-4d48-85a9-e624d75510b7" providerId="ADAL" clId="{BE82FBF4-5F79-4B30-99B6-5622106E995D}" dt="2020-10-21T21:52:44.506" v="574"/>
          <ac:spMkLst>
            <pc:docMk/>
            <pc:sldMk cId="2656108222" sldId="381"/>
            <ac:spMk id="2" creationId="{7B9D9776-2640-405E-A2ED-6972F47C4FF6}"/>
          </ac:spMkLst>
        </pc:spChg>
        <pc:spChg chg="add mod">
          <ac:chgData name="Varinia Victoria  Osorio Vatovec" userId="7a6e68a2-08c9-4d48-85a9-e624d75510b7" providerId="ADAL" clId="{BE82FBF4-5F79-4B30-99B6-5622106E995D}" dt="2020-10-21T21:54:07.535" v="588" actId="1076"/>
          <ac:spMkLst>
            <pc:docMk/>
            <pc:sldMk cId="2656108222" sldId="381"/>
            <ac:spMk id="4" creationId="{9DEED8CF-257F-4AD8-A1CB-848E9551ACF5}"/>
          </ac:spMkLst>
        </pc:spChg>
        <pc:picChg chg="add mod">
          <ac:chgData name="Varinia Victoria  Osorio Vatovec" userId="7a6e68a2-08c9-4d48-85a9-e624d75510b7" providerId="ADAL" clId="{BE82FBF4-5F79-4B30-99B6-5622106E995D}" dt="2020-10-21T21:54:11.635" v="590" actId="14100"/>
          <ac:picMkLst>
            <pc:docMk/>
            <pc:sldMk cId="2656108222" sldId="381"/>
            <ac:picMk id="5" creationId="{BFF7E534-D8A3-46A1-9EF8-6E011B47140F}"/>
          </ac:picMkLst>
        </pc:picChg>
      </pc:sldChg>
      <pc:sldChg chg="new del">
        <pc:chgData name="Varinia Victoria  Osorio Vatovec" userId="7a6e68a2-08c9-4d48-85a9-e624d75510b7" providerId="ADAL" clId="{BE82FBF4-5F79-4B30-99B6-5622106E995D}" dt="2020-10-21T21:54:56.130" v="630" actId="47"/>
        <pc:sldMkLst>
          <pc:docMk/>
          <pc:sldMk cId="3399708332" sldId="382"/>
        </pc:sldMkLst>
      </pc:sldChg>
      <pc:sldChg chg="new del">
        <pc:chgData name="Varinia Victoria  Osorio Vatovec" userId="7a6e68a2-08c9-4d48-85a9-e624d75510b7" providerId="ADAL" clId="{BE82FBF4-5F79-4B30-99B6-5622106E995D}" dt="2020-10-21T21:54:51.978" v="627" actId="47"/>
        <pc:sldMkLst>
          <pc:docMk/>
          <pc:sldMk cId="372124290" sldId="383"/>
        </pc:sldMkLst>
      </pc:sldChg>
    </pc:docChg>
  </pc:docChgLst>
  <pc:docChgLst>
    <pc:chgData name="Varinia Victoria  Osorio Vatovec" userId="7a6e68a2-08c9-4d48-85a9-e624d75510b7" providerId="ADAL" clId="{252FE0F6-AB96-4D99-823F-700C371C93A1}"/>
    <pc:docChg chg="undo custSel addSld delSld modSld sldOrd">
      <pc:chgData name="Varinia Victoria  Osorio Vatovec" userId="7a6e68a2-08c9-4d48-85a9-e624d75510b7" providerId="ADAL" clId="{252FE0F6-AB96-4D99-823F-700C371C93A1}" dt="2020-10-28T13:45:43.335" v="907" actId="20577"/>
      <pc:docMkLst>
        <pc:docMk/>
      </pc:docMkLst>
      <pc:sldChg chg="modSp mod">
        <pc:chgData name="Varinia Victoria  Osorio Vatovec" userId="7a6e68a2-08c9-4d48-85a9-e624d75510b7" providerId="ADAL" clId="{252FE0F6-AB96-4D99-823F-700C371C93A1}" dt="2020-10-22T20:02:41.458" v="10" actId="20577"/>
        <pc:sldMkLst>
          <pc:docMk/>
          <pc:sldMk cId="2274239301" sldId="291"/>
        </pc:sldMkLst>
        <pc:spChg chg="mod">
          <ac:chgData name="Varinia Victoria  Osorio Vatovec" userId="7a6e68a2-08c9-4d48-85a9-e624d75510b7" providerId="ADAL" clId="{252FE0F6-AB96-4D99-823F-700C371C93A1}" dt="2020-10-22T20:02:41.458" v="10" actId="20577"/>
          <ac:spMkLst>
            <pc:docMk/>
            <pc:sldMk cId="2274239301" sldId="291"/>
            <ac:spMk id="3" creationId="{CF0CD9A3-06E7-4D33-A9E1-9EC3787E7F55}"/>
          </ac:spMkLst>
        </pc:spChg>
      </pc:sldChg>
      <pc:sldChg chg="add del">
        <pc:chgData name="Varinia Victoria  Osorio Vatovec" userId="7a6e68a2-08c9-4d48-85a9-e624d75510b7" providerId="ADAL" clId="{252FE0F6-AB96-4D99-823F-700C371C93A1}" dt="2020-10-23T11:50:57.274" v="792" actId="47"/>
        <pc:sldMkLst>
          <pc:docMk/>
          <pc:sldMk cId="3713644053" sldId="296"/>
        </pc:sldMkLst>
      </pc:sldChg>
      <pc:sldChg chg="del">
        <pc:chgData name="Varinia Victoria  Osorio Vatovec" userId="7a6e68a2-08c9-4d48-85a9-e624d75510b7" providerId="ADAL" clId="{252FE0F6-AB96-4D99-823F-700C371C93A1}" dt="2020-10-23T11:51:15.051" v="809" actId="47"/>
        <pc:sldMkLst>
          <pc:docMk/>
          <pc:sldMk cId="2351231678" sldId="355"/>
        </pc:sldMkLst>
      </pc:sldChg>
      <pc:sldChg chg="del ord">
        <pc:chgData name="Varinia Victoria  Osorio Vatovec" userId="7a6e68a2-08c9-4d48-85a9-e624d75510b7" providerId="ADAL" clId="{252FE0F6-AB96-4D99-823F-700C371C93A1}" dt="2020-10-23T11:51:19.534" v="816" actId="47"/>
        <pc:sldMkLst>
          <pc:docMk/>
          <pc:sldMk cId="1656206595" sldId="356"/>
        </pc:sldMkLst>
      </pc:sldChg>
      <pc:sldChg chg="del">
        <pc:chgData name="Varinia Victoria  Osorio Vatovec" userId="7a6e68a2-08c9-4d48-85a9-e624d75510b7" providerId="ADAL" clId="{252FE0F6-AB96-4D99-823F-700C371C93A1}" dt="2020-10-23T11:51:10.646" v="804" actId="47"/>
        <pc:sldMkLst>
          <pc:docMk/>
          <pc:sldMk cId="829630046" sldId="357"/>
        </pc:sldMkLst>
      </pc:sldChg>
      <pc:sldChg chg="del">
        <pc:chgData name="Varinia Victoria  Osorio Vatovec" userId="7a6e68a2-08c9-4d48-85a9-e624d75510b7" providerId="ADAL" clId="{252FE0F6-AB96-4D99-823F-700C371C93A1}" dt="2020-10-23T11:51:10.833" v="805" actId="47"/>
        <pc:sldMkLst>
          <pc:docMk/>
          <pc:sldMk cId="1933581348" sldId="358"/>
        </pc:sldMkLst>
      </pc:sldChg>
      <pc:sldChg chg="del">
        <pc:chgData name="Varinia Victoria  Osorio Vatovec" userId="7a6e68a2-08c9-4d48-85a9-e624d75510b7" providerId="ADAL" clId="{252FE0F6-AB96-4D99-823F-700C371C93A1}" dt="2020-10-23T11:51:11.114" v="806" actId="47"/>
        <pc:sldMkLst>
          <pc:docMk/>
          <pc:sldMk cId="1369886703" sldId="359"/>
        </pc:sldMkLst>
      </pc:sldChg>
      <pc:sldChg chg="del">
        <pc:chgData name="Varinia Victoria  Osorio Vatovec" userId="7a6e68a2-08c9-4d48-85a9-e624d75510b7" providerId="ADAL" clId="{252FE0F6-AB96-4D99-823F-700C371C93A1}" dt="2020-10-23T11:51:11.333" v="807" actId="47"/>
        <pc:sldMkLst>
          <pc:docMk/>
          <pc:sldMk cId="428262597" sldId="360"/>
        </pc:sldMkLst>
      </pc:sldChg>
      <pc:sldChg chg="del">
        <pc:chgData name="Varinia Victoria  Osorio Vatovec" userId="7a6e68a2-08c9-4d48-85a9-e624d75510b7" providerId="ADAL" clId="{252FE0F6-AB96-4D99-823F-700C371C93A1}" dt="2020-10-23T11:51:05.147" v="798" actId="47"/>
        <pc:sldMkLst>
          <pc:docMk/>
          <pc:sldMk cId="1916185412" sldId="361"/>
        </pc:sldMkLst>
      </pc:sldChg>
      <pc:sldChg chg="del">
        <pc:chgData name="Varinia Victoria  Osorio Vatovec" userId="7a6e68a2-08c9-4d48-85a9-e624d75510b7" providerId="ADAL" clId="{252FE0F6-AB96-4D99-823F-700C371C93A1}" dt="2020-10-23T11:51:05.413" v="799" actId="47"/>
        <pc:sldMkLst>
          <pc:docMk/>
          <pc:sldMk cId="2258754411" sldId="362"/>
        </pc:sldMkLst>
      </pc:sldChg>
      <pc:sldChg chg="del">
        <pc:chgData name="Varinia Victoria  Osorio Vatovec" userId="7a6e68a2-08c9-4d48-85a9-e624d75510b7" providerId="ADAL" clId="{252FE0F6-AB96-4D99-823F-700C371C93A1}" dt="2020-10-23T11:51:05.663" v="800" actId="47"/>
        <pc:sldMkLst>
          <pc:docMk/>
          <pc:sldMk cId="338298877" sldId="363"/>
        </pc:sldMkLst>
      </pc:sldChg>
      <pc:sldChg chg="del">
        <pc:chgData name="Varinia Victoria  Osorio Vatovec" userId="7a6e68a2-08c9-4d48-85a9-e624d75510b7" providerId="ADAL" clId="{252FE0F6-AB96-4D99-823F-700C371C93A1}" dt="2020-10-23T11:51:05.975" v="801" actId="47"/>
        <pc:sldMkLst>
          <pc:docMk/>
          <pc:sldMk cId="4283088219" sldId="364"/>
        </pc:sldMkLst>
      </pc:sldChg>
      <pc:sldChg chg="del">
        <pc:chgData name="Varinia Victoria  Osorio Vatovec" userId="7a6e68a2-08c9-4d48-85a9-e624d75510b7" providerId="ADAL" clId="{252FE0F6-AB96-4D99-823F-700C371C93A1}" dt="2020-10-23T11:51:07.162" v="802" actId="47"/>
        <pc:sldMkLst>
          <pc:docMk/>
          <pc:sldMk cId="4117987656" sldId="365"/>
        </pc:sldMkLst>
      </pc:sldChg>
      <pc:sldChg chg="del">
        <pc:chgData name="Varinia Victoria  Osorio Vatovec" userId="7a6e68a2-08c9-4d48-85a9-e624d75510b7" providerId="ADAL" clId="{252FE0F6-AB96-4D99-823F-700C371C93A1}" dt="2020-10-23T11:51:09.224" v="803" actId="47"/>
        <pc:sldMkLst>
          <pc:docMk/>
          <pc:sldMk cId="1077420099" sldId="366"/>
        </pc:sldMkLst>
      </pc:sldChg>
      <pc:sldChg chg="del">
        <pc:chgData name="Varinia Victoria  Osorio Vatovec" userId="7a6e68a2-08c9-4d48-85a9-e624d75510b7" providerId="ADAL" clId="{252FE0F6-AB96-4D99-823F-700C371C93A1}" dt="2020-10-23T11:51:12.099" v="808" actId="47"/>
        <pc:sldMkLst>
          <pc:docMk/>
          <pc:sldMk cId="3948401878" sldId="367"/>
        </pc:sldMkLst>
      </pc:sldChg>
      <pc:sldChg chg="del">
        <pc:chgData name="Varinia Victoria  Osorio Vatovec" userId="7a6e68a2-08c9-4d48-85a9-e624d75510b7" providerId="ADAL" clId="{252FE0F6-AB96-4D99-823F-700C371C93A1}" dt="2020-10-23T11:50:59.289" v="793" actId="47"/>
        <pc:sldMkLst>
          <pc:docMk/>
          <pc:sldMk cId="4203064557" sldId="368"/>
        </pc:sldMkLst>
      </pc:sldChg>
      <pc:sldChg chg="del">
        <pc:chgData name="Varinia Victoria  Osorio Vatovec" userId="7a6e68a2-08c9-4d48-85a9-e624d75510b7" providerId="ADAL" clId="{252FE0F6-AB96-4D99-823F-700C371C93A1}" dt="2020-10-23T11:51:15.254" v="810" actId="47"/>
        <pc:sldMkLst>
          <pc:docMk/>
          <pc:sldMk cId="1099563762" sldId="369"/>
        </pc:sldMkLst>
      </pc:sldChg>
      <pc:sldChg chg="del">
        <pc:chgData name="Varinia Victoria  Osorio Vatovec" userId="7a6e68a2-08c9-4d48-85a9-e624d75510b7" providerId="ADAL" clId="{252FE0F6-AB96-4D99-823F-700C371C93A1}" dt="2020-10-23T11:51:15.473" v="811" actId="47"/>
        <pc:sldMkLst>
          <pc:docMk/>
          <pc:sldMk cId="3034197221" sldId="370"/>
        </pc:sldMkLst>
      </pc:sldChg>
      <pc:sldChg chg="del">
        <pc:chgData name="Varinia Victoria  Osorio Vatovec" userId="7a6e68a2-08c9-4d48-85a9-e624d75510b7" providerId="ADAL" clId="{252FE0F6-AB96-4D99-823F-700C371C93A1}" dt="2020-10-23T11:51:15.723" v="812" actId="47"/>
        <pc:sldMkLst>
          <pc:docMk/>
          <pc:sldMk cId="2014238713" sldId="371"/>
        </pc:sldMkLst>
      </pc:sldChg>
      <pc:sldChg chg="del">
        <pc:chgData name="Varinia Victoria  Osorio Vatovec" userId="7a6e68a2-08c9-4d48-85a9-e624d75510b7" providerId="ADAL" clId="{252FE0F6-AB96-4D99-823F-700C371C93A1}" dt="2020-10-23T11:51:16.332" v="813" actId="47"/>
        <pc:sldMkLst>
          <pc:docMk/>
          <pc:sldMk cId="3459312456" sldId="372"/>
        </pc:sldMkLst>
      </pc:sldChg>
      <pc:sldChg chg="del">
        <pc:chgData name="Varinia Victoria  Osorio Vatovec" userId="7a6e68a2-08c9-4d48-85a9-e624d75510b7" providerId="ADAL" clId="{252FE0F6-AB96-4D99-823F-700C371C93A1}" dt="2020-10-23T11:50:59.523" v="794" actId="47"/>
        <pc:sldMkLst>
          <pc:docMk/>
          <pc:sldMk cId="2915701566" sldId="373"/>
        </pc:sldMkLst>
      </pc:sldChg>
      <pc:sldChg chg="del">
        <pc:chgData name="Varinia Victoria  Osorio Vatovec" userId="7a6e68a2-08c9-4d48-85a9-e624d75510b7" providerId="ADAL" clId="{252FE0F6-AB96-4D99-823F-700C371C93A1}" dt="2020-10-23T11:50:59.773" v="795" actId="47"/>
        <pc:sldMkLst>
          <pc:docMk/>
          <pc:sldMk cId="1509183118" sldId="374"/>
        </pc:sldMkLst>
      </pc:sldChg>
      <pc:sldChg chg="del">
        <pc:chgData name="Varinia Victoria  Osorio Vatovec" userId="7a6e68a2-08c9-4d48-85a9-e624d75510b7" providerId="ADAL" clId="{252FE0F6-AB96-4D99-823F-700C371C93A1}" dt="2020-10-23T11:51:01.585" v="796" actId="47"/>
        <pc:sldMkLst>
          <pc:docMk/>
          <pc:sldMk cId="4011912612" sldId="375"/>
        </pc:sldMkLst>
      </pc:sldChg>
      <pc:sldChg chg="del">
        <pc:chgData name="Varinia Victoria  Osorio Vatovec" userId="7a6e68a2-08c9-4d48-85a9-e624d75510b7" providerId="ADAL" clId="{252FE0F6-AB96-4D99-823F-700C371C93A1}" dt="2020-10-23T11:51:02.054" v="797" actId="47"/>
        <pc:sldMkLst>
          <pc:docMk/>
          <pc:sldMk cId="2930136541" sldId="376"/>
        </pc:sldMkLst>
      </pc:sldChg>
      <pc:sldChg chg="del">
        <pc:chgData name="Varinia Victoria  Osorio Vatovec" userId="7a6e68a2-08c9-4d48-85a9-e624d75510b7" providerId="ADAL" clId="{252FE0F6-AB96-4D99-823F-700C371C93A1}" dt="2020-10-23T11:51:21.112" v="817" actId="47"/>
        <pc:sldMkLst>
          <pc:docMk/>
          <pc:sldMk cId="3577370192" sldId="377"/>
        </pc:sldMkLst>
      </pc:sldChg>
      <pc:sldChg chg="del">
        <pc:chgData name="Varinia Victoria  Osorio Vatovec" userId="7a6e68a2-08c9-4d48-85a9-e624d75510b7" providerId="ADAL" clId="{252FE0F6-AB96-4D99-823F-700C371C93A1}" dt="2020-10-23T11:50:54.818" v="787" actId="47"/>
        <pc:sldMkLst>
          <pc:docMk/>
          <pc:sldMk cId="1245355084" sldId="378"/>
        </pc:sldMkLst>
      </pc:sldChg>
      <pc:sldChg chg="del">
        <pc:chgData name="Varinia Victoria  Osorio Vatovec" userId="7a6e68a2-08c9-4d48-85a9-e624d75510b7" providerId="ADAL" clId="{252FE0F6-AB96-4D99-823F-700C371C93A1}" dt="2020-10-23T11:50:55.084" v="788" actId="47"/>
        <pc:sldMkLst>
          <pc:docMk/>
          <pc:sldMk cId="1508390615" sldId="379"/>
        </pc:sldMkLst>
      </pc:sldChg>
      <pc:sldChg chg="del">
        <pc:chgData name="Varinia Victoria  Osorio Vatovec" userId="7a6e68a2-08c9-4d48-85a9-e624d75510b7" providerId="ADAL" clId="{252FE0F6-AB96-4D99-823F-700C371C93A1}" dt="2020-10-23T11:50:55.287" v="789" actId="47"/>
        <pc:sldMkLst>
          <pc:docMk/>
          <pc:sldMk cId="6912134" sldId="380"/>
        </pc:sldMkLst>
      </pc:sldChg>
      <pc:sldChg chg="del">
        <pc:chgData name="Varinia Victoria  Osorio Vatovec" userId="7a6e68a2-08c9-4d48-85a9-e624d75510b7" providerId="ADAL" clId="{252FE0F6-AB96-4D99-823F-700C371C93A1}" dt="2020-10-23T11:50:55.568" v="790" actId="47"/>
        <pc:sldMkLst>
          <pc:docMk/>
          <pc:sldMk cId="2656108222" sldId="381"/>
        </pc:sldMkLst>
      </pc:sldChg>
      <pc:sldChg chg="addSp modSp new mod">
        <pc:chgData name="Varinia Victoria  Osorio Vatovec" userId="7a6e68a2-08c9-4d48-85a9-e624d75510b7" providerId="ADAL" clId="{252FE0F6-AB96-4D99-823F-700C371C93A1}" dt="2020-10-22T20:06:07.631" v="65" actId="122"/>
        <pc:sldMkLst>
          <pc:docMk/>
          <pc:sldMk cId="3265963833" sldId="382"/>
        </pc:sldMkLst>
        <pc:spChg chg="mod">
          <ac:chgData name="Varinia Victoria  Osorio Vatovec" userId="7a6e68a2-08c9-4d48-85a9-e624d75510b7" providerId="ADAL" clId="{252FE0F6-AB96-4D99-823F-700C371C93A1}" dt="2020-10-22T20:03:58.312" v="36" actId="20577"/>
          <ac:spMkLst>
            <pc:docMk/>
            <pc:sldMk cId="3265963833" sldId="382"/>
            <ac:spMk id="2" creationId="{E133E4B1-5048-4B4F-A21A-6DEF4B432A15}"/>
          </ac:spMkLst>
        </pc:spChg>
        <pc:spChg chg="add mod">
          <ac:chgData name="Varinia Victoria  Osorio Vatovec" userId="7a6e68a2-08c9-4d48-85a9-e624d75510b7" providerId="ADAL" clId="{252FE0F6-AB96-4D99-823F-700C371C93A1}" dt="2020-10-22T20:06:07.631" v="65" actId="122"/>
          <ac:spMkLst>
            <pc:docMk/>
            <pc:sldMk cId="3265963833" sldId="382"/>
            <ac:spMk id="4" creationId="{80B468A4-F5B9-4FFE-AE6F-4B175DC701CC}"/>
          </ac:spMkLst>
        </pc:spChg>
        <pc:spChg chg="add mod">
          <ac:chgData name="Varinia Victoria  Osorio Vatovec" userId="7a6e68a2-08c9-4d48-85a9-e624d75510b7" providerId="ADAL" clId="{252FE0F6-AB96-4D99-823F-700C371C93A1}" dt="2020-10-22T20:06:05.208" v="64" actId="1076"/>
          <ac:spMkLst>
            <pc:docMk/>
            <pc:sldMk cId="3265963833" sldId="382"/>
            <ac:spMk id="6" creationId="{0304185E-4814-425B-88BD-07A4B4330800}"/>
          </ac:spMkLst>
        </pc:spChg>
      </pc:sldChg>
      <pc:sldChg chg="addSp modSp new mod">
        <pc:chgData name="Varinia Victoria  Osorio Vatovec" userId="7a6e68a2-08c9-4d48-85a9-e624d75510b7" providerId="ADAL" clId="{252FE0F6-AB96-4D99-823F-700C371C93A1}" dt="2020-10-22T20:09:54.856" v="97" actId="1076"/>
        <pc:sldMkLst>
          <pc:docMk/>
          <pc:sldMk cId="1410845610" sldId="383"/>
        </pc:sldMkLst>
        <pc:spChg chg="mod">
          <ac:chgData name="Varinia Victoria  Osorio Vatovec" userId="7a6e68a2-08c9-4d48-85a9-e624d75510b7" providerId="ADAL" clId="{252FE0F6-AB96-4D99-823F-700C371C93A1}" dt="2020-10-22T20:06:13.532" v="66"/>
          <ac:spMkLst>
            <pc:docMk/>
            <pc:sldMk cId="1410845610" sldId="383"/>
            <ac:spMk id="2" creationId="{AA65B419-475A-40FE-AC39-6542F4027A96}"/>
          </ac:spMkLst>
        </pc:spChg>
        <pc:spChg chg="add mod">
          <ac:chgData name="Varinia Victoria  Osorio Vatovec" userId="7a6e68a2-08c9-4d48-85a9-e624d75510b7" providerId="ADAL" clId="{252FE0F6-AB96-4D99-823F-700C371C93A1}" dt="2020-10-22T20:09:54.856" v="97" actId="1076"/>
          <ac:spMkLst>
            <pc:docMk/>
            <pc:sldMk cId="1410845610" sldId="383"/>
            <ac:spMk id="4" creationId="{DCD95A14-AF53-44C1-A39D-0F91FAEE48CF}"/>
          </ac:spMkLst>
        </pc:spChg>
      </pc:sldChg>
      <pc:sldChg chg="addSp modSp new mod">
        <pc:chgData name="Varinia Victoria  Osorio Vatovec" userId="7a6e68a2-08c9-4d48-85a9-e624d75510b7" providerId="ADAL" clId="{252FE0F6-AB96-4D99-823F-700C371C93A1}" dt="2020-10-22T20:09:27.899" v="95"/>
        <pc:sldMkLst>
          <pc:docMk/>
          <pc:sldMk cId="814430291" sldId="384"/>
        </pc:sldMkLst>
        <pc:spChg chg="mod">
          <ac:chgData name="Varinia Victoria  Osorio Vatovec" userId="7a6e68a2-08c9-4d48-85a9-e624d75510b7" providerId="ADAL" clId="{252FE0F6-AB96-4D99-823F-700C371C93A1}" dt="2020-10-22T20:09:27.899" v="95"/>
          <ac:spMkLst>
            <pc:docMk/>
            <pc:sldMk cId="814430291" sldId="384"/>
            <ac:spMk id="2" creationId="{7A2E1B54-E2B8-480A-BE87-12D52C4CC2BD}"/>
          </ac:spMkLst>
        </pc:spChg>
        <pc:spChg chg="add mod">
          <ac:chgData name="Varinia Victoria  Osorio Vatovec" userId="7a6e68a2-08c9-4d48-85a9-e624d75510b7" providerId="ADAL" clId="{252FE0F6-AB96-4D99-823F-700C371C93A1}" dt="2020-10-22T20:08:59.856" v="88" actId="1076"/>
          <ac:spMkLst>
            <pc:docMk/>
            <pc:sldMk cId="814430291" sldId="384"/>
            <ac:spMk id="4" creationId="{A525C7F9-425C-4F49-998F-797E5CB5BA9F}"/>
          </ac:spMkLst>
        </pc:spChg>
      </pc:sldChg>
      <pc:sldChg chg="addSp modSp new mod">
        <pc:chgData name="Varinia Victoria  Osorio Vatovec" userId="7a6e68a2-08c9-4d48-85a9-e624d75510b7" providerId="ADAL" clId="{252FE0F6-AB96-4D99-823F-700C371C93A1}" dt="2020-10-22T20:10:03.988" v="99" actId="1076"/>
        <pc:sldMkLst>
          <pc:docMk/>
          <pc:sldMk cId="621115633" sldId="385"/>
        </pc:sldMkLst>
        <pc:spChg chg="mod">
          <ac:chgData name="Varinia Victoria  Osorio Vatovec" userId="7a6e68a2-08c9-4d48-85a9-e624d75510b7" providerId="ADAL" clId="{252FE0F6-AB96-4D99-823F-700C371C93A1}" dt="2020-10-22T20:10:03.988" v="99" actId="1076"/>
          <ac:spMkLst>
            <pc:docMk/>
            <pc:sldMk cId="621115633" sldId="385"/>
            <ac:spMk id="2" creationId="{E16B4CB1-5685-4B1A-94C0-DB0EA1DB58BF}"/>
          </ac:spMkLst>
        </pc:spChg>
        <pc:spChg chg="add mod">
          <ac:chgData name="Varinia Victoria  Osorio Vatovec" userId="7a6e68a2-08c9-4d48-85a9-e624d75510b7" providerId="ADAL" clId="{252FE0F6-AB96-4D99-823F-700C371C93A1}" dt="2020-10-22T20:09:16.976" v="94" actId="1076"/>
          <ac:spMkLst>
            <pc:docMk/>
            <pc:sldMk cId="621115633" sldId="385"/>
            <ac:spMk id="4" creationId="{E5A43A4B-802C-4E52-A14B-BBAF65650855}"/>
          </ac:spMkLst>
        </pc:spChg>
      </pc:sldChg>
      <pc:sldChg chg="addSp modSp new mod">
        <pc:chgData name="Varinia Victoria  Osorio Vatovec" userId="7a6e68a2-08c9-4d48-85a9-e624d75510b7" providerId="ADAL" clId="{252FE0F6-AB96-4D99-823F-700C371C93A1}" dt="2020-10-22T20:11:20.144" v="120" actId="1076"/>
        <pc:sldMkLst>
          <pc:docMk/>
          <pc:sldMk cId="1989622143" sldId="386"/>
        </pc:sldMkLst>
        <pc:spChg chg="mod">
          <ac:chgData name="Varinia Victoria  Osorio Vatovec" userId="7a6e68a2-08c9-4d48-85a9-e624d75510b7" providerId="ADAL" clId="{252FE0F6-AB96-4D99-823F-700C371C93A1}" dt="2020-10-22T20:10:09.670" v="100"/>
          <ac:spMkLst>
            <pc:docMk/>
            <pc:sldMk cId="1989622143" sldId="386"/>
            <ac:spMk id="2" creationId="{53CDDCF2-B3D6-4F50-BF43-4A50C54DD72E}"/>
          </ac:spMkLst>
        </pc:spChg>
        <pc:spChg chg="add mod">
          <ac:chgData name="Varinia Victoria  Osorio Vatovec" userId="7a6e68a2-08c9-4d48-85a9-e624d75510b7" providerId="ADAL" clId="{252FE0F6-AB96-4D99-823F-700C371C93A1}" dt="2020-10-22T20:11:20.144" v="120" actId="1076"/>
          <ac:spMkLst>
            <pc:docMk/>
            <pc:sldMk cId="1989622143" sldId="386"/>
            <ac:spMk id="4" creationId="{E988E3AC-2864-453D-8614-C050F1671658}"/>
          </ac:spMkLst>
        </pc:spChg>
      </pc:sldChg>
      <pc:sldChg chg="addSp modSp new mod">
        <pc:chgData name="Varinia Victoria  Osorio Vatovec" userId="7a6e68a2-08c9-4d48-85a9-e624d75510b7" providerId="ADAL" clId="{252FE0F6-AB96-4D99-823F-700C371C93A1}" dt="2020-10-22T20:11:58.733" v="129" actId="207"/>
        <pc:sldMkLst>
          <pc:docMk/>
          <pc:sldMk cId="2225324746" sldId="387"/>
        </pc:sldMkLst>
        <pc:spChg chg="mod">
          <ac:chgData name="Varinia Victoria  Osorio Vatovec" userId="7a6e68a2-08c9-4d48-85a9-e624d75510b7" providerId="ADAL" clId="{252FE0F6-AB96-4D99-823F-700C371C93A1}" dt="2020-10-22T20:10:12.938" v="101"/>
          <ac:spMkLst>
            <pc:docMk/>
            <pc:sldMk cId="2225324746" sldId="387"/>
            <ac:spMk id="2" creationId="{E409F2DF-79DF-40B8-BA35-D0A7B26DDEC5}"/>
          </ac:spMkLst>
        </pc:spChg>
        <pc:spChg chg="add mod">
          <ac:chgData name="Varinia Victoria  Osorio Vatovec" userId="7a6e68a2-08c9-4d48-85a9-e624d75510b7" providerId="ADAL" clId="{252FE0F6-AB96-4D99-823F-700C371C93A1}" dt="2020-10-22T20:11:58.733" v="129" actId="207"/>
          <ac:spMkLst>
            <pc:docMk/>
            <pc:sldMk cId="2225324746" sldId="387"/>
            <ac:spMk id="4" creationId="{4A0C007E-D72A-4258-A234-E98D508B6B54}"/>
          </ac:spMkLst>
        </pc:spChg>
      </pc:sldChg>
      <pc:sldChg chg="modSp new add del mod">
        <pc:chgData name="Varinia Victoria  Osorio Vatovec" userId="7a6e68a2-08c9-4d48-85a9-e624d75510b7" providerId="ADAL" clId="{252FE0F6-AB96-4D99-823F-700C371C93A1}" dt="2020-10-22T20:14:03.608" v="157" actId="1076"/>
        <pc:sldMkLst>
          <pc:docMk/>
          <pc:sldMk cId="603801231" sldId="388"/>
        </pc:sldMkLst>
        <pc:spChg chg="mod">
          <ac:chgData name="Varinia Victoria  Osorio Vatovec" userId="7a6e68a2-08c9-4d48-85a9-e624d75510b7" providerId="ADAL" clId="{252FE0F6-AB96-4D99-823F-700C371C93A1}" dt="2020-10-22T20:10:21.818" v="109"/>
          <ac:spMkLst>
            <pc:docMk/>
            <pc:sldMk cId="603801231" sldId="388"/>
            <ac:spMk id="2" creationId="{106D68E8-23BB-44AA-98EC-90AECC9FD82D}"/>
          </ac:spMkLst>
        </pc:spChg>
        <pc:spChg chg="mod">
          <ac:chgData name="Varinia Victoria  Osorio Vatovec" userId="7a6e68a2-08c9-4d48-85a9-e624d75510b7" providerId="ADAL" clId="{252FE0F6-AB96-4D99-823F-700C371C93A1}" dt="2020-10-22T20:13:38.015" v="150" actId="1076"/>
          <ac:spMkLst>
            <pc:docMk/>
            <pc:sldMk cId="603801231" sldId="388"/>
            <ac:spMk id="3" creationId="{1A0CFA8F-7B02-4F9B-9A4D-EF00BE039A2E}"/>
          </ac:spMkLst>
        </pc:spChg>
        <pc:graphicFrameChg chg="mod modGraphic">
          <ac:chgData name="Varinia Victoria  Osorio Vatovec" userId="7a6e68a2-08c9-4d48-85a9-e624d75510b7" providerId="ADAL" clId="{252FE0F6-AB96-4D99-823F-700C371C93A1}" dt="2020-10-22T20:14:03.608" v="157" actId="1076"/>
          <ac:graphicFrameMkLst>
            <pc:docMk/>
            <pc:sldMk cId="603801231" sldId="388"/>
            <ac:graphicFrameMk id="5" creationId="{F1DF027B-FF1B-4AE8-B087-666D1ABAE65E}"/>
          </ac:graphicFrameMkLst>
        </pc:graphicFrameChg>
      </pc:sldChg>
      <pc:sldChg chg="addSp">
        <pc:chgData name="Varinia Victoria  Osorio Vatovec" userId="7a6e68a2-08c9-4d48-85a9-e624d75510b7" providerId="ADAL" clId="{252FE0F6-AB96-4D99-823F-700C371C93A1}" dt="2020-10-22T20:12:20.426" v="130"/>
        <pc:sldMkLst>
          <pc:docMk/>
          <pc:sldMk cId="2128360515" sldId="388"/>
        </pc:sldMkLst>
        <pc:spChg chg="add">
          <ac:chgData name="Varinia Victoria  Osorio Vatovec" userId="7a6e68a2-08c9-4d48-85a9-e624d75510b7" providerId="ADAL" clId="{252FE0F6-AB96-4D99-823F-700C371C93A1}" dt="2020-10-22T20:12:20.426" v="130"/>
          <ac:spMkLst>
            <pc:docMk/>
            <pc:sldMk cId="2128360515" sldId="388"/>
            <ac:spMk id="3" creationId="{1A0CFA8F-7B02-4F9B-9A4D-EF00BE039A2E}"/>
          </ac:spMkLst>
        </pc:spChg>
      </pc:sldChg>
      <pc:sldChg chg="addSp modSp new mod">
        <pc:chgData name="Varinia Victoria  Osorio Vatovec" userId="7a6e68a2-08c9-4d48-85a9-e624d75510b7" providerId="ADAL" clId="{252FE0F6-AB96-4D99-823F-700C371C93A1}" dt="2020-10-22T20:14:51.014" v="166"/>
        <pc:sldMkLst>
          <pc:docMk/>
          <pc:sldMk cId="3207731208" sldId="389"/>
        </pc:sldMkLst>
        <pc:spChg chg="mod">
          <ac:chgData name="Varinia Victoria  Osorio Vatovec" userId="7a6e68a2-08c9-4d48-85a9-e624d75510b7" providerId="ADAL" clId="{252FE0F6-AB96-4D99-823F-700C371C93A1}" dt="2020-10-22T20:14:51.014" v="166"/>
          <ac:spMkLst>
            <pc:docMk/>
            <pc:sldMk cId="3207731208" sldId="389"/>
            <ac:spMk id="2" creationId="{7CE3A7DB-3C75-4472-8E6C-1397560BC7DB}"/>
          </ac:spMkLst>
        </pc:spChg>
        <pc:spChg chg="add mod">
          <ac:chgData name="Varinia Victoria  Osorio Vatovec" userId="7a6e68a2-08c9-4d48-85a9-e624d75510b7" providerId="ADAL" clId="{252FE0F6-AB96-4D99-823F-700C371C93A1}" dt="2020-10-22T20:14:42.826" v="165" actId="14100"/>
          <ac:spMkLst>
            <pc:docMk/>
            <pc:sldMk cId="3207731208" sldId="389"/>
            <ac:spMk id="4" creationId="{9B2E568C-4138-4FED-94C8-53EE09B58533}"/>
          </ac:spMkLst>
        </pc:spChg>
      </pc:sldChg>
      <pc:sldChg chg="modSp new add del mod">
        <pc:chgData name="Varinia Victoria  Osorio Vatovec" userId="7a6e68a2-08c9-4d48-85a9-e624d75510b7" providerId="ADAL" clId="{252FE0F6-AB96-4D99-823F-700C371C93A1}" dt="2020-10-22T20:19:13.031" v="187" actId="1076"/>
        <pc:sldMkLst>
          <pc:docMk/>
          <pc:sldMk cId="1955459764" sldId="390"/>
        </pc:sldMkLst>
        <pc:spChg chg="mod">
          <ac:chgData name="Varinia Victoria  Osorio Vatovec" userId="7a6e68a2-08c9-4d48-85a9-e624d75510b7" providerId="ADAL" clId="{252FE0F6-AB96-4D99-823F-700C371C93A1}" dt="2020-10-22T20:14:53.992" v="167"/>
          <ac:spMkLst>
            <pc:docMk/>
            <pc:sldMk cId="1955459764" sldId="390"/>
            <ac:spMk id="2" creationId="{4EBBC262-D514-488B-8FCA-D1097F6A560E}"/>
          </ac:spMkLst>
        </pc:spChg>
        <pc:graphicFrameChg chg="mod modGraphic">
          <ac:chgData name="Varinia Victoria  Osorio Vatovec" userId="7a6e68a2-08c9-4d48-85a9-e624d75510b7" providerId="ADAL" clId="{252FE0F6-AB96-4D99-823F-700C371C93A1}" dt="2020-10-22T20:19:13.031" v="187" actId="1076"/>
          <ac:graphicFrameMkLst>
            <pc:docMk/>
            <pc:sldMk cId="1955459764" sldId="390"/>
            <ac:graphicFrameMk id="5" creationId="{FB1A8D4C-8649-4A6F-ACBC-01628B306DB0}"/>
          </ac:graphicFrameMkLst>
        </pc:graphicFrameChg>
      </pc:sldChg>
      <pc:sldChg chg="addSp">
        <pc:chgData name="Varinia Victoria  Osorio Vatovec" userId="7a6e68a2-08c9-4d48-85a9-e624d75510b7" providerId="ADAL" clId="{252FE0F6-AB96-4D99-823F-700C371C93A1}" dt="2020-10-22T20:15:12.135" v="168"/>
        <pc:sldMkLst>
          <pc:docMk/>
          <pc:sldMk cId="2862096351" sldId="390"/>
        </pc:sldMkLst>
        <pc:spChg chg="add">
          <ac:chgData name="Varinia Victoria  Osorio Vatovec" userId="7a6e68a2-08c9-4d48-85a9-e624d75510b7" providerId="ADAL" clId="{252FE0F6-AB96-4D99-823F-700C371C93A1}" dt="2020-10-22T20:15:12.135" v="168"/>
          <ac:spMkLst>
            <pc:docMk/>
            <pc:sldMk cId="2862096351" sldId="390"/>
            <ac:spMk id="3" creationId="{C1F0F2B2-F8F1-4702-B513-95058FE6B4FF}"/>
          </ac:spMkLst>
        </pc:spChg>
      </pc:sldChg>
      <pc:sldChg chg="addSp delSp modSp new mod">
        <pc:chgData name="Varinia Victoria  Osorio Vatovec" userId="7a6e68a2-08c9-4d48-85a9-e624d75510b7" providerId="ADAL" clId="{252FE0F6-AB96-4D99-823F-700C371C93A1}" dt="2020-10-22T21:20:14.614" v="214"/>
        <pc:sldMkLst>
          <pc:docMk/>
          <pc:sldMk cId="3132660449" sldId="391"/>
        </pc:sldMkLst>
        <pc:spChg chg="mod">
          <ac:chgData name="Varinia Victoria  Osorio Vatovec" userId="7a6e68a2-08c9-4d48-85a9-e624d75510b7" providerId="ADAL" clId="{252FE0F6-AB96-4D99-823F-700C371C93A1}" dt="2020-10-22T21:20:14.614" v="214"/>
          <ac:spMkLst>
            <pc:docMk/>
            <pc:sldMk cId="3132660449" sldId="391"/>
            <ac:spMk id="2" creationId="{8A217487-91B8-4308-A020-B0B15CBE4C3F}"/>
          </ac:spMkLst>
        </pc:spChg>
        <pc:spChg chg="add del">
          <ac:chgData name="Varinia Victoria  Osorio Vatovec" userId="7a6e68a2-08c9-4d48-85a9-e624d75510b7" providerId="ADAL" clId="{252FE0F6-AB96-4D99-823F-700C371C93A1}" dt="2020-10-22T21:19:00.100" v="201" actId="22"/>
          <ac:spMkLst>
            <pc:docMk/>
            <pc:sldMk cId="3132660449" sldId="391"/>
            <ac:spMk id="4" creationId="{82E3982D-64C6-49DA-8EA4-CE555F2F4473}"/>
          </ac:spMkLst>
        </pc:spChg>
        <pc:spChg chg="add mod">
          <ac:chgData name="Varinia Victoria  Osorio Vatovec" userId="7a6e68a2-08c9-4d48-85a9-e624d75510b7" providerId="ADAL" clId="{252FE0F6-AB96-4D99-823F-700C371C93A1}" dt="2020-10-22T21:19:51.645" v="213" actId="1076"/>
          <ac:spMkLst>
            <pc:docMk/>
            <pc:sldMk cId="3132660449" sldId="391"/>
            <ac:spMk id="6" creationId="{A854F4BF-4B8E-4CC9-8457-DFF467771CF2}"/>
          </ac:spMkLst>
        </pc:spChg>
      </pc:sldChg>
      <pc:sldChg chg="modSp new add del mod">
        <pc:chgData name="Varinia Victoria  Osorio Vatovec" userId="7a6e68a2-08c9-4d48-85a9-e624d75510b7" providerId="ADAL" clId="{252FE0F6-AB96-4D99-823F-700C371C93A1}" dt="2020-10-22T21:21:29.958" v="230" actId="20577"/>
        <pc:sldMkLst>
          <pc:docMk/>
          <pc:sldMk cId="1624236096" sldId="392"/>
        </pc:sldMkLst>
        <pc:spChg chg="mod">
          <ac:chgData name="Varinia Victoria  Osorio Vatovec" userId="7a6e68a2-08c9-4d48-85a9-e624d75510b7" providerId="ADAL" clId="{252FE0F6-AB96-4D99-823F-700C371C93A1}" dt="2020-10-22T21:20:17.987" v="215"/>
          <ac:spMkLst>
            <pc:docMk/>
            <pc:sldMk cId="1624236096" sldId="392"/>
            <ac:spMk id="2" creationId="{F72C0A5B-D1B4-41AF-A219-0A01CE2B083A}"/>
          </ac:spMkLst>
        </pc:spChg>
        <pc:spChg chg="mod">
          <ac:chgData name="Varinia Victoria  Osorio Vatovec" userId="7a6e68a2-08c9-4d48-85a9-e624d75510b7" providerId="ADAL" clId="{252FE0F6-AB96-4D99-823F-700C371C93A1}" dt="2020-10-22T21:21:29.958" v="230" actId="20577"/>
          <ac:spMkLst>
            <pc:docMk/>
            <pc:sldMk cId="1624236096" sldId="392"/>
            <ac:spMk id="3" creationId="{BCCA33C0-18CC-42F4-B7CB-61594BA01A4F}"/>
          </ac:spMkLst>
        </pc:spChg>
        <pc:spChg chg="mod">
          <ac:chgData name="Varinia Victoria  Osorio Vatovec" userId="7a6e68a2-08c9-4d48-85a9-e624d75510b7" providerId="ADAL" clId="{252FE0F6-AB96-4D99-823F-700C371C93A1}" dt="2020-10-22T21:20:37.660" v="218" actId="1076"/>
          <ac:spMkLst>
            <pc:docMk/>
            <pc:sldMk cId="1624236096" sldId="392"/>
            <ac:spMk id="4" creationId="{B4FDFDF8-727D-4432-B082-E671B3238DDE}"/>
          </ac:spMkLst>
        </pc:spChg>
        <pc:picChg chg="mod">
          <ac:chgData name="Varinia Victoria  Osorio Vatovec" userId="7a6e68a2-08c9-4d48-85a9-e624d75510b7" providerId="ADAL" clId="{252FE0F6-AB96-4D99-823F-700C371C93A1}" dt="2020-10-22T21:21:21.155" v="229" actId="1076"/>
          <ac:picMkLst>
            <pc:docMk/>
            <pc:sldMk cId="1624236096" sldId="392"/>
            <ac:picMk id="4097" creationId="{AE010B9E-8687-4D01-AD3A-A06C1EAA2C0C}"/>
          </ac:picMkLst>
        </pc:picChg>
      </pc:sldChg>
      <pc:sldChg chg="addSp">
        <pc:chgData name="Varinia Victoria  Osorio Vatovec" userId="7a6e68a2-08c9-4d48-85a9-e624d75510b7" providerId="ADAL" clId="{252FE0F6-AB96-4D99-823F-700C371C93A1}" dt="2020-10-22T21:20:34.436" v="216"/>
        <pc:sldMkLst>
          <pc:docMk/>
          <pc:sldMk cId="1948813168" sldId="392"/>
        </pc:sldMkLst>
        <pc:spChg chg="add">
          <ac:chgData name="Varinia Victoria  Osorio Vatovec" userId="7a6e68a2-08c9-4d48-85a9-e624d75510b7" providerId="ADAL" clId="{252FE0F6-AB96-4D99-823F-700C371C93A1}" dt="2020-10-22T21:20:34.436" v="216"/>
          <ac:spMkLst>
            <pc:docMk/>
            <pc:sldMk cId="1948813168" sldId="392"/>
            <ac:spMk id="3" creationId="{BCCA33C0-18CC-42F4-B7CB-61594BA01A4F}"/>
          </ac:spMkLst>
        </pc:spChg>
        <pc:spChg chg="add">
          <ac:chgData name="Varinia Victoria  Osorio Vatovec" userId="7a6e68a2-08c9-4d48-85a9-e624d75510b7" providerId="ADAL" clId="{252FE0F6-AB96-4D99-823F-700C371C93A1}" dt="2020-10-22T21:20:34.436" v="216"/>
          <ac:spMkLst>
            <pc:docMk/>
            <pc:sldMk cId="1948813168" sldId="392"/>
            <ac:spMk id="4" creationId="{B4FDFDF8-727D-4432-B082-E671B3238DDE}"/>
          </ac:spMkLst>
        </pc:spChg>
        <pc:picChg chg="add">
          <ac:chgData name="Varinia Victoria  Osorio Vatovec" userId="7a6e68a2-08c9-4d48-85a9-e624d75510b7" providerId="ADAL" clId="{252FE0F6-AB96-4D99-823F-700C371C93A1}" dt="2020-10-22T21:20:34.436" v="216"/>
          <ac:picMkLst>
            <pc:docMk/>
            <pc:sldMk cId="1948813168" sldId="392"/>
            <ac:picMk id="4097" creationId="{AE010B9E-8687-4D01-AD3A-A06C1EAA2C0C}"/>
          </ac:picMkLst>
        </pc:picChg>
      </pc:sldChg>
      <pc:sldChg chg="addSp modSp new del mod">
        <pc:chgData name="Varinia Victoria  Osorio Vatovec" userId="7a6e68a2-08c9-4d48-85a9-e624d75510b7" providerId="ADAL" clId="{252FE0F6-AB96-4D99-823F-700C371C93A1}" dt="2020-10-28T13:25:39.166" v="821" actId="2696"/>
        <pc:sldMkLst>
          <pc:docMk/>
          <pc:sldMk cId="2661637580" sldId="393"/>
        </pc:sldMkLst>
        <pc:spChg chg="mod">
          <ac:chgData name="Varinia Victoria  Osorio Vatovec" userId="7a6e68a2-08c9-4d48-85a9-e624d75510b7" providerId="ADAL" clId="{252FE0F6-AB96-4D99-823F-700C371C93A1}" dt="2020-10-22T21:25:58.180" v="231"/>
          <ac:spMkLst>
            <pc:docMk/>
            <pc:sldMk cId="2661637580" sldId="393"/>
            <ac:spMk id="2" creationId="{474D7A4D-9F7F-407B-8E11-61BC03DEABAB}"/>
          </ac:spMkLst>
        </pc:spChg>
        <pc:spChg chg="add mod">
          <ac:chgData name="Varinia Victoria  Osorio Vatovec" userId="7a6e68a2-08c9-4d48-85a9-e624d75510b7" providerId="ADAL" clId="{252FE0F6-AB96-4D99-823F-700C371C93A1}" dt="2020-10-22T21:26:14.142" v="283" actId="13926"/>
          <ac:spMkLst>
            <pc:docMk/>
            <pc:sldMk cId="2661637580" sldId="393"/>
            <ac:spMk id="4" creationId="{6AB15B5A-87CE-4CF2-BDD5-3487A06AA91A}"/>
          </ac:spMkLst>
        </pc:spChg>
      </pc:sldChg>
      <pc:sldChg chg="addSp">
        <pc:chgData name="Varinia Victoria  Osorio Vatovec" userId="7a6e68a2-08c9-4d48-85a9-e624d75510b7" providerId="ADAL" clId="{252FE0F6-AB96-4D99-823F-700C371C93A1}" dt="2020-10-22T21:27:17.864" v="297"/>
        <pc:sldMkLst>
          <pc:docMk/>
          <pc:sldMk cId="1165478477" sldId="394"/>
        </pc:sldMkLst>
        <pc:spChg chg="add">
          <ac:chgData name="Varinia Victoria  Osorio Vatovec" userId="7a6e68a2-08c9-4d48-85a9-e624d75510b7" providerId="ADAL" clId="{252FE0F6-AB96-4D99-823F-700C371C93A1}" dt="2020-10-22T21:27:17.864" v="297"/>
          <ac:spMkLst>
            <pc:docMk/>
            <pc:sldMk cId="1165478477" sldId="394"/>
            <ac:spMk id="3" creationId="{D459D749-31F2-44E1-972B-F8078119FAC5}"/>
          </ac:spMkLst>
        </pc:spChg>
      </pc:sldChg>
      <pc:sldChg chg="modSp new add del mod">
        <pc:chgData name="Varinia Victoria  Osorio Vatovec" userId="7a6e68a2-08c9-4d48-85a9-e624d75510b7" providerId="ADAL" clId="{252FE0F6-AB96-4D99-823F-700C371C93A1}" dt="2020-10-22T21:33:11.628" v="326" actId="1076"/>
        <pc:sldMkLst>
          <pc:docMk/>
          <pc:sldMk cId="1561713189" sldId="394"/>
        </pc:sldMkLst>
        <pc:spChg chg="mod">
          <ac:chgData name="Varinia Victoria  Osorio Vatovec" userId="7a6e68a2-08c9-4d48-85a9-e624d75510b7" providerId="ADAL" clId="{252FE0F6-AB96-4D99-823F-700C371C93A1}" dt="2020-10-22T21:27:15.285" v="296" actId="20577"/>
          <ac:spMkLst>
            <pc:docMk/>
            <pc:sldMk cId="1561713189" sldId="394"/>
            <ac:spMk id="2" creationId="{5B94E50E-5D18-4D43-B58E-86A44086DF3A}"/>
          </ac:spMkLst>
        </pc:spChg>
        <pc:spChg chg="mod">
          <ac:chgData name="Varinia Victoria  Osorio Vatovec" userId="7a6e68a2-08c9-4d48-85a9-e624d75510b7" providerId="ADAL" clId="{252FE0F6-AB96-4D99-823F-700C371C93A1}" dt="2020-10-22T21:27:33.858" v="303" actId="1076"/>
          <ac:spMkLst>
            <pc:docMk/>
            <pc:sldMk cId="1561713189" sldId="394"/>
            <ac:spMk id="3" creationId="{D459D749-31F2-44E1-972B-F8078119FAC5}"/>
          </ac:spMkLst>
        </pc:spChg>
        <pc:graphicFrameChg chg="mod modGraphic">
          <ac:chgData name="Varinia Victoria  Osorio Vatovec" userId="7a6e68a2-08c9-4d48-85a9-e624d75510b7" providerId="ADAL" clId="{252FE0F6-AB96-4D99-823F-700C371C93A1}" dt="2020-10-22T21:33:11.628" v="326" actId="1076"/>
          <ac:graphicFrameMkLst>
            <pc:docMk/>
            <pc:sldMk cId="1561713189" sldId="394"/>
            <ac:graphicFrameMk id="5" creationId="{099D82CE-1CDD-46E3-9C39-96ED0AE75FBE}"/>
          </ac:graphicFrameMkLst>
        </pc:graphicFrameChg>
      </pc:sldChg>
      <pc:sldChg chg="addSp">
        <pc:chgData name="Varinia Victoria  Osorio Vatovec" userId="7a6e68a2-08c9-4d48-85a9-e624d75510b7" providerId="ADAL" clId="{252FE0F6-AB96-4D99-823F-700C371C93A1}" dt="2020-10-22T21:34:13.521" v="345"/>
        <pc:sldMkLst>
          <pc:docMk/>
          <pc:sldMk cId="1214657672" sldId="395"/>
        </pc:sldMkLst>
        <pc:spChg chg="add">
          <ac:chgData name="Varinia Victoria  Osorio Vatovec" userId="7a6e68a2-08c9-4d48-85a9-e624d75510b7" providerId="ADAL" clId="{252FE0F6-AB96-4D99-823F-700C371C93A1}" dt="2020-10-22T21:34:13.521" v="345"/>
          <ac:spMkLst>
            <pc:docMk/>
            <pc:sldMk cId="1214657672" sldId="395"/>
            <ac:spMk id="3" creationId="{8D71FE59-3605-44FC-8362-A9B37BDA5F3F}"/>
          </ac:spMkLst>
        </pc:spChg>
      </pc:sldChg>
      <pc:sldChg chg="addSp modSp new add del mod">
        <pc:chgData name="Varinia Victoria  Osorio Vatovec" userId="7a6e68a2-08c9-4d48-85a9-e624d75510b7" providerId="ADAL" clId="{252FE0F6-AB96-4D99-823F-700C371C93A1}" dt="2020-10-22T21:36:09.651" v="372" actId="1076"/>
        <pc:sldMkLst>
          <pc:docMk/>
          <pc:sldMk cId="1454841958" sldId="395"/>
        </pc:sldMkLst>
        <pc:spChg chg="mod">
          <ac:chgData name="Varinia Victoria  Osorio Vatovec" userId="7a6e68a2-08c9-4d48-85a9-e624d75510b7" providerId="ADAL" clId="{252FE0F6-AB96-4D99-823F-700C371C93A1}" dt="2020-10-22T21:33:38.325" v="334"/>
          <ac:spMkLst>
            <pc:docMk/>
            <pc:sldMk cId="1454841958" sldId="395"/>
            <ac:spMk id="2" creationId="{4563E5BE-7939-4E22-9421-671BB453CDC8}"/>
          </ac:spMkLst>
        </pc:spChg>
        <pc:spChg chg="add mod">
          <ac:chgData name="Varinia Victoria  Osorio Vatovec" userId="7a6e68a2-08c9-4d48-85a9-e624d75510b7" providerId="ADAL" clId="{252FE0F6-AB96-4D99-823F-700C371C93A1}" dt="2020-10-22T21:36:09.651" v="372" actId="1076"/>
          <ac:spMkLst>
            <pc:docMk/>
            <pc:sldMk cId="1454841958" sldId="395"/>
            <ac:spMk id="4" creationId="{0AD4DB96-B2AC-4538-800A-FB52BC5A3BA8}"/>
          </ac:spMkLst>
        </pc:spChg>
        <pc:graphicFrameChg chg="mod modGraphic">
          <ac:chgData name="Varinia Victoria  Osorio Vatovec" userId="7a6e68a2-08c9-4d48-85a9-e624d75510b7" providerId="ADAL" clId="{252FE0F6-AB96-4D99-823F-700C371C93A1}" dt="2020-10-22T21:36:04.075" v="370" actId="1076"/>
          <ac:graphicFrameMkLst>
            <pc:docMk/>
            <pc:sldMk cId="1454841958" sldId="395"/>
            <ac:graphicFrameMk id="6" creationId="{7D72782C-EBB9-45AF-8187-6DBE6969E397}"/>
          </ac:graphicFrameMkLst>
        </pc:graphicFrameChg>
      </pc:sldChg>
      <pc:sldChg chg="modSp add mod">
        <pc:chgData name="Varinia Victoria  Osorio Vatovec" userId="7a6e68a2-08c9-4d48-85a9-e624d75510b7" providerId="ADAL" clId="{252FE0F6-AB96-4D99-823F-700C371C93A1}" dt="2020-10-22T20:20:24.167" v="199" actId="1076"/>
        <pc:sldMkLst>
          <pc:docMk/>
          <pc:sldMk cId="3713055255" sldId="396"/>
        </pc:sldMkLst>
        <pc:graphicFrameChg chg="mod modGraphic">
          <ac:chgData name="Varinia Victoria  Osorio Vatovec" userId="7a6e68a2-08c9-4d48-85a9-e624d75510b7" providerId="ADAL" clId="{252FE0F6-AB96-4D99-823F-700C371C93A1}" dt="2020-10-22T20:20:24.167" v="199" actId="1076"/>
          <ac:graphicFrameMkLst>
            <pc:docMk/>
            <pc:sldMk cId="3713055255" sldId="396"/>
            <ac:graphicFrameMk id="5" creationId="{FB1A8D4C-8649-4A6F-ACBC-01628B306DB0}"/>
          </ac:graphicFrameMkLst>
        </pc:graphicFrameChg>
      </pc:sldChg>
      <pc:sldChg chg="addSp modSp new mod">
        <pc:chgData name="Varinia Victoria  Osorio Vatovec" userId="7a6e68a2-08c9-4d48-85a9-e624d75510b7" providerId="ADAL" clId="{252FE0F6-AB96-4D99-823F-700C371C93A1}" dt="2020-10-22T21:36:50.407" v="380"/>
        <pc:sldMkLst>
          <pc:docMk/>
          <pc:sldMk cId="4165176533" sldId="397"/>
        </pc:sldMkLst>
        <pc:spChg chg="mod">
          <ac:chgData name="Varinia Victoria  Osorio Vatovec" userId="7a6e68a2-08c9-4d48-85a9-e624d75510b7" providerId="ADAL" clId="{252FE0F6-AB96-4D99-823F-700C371C93A1}" dt="2020-10-22T21:36:50.407" v="380"/>
          <ac:spMkLst>
            <pc:docMk/>
            <pc:sldMk cId="4165176533" sldId="397"/>
            <ac:spMk id="2" creationId="{040F577F-F03E-429E-89D0-81A15C1B95B2}"/>
          </ac:spMkLst>
        </pc:spChg>
        <pc:spChg chg="add mod">
          <ac:chgData name="Varinia Victoria  Osorio Vatovec" userId="7a6e68a2-08c9-4d48-85a9-e624d75510b7" providerId="ADAL" clId="{252FE0F6-AB96-4D99-823F-700C371C93A1}" dt="2020-10-22T21:36:42.581" v="379" actId="20577"/>
          <ac:spMkLst>
            <pc:docMk/>
            <pc:sldMk cId="4165176533" sldId="397"/>
            <ac:spMk id="4" creationId="{A22B11AA-2519-46E0-A79C-7326AFAFC731}"/>
          </ac:spMkLst>
        </pc:spChg>
      </pc:sldChg>
      <pc:sldChg chg="addSp modSp new mod">
        <pc:chgData name="Varinia Victoria  Osorio Vatovec" userId="7a6e68a2-08c9-4d48-85a9-e624d75510b7" providerId="ADAL" clId="{252FE0F6-AB96-4D99-823F-700C371C93A1}" dt="2020-10-22T21:37:45.305" v="387"/>
        <pc:sldMkLst>
          <pc:docMk/>
          <pc:sldMk cId="2551500265" sldId="398"/>
        </pc:sldMkLst>
        <pc:spChg chg="mod">
          <ac:chgData name="Varinia Victoria  Osorio Vatovec" userId="7a6e68a2-08c9-4d48-85a9-e624d75510b7" providerId="ADAL" clId="{252FE0F6-AB96-4D99-823F-700C371C93A1}" dt="2020-10-22T21:37:45.305" v="387"/>
          <ac:spMkLst>
            <pc:docMk/>
            <pc:sldMk cId="2551500265" sldId="398"/>
            <ac:spMk id="2" creationId="{C08C6DA9-8D9F-4408-A958-B19D1B6DD085}"/>
          </ac:spMkLst>
        </pc:spChg>
        <pc:spChg chg="add mod">
          <ac:chgData name="Varinia Victoria  Osorio Vatovec" userId="7a6e68a2-08c9-4d48-85a9-e624d75510b7" providerId="ADAL" clId="{252FE0F6-AB96-4D99-823F-700C371C93A1}" dt="2020-10-22T21:37:39.099" v="386" actId="1076"/>
          <ac:spMkLst>
            <pc:docMk/>
            <pc:sldMk cId="2551500265" sldId="398"/>
            <ac:spMk id="4" creationId="{B038536A-8E72-4543-BD01-963529BF5947}"/>
          </ac:spMkLst>
        </pc:spChg>
      </pc:sldChg>
      <pc:sldChg chg="addSp modSp new mod">
        <pc:chgData name="Varinia Victoria  Osorio Vatovec" userId="7a6e68a2-08c9-4d48-85a9-e624d75510b7" providerId="ADAL" clId="{252FE0F6-AB96-4D99-823F-700C371C93A1}" dt="2020-10-23T11:29:28.163" v="406"/>
        <pc:sldMkLst>
          <pc:docMk/>
          <pc:sldMk cId="1919336628" sldId="399"/>
        </pc:sldMkLst>
        <pc:spChg chg="mod">
          <ac:chgData name="Varinia Victoria  Osorio Vatovec" userId="7a6e68a2-08c9-4d48-85a9-e624d75510b7" providerId="ADAL" clId="{252FE0F6-AB96-4D99-823F-700C371C93A1}" dt="2020-10-23T11:29:28.163" v="406"/>
          <ac:spMkLst>
            <pc:docMk/>
            <pc:sldMk cId="1919336628" sldId="399"/>
            <ac:spMk id="2" creationId="{0915DC38-820A-4F6B-AB17-9C714AEDD355}"/>
          </ac:spMkLst>
        </pc:spChg>
        <pc:spChg chg="add mod">
          <ac:chgData name="Varinia Victoria  Osorio Vatovec" userId="7a6e68a2-08c9-4d48-85a9-e624d75510b7" providerId="ADAL" clId="{252FE0F6-AB96-4D99-823F-700C371C93A1}" dt="2020-10-23T11:29:11.573" v="403" actId="14100"/>
          <ac:spMkLst>
            <pc:docMk/>
            <pc:sldMk cId="1919336628" sldId="399"/>
            <ac:spMk id="4" creationId="{90F07D57-A468-4B20-A60A-A7FAB27269D2}"/>
          </ac:spMkLst>
        </pc:spChg>
        <pc:spChg chg="add mod">
          <ac:chgData name="Varinia Victoria  Osorio Vatovec" userId="7a6e68a2-08c9-4d48-85a9-e624d75510b7" providerId="ADAL" clId="{252FE0F6-AB96-4D99-823F-700C371C93A1}" dt="2020-10-23T11:29:17.962" v="405" actId="14100"/>
          <ac:spMkLst>
            <pc:docMk/>
            <pc:sldMk cId="1919336628" sldId="399"/>
            <ac:spMk id="6" creationId="{D363ACBE-E43D-44D4-8F09-B7E382950449}"/>
          </ac:spMkLst>
        </pc:spChg>
      </pc:sldChg>
      <pc:sldChg chg="addSp modSp new mod">
        <pc:chgData name="Varinia Victoria  Osorio Vatovec" userId="7a6e68a2-08c9-4d48-85a9-e624d75510b7" providerId="ADAL" clId="{252FE0F6-AB96-4D99-823F-700C371C93A1}" dt="2020-10-23T11:30:32.999" v="430" actId="1076"/>
        <pc:sldMkLst>
          <pc:docMk/>
          <pc:sldMk cId="2559008188" sldId="400"/>
        </pc:sldMkLst>
        <pc:spChg chg="mod">
          <ac:chgData name="Varinia Victoria  Osorio Vatovec" userId="7a6e68a2-08c9-4d48-85a9-e624d75510b7" providerId="ADAL" clId="{252FE0F6-AB96-4D99-823F-700C371C93A1}" dt="2020-10-23T11:30:12.285" v="424" actId="20577"/>
          <ac:spMkLst>
            <pc:docMk/>
            <pc:sldMk cId="2559008188" sldId="400"/>
            <ac:spMk id="2" creationId="{B6FA4A3F-5CEC-44EB-9B90-EA857A4F3ECD}"/>
          </ac:spMkLst>
        </pc:spChg>
        <pc:spChg chg="add mod">
          <ac:chgData name="Varinia Victoria  Osorio Vatovec" userId="7a6e68a2-08c9-4d48-85a9-e624d75510b7" providerId="ADAL" clId="{252FE0F6-AB96-4D99-823F-700C371C93A1}" dt="2020-10-23T11:30:32.999" v="430" actId="1076"/>
          <ac:spMkLst>
            <pc:docMk/>
            <pc:sldMk cId="2559008188" sldId="400"/>
            <ac:spMk id="4" creationId="{E56B7C35-E15A-46C1-9600-1BEEDBF836F6}"/>
          </ac:spMkLst>
        </pc:spChg>
      </pc:sldChg>
      <pc:sldChg chg="addSp">
        <pc:chgData name="Varinia Victoria  Osorio Vatovec" userId="7a6e68a2-08c9-4d48-85a9-e624d75510b7" providerId="ADAL" clId="{252FE0F6-AB96-4D99-823F-700C371C93A1}" dt="2020-10-23T11:30:56.075" v="431"/>
        <pc:sldMkLst>
          <pc:docMk/>
          <pc:sldMk cId="1281143070" sldId="401"/>
        </pc:sldMkLst>
        <pc:spChg chg="add">
          <ac:chgData name="Varinia Victoria  Osorio Vatovec" userId="7a6e68a2-08c9-4d48-85a9-e624d75510b7" providerId="ADAL" clId="{252FE0F6-AB96-4D99-823F-700C371C93A1}" dt="2020-10-23T11:30:56.075" v="431"/>
          <ac:spMkLst>
            <pc:docMk/>
            <pc:sldMk cId="1281143070" sldId="401"/>
            <ac:spMk id="3" creationId="{FFC2F120-3586-4A20-B944-98B8D292065F}"/>
          </ac:spMkLst>
        </pc:spChg>
        <pc:spChg chg="add">
          <ac:chgData name="Varinia Victoria  Osorio Vatovec" userId="7a6e68a2-08c9-4d48-85a9-e624d75510b7" providerId="ADAL" clId="{252FE0F6-AB96-4D99-823F-700C371C93A1}" dt="2020-10-23T11:30:56.075" v="431"/>
          <ac:spMkLst>
            <pc:docMk/>
            <pc:sldMk cId="1281143070" sldId="401"/>
            <ac:spMk id="5" creationId="{C92FE422-3CCA-42D1-836A-DFBC58D40569}"/>
          </ac:spMkLst>
        </pc:spChg>
        <pc:graphicFrameChg chg="add">
          <ac:chgData name="Varinia Victoria  Osorio Vatovec" userId="7a6e68a2-08c9-4d48-85a9-e624d75510b7" providerId="ADAL" clId="{252FE0F6-AB96-4D99-823F-700C371C93A1}" dt="2020-10-23T11:30:56.075" v="431"/>
          <ac:graphicFrameMkLst>
            <pc:docMk/>
            <pc:sldMk cId="1281143070" sldId="401"/>
            <ac:graphicFrameMk id="4" creationId="{F408161A-C228-4E18-85B9-940F4766FD9B}"/>
          </ac:graphicFrameMkLst>
        </pc:graphicFrameChg>
      </pc:sldChg>
      <pc:sldChg chg="modSp new add del mod">
        <pc:chgData name="Varinia Victoria  Osorio Vatovec" userId="7a6e68a2-08c9-4d48-85a9-e624d75510b7" providerId="ADAL" clId="{252FE0F6-AB96-4D99-823F-700C371C93A1}" dt="2020-10-23T11:31:44.032" v="461" actId="1076"/>
        <pc:sldMkLst>
          <pc:docMk/>
          <pc:sldMk cId="3530949345" sldId="401"/>
        </pc:sldMkLst>
        <pc:spChg chg="mod">
          <ac:chgData name="Varinia Victoria  Osorio Vatovec" userId="7a6e68a2-08c9-4d48-85a9-e624d75510b7" providerId="ADAL" clId="{252FE0F6-AB96-4D99-823F-700C371C93A1}" dt="2020-10-23T11:31:40.424" v="460" actId="20577"/>
          <ac:spMkLst>
            <pc:docMk/>
            <pc:sldMk cId="3530949345" sldId="401"/>
            <ac:spMk id="2" creationId="{DE22F45B-5206-4FA6-BFBC-76D3366033E7}"/>
          </ac:spMkLst>
        </pc:spChg>
        <pc:spChg chg="mod">
          <ac:chgData name="Varinia Victoria  Osorio Vatovec" userId="7a6e68a2-08c9-4d48-85a9-e624d75510b7" providerId="ADAL" clId="{252FE0F6-AB96-4D99-823F-700C371C93A1}" dt="2020-10-23T11:31:44.032" v="461" actId="1076"/>
          <ac:spMkLst>
            <pc:docMk/>
            <pc:sldMk cId="3530949345" sldId="401"/>
            <ac:spMk id="3" creationId="{FFC2F120-3586-4A20-B944-98B8D292065F}"/>
          </ac:spMkLst>
        </pc:spChg>
        <pc:spChg chg="mod">
          <ac:chgData name="Varinia Victoria  Osorio Vatovec" userId="7a6e68a2-08c9-4d48-85a9-e624d75510b7" providerId="ADAL" clId="{252FE0F6-AB96-4D99-823F-700C371C93A1}" dt="2020-10-23T11:30:59.324" v="433" actId="1076"/>
          <ac:spMkLst>
            <pc:docMk/>
            <pc:sldMk cId="3530949345" sldId="401"/>
            <ac:spMk id="5" creationId="{C92FE422-3CCA-42D1-836A-DFBC58D40569}"/>
          </ac:spMkLst>
        </pc:spChg>
        <pc:graphicFrameChg chg="mod">
          <ac:chgData name="Varinia Victoria  Osorio Vatovec" userId="7a6e68a2-08c9-4d48-85a9-e624d75510b7" providerId="ADAL" clId="{252FE0F6-AB96-4D99-823F-700C371C93A1}" dt="2020-10-23T11:31:27.396" v="443" actId="207"/>
          <ac:graphicFrameMkLst>
            <pc:docMk/>
            <pc:sldMk cId="3530949345" sldId="401"/>
            <ac:graphicFrameMk id="4" creationId="{F408161A-C228-4E18-85B9-940F4766FD9B}"/>
          </ac:graphicFrameMkLst>
        </pc:graphicFrameChg>
      </pc:sldChg>
      <pc:sldChg chg="addSp modSp new add del mod">
        <pc:chgData name="Varinia Victoria  Osorio Vatovec" userId="7a6e68a2-08c9-4d48-85a9-e624d75510b7" providerId="ADAL" clId="{252FE0F6-AB96-4D99-823F-700C371C93A1}" dt="2020-10-23T11:38:48.838" v="617" actId="1076"/>
        <pc:sldMkLst>
          <pc:docMk/>
          <pc:sldMk cId="241629740" sldId="402"/>
        </pc:sldMkLst>
        <pc:spChg chg="mod">
          <ac:chgData name="Varinia Victoria  Osorio Vatovec" userId="7a6e68a2-08c9-4d48-85a9-e624d75510b7" providerId="ADAL" clId="{252FE0F6-AB96-4D99-823F-700C371C93A1}" dt="2020-10-23T11:31:49.172" v="477" actId="20577"/>
          <ac:spMkLst>
            <pc:docMk/>
            <pc:sldMk cId="241629740" sldId="402"/>
            <ac:spMk id="2" creationId="{8F0058ED-06E7-4D5A-8F16-D83E616D1341}"/>
          </ac:spMkLst>
        </pc:spChg>
        <pc:spChg chg="mod">
          <ac:chgData name="Varinia Victoria  Osorio Vatovec" userId="7a6e68a2-08c9-4d48-85a9-e624d75510b7" providerId="ADAL" clId="{252FE0F6-AB96-4D99-823F-700C371C93A1}" dt="2020-10-23T11:32:33.396" v="485" actId="14100"/>
          <ac:spMkLst>
            <pc:docMk/>
            <pc:sldMk cId="241629740" sldId="402"/>
            <ac:spMk id="3" creationId="{4039F951-C2AA-448A-B7E0-B8DF8D6A56EA}"/>
          </ac:spMkLst>
        </pc:spChg>
        <pc:spChg chg="add mod">
          <ac:chgData name="Varinia Victoria  Osorio Vatovec" userId="7a6e68a2-08c9-4d48-85a9-e624d75510b7" providerId="ADAL" clId="{252FE0F6-AB96-4D99-823F-700C371C93A1}" dt="2020-10-23T11:32:09.667" v="481" actId="14100"/>
          <ac:spMkLst>
            <pc:docMk/>
            <pc:sldMk cId="241629740" sldId="402"/>
            <ac:spMk id="4" creationId="{5BF68FF4-BE28-4497-BF71-28DBD303E87D}"/>
          </ac:spMkLst>
        </pc:spChg>
        <pc:graphicFrameChg chg="mod modGraphic">
          <ac:chgData name="Varinia Victoria  Osorio Vatovec" userId="7a6e68a2-08c9-4d48-85a9-e624d75510b7" providerId="ADAL" clId="{252FE0F6-AB96-4D99-823F-700C371C93A1}" dt="2020-10-23T11:38:48.838" v="617" actId="1076"/>
          <ac:graphicFrameMkLst>
            <pc:docMk/>
            <pc:sldMk cId="241629740" sldId="402"/>
            <ac:graphicFrameMk id="6" creationId="{DC120181-0651-4E18-8956-02A10CFAAED6}"/>
          </ac:graphicFrameMkLst>
        </pc:graphicFrameChg>
      </pc:sldChg>
      <pc:sldChg chg="addSp">
        <pc:chgData name="Varinia Victoria  Osorio Vatovec" userId="7a6e68a2-08c9-4d48-85a9-e624d75510b7" providerId="ADAL" clId="{252FE0F6-AB96-4D99-823F-700C371C93A1}" dt="2020-10-23T11:32:21.961" v="482"/>
        <pc:sldMkLst>
          <pc:docMk/>
          <pc:sldMk cId="4154866391" sldId="402"/>
        </pc:sldMkLst>
        <pc:spChg chg="add">
          <ac:chgData name="Varinia Victoria  Osorio Vatovec" userId="7a6e68a2-08c9-4d48-85a9-e624d75510b7" providerId="ADAL" clId="{252FE0F6-AB96-4D99-823F-700C371C93A1}" dt="2020-10-23T11:32:21.961" v="482"/>
          <ac:spMkLst>
            <pc:docMk/>
            <pc:sldMk cId="4154866391" sldId="402"/>
            <ac:spMk id="3" creationId="{4039F951-C2AA-448A-B7E0-B8DF8D6A56EA}"/>
          </ac:spMkLst>
        </pc:spChg>
      </pc:sldChg>
      <pc:sldChg chg="addSp modSp new mod">
        <pc:chgData name="Varinia Victoria  Osorio Vatovec" userId="7a6e68a2-08c9-4d48-85a9-e624d75510b7" providerId="ADAL" clId="{252FE0F6-AB96-4D99-823F-700C371C93A1}" dt="2020-10-23T11:42:07.599" v="648" actId="208"/>
        <pc:sldMkLst>
          <pc:docMk/>
          <pc:sldMk cId="1598134678" sldId="403"/>
        </pc:sldMkLst>
        <pc:spChg chg="mod">
          <ac:chgData name="Varinia Victoria  Osorio Vatovec" userId="7a6e68a2-08c9-4d48-85a9-e624d75510b7" providerId="ADAL" clId="{252FE0F6-AB96-4D99-823F-700C371C93A1}" dt="2020-10-23T11:41:36.590" v="639" actId="20577"/>
          <ac:spMkLst>
            <pc:docMk/>
            <pc:sldMk cId="1598134678" sldId="403"/>
            <ac:spMk id="2" creationId="{2BFE3461-EFE0-42FA-A0EE-6771BD8DA0FD}"/>
          </ac:spMkLst>
        </pc:spChg>
        <pc:spChg chg="add mod">
          <ac:chgData name="Varinia Victoria  Osorio Vatovec" userId="7a6e68a2-08c9-4d48-85a9-e624d75510b7" providerId="ADAL" clId="{252FE0F6-AB96-4D99-823F-700C371C93A1}" dt="2020-10-23T11:42:07.599" v="648" actId="208"/>
          <ac:spMkLst>
            <pc:docMk/>
            <pc:sldMk cId="1598134678" sldId="403"/>
            <ac:spMk id="4" creationId="{49E7C2ED-E63B-40E4-B649-358646AAFABA}"/>
          </ac:spMkLst>
        </pc:spChg>
      </pc:sldChg>
      <pc:sldChg chg="add del">
        <pc:chgData name="Varinia Victoria  Osorio Vatovec" userId="7a6e68a2-08c9-4d48-85a9-e624d75510b7" providerId="ADAL" clId="{252FE0F6-AB96-4D99-823F-700C371C93A1}" dt="2020-10-23T11:38:42.761" v="616" actId="47"/>
        <pc:sldMkLst>
          <pc:docMk/>
          <pc:sldMk cId="2142153527" sldId="404"/>
        </pc:sldMkLst>
      </pc:sldChg>
      <pc:sldChg chg="add del">
        <pc:chgData name="Varinia Victoria  Osorio Vatovec" userId="7a6e68a2-08c9-4d48-85a9-e624d75510b7" providerId="ADAL" clId="{252FE0F6-AB96-4D99-823F-700C371C93A1}" dt="2020-10-23T11:38:40.605" v="615" actId="47"/>
        <pc:sldMkLst>
          <pc:docMk/>
          <pc:sldMk cId="3791395152" sldId="405"/>
        </pc:sldMkLst>
      </pc:sldChg>
      <pc:sldChg chg="delSp modSp add mod">
        <pc:chgData name="Varinia Victoria  Osorio Vatovec" userId="7a6e68a2-08c9-4d48-85a9-e624d75510b7" providerId="ADAL" clId="{252FE0F6-AB96-4D99-823F-700C371C93A1}" dt="2020-10-23T11:39:18.737" v="623" actId="1076"/>
        <pc:sldMkLst>
          <pc:docMk/>
          <pc:sldMk cId="1861473191" sldId="406"/>
        </pc:sldMkLst>
        <pc:spChg chg="del">
          <ac:chgData name="Varinia Victoria  Osorio Vatovec" userId="7a6e68a2-08c9-4d48-85a9-e624d75510b7" providerId="ADAL" clId="{252FE0F6-AB96-4D99-823F-700C371C93A1}" dt="2020-10-23T11:39:15.003" v="622" actId="478"/>
          <ac:spMkLst>
            <pc:docMk/>
            <pc:sldMk cId="1861473191" sldId="406"/>
            <ac:spMk id="4" creationId="{5BF68FF4-BE28-4497-BF71-28DBD303E87D}"/>
          </ac:spMkLst>
        </pc:spChg>
        <pc:graphicFrameChg chg="mod modGraphic">
          <ac:chgData name="Varinia Victoria  Osorio Vatovec" userId="7a6e68a2-08c9-4d48-85a9-e624d75510b7" providerId="ADAL" clId="{252FE0F6-AB96-4D99-823F-700C371C93A1}" dt="2020-10-23T11:39:18.737" v="623" actId="1076"/>
          <ac:graphicFrameMkLst>
            <pc:docMk/>
            <pc:sldMk cId="1861473191" sldId="406"/>
            <ac:graphicFrameMk id="6" creationId="{DC120181-0651-4E18-8956-02A10CFAAED6}"/>
          </ac:graphicFrameMkLst>
        </pc:graphicFrameChg>
      </pc:sldChg>
      <pc:sldChg chg="delSp modSp add mod">
        <pc:chgData name="Varinia Victoria  Osorio Vatovec" userId="7a6e68a2-08c9-4d48-85a9-e624d75510b7" providerId="ADAL" clId="{252FE0F6-AB96-4D99-823F-700C371C93A1}" dt="2020-10-23T11:39:09.098" v="621" actId="1076"/>
        <pc:sldMkLst>
          <pc:docMk/>
          <pc:sldMk cId="2220671789" sldId="407"/>
        </pc:sldMkLst>
        <pc:spChg chg="del">
          <ac:chgData name="Varinia Victoria  Osorio Vatovec" userId="7a6e68a2-08c9-4d48-85a9-e624d75510b7" providerId="ADAL" clId="{252FE0F6-AB96-4D99-823F-700C371C93A1}" dt="2020-10-23T11:39:05.787" v="620" actId="478"/>
          <ac:spMkLst>
            <pc:docMk/>
            <pc:sldMk cId="2220671789" sldId="407"/>
            <ac:spMk id="4" creationId="{5BF68FF4-BE28-4497-BF71-28DBD303E87D}"/>
          </ac:spMkLst>
        </pc:spChg>
        <pc:graphicFrameChg chg="mod modGraphic">
          <ac:chgData name="Varinia Victoria  Osorio Vatovec" userId="7a6e68a2-08c9-4d48-85a9-e624d75510b7" providerId="ADAL" clId="{252FE0F6-AB96-4D99-823F-700C371C93A1}" dt="2020-10-23T11:39:09.098" v="621" actId="1076"/>
          <ac:graphicFrameMkLst>
            <pc:docMk/>
            <pc:sldMk cId="2220671789" sldId="407"/>
            <ac:graphicFrameMk id="6" creationId="{DC120181-0651-4E18-8956-02A10CFAAED6}"/>
          </ac:graphicFrameMkLst>
        </pc:graphicFrameChg>
      </pc:sldChg>
      <pc:sldChg chg="delSp modSp add mod">
        <pc:chgData name="Varinia Victoria  Osorio Vatovec" userId="7a6e68a2-08c9-4d48-85a9-e624d75510b7" providerId="ADAL" clId="{252FE0F6-AB96-4D99-823F-700C371C93A1}" dt="2020-10-23T11:39:02.381" v="619" actId="1076"/>
        <pc:sldMkLst>
          <pc:docMk/>
          <pc:sldMk cId="1292203481" sldId="408"/>
        </pc:sldMkLst>
        <pc:spChg chg="del">
          <ac:chgData name="Varinia Victoria  Osorio Vatovec" userId="7a6e68a2-08c9-4d48-85a9-e624d75510b7" providerId="ADAL" clId="{252FE0F6-AB96-4D99-823F-700C371C93A1}" dt="2020-10-23T11:38:54.524" v="618" actId="478"/>
          <ac:spMkLst>
            <pc:docMk/>
            <pc:sldMk cId="1292203481" sldId="408"/>
            <ac:spMk id="4" creationId="{5BF68FF4-BE28-4497-BF71-28DBD303E87D}"/>
          </ac:spMkLst>
        </pc:spChg>
        <pc:graphicFrameChg chg="mod modGraphic">
          <ac:chgData name="Varinia Victoria  Osorio Vatovec" userId="7a6e68a2-08c9-4d48-85a9-e624d75510b7" providerId="ADAL" clId="{252FE0F6-AB96-4D99-823F-700C371C93A1}" dt="2020-10-23T11:39:02.381" v="619" actId="1076"/>
          <ac:graphicFrameMkLst>
            <pc:docMk/>
            <pc:sldMk cId="1292203481" sldId="408"/>
            <ac:graphicFrameMk id="6" creationId="{DC120181-0651-4E18-8956-02A10CFAAED6}"/>
          </ac:graphicFrameMkLst>
        </pc:graphicFrameChg>
      </pc:sldChg>
      <pc:sldChg chg="addSp modSp new mod">
        <pc:chgData name="Varinia Victoria  Osorio Vatovec" userId="7a6e68a2-08c9-4d48-85a9-e624d75510b7" providerId="ADAL" clId="{252FE0F6-AB96-4D99-823F-700C371C93A1}" dt="2020-10-23T11:43:12.673" v="671" actId="20577"/>
        <pc:sldMkLst>
          <pc:docMk/>
          <pc:sldMk cId="2328904502" sldId="409"/>
        </pc:sldMkLst>
        <pc:spChg chg="mod">
          <ac:chgData name="Varinia Victoria  Osorio Vatovec" userId="7a6e68a2-08c9-4d48-85a9-e624d75510b7" providerId="ADAL" clId="{252FE0F6-AB96-4D99-823F-700C371C93A1}" dt="2020-10-23T11:43:12.673" v="671" actId="20577"/>
          <ac:spMkLst>
            <pc:docMk/>
            <pc:sldMk cId="2328904502" sldId="409"/>
            <ac:spMk id="2" creationId="{90226860-FA96-4264-8A6D-81850CF40F0C}"/>
          </ac:spMkLst>
        </pc:spChg>
        <pc:spChg chg="add mod">
          <ac:chgData name="Varinia Victoria  Osorio Vatovec" userId="7a6e68a2-08c9-4d48-85a9-e624d75510b7" providerId="ADAL" clId="{252FE0F6-AB96-4D99-823F-700C371C93A1}" dt="2020-10-23T11:43:09.080" v="655" actId="14100"/>
          <ac:spMkLst>
            <pc:docMk/>
            <pc:sldMk cId="2328904502" sldId="409"/>
            <ac:spMk id="4" creationId="{700FC8A5-E664-4CF2-B730-ED0CBB9613D0}"/>
          </ac:spMkLst>
        </pc:spChg>
      </pc:sldChg>
      <pc:sldChg chg="addSp modSp new mod">
        <pc:chgData name="Varinia Victoria  Osorio Vatovec" userId="7a6e68a2-08c9-4d48-85a9-e624d75510b7" providerId="ADAL" clId="{252FE0F6-AB96-4D99-823F-700C371C93A1}" dt="2020-10-23T11:44:51.515" v="684" actId="1076"/>
        <pc:sldMkLst>
          <pc:docMk/>
          <pc:sldMk cId="2408465641" sldId="410"/>
        </pc:sldMkLst>
        <pc:spChg chg="mod">
          <ac:chgData name="Varinia Victoria  Osorio Vatovec" userId="7a6e68a2-08c9-4d48-85a9-e624d75510b7" providerId="ADAL" clId="{252FE0F6-AB96-4D99-823F-700C371C93A1}" dt="2020-10-23T11:43:46.908" v="672"/>
          <ac:spMkLst>
            <pc:docMk/>
            <pc:sldMk cId="2408465641" sldId="410"/>
            <ac:spMk id="2" creationId="{261E26E2-F55E-497A-B970-E71704F95419}"/>
          </ac:spMkLst>
        </pc:spChg>
        <pc:spChg chg="add mod">
          <ac:chgData name="Varinia Victoria  Osorio Vatovec" userId="7a6e68a2-08c9-4d48-85a9-e624d75510b7" providerId="ADAL" clId="{252FE0F6-AB96-4D99-823F-700C371C93A1}" dt="2020-10-23T11:44:34.909" v="681" actId="1076"/>
          <ac:spMkLst>
            <pc:docMk/>
            <pc:sldMk cId="2408465641" sldId="410"/>
            <ac:spMk id="4" creationId="{A3B8EE60-0312-4353-9E43-744503ACAD1C}"/>
          </ac:spMkLst>
        </pc:spChg>
        <pc:picChg chg="add mod">
          <ac:chgData name="Varinia Victoria  Osorio Vatovec" userId="7a6e68a2-08c9-4d48-85a9-e624d75510b7" providerId="ADAL" clId="{252FE0F6-AB96-4D99-823F-700C371C93A1}" dt="2020-10-23T11:44:51.515" v="684" actId="1076"/>
          <ac:picMkLst>
            <pc:docMk/>
            <pc:sldMk cId="2408465641" sldId="410"/>
            <ac:picMk id="5" creationId="{91D101C6-9FFF-446B-B7B2-D8C022AF0CC5}"/>
          </ac:picMkLst>
        </pc:picChg>
      </pc:sldChg>
      <pc:sldChg chg="addSp">
        <pc:chgData name="Varinia Victoria  Osorio Vatovec" userId="7a6e68a2-08c9-4d48-85a9-e624d75510b7" providerId="ADAL" clId="{252FE0F6-AB96-4D99-823F-700C371C93A1}" dt="2020-10-28T13:31:11.997" v="832"/>
        <pc:sldMkLst>
          <pc:docMk/>
          <pc:sldMk cId="1346025444" sldId="411"/>
        </pc:sldMkLst>
        <pc:spChg chg="add">
          <ac:chgData name="Varinia Victoria  Osorio Vatovec" userId="7a6e68a2-08c9-4d48-85a9-e624d75510b7" providerId="ADAL" clId="{252FE0F6-AB96-4D99-823F-700C371C93A1}" dt="2020-10-28T13:31:11.997" v="832"/>
          <ac:spMkLst>
            <pc:docMk/>
            <pc:sldMk cId="1346025444" sldId="411"/>
            <ac:spMk id="3" creationId="{17D6D633-DC88-4365-A432-665C510DB16A}"/>
          </ac:spMkLst>
        </pc:spChg>
      </pc:sldChg>
      <pc:sldChg chg="addSp delSp modSp new add del mod">
        <pc:chgData name="Varinia Victoria  Osorio Vatovec" userId="7a6e68a2-08c9-4d48-85a9-e624d75510b7" providerId="ADAL" clId="{252FE0F6-AB96-4D99-823F-700C371C93A1}" dt="2020-10-28T13:45:43.335" v="907" actId="20577"/>
        <pc:sldMkLst>
          <pc:docMk/>
          <pc:sldMk cId="1764614588" sldId="411"/>
        </pc:sldMkLst>
        <pc:spChg chg="mod">
          <ac:chgData name="Varinia Victoria  Osorio Vatovec" userId="7a6e68a2-08c9-4d48-85a9-e624d75510b7" providerId="ADAL" clId="{252FE0F6-AB96-4D99-823F-700C371C93A1}" dt="2020-10-28T13:44:48.262" v="897"/>
          <ac:spMkLst>
            <pc:docMk/>
            <pc:sldMk cId="1764614588" sldId="411"/>
            <ac:spMk id="2" creationId="{8796A7B1-5158-4572-9B3B-5DD50A3D631B}"/>
          </ac:spMkLst>
        </pc:spChg>
        <pc:spChg chg="add del mod">
          <ac:chgData name="Varinia Victoria  Osorio Vatovec" userId="7a6e68a2-08c9-4d48-85a9-e624d75510b7" providerId="ADAL" clId="{252FE0F6-AB96-4D99-823F-700C371C93A1}" dt="2020-10-28T13:43:58.481" v="884" actId="21"/>
          <ac:spMkLst>
            <pc:docMk/>
            <pc:sldMk cId="1764614588" sldId="411"/>
            <ac:spMk id="4" creationId="{CEB6B848-2EB1-42FF-8288-B05C8221045B}"/>
          </ac:spMkLst>
        </pc:spChg>
        <pc:spChg chg="add del mod">
          <ac:chgData name="Varinia Victoria  Osorio Vatovec" userId="7a6e68a2-08c9-4d48-85a9-e624d75510b7" providerId="ADAL" clId="{252FE0F6-AB96-4D99-823F-700C371C93A1}" dt="2020-10-28T13:44:56.346" v="901"/>
          <ac:spMkLst>
            <pc:docMk/>
            <pc:sldMk cId="1764614588" sldId="411"/>
            <ac:spMk id="5" creationId="{5FA4DCFC-F244-45D2-A7C6-F27CCB3F07D8}"/>
          </ac:spMkLst>
        </pc:spChg>
        <pc:spChg chg="del mod">
          <ac:chgData name="Varinia Victoria  Osorio Vatovec" userId="7a6e68a2-08c9-4d48-85a9-e624d75510b7" providerId="ADAL" clId="{252FE0F6-AB96-4D99-823F-700C371C93A1}" dt="2020-10-28T13:44:39.963" v="895" actId="478"/>
          <ac:spMkLst>
            <pc:docMk/>
            <pc:sldMk cId="1764614588" sldId="411"/>
            <ac:spMk id="6" creationId="{F17DBAE9-6703-4919-996D-B416345967BA}"/>
          </ac:spMkLst>
        </pc:spChg>
        <pc:graphicFrameChg chg="modGraphic">
          <ac:chgData name="Varinia Victoria  Osorio Vatovec" userId="7a6e68a2-08c9-4d48-85a9-e624d75510b7" providerId="ADAL" clId="{252FE0F6-AB96-4D99-823F-700C371C93A1}" dt="2020-10-28T13:31:29.824" v="835" actId="2164"/>
          <ac:graphicFrameMkLst>
            <pc:docMk/>
            <pc:sldMk cId="1764614588" sldId="411"/>
            <ac:graphicFrameMk id="6" creationId="{2ACFD369-4292-4695-90D2-5391D4CD3E8D}"/>
          </ac:graphicFrameMkLst>
        </pc:graphicFrameChg>
        <pc:graphicFrameChg chg="mod modGraphic">
          <ac:chgData name="Varinia Victoria  Osorio Vatovec" userId="7a6e68a2-08c9-4d48-85a9-e624d75510b7" providerId="ADAL" clId="{252FE0F6-AB96-4D99-823F-700C371C93A1}" dt="2020-10-28T13:45:34.266" v="906" actId="122"/>
          <ac:graphicFrameMkLst>
            <pc:docMk/>
            <pc:sldMk cId="1764614588" sldId="411"/>
            <ac:graphicFrameMk id="7" creationId="{EABC4EF5-F7AD-4A79-9232-00687F5D4974}"/>
          </ac:graphicFrameMkLst>
        </pc:graphicFrameChg>
        <pc:graphicFrameChg chg="mod modGraphic">
          <ac:chgData name="Varinia Victoria  Osorio Vatovec" userId="7a6e68a2-08c9-4d48-85a9-e624d75510b7" providerId="ADAL" clId="{252FE0F6-AB96-4D99-823F-700C371C93A1}" dt="2020-10-28T13:45:43.335" v="907" actId="20577"/>
          <ac:graphicFrameMkLst>
            <pc:docMk/>
            <pc:sldMk cId="1764614588" sldId="411"/>
            <ac:graphicFrameMk id="9" creationId="{F9C866FB-8A3C-4E4F-BDE9-2B95CEFBFD79}"/>
          </ac:graphicFrameMkLst>
        </pc:graphicFrameChg>
      </pc:sldChg>
      <pc:sldChg chg="addSp modSp">
        <pc:chgData name="Varinia Victoria  Osorio Vatovec" userId="7a6e68a2-08c9-4d48-85a9-e624d75510b7" providerId="ADAL" clId="{252FE0F6-AB96-4D99-823F-700C371C93A1}" dt="2020-10-28T13:33:24.149" v="856"/>
        <pc:sldMkLst>
          <pc:docMk/>
          <pc:sldMk cId="2309804572" sldId="411"/>
        </pc:sldMkLst>
        <pc:spChg chg="add mod">
          <ac:chgData name="Varinia Victoria  Osorio Vatovec" userId="7a6e68a2-08c9-4d48-85a9-e624d75510b7" providerId="ADAL" clId="{252FE0F6-AB96-4D99-823F-700C371C93A1}" dt="2020-10-28T13:33:24.149" v="856"/>
          <ac:spMkLst>
            <pc:docMk/>
            <pc:sldMk cId="2309804572" sldId="411"/>
            <ac:spMk id="6" creationId="{F17DBAE9-6703-4919-996D-B416345967BA}"/>
          </ac:spMkLst>
        </pc:spChg>
      </pc:sldChg>
      <pc:sldChg chg="addSp">
        <pc:chgData name="Varinia Victoria  Osorio Vatovec" userId="7a6e68a2-08c9-4d48-85a9-e624d75510b7" providerId="ADAL" clId="{252FE0F6-AB96-4D99-823F-700C371C93A1}" dt="2020-10-28T13:32:06.668" v="841"/>
        <pc:sldMkLst>
          <pc:docMk/>
          <pc:sldMk cId="2734660933" sldId="411"/>
        </pc:sldMkLst>
        <pc:spChg chg="add">
          <ac:chgData name="Varinia Victoria  Osorio Vatovec" userId="7a6e68a2-08c9-4d48-85a9-e624d75510b7" providerId="ADAL" clId="{252FE0F6-AB96-4D99-823F-700C371C93A1}" dt="2020-10-28T13:32:06.668" v="841"/>
          <ac:spMkLst>
            <pc:docMk/>
            <pc:sldMk cId="2734660933" sldId="411"/>
            <ac:spMk id="3" creationId="{BC87F9DE-A7EC-4445-BDC0-DC9869A85308}"/>
          </ac:spMkLst>
        </pc:spChg>
      </pc:sldChg>
      <pc:sldChg chg="addSp delSp modSp new add del mod">
        <pc:chgData name="Varinia Victoria  Osorio Vatovec" userId="7a6e68a2-08c9-4d48-85a9-e624d75510b7" providerId="ADAL" clId="{252FE0F6-AB96-4D99-823F-700C371C93A1}" dt="2020-10-23T11:49:29.552" v="769" actId="114"/>
        <pc:sldMkLst>
          <pc:docMk/>
          <pc:sldMk cId="1969163230" sldId="412"/>
        </pc:sldMkLst>
        <pc:spChg chg="mod">
          <ac:chgData name="Varinia Victoria  Osorio Vatovec" userId="7a6e68a2-08c9-4d48-85a9-e624d75510b7" providerId="ADAL" clId="{252FE0F6-AB96-4D99-823F-700C371C93A1}" dt="2020-10-23T11:45:23.804" v="687"/>
          <ac:spMkLst>
            <pc:docMk/>
            <pc:sldMk cId="1969163230" sldId="412"/>
            <ac:spMk id="2" creationId="{08ADED92-8CC5-496A-AEB6-42209DC87356}"/>
          </ac:spMkLst>
        </pc:spChg>
        <pc:spChg chg="del mod">
          <ac:chgData name="Varinia Victoria  Osorio Vatovec" userId="7a6e68a2-08c9-4d48-85a9-e624d75510b7" providerId="ADAL" clId="{252FE0F6-AB96-4D99-823F-700C371C93A1}" dt="2020-10-23T11:46:38.110" v="705" actId="478"/>
          <ac:spMkLst>
            <pc:docMk/>
            <pc:sldMk cId="1969163230" sldId="412"/>
            <ac:spMk id="3" creationId="{0356A3B1-35A8-4EB4-B18C-96DD398164A0}"/>
          </ac:spMkLst>
        </pc:spChg>
        <pc:spChg chg="add mod">
          <ac:chgData name="Varinia Victoria  Osorio Vatovec" userId="7a6e68a2-08c9-4d48-85a9-e624d75510b7" providerId="ADAL" clId="{252FE0F6-AB96-4D99-823F-700C371C93A1}" dt="2020-10-23T11:46:00.634" v="698" actId="1076"/>
          <ac:spMkLst>
            <pc:docMk/>
            <pc:sldMk cId="1969163230" sldId="412"/>
            <ac:spMk id="4" creationId="{6A89E610-B206-4099-B4AA-2E10E01BD08D}"/>
          </ac:spMkLst>
        </pc:spChg>
        <pc:graphicFrameChg chg="mod modGraphic">
          <ac:chgData name="Varinia Victoria  Osorio Vatovec" userId="7a6e68a2-08c9-4d48-85a9-e624d75510b7" providerId="ADAL" clId="{252FE0F6-AB96-4D99-823F-700C371C93A1}" dt="2020-10-23T11:49:29.552" v="769" actId="114"/>
          <ac:graphicFrameMkLst>
            <pc:docMk/>
            <pc:sldMk cId="1969163230" sldId="412"/>
            <ac:graphicFrameMk id="6" creationId="{A361D8E7-F613-47DD-B706-5A35362AC7B6}"/>
          </ac:graphicFrameMkLst>
        </pc:graphicFrameChg>
      </pc:sldChg>
      <pc:sldChg chg="addSp">
        <pc:chgData name="Varinia Victoria  Osorio Vatovec" userId="7a6e68a2-08c9-4d48-85a9-e624d75510b7" providerId="ADAL" clId="{252FE0F6-AB96-4D99-823F-700C371C93A1}" dt="2020-10-23T11:46:12.553" v="699"/>
        <pc:sldMkLst>
          <pc:docMk/>
          <pc:sldMk cId="3016274424" sldId="412"/>
        </pc:sldMkLst>
        <pc:spChg chg="add">
          <ac:chgData name="Varinia Victoria  Osorio Vatovec" userId="7a6e68a2-08c9-4d48-85a9-e624d75510b7" providerId="ADAL" clId="{252FE0F6-AB96-4D99-823F-700C371C93A1}" dt="2020-10-23T11:46:12.553" v="699"/>
          <ac:spMkLst>
            <pc:docMk/>
            <pc:sldMk cId="3016274424" sldId="412"/>
            <ac:spMk id="3" creationId="{1B5F3DF4-BC2C-45EA-8DF1-EA6E3E756FC4}"/>
          </ac:spMkLst>
        </pc:spChg>
      </pc:sldChg>
      <pc:sldChg chg="addSp">
        <pc:chgData name="Varinia Victoria  Osorio Vatovec" userId="7a6e68a2-08c9-4d48-85a9-e624d75510b7" providerId="ADAL" clId="{252FE0F6-AB96-4D99-823F-700C371C93A1}" dt="2020-10-23T11:46:22.957" v="702"/>
        <pc:sldMkLst>
          <pc:docMk/>
          <pc:sldMk cId="3987216375" sldId="412"/>
        </pc:sldMkLst>
        <pc:spChg chg="add">
          <ac:chgData name="Varinia Victoria  Osorio Vatovec" userId="7a6e68a2-08c9-4d48-85a9-e624d75510b7" providerId="ADAL" clId="{252FE0F6-AB96-4D99-823F-700C371C93A1}" dt="2020-10-23T11:46:22.957" v="702"/>
          <ac:spMkLst>
            <pc:docMk/>
            <pc:sldMk cId="3987216375" sldId="412"/>
            <ac:spMk id="3" creationId="{0356A3B1-35A8-4EB4-B18C-96DD398164A0}"/>
          </ac:spMkLst>
        </pc:spChg>
      </pc:sldChg>
      <pc:sldChg chg="addSp modSp new mod">
        <pc:chgData name="Varinia Victoria  Osorio Vatovec" userId="7a6e68a2-08c9-4d48-85a9-e624d75510b7" providerId="ADAL" clId="{252FE0F6-AB96-4D99-823F-700C371C93A1}" dt="2020-10-23T11:51:31.969" v="820"/>
        <pc:sldMkLst>
          <pc:docMk/>
          <pc:sldMk cId="1221514732" sldId="413"/>
        </pc:sldMkLst>
        <pc:spChg chg="mod">
          <ac:chgData name="Varinia Victoria  Osorio Vatovec" userId="7a6e68a2-08c9-4d48-85a9-e624d75510b7" providerId="ADAL" clId="{252FE0F6-AB96-4D99-823F-700C371C93A1}" dt="2020-10-23T11:51:31.969" v="820"/>
          <ac:spMkLst>
            <pc:docMk/>
            <pc:sldMk cId="1221514732" sldId="413"/>
            <ac:spMk id="2" creationId="{01A3DF5A-A833-4C66-A43F-034C1948BBC2}"/>
          </ac:spMkLst>
        </pc:spChg>
        <pc:spChg chg="add mod">
          <ac:chgData name="Varinia Victoria  Osorio Vatovec" userId="7a6e68a2-08c9-4d48-85a9-e624d75510b7" providerId="ADAL" clId="{252FE0F6-AB96-4D99-823F-700C371C93A1}" dt="2020-10-23T11:50:01.472" v="779" actId="14100"/>
          <ac:spMkLst>
            <pc:docMk/>
            <pc:sldMk cId="1221514732" sldId="413"/>
            <ac:spMk id="4" creationId="{83D1B68A-A975-4F7E-BDFB-3495EA1B99C3}"/>
          </ac:spMkLst>
        </pc:spChg>
        <pc:spChg chg="add mod">
          <ac:chgData name="Varinia Victoria  Osorio Vatovec" userId="7a6e68a2-08c9-4d48-85a9-e624d75510b7" providerId="ADAL" clId="{252FE0F6-AB96-4D99-823F-700C371C93A1}" dt="2020-10-23T11:50:38.213" v="786" actId="1076"/>
          <ac:spMkLst>
            <pc:docMk/>
            <pc:sldMk cId="1221514732" sldId="413"/>
            <ac:spMk id="6" creationId="{7EA62B27-5FD0-4DCA-A5ED-BB79D482094E}"/>
          </ac:spMkLst>
        </pc:spChg>
      </pc:sldChg>
      <pc:sldChg chg="new del">
        <pc:chgData name="Varinia Victoria  Osorio Vatovec" userId="7a6e68a2-08c9-4d48-85a9-e624d75510b7" providerId="ADAL" clId="{252FE0F6-AB96-4D99-823F-700C371C93A1}" dt="2020-10-23T11:51:22.268" v="818" actId="47"/>
        <pc:sldMkLst>
          <pc:docMk/>
          <pc:sldMk cId="1105539489" sldId="414"/>
        </pc:sldMkLst>
      </pc:sldChg>
      <pc:sldChg chg="addSp modSp new mod ord">
        <pc:chgData name="Varinia Victoria  Osorio Vatovec" userId="7a6e68a2-08c9-4d48-85a9-e624d75510b7" providerId="ADAL" clId="{252FE0F6-AB96-4D99-823F-700C371C93A1}" dt="2020-10-28T13:44:08.485" v="889"/>
        <pc:sldMkLst>
          <pc:docMk/>
          <pc:sldMk cId="1944302929" sldId="414"/>
        </pc:sldMkLst>
        <pc:spChg chg="mod">
          <ac:chgData name="Varinia Victoria  Osorio Vatovec" userId="7a6e68a2-08c9-4d48-85a9-e624d75510b7" providerId="ADAL" clId="{252FE0F6-AB96-4D99-823F-700C371C93A1}" dt="2020-10-28T13:43:44.328" v="881"/>
          <ac:spMkLst>
            <pc:docMk/>
            <pc:sldMk cId="1944302929" sldId="414"/>
            <ac:spMk id="2" creationId="{94AFBA05-0341-462A-A7B0-FCE330663155}"/>
          </ac:spMkLst>
        </pc:spChg>
        <pc:spChg chg="add mod">
          <ac:chgData name="Varinia Victoria  Osorio Vatovec" userId="7a6e68a2-08c9-4d48-85a9-e624d75510b7" providerId="ADAL" clId="{252FE0F6-AB96-4D99-823F-700C371C93A1}" dt="2020-10-28T13:44:06.747" v="887" actId="1076"/>
          <ac:spMkLst>
            <pc:docMk/>
            <pc:sldMk cId="1944302929" sldId="414"/>
            <ac:spMk id="4" creationId="{E4534E31-F4D4-4D0E-B089-B6B467A20CF3}"/>
          </ac:spMkLst>
        </pc:spChg>
      </pc:sldChg>
      <pc:sldChg chg="new del">
        <pc:chgData name="Varinia Victoria  Osorio Vatovec" userId="7a6e68a2-08c9-4d48-85a9-e624d75510b7" providerId="ADAL" clId="{252FE0F6-AB96-4D99-823F-700C371C93A1}" dt="2020-10-23T11:51:23.159" v="819" actId="47"/>
        <pc:sldMkLst>
          <pc:docMk/>
          <pc:sldMk cId="2302069706" sldId="415"/>
        </pc:sldMkLst>
      </pc:sldChg>
      <pc:sldChg chg="new del">
        <pc:chgData name="Varinia Victoria  Osorio Vatovec" userId="7a6e68a2-08c9-4d48-85a9-e624d75510b7" providerId="ADAL" clId="{252FE0F6-AB96-4D99-823F-700C371C93A1}" dt="2020-10-23T11:51:18.753" v="814" actId="47"/>
        <pc:sldMkLst>
          <pc:docMk/>
          <pc:sldMk cId="871733361" sldId="416"/>
        </pc:sldMkLst>
      </pc:sldChg>
      <pc:sldChg chg="new del">
        <pc:chgData name="Varinia Victoria  Osorio Vatovec" userId="7a6e68a2-08c9-4d48-85a9-e624d75510b7" providerId="ADAL" clId="{252FE0F6-AB96-4D99-823F-700C371C93A1}" dt="2020-10-23T11:51:19.144" v="815" actId="47"/>
        <pc:sldMkLst>
          <pc:docMk/>
          <pc:sldMk cId="1315262006" sldId="4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7423556551066"/>
          <c:y val="5.6564292181089951E-2"/>
          <c:w val="0.62895713854594004"/>
          <c:h val="0.94343570781891006"/>
        </c:manualLayout>
      </c:layout>
      <c:pieChart>
        <c:varyColors val="1"/>
        <c:ser>
          <c:idx val="0"/>
          <c:order val="0"/>
          <c:tx>
            <c:strRef>
              <c:f>Hoja1!$B$1</c:f>
              <c:strCache>
                <c:ptCount val="1"/>
                <c:pt idx="0">
                  <c:v>Ventas</c:v>
                </c:pt>
              </c:strCache>
            </c:strRef>
          </c:tx>
          <c:spPr>
            <a:ln>
              <a:noFill/>
            </a:ln>
          </c:spPr>
          <c:explosion val="6"/>
          <c:dPt>
            <c:idx val="0"/>
            <c:bubble3D val="0"/>
            <c:spPr>
              <a:solidFill>
                <a:schemeClr val="accent1"/>
              </a:solidFill>
              <a:ln w="19050">
                <a:noFill/>
              </a:ln>
              <a:effectLst/>
            </c:spPr>
            <c:extLst>
              <c:ext xmlns:c16="http://schemas.microsoft.com/office/drawing/2014/chart" uri="{C3380CC4-5D6E-409C-BE32-E72D297353CC}">
                <c16:uniqueId val="{00000001-C681-4854-A000-93662AD29E73}"/>
              </c:ext>
            </c:extLst>
          </c:dPt>
          <c:dPt>
            <c:idx val="1"/>
            <c:bubble3D val="0"/>
            <c:spPr>
              <a:solidFill>
                <a:schemeClr val="accent5"/>
              </a:solidFill>
              <a:ln w="19050">
                <a:noFill/>
              </a:ln>
              <a:effectLst/>
            </c:spPr>
            <c:extLst>
              <c:ext xmlns:c16="http://schemas.microsoft.com/office/drawing/2014/chart" uri="{C3380CC4-5D6E-409C-BE32-E72D297353CC}">
                <c16:uniqueId val="{00000003-C681-4854-A000-93662AD29E73}"/>
              </c:ext>
            </c:extLst>
          </c:dPt>
          <c:dPt>
            <c:idx val="2"/>
            <c:bubble3D val="0"/>
            <c:spPr>
              <a:solidFill>
                <a:schemeClr val="accent6"/>
              </a:solidFill>
              <a:ln w="19050">
                <a:noFill/>
              </a:ln>
              <a:effectLst/>
            </c:spPr>
            <c:extLst>
              <c:ext xmlns:c16="http://schemas.microsoft.com/office/drawing/2014/chart" uri="{C3380CC4-5D6E-409C-BE32-E72D297353CC}">
                <c16:uniqueId val="{00000005-C681-4854-A000-93662AD29E73}"/>
              </c:ext>
            </c:extLst>
          </c:dPt>
          <c:dPt>
            <c:idx val="3"/>
            <c:bubble3D val="0"/>
            <c:spPr>
              <a:solidFill>
                <a:schemeClr val="accent3"/>
              </a:solidFill>
              <a:ln w="19050">
                <a:noFill/>
              </a:ln>
              <a:effectLst/>
            </c:spPr>
            <c:extLst>
              <c:ext xmlns:c16="http://schemas.microsoft.com/office/drawing/2014/chart" uri="{C3380CC4-5D6E-409C-BE32-E72D297353CC}">
                <c16:uniqueId val="{00000007-C681-4854-A000-93662AD29E73}"/>
              </c:ext>
            </c:extLst>
          </c:dPt>
          <c:dPt>
            <c:idx val="4"/>
            <c:bubble3D val="0"/>
            <c:spPr>
              <a:solidFill>
                <a:schemeClr val="bg1">
                  <a:lumMod val="85000"/>
                </a:schemeClr>
              </a:solidFill>
              <a:ln w="19050">
                <a:noFill/>
              </a:ln>
              <a:effectLst/>
            </c:spPr>
            <c:extLst>
              <c:ext xmlns:c16="http://schemas.microsoft.com/office/drawing/2014/chart" uri="{C3380CC4-5D6E-409C-BE32-E72D297353CC}">
                <c16:uniqueId val="{00000009-C681-4854-A000-93662AD29E73}"/>
              </c:ext>
            </c:extLst>
          </c:dPt>
          <c:cat>
            <c:strRef>
              <c:f>Hoja1!$A$2:$A$6</c:f>
              <c:strCache>
                <c:ptCount val="4"/>
                <c:pt idx="0">
                  <c:v>1er trim.</c:v>
                </c:pt>
                <c:pt idx="1">
                  <c:v>2º trim.</c:v>
                </c:pt>
                <c:pt idx="2">
                  <c:v>3er trim.</c:v>
                </c:pt>
                <c:pt idx="3">
                  <c:v>4º trim.</c:v>
                </c:pt>
              </c:strCache>
            </c:strRef>
          </c:cat>
          <c:val>
            <c:numRef>
              <c:f>Hoja1!$B$2:$B$6</c:f>
              <c:numCache>
                <c:formatCode>General</c:formatCode>
                <c:ptCount val="5"/>
                <c:pt idx="0">
                  <c:v>1</c:v>
                </c:pt>
                <c:pt idx="1">
                  <c:v>1</c:v>
                </c:pt>
                <c:pt idx="2">
                  <c:v>1</c:v>
                </c:pt>
                <c:pt idx="3">
                  <c:v>1</c:v>
                </c:pt>
                <c:pt idx="4">
                  <c:v>2</c:v>
                </c:pt>
              </c:numCache>
            </c:numRef>
          </c:val>
          <c:extLst>
            <c:ext xmlns:c16="http://schemas.microsoft.com/office/drawing/2014/chart" uri="{C3380CC4-5D6E-409C-BE32-E72D297353CC}">
              <c16:uniqueId val="{0000000A-C681-4854-A000-93662AD29E73}"/>
            </c:ext>
          </c:extLst>
        </c:ser>
        <c:dLbls>
          <c:showLegendKey val="0"/>
          <c:showVal val="0"/>
          <c:showCatName val="0"/>
          <c:showSerName val="0"/>
          <c:showPercent val="0"/>
          <c:showBubbleSize val="0"/>
          <c:showLeaderLines val="1"/>
        </c:dLbls>
        <c:firstSliceAng val="238"/>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6924B-73E1-4486-AD84-63A07FFF0D42}" type="doc">
      <dgm:prSet loTypeId="urn:microsoft.com/office/officeart/2005/8/layout/process1" loCatId="process" qsTypeId="urn:microsoft.com/office/officeart/2005/8/quickstyle/simple1" qsCatId="simple" csTypeId="urn:microsoft.com/office/officeart/2005/8/colors/accent2_1" csCatId="accent2" phldr="1"/>
      <dgm:spPr/>
    </dgm:pt>
    <dgm:pt modelId="{436ECB19-C66C-4E82-B033-9EA740DB92FE}">
      <dgm:prSet phldrT="[Texto]"/>
      <dgm:spPr/>
      <dgm:t>
        <a:bodyPr/>
        <a:lstStyle/>
        <a:p>
          <a:pPr algn="ctr"/>
          <a:r>
            <a:rPr lang="es-CL">
              <a:solidFill>
                <a:srgbClr val="58595B"/>
              </a:solidFill>
            </a:rPr>
            <a:t>Planificación</a:t>
          </a:r>
        </a:p>
      </dgm:t>
    </dgm:pt>
    <dgm:pt modelId="{BAAC13CE-8DE9-4C39-8F52-B180756E1651}" type="parTrans" cxnId="{7C9740C4-B605-40BE-A302-6C2E412C8323}">
      <dgm:prSet/>
      <dgm:spPr/>
      <dgm:t>
        <a:bodyPr/>
        <a:lstStyle/>
        <a:p>
          <a:pPr algn="ctr"/>
          <a:endParaRPr lang="es-CL"/>
        </a:p>
      </dgm:t>
    </dgm:pt>
    <dgm:pt modelId="{7377DC4B-8C82-4326-ACBF-55E97FF32736}" type="sibTrans" cxnId="{7C9740C4-B605-40BE-A302-6C2E412C8323}">
      <dgm:prSet/>
      <dgm:spPr/>
      <dgm:t>
        <a:bodyPr/>
        <a:lstStyle/>
        <a:p>
          <a:pPr algn="ctr"/>
          <a:endParaRPr lang="es-CL"/>
        </a:p>
      </dgm:t>
    </dgm:pt>
    <dgm:pt modelId="{A93A8E75-1605-487B-8831-E281F503154E}">
      <dgm:prSet phldrT="[Texto]"/>
      <dgm:spPr/>
      <dgm:t>
        <a:bodyPr/>
        <a:lstStyle/>
        <a:p>
          <a:pPr algn="ctr"/>
          <a:r>
            <a:rPr lang="es-CL" dirty="0">
              <a:solidFill>
                <a:srgbClr val="58595B"/>
              </a:solidFill>
            </a:rPr>
            <a:t>Diseño</a:t>
          </a:r>
        </a:p>
      </dgm:t>
    </dgm:pt>
    <dgm:pt modelId="{7B7399BB-DF5A-4E5E-B279-69E7D3885C02}" type="parTrans" cxnId="{A95E7357-7EA8-458C-85E3-530C57F5619E}">
      <dgm:prSet/>
      <dgm:spPr/>
      <dgm:t>
        <a:bodyPr/>
        <a:lstStyle/>
        <a:p>
          <a:pPr algn="ctr"/>
          <a:endParaRPr lang="es-CL"/>
        </a:p>
      </dgm:t>
    </dgm:pt>
    <dgm:pt modelId="{BD4CC72C-B715-47DA-822E-424C1D610534}" type="sibTrans" cxnId="{A95E7357-7EA8-458C-85E3-530C57F5619E}">
      <dgm:prSet/>
      <dgm:spPr/>
      <dgm:t>
        <a:bodyPr/>
        <a:lstStyle/>
        <a:p>
          <a:pPr algn="ctr"/>
          <a:endParaRPr lang="es-CL"/>
        </a:p>
      </dgm:t>
    </dgm:pt>
    <dgm:pt modelId="{075ABBD1-00C1-4607-A8AA-7EBEF40BF220}">
      <dgm:prSet phldrT="[Texto]"/>
      <dgm:spPr/>
      <dgm:t>
        <a:bodyPr/>
        <a:lstStyle/>
        <a:p>
          <a:pPr algn="ctr"/>
          <a:r>
            <a:rPr lang="es-CL">
              <a:solidFill>
                <a:srgbClr val="58595B"/>
              </a:solidFill>
            </a:rPr>
            <a:t>Ensayo</a:t>
          </a:r>
        </a:p>
      </dgm:t>
    </dgm:pt>
    <dgm:pt modelId="{C09B0C32-DDCC-4053-B018-CA73573E5F20}" type="parTrans" cxnId="{F3766662-5E3B-4695-94E2-A4DA92EE5F54}">
      <dgm:prSet/>
      <dgm:spPr/>
      <dgm:t>
        <a:bodyPr/>
        <a:lstStyle/>
        <a:p>
          <a:pPr algn="ctr"/>
          <a:endParaRPr lang="es-CL"/>
        </a:p>
      </dgm:t>
    </dgm:pt>
    <dgm:pt modelId="{280B63A5-F94F-4587-B54D-264EF4C095C8}" type="sibTrans" cxnId="{F3766662-5E3B-4695-94E2-A4DA92EE5F54}">
      <dgm:prSet/>
      <dgm:spPr/>
      <dgm:t>
        <a:bodyPr/>
        <a:lstStyle/>
        <a:p>
          <a:pPr algn="ctr"/>
          <a:endParaRPr lang="es-CL"/>
        </a:p>
      </dgm:t>
    </dgm:pt>
    <dgm:pt modelId="{D166B0E8-E9AA-4752-8242-3CCA87165541}" type="pres">
      <dgm:prSet presAssocID="{59D6924B-73E1-4486-AD84-63A07FFF0D42}" presName="Name0" presStyleCnt="0">
        <dgm:presLayoutVars>
          <dgm:dir/>
          <dgm:resizeHandles val="exact"/>
        </dgm:presLayoutVars>
      </dgm:prSet>
      <dgm:spPr/>
    </dgm:pt>
    <dgm:pt modelId="{A6BC65CD-C68D-49D0-B6DE-BDC48A4EBF81}" type="pres">
      <dgm:prSet presAssocID="{436ECB19-C66C-4E82-B033-9EA740DB92FE}" presName="node" presStyleLbl="node1" presStyleIdx="0" presStyleCnt="3">
        <dgm:presLayoutVars>
          <dgm:bulletEnabled val="1"/>
        </dgm:presLayoutVars>
      </dgm:prSet>
      <dgm:spPr/>
    </dgm:pt>
    <dgm:pt modelId="{3D512B5C-8A09-4E70-82FD-64D5E9700FB3}" type="pres">
      <dgm:prSet presAssocID="{7377DC4B-8C82-4326-ACBF-55E97FF32736}" presName="sibTrans" presStyleLbl="sibTrans2D1" presStyleIdx="0" presStyleCnt="2"/>
      <dgm:spPr/>
    </dgm:pt>
    <dgm:pt modelId="{CF9F9540-CAAA-4355-B0D6-E31E8CA029AC}" type="pres">
      <dgm:prSet presAssocID="{7377DC4B-8C82-4326-ACBF-55E97FF32736}" presName="connectorText" presStyleLbl="sibTrans2D1" presStyleIdx="0" presStyleCnt="2"/>
      <dgm:spPr/>
    </dgm:pt>
    <dgm:pt modelId="{C948FBC4-3D9E-403A-B45B-2B787AF95CC4}" type="pres">
      <dgm:prSet presAssocID="{A93A8E75-1605-487B-8831-E281F503154E}" presName="node" presStyleLbl="node1" presStyleIdx="1" presStyleCnt="3">
        <dgm:presLayoutVars>
          <dgm:bulletEnabled val="1"/>
        </dgm:presLayoutVars>
      </dgm:prSet>
      <dgm:spPr/>
    </dgm:pt>
    <dgm:pt modelId="{968F26DE-60DF-491E-8FC9-2AD967B43290}" type="pres">
      <dgm:prSet presAssocID="{BD4CC72C-B715-47DA-822E-424C1D610534}" presName="sibTrans" presStyleLbl="sibTrans2D1" presStyleIdx="1" presStyleCnt="2"/>
      <dgm:spPr/>
    </dgm:pt>
    <dgm:pt modelId="{34EEEC13-17C7-46E5-A3C8-FFCC2A2AAACC}" type="pres">
      <dgm:prSet presAssocID="{BD4CC72C-B715-47DA-822E-424C1D610534}" presName="connectorText" presStyleLbl="sibTrans2D1" presStyleIdx="1" presStyleCnt="2"/>
      <dgm:spPr/>
    </dgm:pt>
    <dgm:pt modelId="{02044C09-3814-4ECB-B100-61962E4B5425}" type="pres">
      <dgm:prSet presAssocID="{075ABBD1-00C1-4607-A8AA-7EBEF40BF220}" presName="node" presStyleLbl="node1" presStyleIdx="2" presStyleCnt="3">
        <dgm:presLayoutVars>
          <dgm:bulletEnabled val="1"/>
        </dgm:presLayoutVars>
      </dgm:prSet>
      <dgm:spPr/>
    </dgm:pt>
  </dgm:ptLst>
  <dgm:cxnLst>
    <dgm:cxn modelId="{2FDE8001-236E-4BF8-9503-3152C2882FDB}" type="presOf" srcId="{436ECB19-C66C-4E82-B033-9EA740DB92FE}" destId="{A6BC65CD-C68D-49D0-B6DE-BDC48A4EBF81}" srcOrd="0" destOrd="0" presId="urn:microsoft.com/office/officeart/2005/8/layout/process1"/>
    <dgm:cxn modelId="{1DD52438-3F9D-43A1-8CF9-F7943060360C}" type="presOf" srcId="{BD4CC72C-B715-47DA-822E-424C1D610534}" destId="{968F26DE-60DF-491E-8FC9-2AD967B43290}" srcOrd="0" destOrd="0" presId="urn:microsoft.com/office/officeart/2005/8/layout/process1"/>
    <dgm:cxn modelId="{F3766662-5E3B-4695-94E2-A4DA92EE5F54}" srcId="{59D6924B-73E1-4486-AD84-63A07FFF0D42}" destId="{075ABBD1-00C1-4607-A8AA-7EBEF40BF220}" srcOrd="2" destOrd="0" parTransId="{C09B0C32-DDCC-4053-B018-CA73573E5F20}" sibTransId="{280B63A5-F94F-4587-B54D-264EF4C095C8}"/>
    <dgm:cxn modelId="{A95E7357-7EA8-458C-85E3-530C57F5619E}" srcId="{59D6924B-73E1-4486-AD84-63A07FFF0D42}" destId="{A93A8E75-1605-487B-8831-E281F503154E}" srcOrd="1" destOrd="0" parTransId="{7B7399BB-DF5A-4E5E-B279-69E7D3885C02}" sibTransId="{BD4CC72C-B715-47DA-822E-424C1D610534}"/>
    <dgm:cxn modelId="{31B5859A-8288-463A-8BF7-7D81835E06B7}" type="presOf" srcId="{7377DC4B-8C82-4326-ACBF-55E97FF32736}" destId="{CF9F9540-CAAA-4355-B0D6-E31E8CA029AC}" srcOrd="1" destOrd="0" presId="urn:microsoft.com/office/officeart/2005/8/layout/process1"/>
    <dgm:cxn modelId="{C8FA4AA1-3C3E-4EAF-A88E-D56A8F361C55}" type="presOf" srcId="{59D6924B-73E1-4486-AD84-63A07FFF0D42}" destId="{D166B0E8-E9AA-4752-8242-3CCA87165541}" srcOrd="0" destOrd="0" presId="urn:microsoft.com/office/officeart/2005/8/layout/process1"/>
    <dgm:cxn modelId="{008A42A3-02C6-4E27-B1FA-D9C236175622}" type="presOf" srcId="{7377DC4B-8C82-4326-ACBF-55E97FF32736}" destId="{3D512B5C-8A09-4E70-82FD-64D5E9700FB3}" srcOrd="0" destOrd="0" presId="urn:microsoft.com/office/officeart/2005/8/layout/process1"/>
    <dgm:cxn modelId="{AB54BCB1-6306-422E-ACD4-22FB7162AC26}" type="presOf" srcId="{075ABBD1-00C1-4607-A8AA-7EBEF40BF220}" destId="{02044C09-3814-4ECB-B100-61962E4B5425}" srcOrd="0" destOrd="0" presId="urn:microsoft.com/office/officeart/2005/8/layout/process1"/>
    <dgm:cxn modelId="{7C9740C4-B605-40BE-A302-6C2E412C8323}" srcId="{59D6924B-73E1-4486-AD84-63A07FFF0D42}" destId="{436ECB19-C66C-4E82-B033-9EA740DB92FE}" srcOrd="0" destOrd="0" parTransId="{BAAC13CE-8DE9-4C39-8F52-B180756E1651}" sibTransId="{7377DC4B-8C82-4326-ACBF-55E97FF32736}"/>
    <dgm:cxn modelId="{034178D4-026C-41AE-9C07-26C2357D53CD}" type="presOf" srcId="{A93A8E75-1605-487B-8831-E281F503154E}" destId="{C948FBC4-3D9E-403A-B45B-2B787AF95CC4}" srcOrd="0" destOrd="0" presId="urn:microsoft.com/office/officeart/2005/8/layout/process1"/>
    <dgm:cxn modelId="{3FC0ABEF-9D29-494B-8037-A99142D42423}" type="presOf" srcId="{BD4CC72C-B715-47DA-822E-424C1D610534}" destId="{34EEEC13-17C7-46E5-A3C8-FFCC2A2AAACC}" srcOrd="1" destOrd="0" presId="urn:microsoft.com/office/officeart/2005/8/layout/process1"/>
    <dgm:cxn modelId="{3A43D142-D6D8-428E-B831-8A9CC74E0846}" type="presParOf" srcId="{D166B0E8-E9AA-4752-8242-3CCA87165541}" destId="{A6BC65CD-C68D-49D0-B6DE-BDC48A4EBF81}" srcOrd="0" destOrd="0" presId="urn:microsoft.com/office/officeart/2005/8/layout/process1"/>
    <dgm:cxn modelId="{74E57333-7FB2-46FC-BC05-FD78C478869F}" type="presParOf" srcId="{D166B0E8-E9AA-4752-8242-3CCA87165541}" destId="{3D512B5C-8A09-4E70-82FD-64D5E9700FB3}" srcOrd="1" destOrd="0" presId="urn:microsoft.com/office/officeart/2005/8/layout/process1"/>
    <dgm:cxn modelId="{49F5F79A-99A0-41BA-AA6F-B9A4D6BD5FDB}" type="presParOf" srcId="{3D512B5C-8A09-4E70-82FD-64D5E9700FB3}" destId="{CF9F9540-CAAA-4355-B0D6-E31E8CA029AC}" srcOrd="0" destOrd="0" presId="urn:microsoft.com/office/officeart/2005/8/layout/process1"/>
    <dgm:cxn modelId="{53A850C5-340F-4F10-999A-4E03927FF6BF}" type="presParOf" srcId="{D166B0E8-E9AA-4752-8242-3CCA87165541}" destId="{C948FBC4-3D9E-403A-B45B-2B787AF95CC4}" srcOrd="2" destOrd="0" presId="urn:microsoft.com/office/officeart/2005/8/layout/process1"/>
    <dgm:cxn modelId="{FFB8772D-9885-4049-9F2D-33ACB41AA051}" type="presParOf" srcId="{D166B0E8-E9AA-4752-8242-3CCA87165541}" destId="{968F26DE-60DF-491E-8FC9-2AD967B43290}" srcOrd="3" destOrd="0" presId="urn:microsoft.com/office/officeart/2005/8/layout/process1"/>
    <dgm:cxn modelId="{703E6F00-48FF-4B6E-AA55-43E0DDF0ECA5}" type="presParOf" srcId="{968F26DE-60DF-491E-8FC9-2AD967B43290}" destId="{34EEEC13-17C7-46E5-A3C8-FFCC2A2AAACC}" srcOrd="0" destOrd="0" presId="urn:microsoft.com/office/officeart/2005/8/layout/process1"/>
    <dgm:cxn modelId="{035D8165-BF19-47A3-82D0-28AC49ADCA91}" type="presParOf" srcId="{D166B0E8-E9AA-4752-8242-3CCA87165541}" destId="{02044C09-3814-4ECB-B100-61962E4B542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C65CD-C68D-49D0-B6DE-BDC48A4EBF81}">
      <dsp:nvSpPr>
        <dsp:cNvPr id="0" name=""/>
        <dsp:cNvSpPr/>
      </dsp:nvSpPr>
      <dsp:spPr>
        <a:xfrm>
          <a:off x="10476" y="55957"/>
          <a:ext cx="3131345" cy="18788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a:solidFill>
                <a:srgbClr val="58595B"/>
              </a:solidFill>
            </a:rPr>
            <a:t>Planificación</a:t>
          </a:r>
        </a:p>
      </dsp:txBody>
      <dsp:txXfrm>
        <a:off x="65504" y="110985"/>
        <a:ext cx="3021289" cy="1768751"/>
      </dsp:txXfrm>
    </dsp:sp>
    <dsp:sp modelId="{3D512B5C-8A09-4E70-82FD-64D5E9700FB3}">
      <dsp:nvSpPr>
        <dsp:cNvPr id="0" name=""/>
        <dsp:cNvSpPr/>
      </dsp:nvSpPr>
      <dsp:spPr>
        <a:xfrm>
          <a:off x="3454956" y="607074"/>
          <a:ext cx="663845" cy="7765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CL" sz="3300" kern="1200"/>
        </a:p>
      </dsp:txBody>
      <dsp:txXfrm>
        <a:off x="3454956" y="762389"/>
        <a:ext cx="464692" cy="465943"/>
      </dsp:txXfrm>
    </dsp:sp>
    <dsp:sp modelId="{C948FBC4-3D9E-403A-B45B-2B787AF95CC4}">
      <dsp:nvSpPr>
        <dsp:cNvPr id="0" name=""/>
        <dsp:cNvSpPr/>
      </dsp:nvSpPr>
      <dsp:spPr>
        <a:xfrm>
          <a:off x="4394360" y="55957"/>
          <a:ext cx="3131345" cy="18788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dirty="0">
              <a:solidFill>
                <a:srgbClr val="58595B"/>
              </a:solidFill>
            </a:rPr>
            <a:t>Diseño</a:t>
          </a:r>
        </a:p>
      </dsp:txBody>
      <dsp:txXfrm>
        <a:off x="4449388" y="110985"/>
        <a:ext cx="3021289" cy="1768751"/>
      </dsp:txXfrm>
    </dsp:sp>
    <dsp:sp modelId="{968F26DE-60DF-491E-8FC9-2AD967B43290}">
      <dsp:nvSpPr>
        <dsp:cNvPr id="0" name=""/>
        <dsp:cNvSpPr/>
      </dsp:nvSpPr>
      <dsp:spPr>
        <a:xfrm>
          <a:off x="7838840" y="607074"/>
          <a:ext cx="663845" cy="7765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s-CL" sz="3300" kern="1200"/>
        </a:p>
      </dsp:txBody>
      <dsp:txXfrm>
        <a:off x="7838840" y="762389"/>
        <a:ext cx="464692" cy="465943"/>
      </dsp:txXfrm>
    </dsp:sp>
    <dsp:sp modelId="{02044C09-3814-4ECB-B100-61962E4B5425}">
      <dsp:nvSpPr>
        <dsp:cNvPr id="0" name=""/>
        <dsp:cNvSpPr/>
      </dsp:nvSpPr>
      <dsp:spPr>
        <a:xfrm>
          <a:off x="8778243" y="55957"/>
          <a:ext cx="3131345" cy="18788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a:solidFill>
                <a:srgbClr val="58595B"/>
              </a:solidFill>
            </a:rPr>
            <a:t>Ensayo</a:t>
          </a:r>
        </a:p>
      </dsp:txBody>
      <dsp:txXfrm>
        <a:off x="8833271" y="110985"/>
        <a:ext cx="3021289" cy="17687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C1553-0986-4539-8ABF-261B3D1B28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Date Placeholder 2">
            <a:extLst>
              <a:ext uri="{FF2B5EF4-FFF2-40B4-BE49-F238E27FC236}">
                <a16:creationId xmlns:a16="http://schemas.microsoft.com/office/drawing/2014/main" id="{7EE032AA-07BF-4D5F-ABA1-7BAF27CCB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5EEAF9-F3D8-4373-82D5-CF27860772CA}" type="datetimeFigureOut">
              <a:rPr lang="es-CL" smtClean="0"/>
              <a:t>30-10-2020</a:t>
            </a:fld>
            <a:endParaRPr lang="es-CL"/>
          </a:p>
        </p:txBody>
      </p:sp>
      <p:sp>
        <p:nvSpPr>
          <p:cNvPr id="4" name="Footer Placeholder 3">
            <a:extLst>
              <a:ext uri="{FF2B5EF4-FFF2-40B4-BE49-F238E27FC236}">
                <a16:creationId xmlns:a16="http://schemas.microsoft.com/office/drawing/2014/main" id="{0FD8508E-02A9-48BE-8AFE-C33F61CE74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Slide Number Placeholder 4">
            <a:extLst>
              <a:ext uri="{FF2B5EF4-FFF2-40B4-BE49-F238E27FC236}">
                <a16:creationId xmlns:a16="http://schemas.microsoft.com/office/drawing/2014/main" id="{8F51BBAA-3F55-4F87-848A-DB05168A32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1B0A5F-6CDA-4444-BE28-CBA4F91260BA}" type="slidenum">
              <a:rPr lang="es-CL" smtClean="0"/>
              <a:t>‹Nº›</a:t>
            </a:fld>
            <a:endParaRPr lang="es-CL"/>
          </a:p>
        </p:txBody>
      </p:sp>
    </p:spTree>
    <p:extLst>
      <p:ext uri="{BB962C8B-B14F-4D97-AF65-F5344CB8AC3E}">
        <p14:creationId xmlns:p14="http://schemas.microsoft.com/office/powerpoint/2010/main" val="399598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B9B45-859B-4679-A15F-029AD231B7A8}" type="datetimeFigureOut">
              <a:rPr lang="es-CL" smtClean="0"/>
              <a:t>30-10-2020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510CD-5F13-4CD5-9FD7-2668D535D488}" type="slidenum">
              <a:rPr lang="es-CL" smtClean="0"/>
              <a:t>‹Nº›</a:t>
            </a:fld>
            <a:endParaRPr lang="es-CL"/>
          </a:p>
        </p:txBody>
      </p:sp>
    </p:spTree>
    <p:extLst>
      <p:ext uri="{BB962C8B-B14F-4D97-AF65-F5344CB8AC3E}">
        <p14:creationId xmlns:p14="http://schemas.microsoft.com/office/powerpoint/2010/main" val="173905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1">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082542-EEC1-41FF-BA19-88BF6A3CEA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22" b="7822"/>
          <a:stretch/>
        </p:blipFill>
        <p:spPr>
          <a:xfrm>
            <a:off x="-1" y="-179832"/>
            <a:ext cx="20152881" cy="11930507"/>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609" y="307373"/>
            <a:ext cx="5025742" cy="1910274"/>
          </a:xfrm>
          <a:prstGeom prst="rect">
            <a:avLst/>
          </a:prstGeom>
        </p:spPr>
      </p:pic>
      <p:pic>
        <p:nvPicPr>
          <p:cNvPr id="11" name="Imagen 10"/>
          <p:cNvPicPr>
            <a:picLocks noChangeAspect="1"/>
          </p:cNvPicPr>
          <p:nvPr userDrawn="1"/>
        </p:nvPicPr>
        <p:blipFill rotWithShape="1">
          <a:blip r:embed="rId4">
            <a:extLst>
              <a:ext uri="{28A0092B-C50C-407E-A947-70E740481C1C}">
                <a14:useLocalDpi xmlns:a14="http://schemas.microsoft.com/office/drawing/2010/main" val="0"/>
              </a:ext>
            </a:extLst>
          </a:blip>
          <a:srcRect r="71725"/>
          <a:stretch/>
        </p:blipFill>
        <p:spPr>
          <a:xfrm>
            <a:off x="16033482" y="307034"/>
            <a:ext cx="2923685" cy="2785266"/>
          </a:xfrm>
          <a:prstGeom prst="rect">
            <a:avLst/>
          </a:prstGeom>
        </p:spPr>
      </p:pic>
      <p:cxnSp>
        <p:nvCxnSpPr>
          <p:cNvPr id="12" name="Conector recto 11"/>
          <p:cNvCxnSpPr/>
          <p:nvPr userDrawn="1"/>
        </p:nvCxnSpPr>
        <p:spPr>
          <a:xfrm>
            <a:off x="1484662" y="9109780"/>
            <a:ext cx="6831629" cy="0"/>
          </a:xfrm>
          <a:prstGeom prst="line">
            <a:avLst/>
          </a:prstGeom>
          <a:ln w="57150">
            <a:solidFill>
              <a:srgbClr val="8E3E70"/>
            </a:solidFill>
          </a:ln>
        </p:spPr>
        <p:style>
          <a:lnRef idx="1">
            <a:schemeClr val="accent1"/>
          </a:lnRef>
          <a:fillRef idx="0">
            <a:schemeClr val="accent1"/>
          </a:fillRef>
          <a:effectRef idx="0">
            <a:schemeClr val="accent1"/>
          </a:effectRef>
          <a:fontRef idx="minor">
            <a:schemeClr val="tx1"/>
          </a:fontRef>
        </p:style>
      </p:cxnSp>
      <p:sp>
        <p:nvSpPr>
          <p:cNvPr id="14" name="Marcador de texto 13"/>
          <p:cNvSpPr>
            <a:spLocks noGrp="1"/>
          </p:cNvSpPr>
          <p:nvPr>
            <p:ph type="body" sz="quarter" idx="10" hasCustomPrompt="1"/>
          </p:nvPr>
        </p:nvSpPr>
        <p:spPr>
          <a:xfrm>
            <a:off x="1484662" y="3805881"/>
            <a:ext cx="17472504" cy="4901633"/>
          </a:xfrm>
          <a:prstGeom prst="rect">
            <a:avLst/>
          </a:prstGeom>
        </p:spPr>
        <p:txBody>
          <a:bodyPr anchor="b"/>
          <a:lstStyle>
            <a:lvl1pPr marL="0" indent="0">
              <a:buNone/>
              <a:defRPr lang="es-ES" sz="8800" kern="1200" dirty="0" smtClean="0">
                <a:solidFill>
                  <a:schemeClr val="tx1">
                    <a:lumMod val="75000"/>
                    <a:lumOff val="25000"/>
                  </a:schemeClr>
                </a:solidFill>
                <a:latin typeface="gobCL" pitchFamily="50" charset="0"/>
                <a:ea typeface="+mj-ea"/>
                <a:cs typeface="+mj-cs"/>
              </a:defRPr>
            </a:lvl1pPr>
            <a:lvl2pPr>
              <a:defRPr lang="es-ES" sz="8800" kern="1200" dirty="0" smtClean="0">
                <a:solidFill>
                  <a:schemeClr val="tx1">
                    <a:lumMod val="75000"/>
                    <a:lumOff val="25000"/>
                  </a:schemeClr>
                </a:solidFill>
                <a:latin typeface="gobCL" pitchFamily="50" charset="0"/>
                <a:ea typeface="+mj-ea"/>
                <a:cs typeface="+mj-cs"/>
              </a:defRPr>
            </a:lvl2pPr>
            <a:lvl3pPr>
              <a:defRPr lang="es-ES" sz="8800" kern="1200" dirty="0" smtClean="0">
                <a:solidFill>
                  <a:schemeClr val="tx1">
                    <a:lumMod val="75000"/>
                    <a:lumOff val="25000"/>
                  </a:schemeClr>
                </a:solidFill>
                <a:latin typeface="gobCL" pitchFamily="50" charset="0"/>
                <a:ea typeface="+mj-ea"/>
                <a:cs typeface="+mj-cs"/>
              </a:defRPr>
            </a:lvl3pPr>
            <a:lvl4pPr>
              <a:defRPr lang="es-ES" sz="8800" kern="1200" dirty="0" smtClean="0">
                <a:solidFill>
                  <a:schemeClr val="tx1">
                    <a:lumMod val="75000"/>
                    <a:lumOff val="25000"/>
                  </a:schemeClr>
                </a:solidFill>
                <a:latin typeface="gobCL" pitchFamily="50" charset="0"/>
                <a:ea typeface="+mj-ea"/>
                <a:cs typeface="+mj-cs"/>
              </a:defRPr>
            </a:lvl4pPr>
            <a:lvl5pPr>
              <a:defRPr lang="es-CL" sz="8800" kern="1200" dirty="0">
                <a:solidFill>
                  <a:schemeClr val="tx1">
                    <a:lumMod val="75000"/>
                    <a:lumOff val="25000"/>
                  </a:schemeClr>
                </a:solidFill>
                <a:latin typeface="gobCL" pitchFamily="50" charset="0"/>
                <a:ea typeface="+mj-ea"/>
                <a:cs typeface="+mj-cs"/>
              </a:defRPr>
            </a:lvl5pPr>
          </a:lstStyle>
          <a:p>
            <a:pPr lvl="0"/>
            <a:r>
              <a:rPr lang="es-ES" dirty="0"/>
              <a:t>HAGA CLIC PARA MODIFICAR EL ESTILO DE TEXTO DEL PATRÓN</a:t>
            </a:r>
            <a:endParaRPr lang="es-CL" dirty="0"/>
          </a:p>
        </p:txBody>
      </p:sp>
      <p:sp>
        <p:nvSpPr>
          <p:cNvPr id="16" name="Marcador de texto 15"/>
          <p:cNvSpPr>
            <a:spLocks noGrp="1"/>
          </p:cNvSpPr>
          <p:nvPr>
            <p:ph type="body" sz="quarter" idx="11"/>
          </p:nvPr>
        </p:nvSpPr>
        <p:spPr>
          <a:xfrm>
            <a:off x="1484661" y="9556977"/>
            <a:ext cx="17472505" cy="1331913"/>
          </a:xfrm>
          <a:prstGeom prst="rect">
            <a:avLst/>
          </a:prstGeom>
        </p:spPr>
        <p:txBody>
          <a:bodyPr/>
          <a:lstStyle>
            <a:lvl1pPr marL="0" indent="0">
              <a:buNone/>
              <a:defRPr lang="es-ES" sz="4617" kern="1200" dirty="0" smtClean="0">
                <a:solidFill>
                  <a:schemeClr val="tx1">
                    <a:lumMod val="75000"/>
                    <a:lumOff val="25000"/>
                  </a:schemeClr>
                </a:solidFill>
                <a:latin typeface="gobCL" pitchFamily="50" charset="0"/>
                <a:ea typeface="+mn-ea"/>
                <a:cs typeface="+mn-cs"/>
              </a:defRPr>
            </a:lvl1pPr>
          </a:lstStyle>
          <a:p>
            <a:pPr lvl="0"/>
            <a:r>
              <a:rPr lang="es-ES" dirty="0"/>
              <a:t>Haga clic para modificar el estilo de texto del patrón</a:t>
            </a:r>
          </a:p>
        </p:txBody>
      </p:sp>
    </p:spTree>
    <p:extLst>
      <p:ext uri="{BB962C8B-B14F-4D97-AF65-F5344CB8AC3E}">
        <p14:creationId xmlns:p14="http://schemas.microsoft.com/office/powerpoint/2010/main" val="340769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ítulo y objetos">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41C08F-98BB-4720-A99D-41AC8EB43D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482"/>
          <a:stretch/>
        </p:blipFill>
        <p:spPr>
          <a:xfrm>
            <a:off x="11045058" y="2694213"/>
            <a:ext cx="6651145" cy="7135585"/>
          </a:xfrm>
          <a:prstGeom prst="rect">
            <a:avLst/>
          </a:prstGeom>
        </p:spPr>
      </p:pic>
      <p:sp>
        <p:nvSpPr>
          <p:cNvPr id="4" name="Title 1">
            <a:extLst>
              <a:ext uri="{FF2B5EF4-FFF2-40B4-BE49-F238E27FC236}">
                <a16:creationId xmlns:a16="http://schemas.microsoft.com/office/drawing/2014/main" id="{E1068FB2-070C-40F6-AA1C-E54C24AFF18F}"/>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422214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ítulo y objetos">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2F41F7-3D73-4DA8-9E6C-32EB61AA4B55}"/>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pic>
        <p:nvPicPr>
          <p:cNvPr id="3" name="Picture 2">
            <a:extLst>
              <a:ext uri="{FF2B5EF4-FFF2-40B4-BE49-F238E27FC236}">
                <a16:creationId xmlns:a16="http://schemas.microsoft.com/office/drawing/2014/main" id="{24226E52-5E98-4791-B741-A99B70A30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10722" y="3246178"/>
            <a:ext cx="6104167" cy="6275964"/>
          </a:xfrm>
          <a:prstGeom prst="rect">
            <a:avLst/>
          </a:prstGeom>
        </p:spPr>
      </p:pic>
    </p:spTree>
    <p:extLst>
      <p:ext uri="{BB962C8B-B14F-4D97-AF65-F5344CB8AC3E}">
        <p14:creationId xmlns:p14="http://schemas.microsoft.com/office/powerpoint/2010/main" val="301883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ítulo y objetos">
    <p:bg>
      <p:bgPr>
        <a:solidFill>
          <a:srgbClr val="D9D9D9"/>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4FB6453-009D-4712-87BC-4083CAA719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sp>
        <p:nvSpPr>
          <p:cNvPr id="5" name="Title 1">
            <a:extLst>
              <a:ext uri="{FF2B5EF4-FFF2-40B4-BE49-F238E27FC236}">
                <a16:creationId xmlns:a16="http://schemas.microsoft.com/office/drawing/2014/main" id="{2A2F41F7-3D73-4DA8-9E6C-32EB61AA4B55}"/>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pic>
        <p:nvPicPr>
          <p:cNvPr id="3" name="Picture 2">
            <a:extLst>
              <a:ext uri="{FF2B5EF4-FFF2-40B4-BE49-F238E27FC236}">
                <a16:creationId xmlns:a16="http://schemas.microsoft.com/office/drawing/2014/main" id="{24226E52-5E98-4791-B741-A99B70A301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0722" y="3246178"/>
            <a:ext cx="6104167" cy="6275964"/>
          </a:xfrm>
          <a:prstGeom prst="rect">
            <a:avLst/>
          </a:prstGeom>
        </p:spPr>
      </p:pic>
    </p:spTree>
    <p:extLst>
      <p:ext uri="{BB962C8B-B14F-4D97-AF65-F5344CB8AC3E}">
        <p14:creationId xmlns:p14="http://schemas.microsoft.com/office/powerpoint/2010/main" val="371798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ítulo y objetos">
    <p:bg>
      <p:bgPr>
        <a:solidFill>
          <a:schemeClr val="bg1"/>
        </a:solidFill>
        <a:effectLst/>
      </p:bgPr>
    </p:bg>
    <p:spTree>
      <p:nvGrpSpPr>
        <p:cNvPr id="1" name=""/>
        <p:cNvGrpSpPr/>
        <p:nvPr/>
      </p:nvGrpSpPr>
      <p:grpSpPr>
        <a:xfrm>
          <a:off x="0" y="0"/>
          <a:ext cx="0" cy="0"/>
          <a:chOff x="0" y="0"/>
          <a:chExt cx="0" cy="0"/>
        </a:xfrm>
      </p:grpSpPr>
      <p:pic>
        <p:nvPicPr>
          <p:cNvPr id="3" name="Imagen 1">
            <a:extLst>
              <a:ext uri="{FF2B5EF4-FFF2-40B4-BE49-F238E27FC236}">
                <a16:creationId xmlns:a16="http://schemas.microsoft.com/office/drawing/2014/main" id="{1018B506-E75F-4F30-8246-48EB10C3E7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283" y="2563586"/>
            <a:ext cx="7900933" cy="7550892"/>
          </a:xfrm>
          <a:prstGeom prst="rect">
            <a:avLst/>
          </a:prstGeom>
        </p:spPr>
      </p:pic>
      <p:sp>
        <p:nvSpPr>
          <p:cNvPr id="5" name="Title 1">
            <a:extLst>
              <a:ext uri="{FF2B5EF4-FFF2-40B4-BE49-F238E27FC236}">
                <a16:creationId xmlns:a16="http://schemas.microsoft.com/office/drawing/2014/main" id="{F58E4F57-45C7-40B1-B156-C11631F91C9B}"/>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266704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07"/>
            <a:ext cx="6174831" cy="595440"/>
            <a:chOff x="561276" y="6302997"/>
            <a:chExt cx="3681758" cy="355033"/>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77169"/>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DB03AE83-5779-4DC7-9B3C-364AFC931781}"/>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50250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Encabezado de sección">
    <p:bg>
      <p:bgPr>
        <a:solidFill>
          <a:schemeClr val="bg1">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63CEDB-74D5-4E0A-A618-152250554BD7}"/>
              </a:ext>
            </a:extLst>
          </p:cNvPr>
          <p:cNvSpPr/>
          <p:nvPr userDrawn="1"/>
        </p:nvSpPr>
        <p:spPr>
          <a:xfrm>
            <a:off x="807135" y="9977120"/>
            <a:ext cx="4211905" cy="11424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cxnSp>
        <p:nvCxnSpPr>
          <p:cNvPr id="7" name="Conector recto 14">
            <a:extLst>
              <a:ext uri="{FF2B5EF4-FFF2-40B4-BE49-F238E27FC236}">
                <a16:creationId xmlns:a16="http://schemas.microsoft.com/office/drawing/2014/main" id="{49FC064F-93E9-4C35-82BB-EB62FAE8BD15}"/>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uadroTexto 15">
            <a:extLst>
              <a:ext uri="{FF2B5EF4-FFF2-40B4-BE49-F238E27FC236}">
                <a16:creationId xmlns:a16="http://schemas.microsoft.com/office/drawing/2014/main" id="{0EC55790-50B7-4CCF-856C-699E28C179B5}"/>
              </a:ext>
            </a:extLst>
          </p:cNvPr>
          <p:cNvSpPr txBox="1"/>
          <p:nvPr userDrawn="1"/>
        </p:nvSpPr>
        <p:spPr>
          <a:xfrm>
            <a:off x="3754324" y="10343512"/>
            <a:ext cx="3249726" cy="471044"/>
          </a:xfrm>
          <a:prstGeom prst="rect">
            <a:avLst/>
          </a:prstGeom>
          <a:noFill/>
        </p:spPr>
        <p:txBody>
          <a:bodyPr wrap="square" lIns="0" tIns="0" rIns="0" bIns="0" rtlCol="0" anchor="ctr">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9" name="Imagen 13">
            <a:extLst>
              <a:ext uri="{FF2B5EF4-FFF2-40B4-BE49-F238E27FC236}">
                <a16:creationId xmlns:a16="http://schemas.microsoft.com/office/drawing/2014/main" id="{58A34F8C-5728-4A26-AFAD-C39BB2FA4ABE}"/>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Tree>
    <p:extLst>
      <p:ext uri="{BB962C8B-B14F-4D97-AF65-F5344CB8AC3E}">
        <p14:creationId xmlns:p14="http://schemas.microsoft.com/office/powerpoint/2010/main" val="4239486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ncias Naturales">
    <p:bg>
      <p:bgPr>
        <a:solidFill>
          <a:srgbClr val="00C181"/>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
        <p:nvSpPr>
          <p:cNvPr id="7" name="TextBox 6">
            <a:extLst>
              <a:ext uri="{FF2B5EF4-FFF2-40B4-BE49-F238E27FC236}">
                <a16:creationId xmlns:a16="http://schemas.microsoft.com/office/drawing/2014/main" id="{CFE4A740-BEB0-4B9D-B7EB-9798FEDEBBA9}"/>
              </a:ext>
            </a:extLst>
          </p:cNvPr>
          <p:cNvSpPr txBox="1"/>
          <p:nvPr userDrawn="1"/>
        </p:nvSpPr>
        <p:spPr>
          <a:xfrm>
            <a:off x="1241549" y="11762509"/>
            <a:ext cx="6432880" cy="549061"/>
          </a:xfrm>
          <a:prstGeom prst="rect">
            <a:avLst/>
          </a:prstGeom>
          <a:noFill/>
        </p:spPr>
        <p:txBody>
          <a:bodyPr wrap="square" rtlCol="0">
            <a:spAutoFit/>
          </a:bodyPr>
          <a:lstStyle/>
          <a:p>
            <a:r>
              <a:rPr lang="es-CL" dirty="0"/>
              <a:t>Color de Ciencias Naturales #00C181</a:t>
            </a:r>
          </a:p>
        </p:txBody>
      </p:sp>
      <p:sp>
        <p:nvSpPr>
          <p:cNvPr id="9" name="Rectangle 8">
            <a:extLst>
              <a:ext uri="{FF2B5EF4-FFF2-40B4-BE49-F238E27FC236}">
                <a16:creationId xmlns:a16="http://schemas.microsoft.com/office/drawing/2014/main" id="{8F49CF39-2DE9-4D49-9786-37962BE08744}"/>
              </a:ext>
            </a:extLst>
          </p:cNvPr>
          <p:cNvSpPr/>
          <p:nvPr userDrawn="1"/>
        </p:nvSpPr>
        <p:spPr>
          <a:xfrm>
            <a:off x="807135" y="9977120"/>
            <a:ext cx="4211905" cy="1142475"/>
          </a:xfrm>
          <a:prstGeom prst="rect">
            <a:avLst/>
          </a:prstGeom>
          <a:solidFill>
            <a:srgbClr val="00C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14">
            <a:extLst>
              <a:ext uri="{FF2B5EF4-FFF2-40B4-BE49-F238E27FC236}">
                <a16:creationId xmlns:a16="http://schemas.microsoft.com/office/drawing/2014/main" id="{2E54D7DD-A516-4F9C-9ADE-AE575F6CABCF}"/>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uadroTexto 15">
            <a:extLst>
              <a:ext uri="{FF2B5EF4-FFF2-40B4-BE49-F238E27FC236}">
                <a16:creationId xmlns:a16="http://schemas.microsoft.com/office/drawing/2014/main" id="{D3E63F76-956C-4D38-8F3A-797F75B0B7EA}"/>
              </a:ext>
            </a:extLst>
          </p:cNvPr>
          <p:cNvSpPr txBox="1"/>
          <p:nvPr userDrawn="1"/>
        </p:nvSpPr>
        <p:spPr>
          <a:xfrm>
            <a:off x="3754324" y="1034351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12" name="Imagen 13">
            <a:extLst>
              <a:ext uri="{FF2B5EF4-FFF2-40B4-BE49-F238E27FC236}">
                <a16:creationId xmlns:a16="http://schemas.microsoft.com/office/drawing/2014/main" id="{702BFA21-E7F1-43D9-A487-8749F789220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Tree>
    <p:extLst>
      <p:ext uri="{BB962C8B-B14F-4D97-AF65-F5344CB8AC3E}">
        <p14:creationId xmlns:p14="http://schemas.microsoft.com/office/powerpoint/2010/main" val="310382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encias Naturales ">
    <p:bg>
      <p:bgPr>
        <a:solidFill>
          <a:srgbClr val="00C18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B72F0DA5-F4EB-4B27-B005-4B0A56FEED2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1" name="TextBox 10">
            <a:extLst>
              <a:ext uri="{FF2B5EF4-FFF2-40B4-BE49-F238E27FC236}">
                <a16:creationId xmlns:a16="http://schemas.microsoft.com/office/drawing/2014/main" id="{00408D63-50D6-49CA-96D5-D6F8F0D7429D}"/>
              </a:ext>
            </a:extLst>
          </p:cNvPr>
          <p:cNvSpPr txBox="1"/>
          <p:nvPr userDrawn="1"/>
        </p:nvSpPr>
        <p:spPr>
          <a:xfrm>
            <a:off x="1241549" y="11762509"/>
            <a:ext cx="6432880" cy="549061"/>
          </a:xfrm>
          <a:prstGeom prst="rect">
            <a:avLst/>
          </a:prstGeom>
          <a:noFill/>
        </p:spPr>
        <p:txBody>
          <a:bodyPr wrap="square" rtlCol="0">
            <a:spAutoFit/>
          </a:bodyPr>
          <a:lstStyle/>
          <a:p>
            <a:r>
              <a:rPr lang="es-CL" dirty="0"/>
              <a:t>Color de Ciencias Naturales #00C181</a:t>
            </a:r>
          </a:p>
        </p:txBody>
      </p:sp>
    </p:spTree>
    <p:extLst>
      <p:ext uri="{BB962C8B-B14F-4D97-AF65-F5344CB8AC3E}">
        <p14:creationId xmlns:p14="http://schemas.microsoft.com/office/powerpoint/2010/main" val="936321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ucación física y salud ">
    <p:bg>
      <p:bgPr>
        <a:solidFill>
          <a:srgbClr val="00B4BC"/>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
        <p:nvSpPr>
          <p:cNvPr id="8" name="TextBox 7">
            <a:extLst>
              <a:ext uri="{FF2B5EF4-FFF2-40B4-BE49-F238E27FC236}">
                <a16:creationId xmlns:a16="http://schemas.microsoft.com/office/drawing/2014/main" id="{EB0DECDC-129C-4AEA-B6F0-BA533D7C3462}"/>
              </a:ext>
            </a:extLst>
          </p:cNvPr>
          <p:cNvSpPr txBox="1"/>
          <p:nvPr userDrawn="1"/>
        </p:nvSpPr>
        <p:spPr>
          <a:xfrm>
            <a:off x="1241548" y="11762509"/>
            <a:ext cx="8180037" cy="549061"/>
          </a:xfrm>
          <a:prstGeom prst="rect">
            <a:avLst/>
          </a:prstGeom>
          <a:noFill/>
        </p:spPr>
        <p:txBody>
          <a:bodyPr wrap="square" rtlCol="0">
            <a:spAutoFit/>
          </a:bodyPr>
          <a:lstStyle/>
          <a:p>
            <a:r>
              <a:rPr lang="es-CL" dirty="0"/>
              <a:t>Color de Educación física y salud#00B4BC</a:t>
            </a:r>
          </a:p>
        </p:txBody>
      </p:sp>
      <p:sp>
        <p:nvSpPr>
          <p:cNvPr id="9" name="Rectangle 8">
            <a:extLst>
              <a:ext uri="{FF2B5EF4-FFF2-40B4-BE49-F238E27FC236}">
                <a16:creationId xmlns:a16="http://schemas.microsoft.com/office/drawing/2014/main" id="{3AED35D3-61F2-42D4-BDB0-6569DB625AEB}"/>
              </a:ext>
            </a:extLst>
          </p:cNvPr>
          <p:cNvSpPr/>
          <p:nvPr userDrawn="1"/>
        </p:nvSpPr>
        <p:spPr>
          <a:xfrm>
            <a:off x="807135" y="9977120"/>
            <a:ext cx="4211905" cy="1142475"/>
          </a:xfrm>
          <a:prstGeom prst="rect">
            <a:avLst/>
          </a:prstGeom>
          <a:solidFill>
            <a:srgbClr val="00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Conector recto 14">
            <a:extLst>
              <a:ext uri="{FF2B5EF4-FFF2-40B4-BE49-F238E27FC236}">
                <a16:creationId xmlns:a16="http://schemas.microsoft.com/office/drawing/2014/main" id="{4B9E4988-3B3F-4AAC-B550-DB0896BA94B7}"/>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uadroTexto 15">
            <a:extLst>
              <a:ext uri="{FF2B5EF4-FFF2-40B4-BE49-F238E27FC236}">
                <a16:creationId xmlns:a16="http://schemas.microsoft.com/office/drawing/2014/main" id="{1A532A20-B787-471E-B45A-83C9D8FF5086}"/>
              </a:ext>
            </a:extLst>
          </p:cNvPr>
          <p:cNvSpPr txBox="1"/>
          <p:nvPr userDrawn="1"/>
        </p:nvSpPr>
        <p:spPr>
          <a:xfrm>
            <a:off x="3754324" y="1034351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12" name="Imagen 13">
            <a:extLst>
              <a:ext uri="{FF2B5EF4-FFF2-40B4-BE49-F238E27FC236}">
                <a16:creationId xmlns:a16="http://schemas.microsoft.com/office/drawing/2014/main" id="{21F3E4D5-2A76-4C8B-BE59-0B2BA8C64172}"/>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Tree>
    <p:extLst>
      <p:ext uri="{BB962C8B-B14F-4D97-AF65-F5344CB8AC3E}">
        <p14:creationId xmlns:p14="http://schemas.microsoft.com/office/powerpoint/2010/main" val="2776200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ción física y salud">
    <p:bg>
      <p:bgPr>
        <a:solidFill>
          <a:srgbClr val="00B4BC"/>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B72F0DA5-F4EB-4B27-B005-4B0A56FEED2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1" name="TextBox 10">
            <a:extLst>
              <a:ext uri="{FF2B5EF4-FFF2-40B4-BE49-F238E27FC236}">
                <a16:creationId xmlns:a16="http://schemas.microsoft.com/office/drawing/2014/main" id="{00408D63-50D6-49CA-96D5-D6F8F0D7429D}"/>
              </a:ext>
            </a:extLst>
          </p:cNvPr>
          <p:cNvSpPr txBox="1"/>
          <p:nvPr userDrawn="1"/>
        </p:nvSpPr>
        <p:spPr>
          <a:xfrm>
            <a:off x="1241548" y="11762509"/>
            <a:ext cx="8180037" cy="549061"/>
          </a:xfrm>
          <a:prstGeom prst="rect">
            <a:avLst/>
          </a:prstGeom>
          <a:noFill/>
        </p:spPr>
        <p:txBody>
          <a:bodyPr wrap="square" rtlCol="0">
            <a:spAutoFit/>
          </a:bodyPr>
          <a:lstStyle/>
          <a:p>
            <a:r>
              <a:rPr lang="es-CL" dirty="0"/>
              <a:t>Color de Educación física y salud#00B4BC</a:t>
            </a:r>
          </a:p>
        </p:txBody>
      </p:sp>
    </p:spTree>
    <p:extLst>
      <p:ext uri="{BB962C8B-B14F-4D97-AF65-F5344CB8AC3E}">
        <p14:creationId xmlns:p14="http://schemas.microsoft.com/office/powerpoint/2010/main" val="3042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2">
    <p:bg>
      <p:bgPr>
        <a:solidFill>
          <a:srgbClr val="56B030"/>
        </a:solidFill>
        <a:effectLst/>
      </p:bgPr>
    </p:bg>
    <p:spTree>
      <p:nvGrpSpPr>
        <p:cNvPr id="1" name=""/>
        <p:cNvGrpSpPr/>
        <p:nvPr/>
      </p:nvGrpSpPr>
      <p:grpSpPr>
        <a:xfrm>
          <a:off x="0" y="0"/>
          <a:ext cx="0" cy="0"/>
          <a:chOff x="0" y="0"/>
          <a:chExt cx="0" cy="0"/>
        </a:xfrm>
      </p:grpSpPr>
      <p:sp>
        <p:nvSpPr>
          <p:cNvPr id="16" name="Marcador de texto 15"/>
          <p:cNvSpPr>
            <a:spLocks noGrp="1"/>
          </p:cNvSpPr>
          <p:nvPr>
            <p:ph type="body" sz="quarter" idx="11"/>
          </p:nvPr>
        </p:nvSpPr>
        <p:spPr>
          <a:xfrm>
            <a:off x="3964998" y="6943242"/>
            <a:ext cx="11978388" cy="1966295"/>
          </a:xfrm>
          <a:prstGeom prst="rect">
            <a:avLst/>
          </a:prstGeom>
        </p:spPr>
        <p:txBody>
          <a:bodyPr/>
          <a:lstStyle>
            <a:lvl1pPr marL="0" indent="0">
              <a:buNone/>
              <a:defRPr lang="es-ES" sz="4617" kern="1200" dirty="0" smtClean="0">
                <a:solidFill>
                  <a:schemeClr val="bg1"/>
                </a:solidFill>
                <a:latin typeface="gobCL" pitchFamily="50" charset="0"/>
                <a:ea typeface="+mn-ea"/>
                <a:cs typeface="+mn-cs"/>
              </a:defRPr>
            </a:lvl1pPr>
          </a:lstStyle>
          <a:p>
            <a:pPr lvl="0"/>
            <a:r>
              <a:rPr lang="es-ES" dirty="0"/>
              <a:t>Haga clic para modificar el estilo de texto del patrón</a:t>
            </a:r>
          </a:p>
        </p:txBody>
      </p:sp>
      <p:cxnSp>
        <p:nvCxnSpPr>
          <p:cNvPr id="36" name="Straight Connector 35">
            <a:extLst>
              <a:ext uri="{FF2B5EF4-FFF2-40B4-BE49-F238E27FC236}">
                <a16:creationId xmlns:a16="http://schemas.microsoft.com/office/drawing/2014/main" id="{3320BCB7-24CB-464C-B883-69F93DECC2DE}"/>
              </a:ext>
            </a:extLst>
          </p:cNvPr>
          <p:cNvCxnSpPr/>
          <p:nvPr userDrawn="1"/>
        </p:nvCxnSpPr>
        <p:spPr>
          <a:xfrm>
            <a:off x="3964998" y="6564923"/>
            <a:ext cx="11978388" cy="0"/>
          </a:xfrm>
          <a:prstGeom prst="line">
            <a:avLst/>
          </a:prstGeom>
          <a:ln w="793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6AB14C4-1734-4440-9944-450E5F03F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36512"/>
            <a:ext cx="20999115" cy="11545862"/>
          </a:xfrm>
          <a:prstGeom prst="rect">
            <a:avLst/>
          </a:prstGeom>
          <a:solidFill>
            <a:srgbClr val="009FD3"/>
          </a:solidFill>
        </p:spPr>
      </p:pic>
      <p:pic>
        <p:nvPicPr>
          <p:cNvPr id="7" name="Imagen 9">
            <a:extLst>
              <a:ext uri="{FF2B5EF4-FFF2-40B4-BE49-F238E27FC236}">
                <a16:creationId xmlns:a16="http://schemas.microsoft.com/office/drawing/2014/main" id="{DFD34736-3A27-46BB-B6B2-46E8BB08B2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609" y="307373"/>
            <a:ext cx="4395825" cy="1670844"/>
          </a:xfrm>
          <a:prstGeom prst="rect">
            <a:avLst/>
          </a:prstGeom>
        </p:spPr>
      </p:pic>
      <p:pic>
        <p:nvPicPr>
          <p:cNvPr id="8" name="Imagen 10">
            <a:extLst>
              <a:ext uri="{FF2B5EF4-FFF2-40B4-BE49-F238E27FC236}">
                <a16:creationId xmlns:a16="http://schemas.microsoft.com/office/drawing/2014/main" id="{75160F48-7096-42A7-9FE3-3FDE6776714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1725"/>
          <a:stretch/>
        </p:blipFill>
        <p:spPr>
          <a:xfrm>
            <a:off x="17546864" y="307034"/>
            <a:ext cx="2557236" cy="2436166"/>
          </a:xfrm>
          <a:prstGeom prst="rect">
            <a:avLst/>
          </a:prstGeom>
        </p:spPr>
      </p:pic>
    </p:spTree>
    <p:extLst>
      <p:ext uri="{BB962C8B-B14F-4D97-AF65-F5344CB8AC3E}">
        <p14:creationId xmlns:p14="http://schemas.microsoft.com/office/powerpoint/2010/main" val="4157028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istoria, geografía y ciencias sociales ">
    <p:bg>
      <p:bgPr>
        <a:solidFill>
          <a:srgbClr val="4097DB"/>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
        <p:nvSpPr>
          <p:cNvPr id="9" name="TextBox 8">
            <a:extLst>
              <a:ext uri="{FF2B5EF4-FFF2-40B4-BE49-F238E27FC236}">
                <a16:creationId xmlns:a16="http://schemas.microsoft.com/office/drawing/2014/main" id="{CCDBC867-322C-42D8-B702-14761EF90804}"/>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Historia, geografía y ciencias sociales </a:t>
            </a:r>
            <a:r>
              <a:rPr lang="es-CL" dirty="0"/>
              <a:t>#4097DB</a:t>
            </a:r>
          </a:p>
        </p:txBody>
      </p:sp>
      <p:sp>
        <p:nvSpPr>
          <p:cNvPr id="10" name="Rectangle 9">
            <a:extLst>
              <a:ext uri="{FF2B5EF4-FFF2-40B4-BE49-F238E27FC236}">
                <a16:creationId xmlns:a16="http://schemas.microsoft.com/office/drawing/2014/main" id="{92CB2DA7-FA75-4186-AA5F-E553BB1200BD}"/>
              </a:ext>
            </a:extLst>
          </p:cNvPr>
          <p:cNvSpPr/>
          <p:nvPr userDrawn="1"/>
        </p:nvSpPr>
        <p:spPr>
          <a:xfrm>
            <a:off x="807135" y="9977120"/>
            <a:ext cx="4211905" cy="1142475"/>
          </a:xfrm>
          <a:prstGeom prst="rect">
            <a:avLst/>
          </a:prstGeom>
          <a:solidFill>
            <a:srgbClr val="409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1" name="Conector recto 14">
            <a:extLst>
              <a:ext uri="{FF2B5EF4-FFF2-40B4-BE49-F238E27FC236}">
                <a16:creationId xmlns:a16="http://schemas.microsoft.com/office/drawing/2014/main" id="{7E7DC48F-80E6-44C7-A22D-01ADC46B5314}"/>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CuadroTexto 15">
            <a:extLst>
              <a:ext uri="{FF2B5EF4-FFF2-40B4-BE49-F238E27FC236}">
                <a16:creationId xmlns:a16="http://schemas.microsoft.com/office/drawing/2014/main" id="{015C91DD-CC4B-4815-AD00-B6101E53A13C}"/>
              </a:ext>
            </a:extLst>
          </p:cNvPr>
          <p:cNvSpPr txBox="1"/>
          <p:nvPr userDrawn="1"/>
        </p:nvSpPr>
        <p:spPr>
          <a:xfrm>
            <a:off x="3754324" y="1034351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13" name="Imagen 13">
            <a:extLst>
              <a:ext uri="{FF2B5EF4-FFF2-40B4-BE49-F238E27FC236}">
                <a16:creationId xmlns:a16="http://schemas.microsoft.com/office/drawing/2014/main" id="{3CC7AD9A-E9B5-4A05-B947-48593FC1783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Tree>
    <p:extLst>
      <p:ext uri="{BB962C8B-B14F-4D97-AF65-F5344CB8AC3E}">
        <p14:creationId xmlns:p14="http://schemas.microsoft.com/office/powerpoint/2010/main" val="1550055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ia, geografía y ciencias sociales">
    <p:bg>
      <p:bgPr>
        <a:solidFill>
          <a:srgbClr val="4097DB"/>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B72F0DA5-F4EB-4B27-B005-4B0A56FEED2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1" name="TextBox 10">
            <a:extLst>
              <a:ext uri="{FF2B5EF4-FFF2-40B4-BE49-F238E27FC236}">
                <a16:creationId xmlns:a16="http://schemas.microsoft.com/office/drawing/2014/main" id="{00408D63-50D6-49CA-96D5-D6F8F0D7429D}"/>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Historia, geografía y ciencias sociales </a:t>
            </a:r>
            <a:r>
              <a:rPr lang="es-CL" dirty="0"/>
              <a:t>#4097DB</a:t>
            </a:r>
          </a:p>
        </p:txBody>
      </p:sp>
    </p:spTree>
    <p:extLst>
      <p:ext uri="{BB962C8B-B14F-4D97-AF65-F5344CB8AC3E}">
        <p14:creationId xmlns:p14="http://schemas.microsoft.com/office/powerpoint/2010/main" val="354894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gles">
    <p:bg>
      <p:bgPr>
        <a:solidFill>
          <a:srgbClr val="DD506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AC7BE5B1-042D-4DAF-A28C-11184242D0E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2" name="TextBox 11">
            <a:extLst>
              <a:ext uri="{FF2B5EF4-FFF2-40B4-BE49-F238E27FC236}">
                <a16:creationId xmlns:a16="http://schemas.microsoft.com/office/drawing/2014/main" id="{6125C7C7-1B06-4CCD-92A6-293F7E05FC8D}"/>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Ingles </a:t>
            </a:r>
            <a:r>
              <a:rPr lang="es-CL" dirty="0"/>
              <a:t>#DD5061</a:t>
            </a:r>
          </a:p>
        </p:txBody>
      </p:sp>
    </p:spTree>
    <p:extLst>
      <p:ext uri="{BB962C8B-B14F-4D97-AF65-F5344CB8AC3E}">
        <p14:creationId xmlns:p14="http://schemas.microsoft.com/office/powerpoint/2010/main" val="2890330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gles ">
    <p:bg>
      <p:bgPr>
        <a:solidFill>
          <a:srgbClr val="DD506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354697-C585-47A2-A679-F1102529192E}"/>
              </a:ext>
            </a:extLst>
          </p:cNvPr>
          <p:cNvSpPr/>
          <p:nvPr userDrawn="1"/>
        </p:nvSpPr>
        <p:spPr>
          <a:xfrm>
            <a:off x="807135" y="9977120"/>
            <a:ext cx="4211905" cy="1142475"/>
          </a:xfrm>
          <a:prstGeom prst="rect">
            <a:avLst/>
          </a:prstGeom>
          <a:solidFill>
            <a:srgbClr val="DD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cxnSp>
        <p:nvCxnSpPr>
          <p:cNvPr id="7" name="Conector recto 14">
            <a:extLst>
              <a:ext uri="{FF2B5EF4-FFF2-40B4-BE49-F238E27FC236}">
                <a16:creationId xmlns:a16="http://schemas.microsoft.com/office/drawing/2014/main" id="{075AF2CA-CFE4-49D3-985D-C292C77DE888}"/>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uadroTexto 15">
            <a:extLst>
              <a:ext uri="{FF2B5EF4-FFF2-40B4-BE49-F238E27FC236}">
                <a16:creationId xmlns:a16="http://schemas.microsoft.com/office/drawing/2014/main" id="{0EEE6CD2-31AA-47E2-A3E0-96213267773C}"/>
              </a:ext>
            </a:extLst>
          </p:cNvPr>
          <p:cNvSpPr txBox="1"/>
          <p:nvPr userDrawn="1"/>
        </p:nvSpPr>
        <p:spPr>
          <a:xfrm>
            <a:off x="3754324" y="1034351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9" name="Imagen 13">
            <a:extLst>
              <a:ext uri="{FF2B5EF4-FFF2-40B4-BE49-F238E27FC236}">
                <a16:creationId xmlns:a16="http://schemas.microsoft.com/office/drawing/2014/main" id="{D49EB6C5-911C-4ACB-AC7F-71327A9571B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
        <p:nvSpPr>
          <p:cNvPr id="11" name="TextBox 10">
            <a:extLst>
              <a:ext uri="{FF2B5EF4-FFF2-40B4-BE49-F238E27FC236}">
                <a16:creationId xmlns:a16="http://schemas.microsoft.com/office/drawing/2014/main" id="{B1DB814D-00CD-4CCB-9106-AB20207FBFDF}"/>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Ingles </a:t>
            </a:r>
            <a:r>
              <a:rPr lang="es-CL" dirty="0"/>
              <a:t>#DD5061</a:t>
            </a:r>
          </a:p>
        </p:txBody>
      </p:sp>
    </p:spTree>
    <p:extLst>
      <p:ext uri="{BB962C8B-B14F-4D97-AF65-F5344CB8AC3E}">
        <p14:creationId xmlns:p14="http://schemas.microsoft.com/office/powerpoint/2010/main" val="1853454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ngua Indigena ">
    <p:bg>
      <p:bgPr>
        <a:solidFill>
          <a:srgbClr val="8E9A36"/>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AC7BE5B1-042D-4DAF-A28C-11184242D0E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2" name="TextBox 11">
            <a:extLst>
              <a:ext uri="{FF2B5EF4-FFF2-40B4-BE49-F238E27FC236}">
                <a16:creationId xmlns:a16="http://schemas.microsoft.com/office/drawing/2014/main" id="{A47BFEA5-2ADF-4162-9EC9-6F38350543D7}"/>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Lengua Indígena </a:t>
            </a:r>
            <a:r>
              <a:rPr lang="es-CL" dirty="0"/>
              <a:t>#8E9A36</a:t>
            </a:r>
          </a:p>
        </p:txBody>
      </p:sp>
    </p:spTree>
    <p:extLst>
      <p:ext uri="{BB962C8B-B14F-4D97-AF65-F5344CB8AC3E}">
        <p14:creationId xmlns:p14="http://schemas.microsoft.com/office/powerpoint/2010/main" val="53559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ngua Indigena">
    <p:bg>
      <p:bgPr>
        <a:solidFill>
          <a:srgbClr val="8E9A3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354697-C585-47A2-A679-F1102529192E}"/>
              </a:ext>
            </a:extLst>
          </p:cNvPr>
          <p:cNvSpPr/>
          <p:nvPr userDrawn="1"/>
        </p:nvSpPr>
        <p:spPr>
          <a:xfrm>
            <a:off x="807135" y="9977120"/>
            <a:ext cx="4211905" cy="1142475"/>
          </a:xfrm>
          <a:prstGeom prst="rect">
            <a:avLst/>
          </a:prstGeom>
          <a:solidFill>
            <a:srgbClr val="8E9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cxnSp>
        <p:nvCxnSpPr>
          <p:cNvPr id="7" name="Conector recto 14">
            <a:extLst>
              <a:ext uri="{FF2B5EF4-FFF2-40B4-BE49-F238E27FC236}">
                <a16:creationId xmlns:a16="http://schemas.microsoft.com/office/drawing/2014/main" id="{075AF2CA-CFE4-49D3-985D-C292C77DE888}"/>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uadroTexto 15">
            <a:extLst>
              <a:ext uri="{FF2B5EF4-FFF2-40B4-BE49-F238E27FC236}">
                <a16:creationId xmlns:a16="http://schemas.microsoft.com/office/drawing/2014/main" id="{0EEE6CD2-31AA-47E2-A3E0-96213267773C}"/>
              </a:ext>
            </a:extLst>
          </p:cNvPr>
          <p:cNvSpPr txBox="1"/>
          <p:nvPr userDrawn="1"/>
        </p:nvSpPr>
        <p:spPr>
          <a:xfrm>
            <a:off x="3754324" y="1034351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9" name="Imagen 13">
            <a:extLst>
              <a:ext uri="{FF2B5EF4-FFF2-40B4-BE49-F238E27FC236}">
                <a16:creationId xmlns:a16="http://schemas.microsoft.com/office/drawing/2014/main" id="{D49EB6C5-911C-4ACB-AC7F-71327A9571B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
        <p:nvSpPr>
          <p:cNvPr id="11" name="TextBox 10">
            <a:extLst>
              <a:ext uri="{FF2B5EF4-FFF2-40B4-BE49-F238E27FC236}">
                <a16:creationId xmlns:a16="http://schemas.microsoft.com/office/drawing/2014/main" id="{A0F5ACF0-B0CC-4375-8885-2CCF01A969C6}"/>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Lengua Indígena </a:t>
            </a:r>
            <a:r>
              <a:rPr lang="es-CL" dirty="0"/>
              <a:t>#8E9A36</a:t>
            </a:r>
          </a:p>
        </p:txBody>
      </p:sp>
    </p:spTree>
    <p:extLst>
      <p:ext uri="{BB962C8B-B14F-4D97-AF65-F5344CB8AC3E}">
        <p14:creationId xmlns:p14="http://schemas.microsoft.com/office/powerpoint/2010/main" val="136465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sica">
    <p:bg>
      <p:bgPr>
        <a:solidFill>
          <a:srgbClr val="FF9F36"/>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AC7BE5B1-042D-4DAF-A28C-11184242D0E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2" name="TextBox 11">
            <a:extLst>
              <a:ext uri="{FF2B5EF4-FFF2-40B4-BE49-F238E27FC236}">
                <a16:creationId xmlns:a16="http://schemas.microsoft.com/office/drawing/2014/main" id="{A47BFEA5-2ADF-4162-9EC9-6F38350543D7}"/>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Música </a:t>
            </a:r>
            <a:r>
              <a:rPr lang="es-CL" dirty="0"/>
              <a:t>#FF9F36</a:t>
            </a:r>
          </a:p>
        </p:txBody>
      </p:sp>
    </p:spTree>
    <p:extLst>
      <p:ext uri="{BB962C8B-B14F-4D97-AF65-F5344CB8AC3E}">
        <p14:creationId xmlns:p14="http://schemas.microsoft.com/office/powerpoint/2010/main" val="329400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sica ">
    <p:bg>
      <p:bgPr>
        <a:solidFill>
          <a:srgbClr val="FF9F3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354697-C585-47A2-A679-F1102529192E}"/>
              </a:ext>
            </a:extLst>
          </p:cNvPr>
          <p:cNvSpPr/>
          <p:nvPr userDrawn="1"/>
        </p:nvSpPr>
        <p:spPr>
          <a:xfrm>
            <a:off x="807135" y="9977120"/>
            <a:ext cx="4211905" cy="1142475"/>
          </a:xfrm>
          <a:prstGeom prst="rect">
            <a:avLst/>
          </a:prstGeom>
          <a:solidFill>
            <a:srgbClr val="FF9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cxnSp>
        <p:nvCxnSpPr>
          <p:cNvPr id="7" name="Conector recto 14">
            <a:extLst>
              <a:ext uri="{FF2B5EF4-FFF2-40B4-BE49-F238E27FC236}">
                <a16:creationId xmlns:a16="http://schemas.microsoft.com/office/drawing/2014/main" id="{075AF2CA-CFE4-49D3-985D-C292C77DE888}"/>
              </a:ext>
            </a:extLst>
          </p:cNvPr>
          <p:cNvCxnSpPr/>
          <p:nvPr userDrawn="1"/>
        </p:nvCxnSpPr>
        <p:spPr>
          <a:xfrm>
            <a:off x="3484487" y="10219116"/>
            <a:ext cx="0" cy="563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uadroTexto 15">
            <a:extLst>
              <a:ext uri="{FF2B5EF4-FFF2-40B4-BE49-F238E27FC236}">
                <a16:creationId xmlns:a16="http://schemas.microsoft.com/office/drawing/2014/main" id="{0EEE6CD2-31AA-47E2-A3E0-96213267773C}"/>
              </a:ext>
            </a:extLst>
          </p:cNvPr>
          <p:cNvSpPr txBox="1"/>
          <p:nvPr userDrawn="1"/>
        </p:nvSpPr>
        <p:spPr>
          <a:xfrm>
            <a:off x="3754324" y="1034351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9" name="Imagen 13">
            <a:extLst>
              <a:ext uri="{FF2B5EF4-FFF2-40B4-BE49-F238E27FC236}">
                <a16:creationId xmlns:a16="http://schemas.microsoft.com/office/drawing/2014/main" id="{D49EB6C5-911C-4ACB-AC7F-71327A9571B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
        <p:nvSpPr>
          <p:cNvPr id="12" name="TextBox 11">
            <a:extLst>
              <a:ext uri="{FF2B5EF4-FFF2-40B4-BE49-F238E27FC236}">
                <a16:creationId xmlns:a16="http://schemas.microsoft.com/office/drawing/2014/main" id="{18DBEB23-376C-475D-B371-A528A9EA3B36}"/>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Música </a:t>
            </a:r>
            <a:r>
              <a:rPr lang="es-CL" dirty="0"/>
              <a:t>#FF9F36</a:t>
            </a:r>
          </a:p>
        </p:txBody>
      </p:sp>
    </p:spTree>
    <p:extLst>
      <p:ext uri="{BB962C8B-B14F-4D97-AF65-F5344CB8AC3E}">
        <p14:creationId xmlns:p14="http://schemas.microsoft.com/office/powerpoint/2010/main" val="3426688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cnologia">
    <p:bg>
      <p:bgPr>
        <a:solidFill>
          <a:srgbClr val="8A65C4"/>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AC7BE5B1-042D-4DAF-A28C-11184242D0E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2" name="TextBox 11">
            <a:extLst>
              <a:ext uri="{FF2B5EF4-FFF2-40B4-BE49-F238E27FC236}">
                <a16:creationId xmlns:a16="http://schemas.microsoft.com/office/drawing/2014/main" id="{A47BFEA5-2ADF-4162-9EC9-6F38350543D7}"/>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err="1"/>
              <a:t>Tecnologia</a:t>
            </a:r>
            <a:r>
              <a:rPr lang="es-ES" dirty="0"/>
              <a:t> </a:t>
            </a:r>
            <a:r>
              <a:rPr lang="es-CL" dirty="0"/>
              <a:t>#8A65C4</a:t>
            </a:r>
          </a:p>
        </p:txBody>
      </p:sp>
    </p:spTree>
    <p:extLst>
      <p:ext uri="{BB962C8B-B14F-4D97-AF65-F5344CB8AC3E}">
        <p14:creationId xmlns:p14="http://schemas.microsoft.com/office/powerpoint/2010/main" val="1693017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cnologia ">
    <p:bg>
      <p:bgPr>
        <a:solidFill>
          <a:srgbClr val="8A65C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354697-C585-47A2-A679-F1102529192E}"/>
              </a:ext>
            </a:extLst>
          </p:cNvPr>
          <p:cNvSpPr/>
          <p:nvPr userDrawn="1"/>
        </p:nvSpPr>
        <p:spPr>
          <a:xfrm>
            <a:off x="807135" y="9977120"/>
            <a:ext cx="4211905" cy="1142475"/>
          </a:xfrm>
          <a:prstGeom prst="rect">
            <a:avLst/>
          </a:prstGeom>
          <a:solidFill>
            <a:srgbClr val="8A6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cxnSp>
        <p:nvCxnSpPr>
          <p:cNvPr id="7" name="Conector recto 14">
            <a:extLst>
              <a:ext uri="{FF2B5EF4-FFF2-40B4-BE49-F238E27FC236}">
                <a16:creationId xmlns:a16="http://schemas.microsoft.com/office/drawing/2014/main" id="{075AF2CA-CFE4-49D3-985D-C292C77DE888}"/>
              </a:ext>
            </a:extLst>
          </p:cNvPr>
          <p:cNvCxnSpPr/>
          <p:nvPr userDrawn="1"/>
        </p:nvCxnSpPr>
        <p:spPr>
          <a:xfrm>
            <a:off x="3484487" y="10219116"/>
            <a:ext cx="0" cy="563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uadroTexto 15">
            <a:extLst>
              <a:ext uri="{FF2B5EF4-FFF2-40B4-BE49-F238E27FC236}">
                <a16:creationId xmlns:a16="http://schemas.microsoft.com/office/drawing/2014/main" id="{0EEE6CD2-31AA-47E2-A3E0-96213267773C}"/>
              </a:ext>
            </a:extLst>
          </p:cNvPr>
          <p:cNvSpPr txBox="1"/>
          <p:nvPr userDrawn="1"/>
        </p:nvSpPr>
        <p:spPr>
          <a:xfrm>
            <a:off x="3754324" y="1034351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9" name="Imagen 13">
            <a:extLst>
              <a:ext uri="{FF2B5EF4-FFF2-40B4-BE49-F238E27FC236}">
                <a16:creationId xmlns:a16="http://schemas.microsoft.com/office/drawing/2014/main" id="{D49EB6C5-911C-4ACB-AC7F-71327A9571B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
        <p:nvSpPr>
          <p:cNvPr id="12" name="TextBox 11">
            <a:extLst>
              <a:ext uri="{FF2B5EF4-FFF2-40B4-BE49-F238E27FC236}">
                <a16:creationId xmlns:a16="http://schemas.microsoft.com/office/drawing/2014/main" id="{18DBEB23-376C-475D-B371-A528A9EA3B36}"/>
              </a:ext>
            </a:extLst>
          </p:cNvPr>
          <p:cNvSpPr txBox="1"/>
          <p:nvPr userDrawn="1"/>
        </p:nvSpPr>
        <p:spPr>
          <a:xfrm>
            <a:off x="1241548" y="11762509"/>
            <a:ext cx="9812895" cy="549061"/>
          </a:xfrm>
          <a:prstGeom prst="rect">
            <a:avLst/>
          </a:prstGeom>
          <a:noFill/>
        </p:spPr>
        <p:txBody>
          <a:bodyPr wrap="square" rtlCol="0">
            <a:spAutoFit/>
          </a:bodyPr>
          <a:lstStyle/>
          <a:p>
            <a:r>
              <a:rPr lang="es-CL" dirty="0"/>
              <a:t>Color de </a:t>
            </a:r>
            <a:r>
              <a:rPr lang="es-ES" dirty="0"/>
              <a:t>Música </a:t>
            </a:r>
            <a:r>
              <a:rPr lang="es-CL" dirty="0"/>
              <a:t>#FF9F36</a:t>
            </a:r>
          </a:p>
        </p:txBody>
      </p:sp>
    </p:spTree>
    <p:extLst>
      <p:ext uri="{BB962C8B-B14F-4D97-AF65-F5344CB8AC3E}">
        <p14:creationId xmlns:p14="http://schemas.microsoft.com/office/powerpoint/2010/main" val="16176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3">
    <p:spTree>
      <p:nvGrpSpPr>
        <p:cNvPr id="1" name=""/>
        <p:cNvGrpSpPr/>
        <p:nvPr/>
      </p:nvGrpSpPr>
      <p:grpSpPr>
        <a:xfrm>
          <a:off x="0" y="0"/>
          <a:ext cx="0" cy="0"/>
          <a:chOff x="0" y="0"/>
          <a:chExt cx="0" cy="0"/>
        </a:xfrm>
      </p:grpSpPr>
      <p:pic>
        <p:nvPicPr>
          <p:cNvPr id="4" name="Picture 3" descr="A picture containing indoor, kite, small, bunch&#10;&#10;Description automatically generated">
            <a:extLst>
              <a:ext uri="{FF2B5EF4-FFF2-40B4-BE49-F238E27FC236}">
                <a16:creationId xmlns:a16="http://schemas.microsoft.com/office/drawing/2014/main" id="{8B318340-EFC8-49F3-862C-4DA0EABBB1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59" y="-51782"/>
            <a:ext cx="20663137" cy="11361132"/>
          </a:xfrm>
          <a:prstGeom prst="rect">
            <a:avLst/>
          </a:prstGeom>
        </p:spPr>
      </p:pic>
      <p:pic>
        <p:nvPicPr>
          <p:cNvPr id="7" name="Imagen 9">
            <a:extLst>
              <a:ext uri="{FF2B5EF4-FFF2-40B4-BE49-F238E27FC236}">
                <a16:creationId xmlns:a16="http://schemas.microsoft.com/office/drawing/2014/main" id="{DFD34736-3A27-46BB-B6B2-46E8BB08B2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609" y="307373"/>
            <a:ext cx="4395825" cy="1670844"/>
          </a:xfrm>
          <a:prstGeom prst="rect">
            <a:avLst/>
          </a:prstGeom>
        </p:spPr>
      </p:pic>
      <p:pic>
        <p:nvPicPr>
          <p:cNvPr id="8" name="Imagen 10">
            <a:extLst>
              <a:ext uri="{FF2B5EF4-FFF2-40B4-BE49-F238E27FC236}">
                <a16:creationId xmlns:a16="http://schemas.microsoft.com/office/drawing/2014/main" id="{75160F48-7096-42A7-9FE3-3FDE6776714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1725"/>
          <a:stretch/>
        </p:blipFill>
        <p:spPr>
          <a:xfrm>
            <a:off x="17546864" y="307034"/>
            <a:ext cx="2557236" cy="2436166"/>
          </a:xfrm>
          <a:prstGeom prst="rect">
            <a:avLst/>
          </a:prstGeom>
        </p:spPr>
      </p:pic>
      <p:sp>
        <p:nvSpPr>
          <p:cNvPr id="9" name="Rectangle 8">
            <a:extLst>
              <a:ext uri="{FF2B5EF4-FFF2-40B4-BE49-F238E27FC236}">
                <a16:creationId xmlns:a16="http://schemas.microsoft.com/office/drawing/2014/main" id="{53B6A674-CF2A-4421-AC5A-8AD258B8F4C3}"/>
              </a:ext>
            </a:extLst>
          </p:cNvPr>
          <p:cNvSpPr/>
          <p:nvPr userDrawn="1"/>
        </p:nvSpPr>
        <p:spPr>
          <a:xfrm>
            <a:off x="-97859" y="3915508"/>
            <a:ext cx="13485613" cy="581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texto 13">
            <a:extLst>
              <a:ext uri="{FF2B5EF4-FFF2-40B4-BE49-F238E27FC236}">
                <a16:creationId xmlns:a16="http://schemas.microsoft.com/office/drawing/2014/main" id="{12B17367-7172-4CB8-AEE0-6DED6A41B427}"/>
              </a:ext>
            </a:extLst>
          </p:cNvPr>
          <p:cNvSpPr>
            <a:spLocks noGrp="1"/>
          </p:cNvSpPr>
          <p:nvPr>
            <p:ph type="body" sz="quarter" idx="10" hasCustomPrompt="1"/>
          </p:nvPr>
        </p:nvSpPr>
        <p:spPr>
          <a:xfrm>
            <a:off x="662609" y="4372009"/>
            <a:ext cx="11974868" cy="3599684"/>
          </a:xfrm>
          <a:prstGeom prst="rect">
            <a:avLst/>
          </a:prstGeom>
        </p:spPr>
        <p:txBody>
          <a:bodyPr anchor="t"/>
          <a:lstStyle>
            <a:lvl1pPr marL="0" indent="0">
              <a:buNone/>
              <a:defRPr lang="es-ES" sz="8800" b="1" kern="1200" dirty="0" smtClean="0">
                <a:solidFill>
                  <a:schemeClr val="tx1">
                    <a:lumMod val="50000"/>
                    <a:lumOff val="50000"/>
                  </a:schemeClr>
                </a:solidFill>
                <a:latin typeface="gobCL" pitchFamily="50" charset="0"/>
                <a:ea typeface="+mj-ea"/>
                <a:cs typeface="+mj-cs"/>
              </a:defRPr>
            </a:lvl1pPr>
            <a:lvl2pPr>
              <a:defRPr lang="es-ES" sz="8800" kern="1200" dirty="0" smtClean="0">
                <a:solidFill>
                  <a:schemeClr val="tx1">
                    <a:lumMod val="75000"/>
                    <a:lumOff val="25000"/>
                  </a:schemeClr>
                </a:solidFill>
                <a:latin typeface="gobCL" pitchFamily="50" charset="0"/>
                <a:ea typeface="+mj-ea"/>
                <a:cs typeface="+mj-cs"/>
              </a:defRPr>
            </a:lvl2pPr>
            <a:lvl3pPr>
              <a:defRPr lang="es-ES" sz="8800" kern="1200" dirty="0" smtClean="0">
                <a:solidFill>
                  <a:schemeClr val="tx1">
                    <a:lumMod val="75000"/>
                    <a:lumOff val="25000"/>
                  </a:schemeClr>
                </a:solidFill>
                <a:latin typeface="gobCL" pitchFamily="50" charset="0"/>
                <a:ea typeface="+mj-ea"/>
                <a:cs typeface="+mj-cs"/>
              </a:defRPr>
            </a:lvl3pPr>
            <a:lvl4pPr>
              <a:defRPr lang="es-ES" sz="8800" kern="1200" dirty="0" smtClean="0">
                <a:solidFill>
                  <a:schemeClr val="tx1">
                    <a:lumMod val="75000"/>
                    <a:lumOff val="25000"/>
                  </a:schemeClr>
                </a:solidFill>
                <a:latin typeface="gobCL" pitchFamily="50" charset="0"/>
                <a:ea typeface="+mj-ea"/>
                <a:cs typeface="+mj-cs"/>
              </a:defRPr>
            </a:lvl4pPr>
            <a:lvl5pPr>
              <a:defRPr lang="es-CL" sz="8800" kern="1200" dirty="0">
                <a:solidFill>
                  <a:schemeClr val="tx1">
                    <a:lumMod val="75000"/>
                    <a:lumOff val="25000"/>
                  </a:schemeClr>
                </a:solidFill>
                <a:latin typeface="gobCL" pitchFamily="50" charset="0"/>
                <a:ea typeface="+mj-ea"/>
                <a:cs typeface="+mj-cs"/>
              </a:defRPr>
            </a:lvl5pPr>
          </a:lstStyle>
          <a:p>
            <a:pPr lvl="0"/>
            <a:r>
              <a:rPr lang="es-ES" dirty="0"/>
              <a:t>HAGA CLIC PARA MODIFICAR EL ESTILO DE TEXTO DEL PATRÓN</a:t>
            </a:r>
            <a:endParaRPr lang="es-CL" dirty="0"/>
          </a:p>
        </p:txBody>
      </p:sp>
    </p:spTree>
    <p:extLst>
      <p:ext uri="{BB962C8B-B14F-4D97-AF65-F5344CB8AC3E}">
        <p14:creationId xmlns:p14="http://schemas.microsoft.com/office/powerpoint/2010/main" val="2199061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tematica ">
    <p:bg>
      <p:bgPr>
        <a:solidFill>
          <a:srgbClr val="D559AF"/>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AC7BE5B1-042D-4DAF-A28C-11184242D0E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1" name="TextBox 10">
            <a:extLst>
              <a:ext uri="{FF2B5EF4-FFF2-40B4-BE49-F238E27FC236}">
                <a16:creationId xmlns:a16="http://schemas.microsoft.com/office/drawing/2014/main" id="{A7AFBF58-1AA8-4ACF-A609-1BAE10D84FFC}"/>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Matemática #D14BA8</a:t>
            </a:r>
          </a:p>
        </p:txBody>
      </p:sp>
    </p:spTree>
    <p:extLst>
      <p:ext uri="{BB962C8B-B14F-4D97-AF65-F5344CB8AC3E}">
        <p14:creationId xmlns:p14="http://schemas.microsoft.com/office/powerpoint/2010/main" val="2852402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tematica">
    <p:bg>
      <p:bgPr>
        <a:solidFill>
          <a:srgbClr val="D559AF"/>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cxnSp>
        <p:nvCxnSpPr>
          <p:cNvPr id="7" name="Conector recto 14">
            <a:extLst>
              <a:ext uri="{FF2B5EF4-FFF2-40B4-BE49-F238E27FC236}">
                <a16:creationId xmlns:a16="http://schemas.microsoft.com/office/drawing/2014/main" id="{075AF2CA-CFE4-49D3-985D-C292C77DE888}"/>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uadroTexto 15">
            <a:extLst>
              <a:ext uri="{FF2B5EF4-FFF2-40B4-BE49-F238E27FC236}">
                <a16:creationId xmlns:a16="http://schemas.microsoft.com/office/drawing/2014/main" id="{0EEE6CD2-31AA-47E2-A3E0-96213267773C}"/>
              </a:ext>
            </a:extLst>
          </p:cNvPr>
          <p:cNvSpPr txBox="1"/>
          <p:nvPr userDrawn="1"/>
        </p:nvSpPr>
        <p:spPr>
          <a:xfrm>
            <a:off x="3754324" y="1030287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9" name="Imagen 13">
            <a:extLst>
              <a:ext uri="{FF2B5EF4-FFF2-40B4-BE49-F238E27FC236}">
                <a16:creationId xmlns:a16="http://schemas.microsoft.com/office/drawing/2014/main" id="{D49EB6C5-911C-4ACB-AC7F-71327A9571B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
        <p:nvSpPr>
          <p:cNvPr id="10" name="TextBox 9">
            <a:extLst>
              <a:ext uri="{FF2B5EF4-FFF2-40B4-BE49-F238E27FC236}">
                <a16:creationId xmlns:a16="http://schemas.microsoft.com/office/drawing/2014/main" id="{51F06FA8-F4FA-4194-84B2-132DF9817125}"/>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Matemática #D14BA8</a:t>
            </a:r>
          </a:p>
        </p:txBody>
      </p:sp>
    </p:spTree>
    <p:extLst>
      <p:ext uri="{BB962C8B-B14F-4D97-AF65-F5344CB8AC3E}">
        <p14:creationId xmlns:p14="http://schemas.microsoft.com/office/powerpoint/2010/main" val="1184975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ísica ">
    <p:bg>
      <p:bgPr>
        <a:solidFill>
          <a:srgbClr val="009E89"/>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AC7BE5B1-042D-4DAF-A28C-11184242D0E9}"/>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1" name="TextBox 10">
            <a:extLst>
              <a:ext uri="{FF2B5EF4-FFF2-40B4-BE49-F238E27FC236}">
                <a16:creationId xmlns:a16="http://schemas.microsoft.com/office/drawing/2014/main" id="{B0D5D02E-11CC-43F1-843B-39FAACAA190C}"/>
              </a:ext>
            </a:extLst>
          </p:cNvPr>
          <p:cNvSpPr txBox="1"/>
          <p:nvPr userDrawn="1"/>
        </p:nvSpPr>
        <p:spPr>
          <a:xfrm>
            <a:off x="1241549" y="11762509"/>
            <a:ext cx="4031672" cy="549061"/>
          </a:xfrm>
          <a:prstGeom prst="rect">
            <a:avLst/>
          </a:prstGeom>
          <a:noFill/>
        </p:spPr>
        <p:txBody>
          <a:bodyPr wrap="square" rtlCol="0">
            <a:spAutoFit/>
          </a:bodyPr>
          <a:lstStyle/>
          <a:p>
            <a:r>
              <a:rPr lang="es-CL" dirty="0"/>
              <a:t>Color de Física #009E89</a:t>
            </a:r>
          </a:p>
        </p:txBody>
      </p:sp>
    </p:spTree>
    <p:extLst>
      <p:ext uri="{BB962C8B-B14F-4D97-AF65-F5344CB8AC3E}">
        <p14:creationId xmlns:p14="http://schemas.microsoft.com/office/powerpoint/2010/main" val="2500427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ísica">
    <p:bg>
      <p:bgPr>
        <a:solidFill>
          <a:srgbClr val="009E89"/>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cxnSp>
        <p:nvCxnSpPr>
          <p:cNvPr id="7" name="Conector recto 14">
            <a:extLst>
              <a:ext uri="{FF2B5EF4-FFF2-40B4-BE49-F238E27FC236}">
                <a16:creationId xmlns:a16="http://schemas.microsoft.com/office/drawing/2014/main" id="{075AF2CA-CFE4-49D3-985D-C292C77DE888}"/>
              </a:ext>
            </a:extLst>
          </p:cNvPr>
          <p:cNvCxnSpPr/>
          <p:nvPr userDrawn="1"/>
        </p:nvCxnSpPr>
        <p:spPr>
          <a:xfrm>
            <a:off x="3484487" y="10219116"/>
            <a:ext cx="0" cy="5631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uadroTexto 15">
            <a:extLst>
              <a:ext uri="{FF2B5EF4-FFF2-40B4-BE49-F238E27FC236}">
                <a16:creationId xmlns:a16="http://schemas.microsoft.com/office/drawing/2014/main" id="{0EEE6CD2-31AA-47E2-A3E0-96213267773C}"/>
              </a:ext>
            </a:extLst>
          </p:cNvPr>
          <p:cNvSpPr txBox="1"/>
          <p:nvPr userDrawn="1"/>
        </p:nvSpPr>
        <p:spPr>
          <a:xfrm>
            <a:off x="3754324" y="10302872"/>
            <a:ext cx="3249726" cy="471044"/>
          </a:xfrm>
          <a:prstGeom prst="rect">
            <a:avLst/>
          </a:prstGeom>
          <a:noFill/>
        </p:spPr>
        <p:txBody>
          <a:bodyPr wrap="square" lIns="0" tIns="0" rIns="0" bIns="0" rtlCol="0" anchor="t">
            <a:normAutofit fontScale="92500" lnSpcReduction="20000"/>
          </a:bodyPr>
          <a:lstStyle/>
          <a:p>
            <a:r>
              <a:rPr lang="es-ES_tradnl" sz="4000" b="0" spc="300" dirty="0">
                <a:solidFill>
                  <a:schemeClr val="bg1">
                    <a:lumMod val="85000"/>
                  </a:schemeClr>
                </a:solidFill>
                <a:latin typeface="gobCL" pitchFamily="50" charset="0"/>
                <a:ea typeface="Sailec" charset="0"/>
                <a:cs typeface="Sailec" charset="0"/>
              </a:rPr>
              <a:t>2020</a:t>
            </a:r>
          </a:p>
        </p:txBody>
      </p:sp>
      <p:pic>
        <p:nvPicPr>
          <p:cNvPr id="9" name="Imagen 13">
            <a:extLst>
              <a:ext uri="{FF2B5EF4-FFF2-40B4-BE49-F238E27FC236}">
                <a16:creationId xmlns:a16="http://schemas.microsoft.com/office/drawing/2014/main" id="{D49EB6C5-911C-4ACB-AC7F-71327A9571BA}"/>
              </a:ext>
            </a:extLst>
          </p:cNvPr>
          <p:cNvPicPr>
            <a:picLocks noChangeAspect="1"/>
          </p:cNvPicPr>
          <p:nvPr userDrawn="1"/>
        </p:nvPicPr>
        <p:blipFill rotWithShape="1">
          <a:blip r:embed="rId2" cstate="print">
            <a:alphaModFix amt="74000"/>
            <a:lum bright="70000" contrast="-70000"/>
            <a:extLst>
              <a:ext uri="{28A0092B-C50C-407E-A947-70E740481C1C}">
                <a14:useLocalDpi xmlns:a14="http://schemas.microsoft.com/office/drawing/2010/main" val="0"/>
              </a:ext>
            </a:extLst>
          </a:blip>
          <a:srcRect l="29763" t="57142"/>
          <a:stretch/>
        </p:blipFill>
        <p:spPr>
          <a:xfrm>
            <a:off x="829219" y="10219116"/>
            <a:ext cx="2428166" cy="563174"/>
          </a:xfrm>
          <a:prstGeom prst="rect">
            <a:avLst/>
          </a:prstGeom>
        </p:spPr>
      </p:pic>
      <p:sp>
        <p:nvSpPr>
          <p:cNvPr id="10" name="TextBox 9">
            <a:extLst>
              <a:ext uri="{FF2B5EF4-FFF2-40B4-BE49-F238E27FC236}">
                <a16:creationId xmlns:a16="http://schemas.microsoft.com/office/drawing/2014/main" id="{BCA1DB9E-7410-4918-8DD1-12193CB37296}"/>
              </a:ext>
            </a:extLst>
          </p:cNvPr>
          <p:cNvSpPr txBox="1"/>
          <p:nvPr userDrawn="1"/>
        </p:nvSpPr>
        <p:spPr>
          <a:xfrm>
            <a:off x="1241549" y="11762509"/>
            <a:ext cx="4031672" cy="549061"/>
          </a:xfrm>
          <a:prstGeom prst="rect">
            <a:avLst/>
          </a:prstGeom>
          <a:noFill/>
        </p:spPr>
        <p:txBody>
          <a:bodyPr wrap="square" rtlCol="0">
            <a:spAutoFit/>
          </a:bodyPr>
          <a:lstStyle/>
          <a:p>
            <a:r>
              <a:rPr lang="es-CL" dirty="0"/>
              <a:t>Color de Física #009E89</a:t>
            </a:r>
          </a:p>
        </p:txBody>
      </p:sp>
    </p:spTree>
    <p:extLst>
      <p:ext uri="{BB962C8B-B14F-4D97-AF65-F5344CB8AC3E}">
        <p14:creationId xmlns:p14="http://schemas.microsoft.com/office/powerpoint/2010/main" val="4141543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nguaje">
    <p:bg>
      <p:bgPr>
        <a:solidFill>
          <a:srgbClr val="FF6C2F"/>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0" name="Title 1">
            <a:extLst>
              <a:ext uri="{FF2B5EF4-FFF2-40B4-BE49-F238E27FC236}">
                <a16:creationId xmlns:a16="http://schemas.microsoft.com/office/drawing/2014/main" id="{E3BF8342-0FE7-4984-A52B-882096EA2B4F}"/>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
        <p:nvSpPr>
          <p:cNvPr id="11" name="TextBox 10">
            <a:extLst>
              <a:ext uri="{FF2B5EF4-FFF2-40B4-BE49-F238E27FC236}">
                <a16:creationId xmlns:a16="http://schemas.microsoft.com/office/drawing/2014/main" id="{E787D7C5-893E-457A-9BC2-AF6FAEAC8DBE}"/>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Lenguaje #FF6C2F</a:t>
            </a:r>
          </a:p>
        </p:txBody>
      </p:sp>
    </p:spTree>
    <p:extLst>
      <p:ext uri="{BB962C8B-B14F-4D97-AF65-F5344CB8AC3E}">
        <p14:creationId xmlns:p14="http://schemas.microsoft.com/office/powerpoint/2010/main" val="1891439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nguaje ">
    <p:bg>
      <p:bgPr>
        <a:solidFill>
          <a:srgbClr val="FF6C2F"/>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
        <p:nvSpPr>
          <p:cNvPr id="7" name="TextBox 6">
            <a:extLst>
              <a:ext uri="{FF2B5EF4-FFF2-40B4-BE49-F238E27FC236}">
                <a16:creationId xmlns:a16="http://schemas.microsoft.com/office/drawing/2014/main" id="{CEA6FD77-A116-42BC-8963-1EECD46E3EFC}"/>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Lenguaje #FF6C2F</a:t>
            </a:r>
          </a:p>
        </p:txBody>
      </p:sp>
    </p:spTree>
    <p:extLst>
      <p:ext uri="{BB962C8B-B14F-4D97-AF65-F5344CB8AC3E}">
        <p14:creationId xmlns:p14="http://schemas.microsoft.com/office/powerpoint/2010/main" val="1838836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rtes Visuales">
    <p:bg>
      <p:bgPr>
        <a:solidFill>
          <a:srgbClr val="B7E394"/>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1" name="TextBox 10">
            <a:extLst>
              <a:ext uri="{FF2B5EF4-FFF2-40B4-BE49-F238E27FC236}">
                <a16:creationId xmlns:a16="http://schemas.microsoft.com/office/drawing/2014/main" id="{E787D7C5-893E-457A-9BC2-AF6FAEAC8DBE}"/>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Artes Visuales #B7E394</a:t>
            </a:r>
          </a:p>
        </p:txBody>
      </p:sp>
      <p:sp>
        <p:nvSpPr>
          <p:cNvPr id="12" name="Title 1">
            <a:extLst>
              <a:ext uri="{FF2B5EF4-FFF2-40B4-BE49-F238E27FC236}">
                <a16:creationId xmlns:a16="http://schemas.microsoft.com/office/drawing/2014/main" id="{C524DA00-B238-454E-A794-7333D1F08DD6}"/>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458555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tes Visuales ">
    <p:bg>
      <p:bgPr>
        <a:solidFill>
          <a:srgbClr val="B7E394"/>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
        <p:nvSpPr>
          <p:cNvPr id="8" name="TextBox 7">
            <a:extLst>
              <a:ext uri="{FF2B5EF4-FFF2-40B4-BE49-F238E27FC236}">
                <a16:creationId xmlns:a16="http://schemas.microsoft.com/office/drawing/2014/main" id="{C1FDFC7C-7220-453F-9606-33C1F240BD53}"/>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Artes Visuales #B7E394</a:t>
            </a:r>
          </a:p>
        </p:txBody>
      </p:sp>
    </p:spTree>
    <p:extLst>
      <p:ext uri="{BB962C8B-B14F-4D97-AF65-F5344CB8AC3E}">
        <p14:creationId xmlns:p14="http://schemas.microsoft.com/office/powerpoint/2010/main" val="1014533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osofia">
    <p:bg>
      <p:bgPr>
        <a:solidFill>
          <a:srgbClr val="AAC1B6"/>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88A05AA-9510-4036-9610-3E6236F16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18559"/>
            <a:ext cx="20104100" cy="8890791"/>
          </a:xfrm>
          <a:prstGeom prst="rect">
            <a:avLst/>
          </a:prstGeom>
        </p:spPr>
      </p:pic>
      <p:pic>
        <p:nvPicPr>
          <p:cNvPr id="5" name="Imagen 11">
            <a:extLst>
              <a:ext uri="{FF2B5EF4-FFF2-40B4-BE49-F238E27FC236}">
                <a16:creationId xmlns:a16="http://schemas.microsoft.com/office/drawing/2014/main" id="{C4BB48BD-9868-4D30-BE5D-BD6EDB18FB81}"/>
              </a:ext>
            </a:extLst>
          </p:cNvPr>
          <p:cNvPicPr>
            <a:picLocks noChangeAspect="1"/>
          </p:cNvPicPr>
          <p:nvPr userDrawn="1"/>
        </p:nvPicPr>
        <p:blipFill rotWithShape="1">
          <a:blip r:embed="rId3">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6" name="Agrupar 33">
            <a:extLst>
              <a:ext uri="{FF2B5EF4-FFF2-40B4-BE49-F238E27FC236}">
                <a16:creationId xmlns:a16="http://schemas.microsoft.com/office/drawing/2014/main" id="{D6EE634C-CCB6-4593-BCA7-89B87FDA60C4}"/>
              </a:ext>
            </a:extLst>
          </p:cNvPr>
          <p:cNvGrpSpPr/>
          <p:nvPr userDrawn="1"/>
        </p:nvGrpSpPr>
        <p:grpSpPr>
          <a:xfrm>
            <a:off x="829219" y="10219116"/>
            <a:ext cx="6174831" cy="563174"/>
            <a:chOff x="561276" y="6302997"/>
            <a:chExt cx="3681758" cy="335794"/>
          </a:xfrm>
        </p:grpSpPr>
        <p:pic>
          <p:nvPicPr>
            <p:cNvPr id="7" name="Imagen 13">
              <a:extLst>
                <a:ext uri="{FF2B5EF4-FFF2-40B4-BE49-F238E27FC236}">
                  <a16:creationId xmlns:a16="http://schemas.microsoft.com/office/drawing/2014/main" id="{D5D75B95-5549-4F0A-B58F-CF25DBC414C4}"/>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8" name="Conector recto 14">
              <a:extLst>
                <a:ext uri="{FF2B5EF4-FFF2-40B4-BE49-F238E27FC236}">
                  <a16:creationId xmlns:a16="http://schemas.microsoft.com/office/drawing/2014/main" id="{57928458-34C8-474E-A66B-1EC9FD45B0CA}"/>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9" name="CuadroTexto 15">
              <a:extLst>
                <a:ext uri="{FF2B5EF4-FFF2-40B4-BE49-F238E27FC236}">
                  <a16:creationId xmlns:a16="http://schemas.microsoft.com/office/drawing/2014/main" id="{B8A66545-C1FE-456F-94B6-D7262673CB3F}"/>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
        <p:nvSpPr>
          <p:cNvPr id="11" name="TextBox 10">
            <a:extLst>
              <a:ext uri="{FF2B5EF4-FFF2-40B4-BE49-F238E27FC236}">
                <a16:creationId xmlns:a16="http://schemas.microsoft.com/office/drawing/2014/main" id="{E787D7C5-893E-457A-9BC2-AF6FAEAC8DBE}"/>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Filosofía #AAC1B6</a:t>
            </a:r>
          </a:p>
        </p:txBody>
      </p:sp>
      <p:sp>
        <p:nvSpPr>
          <p:cNvPr id="12" name="Title 1">
            <a:extLst>
              <a:ext uri="{FF2B5EF4-FFF2-40B4-BE49-F238E27FC236}">
                <a16:creationId xmlns:a16="http://schemas.microsoft.com/office/drawing/2014/main" id="{C524DA00-B238-454E-A794-7333D1F08DD6}"/>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bg1"/>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1624310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losofia ">
    <p:bg>
      <p:bgPr>
        <a:solidFill>
          <a:srgbClr val="AAC1B6"/>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
        <p:nvSpPr>
          <p:cNvPr id="9" name="TextBox 8">
            <a:extLst>
              <a:ext uri="{FF2B5EF4-FFF2-40B4-BE49-F238E27FC236}">
                <a16:creationId xmlns:a16="http://schemas.microsoft.com/office/drawing/2014/main" id="{6E18DAB7-A0D2-4796-A8D6-E9064D09CF4F}"/>
              </a:ext>
            </a:extLst>
          </p:cNvPr>
          <p:cNvSpPr txBox="1"/>
          <p:nvPr userDrawn="1"/>
        </p:nvSpPr>
        <p:spPr>
          <a:xfrm>
            <a:off x="1241548" y="11762509"/>
            <a:ext cx="5762485" cy="549061"/>
          </a:xfrm>
          <a:prstGeom prst="rect">
            <a:avLst/>
          </a:prstGeom>
          <a:noFill/>
        </p:spPr>
        <p:txBody>
          <a:bodyPr wrap="square" rtlCol="0">
            <a:spAutoFit/>
          </a:bodyPr>
          <a:lstStyle/>
          <a:p>
            <a:r>
              <a:rPr lang="es-CL" dirty="0"/>
              <a:t>Color de Filosofía #AAC1B6</a:t>
            </a:r>
          </a:p>
        </p:txBody>
      </p:sp>
    </p:spTree>
    <p:extLst>
      <p:ext uri="{BB962C8B-B14F-4D97-AF65-F5344CB8AC3E}">
        <p14:creationId xmlns:p14="http://schemas.microsoft.com/office/powerpoint/2010/main" val="89643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rgbClr val="D9D9D9"/>
        </a:solidFill>
        <a:effectLst/>
      </p:bgPr>
    </p:bg>
    <p:spTree>
      <p:nvGrpSpPr>
        <p:cNvPr id="1" name=""/>
        <p:cNvGrpSpPr/>
        <p:nvPr/>
      </p:nvGrpSpPr>
      <p:grpSpPr>
        <a:xfrm>
          <a:off x="0" y="0"/>
          <a:ext cx="0" cy="0"/>
          <a:chOff x="0" y="0"/>
          <a:chExt cx="0" cy="0"/>
        </a:xfrm>
      </p:grpSpPr>
      <p:grpSp>
        <p:nvGrpSpPr>
          <p:cNvPr id="3" name="Grupo 7">
            <a:extLst>
              <a:ext uri="{FF2B5EF4-FFF2-40B4-BE49-F238E27FC236}">
                <a16:creationId xmlns:a16="http://schemas.microsoft.com/office/drawing/2014/main" id="{99DA7520-F911-4809-8596-611EC5AAED00}"/>
              </a:ext>
            </a:extLst>
          </p:cNvPr>
          <p:cNvGrpSpPr/>
          <p:nvPr userDrawn="1"/>
        </p:nvGrpSpPr>
        <p:grpSpPr>
          <a:xfrm>
            <a:off x="0" y="0"/>
            <a:ext cx="20104100" cy="2977778"/>
            <a:chOff x="0" y="0"/>
            <a:chExt cx="12192000" cy="1805854"/>
          </a:xfrm>
        </p:grpSpPr>
        <p:sp>
          <p:nvSpPr>
            <p:cNvPr id="4" name="Triángulo 5">
              <a:extLst>
                <a:ext uri="{FF2B5EF4-FFF2-40B4-BE49-F238E27FC236}">
                  <a16:creationId xmlns:a16="http://schemas.microsoft.com/office/drawing/2014/main" id="{57C81728-3FC1-48E0-9B3A-CE63B68AD4F3}"/>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5" name="Rectángulo 9">
              <a:extLst>
                <a:ext uri="{FF2B5EF4-FFF2-40B4-BE49-F238E27FC236}">
                  <a16:creationId xmlns:a16="http://schemas.microsoft.com/office/drawing/2014/main" id="{81F36600-632F-4527-B5F8-618F34335569}"/>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11">
            <a:extLst>
              <a:ext uri="{FF2B5EF4-FFF2-40B4-BE49-F238E27FC236}">
                <a16:creationId xmlns:a16="http://schemas.microsoft.com/office/drawing/2014/main" id="{F0170244-9DD4-41CB-B8BA-532B0944B174}"/>
              </a:ext>
            </a:extLst>
          </p:cNvPr>
          <p:cNvPicPr>
            <a:picLocks noChangeAspect="1"/>
          </p:cNvPicPr>
          <p:nvPr userDrawn="1"/>
        </p:nvPicPr>
        <p:blipFill rotWithShape="1">
          <a:blip r:embed="rId2">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
        <p:nvSpPr>
          <p:cNvPr id="2" name="Title 1"/>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1993935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85307" y="978506"/>
            <a:ext cx="18733486" cy="1259233"/>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85307" y="2534022"/>
            <a:ext cx="18733486" cy="7511862"/>
          </a:xfrm>
          <a:prstGeom prst="rect">
            <a:avLst/>
          </a:prstGeom>
        </p:spPr>
        <p:txBody>
          <a:bodyPr spcFirstLastPara="1" wrap="square" lIns="91425" tIns="91425" rIns="91425" bIns="91425" anchor="t" anchorCtr="0">
            <a:noAutofit/>
          </a:bodyPr>
          <a:lstStyle>
            <a:lvl1pPr marL="1005200" lvl="0" indent="-753900">
              <a:spcBef>
                <a:spcPts val="0"/>
              </a:spcBef>
              <a:spcAft>
                <a:spcPts val="0"/>
              </a:spcAft>
              <a:buSzPts val="1800"/>
              <a:buChar char="●"/>
              <a:defRPr/>
            </a:lvl1pPr>
            <a:lvl2pPr marL="2010400" lvl="1" indent="-698056">
              <a:spcBef>
                <a:spcPts val="3518"/>
              </a:spcBef>
              <a:spcAft>
                <a:spcPts val="0"/>
              </a:spcAft>
              <a:buSzPts val="1400"/>
              <a:buChar char="○"/>
              <a:defRPr/>
            </a:lvl2pPr>
            <a:lvl3pPr marL="3015600" lvl="2" indent="-698056">
              <a:spcBef>
                <a:spcPts val="3518"/>
              </a:spcBef>
              <a:spcAft>
                <a:spcPts val="0"/>
              </a:spcAft>
              <a:buSzPts val="1400"/>
              <a:buChar char="■"/>
              <a:defRPr/>
            </a:lvl3pPr>
            <a:lvl4pPr marL="4020800" lvl="3" indent="-698056">
              <a:spcBef>
                <a:spcPts val="3518"/>
              </a:spcBef>
              <a:spcAft>
                <a:spcPts val="0"/>
              </a:spcAft>
              <a:buSzPts val="1400"/>
              <a:buChar char="●"/>
              <a:defRPr/>
            </a:lvl4pPr>
            <a:lvl5pPr marL="5026000" lvl="4" indent="-698056">
              <a:spcBef>
                <a:spcPts val="3518"/>
              </a:spcBef>
              <a:spcAft>
                <a:spcPts val="0"/>
              </a:spcAft>
              <a:buSzPts val="1400"/>
              <a:buChar char="○"/>
              <a:defRPr/>
            </a:lvl5pPr>
            <a:lvl6pPr marL="6031200" lvl="5" indent="-698056">
              <a:spcBef>
                <a:spcPts val="3518"/>
              </a:spcBef>
              <a:spcAft>
                <a:spcPts val="0"/>
              </a:spcAft>
              <a:buSzPts val="1400"/>
              <a:buChar char="■"/>
              <a:defRPr/>
            </a:lvl6pPr>
            <a:lvl7pPr marL="7036399" lvl="6" indent="-698056">
              <a:spcBef>
                <a:spcPts val="3518"/>
              </a:spcBef>
              <a:spcAft>
                <a:spcPts val="0"/>
              </a:spcAft>
              <a:buSzPts val="1400"/>
              <a:buChar char="●"/>
              <a:defRPr/>
            </a:lvl7pPr>
            <a:lvl8pPr marL="8041599" lvl="7" indent="-698056">
              <a:spcBef>
                <a:spcPts val="3518"/>
              </a:spcBef>
              <a:spcAft>
                <a:spcPts val="0"/>
              </a:spcAft>
              <a:buSzPts val="1400"/>
              <a:buChar char="○"/>
              <a:defRPr/>
            </a:lvl8pPr>
            <a:lvl9pPr marL="9046799" lvl="8" indent="-698056">
              <a:spcBef>
                <a:spcPts val="3518"/>
              </a:spcBef>
              <a:spcAft>
                <a:spcPts val="3518"/>
              </a:spcAft>
              <a:buSzPts val="1400"/>
              <a:buChar char="■"/>
              <a:defRPr/>
            </a:lvl9pPr>
          </a:lstStyle>
          <a:p>
            <a:endParaRPr/>
          </a:p>
        </p:txBody>
      </p:sp>
      <p:sp>
        <p:nvSpPr>
          <p:cNvPr id="19" name="Google Shape;19;p4"/>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s-CL" smtClean="0"/>
              <a:pPr algn="r"/>
              <a:t>‹Nº›</a:t>
            </a:fld>
            <a:endParaRPr lang="es-CL"/>
          </a:p>
        </p:txBody>
      </p:sp>
    </p:spTree>
    <p:extLst>
      <p:ext uri="{BB962C8B-B14F-4D97-AF65-F5344CB8AC3E}">
        <p14:creationId xmlns:p14="http://schemas.microsoft.com/office/powerpoint/2010/main" val="2823378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seño personalizado 4">
  <p:cSld name="Diseño personalizado 4">
    <p:bg>
      <p:bgPr>
        <a:solidFill>
          <a:srgbClr val="FFFFFF"/>
        </a:solidFill>
        <a:effectLst/>
      </p:bgPr>
    </p:bg>
    <p:spTree>
      <p:nvGrpSpPr>
        <p:cNvPr id="1" name="Shape 65"/>
        <p:cNvGrpSpPr/>
        <p:nvPr/>
      </p:nvGrpSpPr>
      <p:grpSpPr>
        <a:xfrm>
          <a:off x="0" y="0"/>
          <a:ext cx="0" cy="0"/>
          <a:chOff x="0" y="0"/>
          <a:chExt cx="0" cy="0"/>
        </a:xfrm>
      </p:grpSpPr>
      <p:sp>
        <p:nvSpPr>
          <p:cNvPr id="66" name="Google Shape;66;p16"/>
          <p:cNvSpPr/>
          <p:nvPr/>
        </p:nvSpPr>
        <p:spPr>
          <a:xfrm>
            <a:off x="0" y="0"/>
            <a:ext cx="20104100" cy="11309350"/>
          </a:xfrm>
          <a:prstGeom prst="rect">
            <a:avLst/>
          </a:prstGeom>
          <a:solidFill>
            <a:schemeClr val="lt1"/>
          </a:solidFill>
          <a:ln>
            <a:noFill/>
          </a:ln>
        </p:spPr>
        <p:txBody>
          <a:bodyPr spcFirstLastPara="1" wrap="square" lIns="201008" tIns="201008" rIns="201008" bIns="201008" anchor="ctr" anchorCtr="0">
            <a:noAutofit/>
          </a:bodyPr>
          <a:lstStyle/>
          <a:p>
            <a:pPr marL="0" lvl="0" indent="0" algn="l" rtl="0">
              <a:spcBef>
                <a:spcPts val="0"/>
              </a:spcBef>
              <a:spcAft>
                <a:spcPts val="0"/>
              </a:spcAft>
              <a:buNone/>
            </a:pPr>
            <a:endParaRPr sz="6525"/>
          </a:p>
        </p:txBody>
      </p:sp>
      <p:sp>
        <p:nvSpPr>
          <p:cNvPr id="67" name="Google Shape;67;p16"/>
          <p:cNvSpPr txBox="1">
            <a:spLocks noGrp="1"/>
          </p:cNvSpPr>
          <p:nvPr>
            <p:ph type="ctrTitle"/>
          </p:nvPr>
        </p:nvSpPr>
        <p:spPr>
          <a:xfrm>
            <a:off x="670412" y="8236136"/>
            <a:ext cx="16334581" cy="2213717"/>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600"/>
              <a:buNone/>
              <a:defRPr sz="5716">
                <a:solidFill>
                  <a:schemeClr val="dk1"/>
                </a:solidFill>
              </a:defRPr>
            </a:lvl1pPr>
            <a:lvl2pPr lvl="1" algn="l">
              <a:lnSpc>
                <a:spcPct val="100000"/>
              </a:lnSpc>
              <a:spcBef>
                <a:spcPts val="0"/>
              </a:spcBef>
              <a:spcAft>
                <a:spcPts val="0"/>
              </a:spcAft>
              <a:buClr>
                <a:schemeClr val="dk1"/>
              </a:buClr>
              <a:buSzPts val="2600"/>
              <a:buNone/>
              <a:defRPr sz="5716">
                <a:solidFill>
                  <a:schemeClr val="dk1"/>
                </a:solidFill>
              </a:defRPr>
            </a:lvl2pPr>
            <a:lvl3pPr lvl="2" algn="l">
              <a:lnSpc>
                <a:spcPct val="100000"/>
              </a:lnSpc>
              <a:spcBef>
                <a:spcPts val="0"/>
              </a:spcBef>
              <a:spcAft>
                <a:spcPts val="0"/>
              </a:spcAft>
              <a:buClr>
                <a:schemeClr val="dk1"/>
              </a:buClr>
              <a:buSzPts val="2600"/>
              <a:buNone/>
              <a:defRPr sz="5716">
                <a:solidFill>
                  <a:schemeClr val="dk1"/>
                </a:solidFill>
              </a:defRPr>
            </a:lvl3pPr>
            <a:lvl4pPr lvl="3" algn="l">
              <a:lnSpc>
                <a:spcPct val="100000"/>
              </a:lnSpc>
              <a:spcBef>
                <a:spcPts val="0"/>
              </a:spcBef>
              <a:spcAft>
                <a:spcPts val="0"/>
              </a:spcAft>
              <a:buClr>
                <a:schemeClr val="dk1"/>
              </a:buClr>
              <a:buSzPts val="2600"/>
              <a:buNone/>
              <a:defRPr sz="5716">
                <a:solidFill>
                  <a:schemeClr val="dk1"/>
                </a:solidFill>
              </a:defRPr>
            </a:lvl4pPr>
            <a:lvl5pPr lvl="4" algn="l">
              <a:lnSpc>
                <a:spcPct val="100000"/>
              </a:lnSpc>
              <a:spcBef>
                <a:spcPts val="0"/>
              </a:spcBef>
              <a:spcAft>
                <a:spcPts val="0"/>
              </a:spcAft>
              <a:buClr>
                <a:schemeClr val="dk1"/>
              </a:buClr>
              <a:buSzPts val="2600"/>
              <a:buNone/>
              <a:defRPr sz="5716">
                <a:solidFill>
                  <a:schemeClr val="dk1"/>
                </a:solidFill>
              </a:defRPr>
            </a:lvl5pPr>
            <a:lvl6pPr lvl="5" algn="l">
              <a:lnSpc>
                <a:spcPct val="100000"/>
              </a:lnSpc>
              <a:spcBef>
                <a:spcPts val="0"/>
              </a:spcBef>
              <a:spcAft>
                <a:spcPts val="0"/>
              </a:spcAft>
              <a:buClr>
                <a:schemeClr val="dk1"/>
              </a:buClr>
              <a:buSzPts val="2600"/>
              <a:buNone/>
              <a:defRPr sz="5716">
                <a:solidFill>
                  <a:schemeClr val="dk1"/>
                </a:solidFill>
              </a:defRPr>
            </a:lvl6pPr>
            <a:lvl7pPr lvl="6" algn="l">
              <a:lnSpc>
                <a:spcPct val="100000"/>
              </a:lnSpc>
              <a:spcBef>
                <a:spcPts val="0"/>
              </a:spcBef>
              <a:spcAft>
                <a:spcPts val="0"/>
              </a:spcAft>
              <a:buClr>
                <a:schemeClr val="dk1"/>
              </a:buClr>
              <a:buSzPts val="2600"/>
              <a:buNone/>
              <a:defRPr sz="5716">
                <a:solidFill>
                  <a:schemeClr val="dk1"/>
                </a:solidFill>
              </a:defRPr>
            </a:lvl7pPr>
            <a:lvl8pPr lvl="7" algn="l">
              <a:lnSpc>
                <a:spcPct val="100000"/>
              </a:lnSpc>
              <a:spcBef>
                <a:spcPts val="0"/>
              </a:spcBef>
              <a:spcAft>
                <a:spcPts val="0"/>
              </a:spcAft>
              <a:buClr>
                <a:schemeClr val="dk1"/>
              </a:buClr>
              <a:buSzPts val="2600"/>
              <a:buNone/>
              <a:defRPr sz="5716">
                <a:solidFill>
                  <a:schemeClr val="dk1"/>
                </a:solidFill>
              </a:defRPr>
            </a:lvl8pPr>
            <a:lvl9pPr lvl="8" algn="l">
              <a:lnSpc>
                <a:spcPct val="100000"/>
              </a:lnSpc>
              <a:spcBef>
                <a:spcPts val="0"/>
              </a:spcBef>
              <a:spcAft>
                <a:spcPts val="0"/>
              </a:spcAft>
              <a:buClr>
                <a:schemeClr val="dk1"/>
              </a:buClr>
              <a:buSzPts val="2600"/>
              <a:buNone/>
              <a:defRPr sz="5716">
                <a:solidFill>
                  <a:schemeClr val="dk1"/>
                </a:solidFill>
              </a:defRPr>
            </a:lvl9pPr>
          </a:lstStyle>
          <a:p>
            <a:endParaRPr/>
          </a:p>
        </p:txBody>
      </p:sp>
      <p:sp>
        <p:nvSpPr>
          <p:cNvPr id="68" name="Google Shape;68;p16"/>
          <p:cNvSpPr txBox="1">
            <a:spLocks noGrp="1"/>
          </p:cNvSpPr>
          <p:nvPr>
            <p:ph type="sldNum" idx="12"/>
          </p:nvPr>
        </p:nvSpPr>
        <p:spPr>
          <a:xfrm>
            <a:off x="18627640" y="10253320"/>
            <a:ext cx="1206378" cy="865434"/>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2199">
                <a:solidFill>
                  <a:schemeClr val="dk2"/>
                </a:solidFill>
              </a:defRPr>
            </a:lvl1pPr>
            <a:lvl2pPr lvl="1" algn="r">
              <a:lnSpc>
                <a:spcPct val="100000"/>
              </a:lnSpc>
              <a:spcAft>
                <a:spcPts val="0"/>
              </a:spcAft>
              <a:buNone/>
              <a:defRPr sz="2199">
                <a:solidFill>
                  <a:schemeClr val="dk2"/>
                </a:solidFill>
              </a:defRPr>
            </a:lvl2pPr>
            <a:lvl3pPr lvl="2" algn="r">
              <a:lnSpc>
                <a:spcPct val="100000"/>
              </a:lnSpc>
              <a:spcAft>
                <a:spcPts val="0"/>
              </a:spcAft>
              <a:buNone/>
              <a:defRPr sz="2199">
                <a:solidFill>
                  <a:schemeClr val="dk2"/>
                </a:solidFill>
              </a:defRPr>
            </a:lvl3pPr>
            <a:lvl4pPr lvl="3" algn="r">
              <a:lnSpc>
                <a:spcPct val="100000"/>
              </a:lnSpc>
              <a:spcAft>
                <a:spcPts val="0"/>
              </a:spcAft>
              <a:buNone/>
              <a:defRPr sz="2199">
                <a:solidFill>
                  <a:schemeClr val="dk2"/>
                </a:solidFill>
              </a:defRPr>
            </a:lvl4pPr>
            <a:lvl5pPr lvl="4" algn="r">
              <a:lnSpc>
                <a:spcPct val="100000"/>
              </a:lnSpc>
              <a:spcAft>
                <a:spcPts val="0"/>
              </a:spcAft>
              <a:buNone/>
              <a:defRPr sz="2199">
                <a:solidFill>
                  <a:schemeClr val="dk2"/>
                </a:solidFill>
              </a:defRPr>
            </a:lvl5pPr>
            <a:lvl6pPr lvl="5" algn="r">
              <a:lnSpc>
                <a:spcPct val="100000"/>
              </a:lnSpc>
              <a:spcAft>
                <a:spcPts val="0"/>
              </a:spcAft>
              <a:buNone/>
              <a:defRPr sz="2199">
                <a:solidFill>
                  <a:schemeClr val="dk2"/>
                </a:solidFill>
              </a:defRPr>
            </a:lvl6pPr>
            <a:lvl7pPr lvl="6" algn="r">
              <a:lnSpc>
                <a:spcPct val="100000"/>
              </a:lnSpc>
              <a:spcAft>
                <a:spcPts val="0"/>
              </a:spcAft>
              <a:buNone/>
              <a:defRPr sz="2199">
                <a:solidFill>
                  <a:schemeClr val="dk2"/>
                </a:solidFill>
              </a:defRPr>
            </a:lvl7pPr>
            <a:lvl8pPr lvl="7" algn="r">
              <a:lnSpc>
                <a:spcPct val="100000"/>
              </a:lnSpc>
              <a:spcAft>
                <a:spcPts val="0"/>
              </a:spcAft>
              <a:buNone/>
              <a:defRPr sz="2199">
                <a:solidFill>
                  <a:schemeClr val="dk2"/>
                </a:solidFill>
              </a:defRPr>
            </a:lvl8pPr>
            <a:lvl9pPr lvl="8" algn="r">
              <a:lnSpc>
                <a:spcPct val="100000"/>
              </a:lnSpc>
              <a:spcAft>
                <a:spcPts val="0"/>
              </a:spcAft>
              <a:buNone/>
              <a:defRPr sz="2199">
                <a:solidFill>
                  <a:schemeClr val="dk2"/>
                </a:solidFill>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14372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seño personalizado 2">
  <p:cSld name="Diseño personalizado 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20104100" cy="11309350"/>
          </a:xfrm>
          <a:prstGeom prst="rect">
            <a:avLst/>
          </a:prstGeom>
          <a:solidFill>
            <a:schemeClr val="lt1"/>
          </a:solidFill>
          <a:ln>
            <a:noFill/>
          </a:ln>
        </p:spPr>
        <p:txBody>
          <a:bodyPr spcFirstLastPara="1" wrap="square" lIns="201008" tIns="201008" rIns="201008" bIns="201008" anchor="ctr" anchorCtr="0">
            <a:noAutofit/>
          </a:bodyPr>
          <a:lstStyle/>
          <a:p>
            <a:pPr marL="0" lvl="0" indent="0" algn="l" rtl="0">
              <a:spcBef>
                <a:spcPts val="0"/>
              </a:spcBef>
              <a:spcAft>
                <a:spcPts val="0"/>
              </a:spcAft>
              <a:buNone/>
            </a:pPr>
            <a:endParaRPr sz="6525"/>
          </a:p>
        </p:txBody>
      </p:sp>
      <p:sp>
        <p:nvSpPr>
          <p:cNvPr id="57" name="Google Shape;57;p14"/>
          <p:cNvSpPr txBox="1">
            <a:spLocks noGrp="1"/>
          </p:cNvSpPr>
          <p:nvPr>
            <p:ph type="title"/>
          </p:nvPr>
        </p:nvSpPr>
        <p:spPr>
          <a:xfrm>
            <a:off x="669422" y="676835"/>
            <a:ext cx="10507822" cy="3118069"/>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None/>
              <a:defRPr sz="6596">
                <a:solidFill>
                  <a:schemeClr val="dk1"/>
                </a:solidFill>
              </a:defRPr>
            </a:lvl1pPr>
            <a:lvl2pPr lvl="1" algn="l">
              <a:lnSpc>
                <a:spcPct val="100000"/>
              </a:lnSpc>
              <a:spcBef>
                <a:spcPts val="0"/>
              </a:spcBef>
              <a:spcAft>
                <a:spcPts val="0"/>
              </a:spcAft>
              <a:buClr>
                <a:schemeClr val="dk1"/>
              </a:buClr>
              <a:buSzPts val="3000"/>
              <a:buNone/>
              <a:defRPr sz="6596">
                <a:solidFill>
                  <a:schemeClr val="dk1"/>
                </a:solidFill>
              </a:defRPr>
            </a:lvl2pPr>
            <a:lvl3pPr lvl="2" algn="l">
              <a:lnSpc>
                <a:spcPct val="100000"/>
              </a:lnSpc>
              <a:spcBef>
                <a:spcPts val="0"/>
              </a:spcBef>
              <a:spcAft>
                <a:spcPts val="0"/>
              </a:spcAft>
              <a:buClr>
                <a:schemeClr val="dk1"/>
              </a:buClr>
              <a:buSzPts val="3000"/>
              <a:buNone/>
              <a:defRPr sz="6596">
                <a:solidFill>
                  <a:schemeClr val="dk1"/>
                </a:solidFill>
              </a:defRPr>
            </a:lvl3pPr>
            <a:lvl4pPr lvl="3" algn="l">
              <a:lnSpc>
                <a:spcPct val="100000"/>
              </a:lnSpc>
              <a:spcBef>
                <a:spcPts val="0"/>
              </a:spcBef>
              <a:spcAft>
                <a:spcPts val="0"/>
              </a:spcAft>
              <a:buClr>
                <a:schemeClr val="dk1"/>
              </a:buClr>
              <a:buSzPts val="3000"/>
              <a:buNone/>
              <a:defRPr sz="6596">
                <a:solidFill>
                  <a:schemeClr val="dk1"/>
                </a:solidFill>
              </a:defRPr>
            </a:lvl4pPr>
            <a:lvl5pPr lvl="4" algn="l">
              <a:lnSpc>
                <a:spcPct val="100000"/>
              </a:lnSpc>
              <a:spcBef>
                <a:spcPts val="0"/>
              </a:spcBef>
              <a:spcAft>
                <a:spcPts val="0"/>
              </a:spcAft>
              <a:buClr>
                <a:schemeClr val="dk1"/>
              </a:buClr>
              <a:buSzPts val="3000"/>
              <a:buNone/>
              <a:defRPr sz="6596">
                <a:solidFill>
                  <a:schemeClr val="dk1"/>
                </a:solidFill>
              </a:defRPr>
            </a:lvl5pPr>
            <a:lvl6pPr lvl="5" algn="l">
              <a:lnSpc>
                <a:spcPct val="100000"/>
              </a:lnSpc>
              <a:spcBef>
                <a:spcPts val="0"/>
              </a:spcBef>
              <a:spcAft>
                <a:spcPts val="0"/>
              </a:spcAft>
              <a:buClr>
                <a:schemeClr val="dk1"/>
              </a:buClr>
              <a:buSzPts val="3000"/>
              <a:buNone/>
              <a:defRPr sz="6596">
                <a:solidFill>
                  <a:schemeClr val="dk1"/>
                </a:solidFill>
              </a:defRPr>
            </a:lvl6pPr>
            <a:lvl7pPr lvl="6" algn="l">
              <a:lnSpc>
                <a:spcPct val="100000"/>
              </a:lnSpc>
              <a:spcBef>
                <a:spcPts val="0"/>
              </a:spcBef>
              <a:spcAft>
                <a:spcPts val="0"/>
              </a:spcAft>
              <a:buClr>
                <a:schemeClr val="dk1"/>
              </a:buClr>
              <a:buSzPts val="3000"/>
              <a:buNone/>
              <a:defRPr sz="6596">
                <a:solidFill>
                  <a:schemeClr val="dk1"/>
                </a:solidFill>
              </a:defRPr>
            </a:lvl7pPr>
            <a:lvl8pPr lvl="7" algn="l">
              <a:lnSpc>
                <a:spcPct val="100000"/>
              </a:lnSpc>
              <a:spcBef>
                <a:spcPts val="0"/>
              </a:spcBef>
              <a:spcAft>
                <a:spcPts val="0"/>
              </a:spcAft>
              <a:buClr>
                <a:schemeClr val="dk1"/>
              </a:buClr>
              <a:buSzPts val="3000"/>
              <a:buNone/>
              <a:defRPr sz="6596">
                <a:solidFill>
                  <a:schemeClr val="dk1"/>
                </a:solidFill>
              </a:defRPr>
            </a:lvl8pPr>
            <a:lvl9pPr lvl="8" algn="l">
              <a:lnSpc>
                <a:spcPct val="100000"/>
              </a:lnSpc>
              <a:spcBef>
                <a:spcPts val="0"/>
              </a:spcBef>
              <a:spcAft>
                <a:spcPts val="0"/>
              </a:spcAft>
              <a:buClr>
                <a:schemeClr val="dk1"/>
              </a:buClr>
              <a:buSzPts val="3000"/>
              <a:buNone/>
              <a:defRPr sz="6596">
                <a:solidFill>
                  <a:schemeClr val="dk1"/>
                </a:solidFill>
              </a:defRPr>
            </a:lvl9pPr>
          </a:lstStyle>
          <a:p>
            <a:endParaRPr/>
          </a:p>
        </p:txBody>
      </p:sp>
      <p:sp>
        <p:nvSpPr>
          <p:cNvPr id="58" name="Google Shape;58;p14"/>
          <p:cNvSpPr txBox="1">
            <a:spLocks noGrp="1"/>
          </p:cNvSpPr>
          <p:nvPr>
            <p:ph type="body" idx="1"/>
          </p:nvPr>
        </p:nvSpPr>
        <p:spPr>
          <a:xfrm>
            <a:off x="669422" y="3975643"/>
            <a:ext cx="10507822" cy="6626639"/>
          </a:xfrm>
          <a:prstGeom prst="rect">
            <a:avLst/>
          </a:prstGeom>
          <a:noFill/>
        </p:spPr>
        <p:txBody>
          <a:bodyPr spcFirstLastPara="1" wrap="square" lIns="91425" tIns="91425" rIns="91425" bIns="91425" anchor="t" anchorCtr="0">
            <a:noAutofit/>
          </a:bodyPr>
          <a:lstStyle>
            <a:lvl1pPr marL="1005200" lvl="0" indent="-698056" algn="l">
              <a:lnSpc>
                <a:spcPct val="115000"/>
              </a:lnSpc>
              <a:spcBef>
                <a:spcPts val="0"/>
              </a:spcBef>
              <a:spcAft>
                <a:spcPts val="0"/>
              </a:spcAft>
              <a:buClr>
                <a:schemeClr val="dk2"/>
              </a:buClr>
              <a:buSzPts val="1400"/>
              <a:buChar char="●"/>
              <a:defRPr sz="3078">
                <a:solidFill>
                  <a:schemeClr val="dk2"/>
                </a:solidFill>
              </a:defRPr>
            </a:lvl1pPr>
            <a:lvl2pPr marL="2010400" lvl="1" indent="-670133" algn="l">
              <a:lnSpc>
                <a:spcPct val="115000"/>
              </a:lnSpc>
              <a:spcBef>
                <a:spcPts val="3518"/>
              </a:spcBef>
              <a:spcAft>
                <a:spcPts val="0"/>
              </a:spcAft>
              <a:buClr>
                <a:schemeClr val="dk2"/>
              </a:buClr>
              <a:buSzPts val="1200"/>
              <a:buChar char="○"/>
              <a:defRPr sz="2638">
                <a:solidFill>
                  <a:schemeClr val="dk2"/>
                </a:solidFill>
              </a:defRPr>
            </a:lvl2pPr>
            <a:lvl3pPr marL="3015600" lvl="2" indent="-670133" algn="l">
              <a:lnSpc>
                <a:spcPct val="115000"/>
              </a:lnSpc>
              <a:spcBef>
                <a:spcPts val="3518"/>
              </a:spcBef>
              <a:spcAft>
                <a:spcPts val="0"/>
              </a:spcAft>
              <a:buClr>
                <a:schemeClr val="dk2"/>
              </a:buClr>
              <a:buSzPts val="1200"/>
              <a:buChar char="■"/>
              <a:defRPr sz="2638">
                <a:solidFill>
                  <a:schemeClr val="dk2"/>
                </a:solidFill>
              </a:defRPr>
            </a:lvl3pPr>
            <a:lvl4pPr marL="4020800" lvl="3" indent="-670133" algn="l">
              <a:lnSpc>
                <a:spcPct val="115000"/>
              </a:lnSpc>
              <a:spcBef>
                <a:spcPts val="3518"/>
              </a:spcBef>
              <a:spcAft>
                <a:spcPts val="0"/>
              </a:spcAft>
              <a:buClr>
                <a:schemeClr val="dk2"/>
              </a:buClr>
              <a:buSzPts val="1200"/>
              <a:buChar char="●"/>
              <a:defRPr sz="2638">
                <a:solidFill>
                  <a:schemeClr val="dk2"/>
                </a:solidFill>
              </a:defRPr>
            </a:lvl4pPr>
            <a:lvl5pPr marL="5026000" lvl="4" indent="-670133" algn="l">
              <a:lnSpc>
                <a:spcPct val="115000"/>
              </a:lnSpc>
              <a:spcBef>
                <a:spcPts val="3518"/>
              </a:spcBef>
              <a:spcAft>
                <a:spcPts val="0"/>
              </a:spcAft>
              <a:buClr>
                <a:schemeClr val="dk2"/>
              </a:buClr>
              <a:buSzPts val="1200"/>
              <a:buChar char="○"/>
              <a:defRPr sz="2638">
                <a:solidFill>
                  <a:schemeClr val="dk2"/>
                </a:solidFill>
              </a:defRPr>
            </a:lvl5pPr>
            <a:lvl6pPr marL="6031200" lvl="5" indent="-670133" algn="l">
              <a:lnSpc>
                <a:spcPct val="115000"/>
              </a:lnSpc>
              <a:spcBef>
                <a:spcPts val="3518"/>
              </a:spcBef>
              <a:spcAft>
                <a:spcPts val="0"/>
              </a:spcAft>
              <a:buClr>
                <a:schemeClr val="dk2"/>
              </a:buClr>
              <a:buSzPts val="1200"/>
              <a:buChar char="■"/>
              <a:defRPr sz="2638">
                <a:solidFill>
                  <a:schemeClr val="dk2"/>
                </a:solidFill>
              </a:defRPr>
            </a:lvl6pPr>
            <a:lvl7pPr marL="7036399" lvl="6" indent="-670133" algn="l">
              <a:lnSpc>
                <a:spcPct val="115000"/>
              </a:lnSpc>
              <a:spcBef>
                <a:spcPts val="3518"/>
              </a:spcBef>
              <a:spcAft>
                <a:spcPts val="0"/>
              </a:spcAft>
              <a:buClr>
                <a:schemeClr val="dk2"/>
              </a:buClr>
              <a:buSzPts val="1200"/>
              <a:buChar char="●"/>
              <a:defRPr sz="2638">
                <a:solidFill>
                  <a:schemeClr val="dk2"/>
                </a:solidFill>
              </a:defRPr>
            </a:lvl7pPr>
            <a:lvl8pPr marL="8041599" lvl="7" indent="-670133" algn="l">
              <a:lnSpc>
                <a:spcPct val="115000"/>
              </a:lnSpc>
              <a:spcBef>
                <a:spcPts val="3518"/>
              </a:spcBef>
              <a:spcAft>
                <a:spcPts val="0"/>
              </a:spcAft>
              <a:buClr>
                <a:schemeClr val="dk2"/>
              </a:buClr>
              <a:buSzPts val="1200"/>
              <a:buChar char="○"/>
              <a:defRPr sz="2638">
                <a:solidFill>
                  <a:schemeClr val="dk2"/>
                </a:solidFill>
              </a:defRPr>
            </a:lvl8pPr>
            <a:lvl9pPr marL="9046799" lvl="8" indent="-670133" algn="l">
              <a:lnSpc>
                <a:spcPct val="115000"/>
              </a:lnSpc>
              <a:spcBef>
                <a:spcPts val="3518"/>
              </a:spcBef>
              <a:spcAft>
                <a:spcPts val="3518"/>
              </a:spcAft>
              <a:buClr>
                <a:schemeClr val="dk2"/>
              </a:buClr>
              <a:buSzPts val="1200"/>
              <a:buChar char="■"/>
              <a:defRPr sz="2638">
                <a:solidFill>
                  <a:schemeClr val="dk2"/>
                </a:solidFill>
              </a:defRPr>
            </a:lvl9pPr>
          </a:lstStyle>
          <a:p>
            <a:endParaRPr/>
          </a:p>
        </p:txBody>
      </p:sp>
      <p:sp>
        <p:nvSpPr>
          <p:cNvPr id="59" name="Google Shape;59;p14"/>
          <p:cNvSpPr txBox="1">
            <a:spLocks noGrp="1"/>
          </p:cNvSpPr>
          <p:nvPr>
            <p:ph type="sldNum" idx="12"/>
          </p:nvPr>
        </p:nvSpPr>
        <p:spPr>
          <a:xfrm>
            <a:off x="18627640" y="10253320"/>
            <a:ext cx="1206378" cy="865434"/>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2199">
                <a:solidFill>
                  <a:schemeClr val="dk2"/>
                </a:solidFill>
              </a:defRPr>
            </a:lvl1pPr>
            <a:lvl2pPr lvl="1" algn="r">
              <a:lnSpc>
                <a:spcPct val="100000"/>
              </a:lnSpc>
              <a:spcAft>
                <a:spcPts val="0"/>
              </a:spcAft>
              <a:buNone/>
              <a:defRPr sz="2199">
                <a:solidFill>
                  <a:schemeClr val="dk2"/>
                </a:solidFill>
              </a:defRPr>
            </a:lvl2pPr>
            <a:lvl3pPr lvl="2" algn="r">
              <a:lnSpc>
                <a:spcPct val="100000"/>
              </a:lnSpc>
              <a:spcAft>
                <a:spcPts val="0"/>
              </a:spcAft>
              <a:buNone/>
              <a:defRPr sz="2199">
                <a:solidFill>
                  <a:schemeClr val="dk2"/>
                </a:solidFill>
              </a:defRPr>
            </a:lvl3pPr>
            <a:lvl4pPr lvl="3" algn="r">
              <a:lnSpc>
                <a:spcPct val="100000"/>
              </a:lnSpc>
              <a:spcAft>
                <a:spcPts val="0"/>
              </a:spcAft>
              <a:buNone/>
              <a:defRPr sz="2199">
                <a:solidFill>
                  <a:schemeClr val="dk2"/>
                </a:solidFill>
              </a:defRPr>
            </a:lvl4pPr>
            <a:lvl5pPr lvl="4" algn="r">
              <a:lnSpc>
                <a:spcPct val="100000"/>
              </a:lnSpc>
              <a:spcAft>
                <a:spcPts val="0"/>
              </a:spcAft>
              <a:buNone/>
              <a:defRPr sz="2199">
                <a:solidFill>
                  <a:schemeClr val="dk2"/>
                </a:solidFill>
              </a:defRPr>
            </a:lvl5pPr>
            <a:lvl6pPr lvl="5" algn="r">
              <a:lnSpc>
                <a:spcPct val="100000"/>
              </a:lnSpc>
              <a:spcAft>
                <a:spcPts val="0"/>
              </a:spcAft>
              <a:buNone/>
              <a:defRPr sz="2199">
                <a:solidFill>
                  <a:schemeClr val="dk2"/>
                </a:solidFill>
              </a:defRPr>
            </a:lvl6pPr>
            <a:lvl7pPr lvl="6" algn="r">
              <a:lnSpc>
                <a:spcPct val="100000"/>
              </a:lnSpc>
              <a:spcAft>
                <a:spcPts val="0"/>
              </a:spcAft>
              <a:buNone/>
              <a:defRPr sz="2199">
                <a:solidFill>
                  <a:schemeClr val="dk2"/>
                </a:solidFill>
              </a:defRPr>
            </a:lvl7pPr>
            <a:lvl8pPr lvl="7" algn="r">
              <a:lnSpc>
                <a:spcPct val="100000"/>
              </a:lnSpc>
              <a:spcAft>
                <a:spcPts val="0"/>
              </a:spcAft>
              <a:buNone/>
              <a:defRPr sz="2199">
                <a:solidFill>
                  <a:schemeClr val="dk2"/>
                </a:solidFill>
              </a:defRPr>
            </a:lvl8pPr>
            <a:lvl9pPr lvl="8" algn="r">
              <a:lnSpc>
                <a:spcPct val="100000"/>
              </a:lnSpc>
              <a:spcAft>
                <a:spcPts val="0"/>
              </a:spcAft>
              <a:buNone/>
              <a:defRPr sz="2199">
                <a:solidFill>
                  <a:schemeClr val="dk2"/>
                </a:solidFill>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1257369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seño personalizado 3">
  <p:cSld name="Diseño personalizado 3">
    <p:bg>
      <p:bgPr>
        <a:solidFill>
          <a:srgbClr val="FFFFFF"/>
        </a:solidFill>
        <a:effectLst/>
      </p:bgPr>
    </p:bg>
    <p:spTree>
      <p:nvGrpSpPr>
        <p:cNvPr id="1" name="Shape 60"/>
        <p:cNvGrpSpPr/>
        <p:nvPr/>
      </p:nvGrpSpPr>
      <p:grpSpPr>
        <a:xfrm>
          <a:off x="0" y="0"/>
          <a:ext cx="0" cy="0"/>
          <a:chOff x="0" y="0"/>
          <a:chExt cx="0" cy="0"/>
        </a:xfrm>
      </p:grpSpPr>
      <p:sp>
        <p:nvSpPr>
          <p:cNvPr id="61" name="Google Shape;61;p15"/>
          <p:cNvSpPr/>
          <p:nvPr/>
        </p:nvSpPr>
        <p:spPr>
          <a:xfrm>
            <a:off x="0" y="0"/>
            <a:ext cx="20104100" cy="11309350"/>
          </a:xfrm>
          <a:prstGeom prst="rect">
            <a:avLst/>
          </a:prstGeom>
          <a:solidFill>
            <a:schemeClr val="lt1"/>
          </a:solidFill>
          <a:ln>
            <a:noFill/>
          </a:ln>
        </p:spPr>
        <p:txBody>
          <a:bodyPr spcFirstLastPara="1" wrap="square" lIns="201008" tIns="201008" rIns="201008" bIns="201008" anchor="ctr" anchorCtr="0">
            <a:noAutofit/>
          </a:bodyPr>
          <a:lstStyle/>
          <a:p>
            <a:pPr marL="0" lvl="0" indent="0" algn="l" rtl="0">
              <a:spcBef>
                <a:spcPts val="0"/>
              </a:spcBef>
              <a:spcAft>
                <a:spcPts val="0"/>
              </a:spcAft>
              <a:buNone/>
            </a:pPr>
            <a:endParaRPr sz="6525"/>
          </a:p>
        </p:txBody>
      </p:sp>
      <p:sp>
        <p:nvSpPr>
          <p:cNvPr id="62" name="Google Shape;62;p15"/>
          <p:cNvSpPr txBox="1">
            <a:spLocks noGrp="1"/>
          </p:cNvSpPr>
          <p:nvPr>
            <p:ph type="title"/>
          </p:nvPr>
        </p:nvSpPr>
        <p:spPr>
          <a:xfrm>
            <a:off x="641719" y="894677"/>
            <a:ext cx="10583015" cy="3053426"/>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6596">
                <a:solidFill>
                  <a:srgbClr val="FF0000"/>
                </a:solidFill>
              </a:defRPr>
            </a:lvl1pPr>
            <a:lvl2pPr lvl="1" algn="l">
              <a:lnSpc>
                <a:spcPct val="100000"/>
              </a:lnSpc>
              <a:spcBef>
                <a:spcPts val="0"/>
              </a:spcBef>
              <a:spcAft>
                <a:spcPts val="0"/>
              </a:spcAft>
              <a:buClr>
                <a:schemeClr val="dk1"/>
              </a:buClr>
              <a:buSzPts val="3000"/>
              <a:buNone/>
              <a:defRPr sz="6596">
                <a:solidFill>
                  <a:srgbClr val="FF0000"/>
                </a:solidFill>
              </a:defRPr>
            </a:lvl2pPr>
            <a:lvl3pPr lvl="2" algn="l">
              <a:lnSpc>
                <a:spcPct val="100000"/>
              </a:lnSpc>
              <a:spcBef>
                <a:spcPts val="0"/>
              </a:spcBef>
              <a:spcAft>
                <a:spcPts val="0"/>
              </a:spcAft>
              <a:buClr>
                <a:schemeClr val="dk1"/>
              </a:buClr>
              <a:buSzPts val="3000"/>
              <a:buNone/>
              <a:defRPr sz="6596">
                <a:solidFill>
                  <a:srgbClr val="FF0000"/>
                </a:solidFill>
              </a:defRPr>
            </a:lvl3pPr>
            <a:lvl4pPr lvl="3" algn="l">
              <a:lnSpc>
                <a:spcPct val="100000"/>
              </a:lnSpc>
              <a:spcBef>
                <a:spcPts val="0"/>
              </a:spcBef>
              <a:spcAft>
                <a:spcPts val="0"/>
              </a:spcAft>
              <a:buClr>
                <a:schemeClr val="dk1"/>
              </a:buClr>
              <a:buSzPts val="3000"/>
              <a:buNone/>
              <a:defRPr sz="6596">
                <a:solidFill>
                  <a:srgbClr val="FF0000"/>
                </a:solidFill>
              </a:defRPr>
            </a:lvl4pPr>
            <a:lvl5pPr lvl="4" algn="l">
              <a:lnSpc>
                <a:spcPct val="100000"/>
              </a:lnSpc>
              <a:spcBef>
                <a:spcPts val="0"/>
              </a:spcBef>
              <a:spcAft>
                <a:spcPts val="0"/>
              </a:spcAft>
              <a:buClr>
                <a:schemeClr val="dk1"/>
              </a:buClr>
              <a:buSzPts val="3000"/>
              <a:buNone/>
              <a:defRPr sz="6596">
                <a:solidFill>
                  <a:srgbClr val="FF0000"/>
                </a:solidFill>
              </a:defRPr>
            </a:lvl5pPr>
            <a:lvl6pPr lvl="5" algn="l">
              <a:lnSpc>
                <a:spcPct val="100000"/>
              </a:lnSpc>
              <a:spcBef>
                <a:spcPts val="0"/>
              </a:spcBef>
              <a:spcAft>
                <a:spcPts val="0"/>
              </a:spcAft>
              <a:buClr>
                <a:schemeClr val="dk1"/>
              </a:buClr>
              <a:buSzPts val="3000"/>
              <a:buNone/>
              <a:defRPr sz="6596">
                <a:solidFill>
                  <a:srgbClr val="FF0000"/>
                </a:solidFill>
              </a:defRPr>
            </a:lvl6pPr>
            <a:lvl7pPr lvl="6" algn="l">
              <a:lnSpc>
                <a:spcPct val="100000"/>
              </a:lnSpc>
              <a:spcBef>
                <a:spcPts val="0"/>
              </a:spcBef>
              <a:spcAft>
                <a:spcPts val="0"/>
              </a:spcAft>
              <a:buClr>
                <a:schemeClr val="dk1"/>
              </a:buClr>
              <a:buSzPts val="3000"/>
              <a:buNone/>
              <a:defRPr sz="6596">
                <a:solidFill>
                  <a:srgbClr val="FF0000"/>
                </a:solidFill>
              </a:defRPr>
            </a:lvl7pPr>
            <a:lvl8pPr lvl="7" algn="l">
              <a:lnSpc>
                <a:spcPct val="100000"/>
              </a:lnSpc>
              <a:spcBef>
                <a:spcPts val="0"/>
              </a:spcBef>
              <a:spcAft>
                <a:spcPts val="0"/>
              </a:spcAft>
              <a:buClr>
                <a:schemeClr val="dk1"/>
              </a:buClr>
              <a:buSzPts val="3000"/>
              <a:buNone/>
              <a:defRPr sz="6596">
                <a:solidFill>
                  <a:srgbClr val="FF0000"/>
                </a:solidFill>
              </a:defRPr>
            </a:lvl8pPr>
            <a:lvl9pPr lvl="8" algn="l">
              <a:lnSpc>
                <a:spcPct val="100000"/>
              </a:lnSpc>
              <a:spcBef>
                <a:spcPts val="0"/>
              </a:spcBef>
              <a:spcAft>
                <a:spcPts val="0"/>
              </a:spcAft>
              <a:buClr>
                <a:schemeClr val="dk1"/>
              </a:buClr>
              <a:buSzPts val="3000"/>
              <a:buNone/>
              <a:defRPr sz="6596">
                <a:solidFill>
                  <a:srgbClr val="FF0000"/>
                </a:solidFill>
              </a:defRPr>
            </a:lvl9pPr>
          </a:lstStyle>
          <a:p>
            <a:endParaRPr/>
          </a:p>
        </p:txBody>
      </p:sp>
      <p:sp>
        <p:nvSpPr>
          <p:cNvPr id="63" name="Google Shape;63;p15"/>
          <p:cNvSpPr txBox="1">
            <a:spLocks noGrp="1"/>
          </p:cNvSpPr>
          <p:nvPr>
            <p:ph type="body" idx="1"/>
          </p:nvPr>
        </p:nvSpPr>
        <p:spPr>
          <a:xfrm>
            <a:off x="641939" y="4078602"/>
            <a:ext cx="10583015" cy="5666219"/>
          </a:xfrm>
          <a:prstGeom prst="rect">
            <a:avLst/>
          </a:prstGeom>
          <a:noFill/>
        </p:spPr>
        <p:txBody>
          <a:bodyPr spcFirstLastPara="1" wrap="square" lIns="91425" tIns="91425" rIns="91425" bIns="91425" anchor="t" anchorCtr="0">
            <a:noAutofit/>
          </a:bodyPr>
          <a:lstStyle>
            <a:lvl1pPr marL="1005200" lvl="0" indent="-725978" algn="l">
              <a:lnSpc>
                <a:spcPct val="115000"/>
              </a:lnSpc>
              <a:spcBef>
                <a:spcPts val="0"/>
              </a:spcBef>
              <a:spcAft>
                <a:spcPts val="0"/>
              </a:spcAft>
              <a:buClr>
                <a:schemeClr val="dk2"/>
              </a:buClr>
              <a:buSzPts val="1600"/>
              <a:buChar char="●"/>
              <a:defRPr sz="3518">
                <a:solidFill>
                  <a:schemeClr val="dk2"/>
                </a:solidFill>
              </a:defRPr>
            </a:lvl1pPr>
            <a:lvl2pPr marL="2010400" lvl="1" indent="-698056" algn="l">
              <a:lnSpc>
                <a:spcPct val="115000"/>
              </a:lnSpc>
              <a:spcBef>
                <a:spcPts val="3518"/>
              </a:spcBef>
              <a:spcAft>
                <a:spcPts val="0"/>
              </a:spcAft>
              <a:buClr>
                <a:schemeClr val="dk2"/>
              </a:buClr>
              <a:buSzPts val="1400"/>
              <a:buChar char="○"/>
              <a:defRPr sz="3078">
                <a:solidFill>
                  <a:schemeClr val="dk2"/>
                </a:solidFill>
              </a:defRPr>
            </a:lvl2pPr>
            <a:lvl3pPr marL="3015600" lvl="2" indent="-698056" algn="l">
              <a:lnSpc>
                <a:spcPct val="115000"/>
              </a:lnSpc>
              <a:spcBef>
                <a:spcPts val="3518"/>
              </a:spcBef>
              <a:spcAft>
                <a:spcPts val="0"/>
              </a:spcAft>
              <a:buClr>
                <a:schemeClr val="dk2"/>
              </a:buClr>
              <a:buSzPts val="1400"/>
              <a:buChar char="■"/>
              <a:defRPr sz="3078">
                <a:solidFill>
                  <a:schemeClr val="dk2"/>
                </a:solidFill>
              </a:defRPr>
            </a:lvl3pPr>
            <a:lvl4pPr marL="4020800" lvl="3" indent="-698056" algn="l">
              <a:lnSpc>
                <a:spcPct val="115000"/>
              </a:lnSpc>
              <a:spcBef>
                <a:spcPts val="3518"/>
              </a:spcBef>
              <a:spcAft>
                <a:spcPts val="0"/>
              </a:spcAft>
              <a:buClr>
                <a:schemeClr val="dk2"/>
              </a:buClr>
              <a:buSzPts val="1400"/>
              <a:buChar char="●"/>
              <a:defRPr sz="3078">
                <a:solidFill>
                  <a:schemeClr val="dk2"/>
                </a:solidFill>
              </a:defRPr>
            </a:lvl4pPr>
            <a:lvl5pPr marL="5026000" lvl="4" indent="-698056" algn="l">
              <a:lnSpc>
                <a:spcPct val="115000"/>
              </a:lnSpc>
              <a:spcBef>
                <a:spcPts val="3518"/>
              </a:spcBef>
              <a:spcAft>
                <a:spcPts val="0"/>
              </a:spcAft>
              <a:buClr>
                <a:schemeClr val="dk2"/>
              </a:buClr>
              <a:buSzPts val="1400"/>
              <a:buChar char="○"/>
              <a:defRPr sz="3078">
                <a:solidFill>
                  <a:schemeClr val="dk2"/>
                </a:solidFill>
              </a:defRPr>
            </a:lvl5pPr>
            <a:lvl6pPr marL="6031200" lvl="5" indent="-698056" algn="l">
              <a:lnSpc>
                <a:spcPct val="115000"/>
              </a:lnSpc>
              <a:spcBef>
                <a:spcPts val="3518"/>
              </a:spcBef>
              <a:spcAft>
                <a:spcPts val="0"/>
              </a:spcAft>
              <a:buClr>
                <a:schemeClr val="dk2"/>
              </a:buClr>
              <a:buSzPts val="1400"/>
              <a:buChar char="■"/>
              <a:defRPr sz="3078">
                <a:solidFill>
                  <a:schemeClr val="dk2"/>
                </a:solidFill>
              </a:defRPr>
            </a:lvl6pPr>
            <a:lvl7pPr marL="7036399" lvl="6" indent="-698056" algn="l">
              <a:lnSpc>
                <a:spcPct val="115000"/>
              </a:lnSpc>
              <a:spcBef>
                <a:spcPts val="3518"/>
              </a:spcBef>
              <a:spcAft>
                <a:spcPts val="0"/>
              </a:spcAft>
              <a:buClr>
                <a:schemeClr val="dk2"/>
              </a:buClr>
              <a:buSzPts val="1400"/>
              <a:buChar char="●"/>
              <a:defRPr sz="3078">
                <a:solidFill>
                  <a:schemeClr val="dk2"/>
                </a:solidFill>
              </a:defRPr>
            </a:lvl7pPr>
            <a:lvl8pPr marL="8041599" lvl="7" indent="-698056" algn="l">
              <a:lnSpc>
                <a:spcPct val="115000"/>
              </a:lnSpc>
              <a:spcBef>
                <a:spcPts val="3518"/>
              </a:spcBef>
              <a:spcAft>
                <a:spcPts val="0"/>
              </a:spcAft>
              <a:buClr>
                <a:schemeClr val="dk2"/>
              </a:buClr>
              <a:buSzPts val="1400"/>
              <a:buChar char="○"/>
              <a:defRPr sz="3078">
                <a:solidFill>
                  <a:schemeClr val="dk2"/>
                </a:solidFill>
              </a:defRPr>
            </a:lvl8pPr>
            <a:lvl9pPr marL="9046799" lvl="8" indent="-698056" algn="l">
              <a:lnSpc>
                <a:spcPct val="115000"/>
              </a:lnSpc>
              <a:spcBef>
                <a:spcPts val="3518"/>
              </a:spcBef>
              <a:spcAft>
                <a:spcPts val="3518"/>
              </a:spcAft>
              <a:buClr>
                <a:schemeClr val="dk2"/>
              </a:buClr>
              <a:buSzPts val="1400"/>
              <a:buChar char="■"/>
              <a:defRPr sz="3078">
                <a:solidFill>
                  <a:schemeClr val="dk2"/>
                </a:solidFill>
              </a:defRPr>
            </a:lvl9pPr>
          </a:lstStyle>
          <a:p>
            <a:endParaRPr/>
          </a:p>
        </p:txBody>
      </p:sp>
      <p:sp>
        <p:nvSpPr>
          <p:cNvPr id="64" name="Google Shape;64;p15"/>
          <p:cNvSpPr txBox="1">
            <a:spLocks noGrp="1"/>
          </p:cNvSpPr>
          <p:nvPr>
            <p:ph type="sldNum" idx="12"/>
          </p:nvPr>
        </p:nvSpPr>
        <p:spPr>
          <a:xfrm>
            <a:off x="18627640" y="10253320"/>
            <a:ext cx="1206378" cy="865434"/>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2199">
                <a:solidFill>
                  <a:schemeClr val="dk2"/>
                </a:solidFill>
              </a:defRPr>
            </a:lvl1pPr>
            <a:lvl2pPr lvl="1" algn="r">
              <a:lnSpc>
                <a:spcPct val="100000"/>
              </a:lnSpc>
              <a:spcAft>
                <a:spcPts val="0"/>
              </a:spcAft>
              <a:buNone/>
              <a:defRPr sz="2199">
                <a:solidFill>
                  <a:schemeClr val="dk2"/>
                </a:solidFill>
              </a:defRPr>
            </a:lvl2pPr>
            <a:lvl3pPr lvl="2" algn="r">
              <a:lnSpc>
                <a:spcPct val="100000"/>
              </a:lnSpc>
              <a:spcAft>
                <a:spcPts val="0"/>
              </a:spcAft>
              <a:buNone/>
              <a:defRPr sz="2199">
                <a:solidFill>
                  <a:schemeClr val="dk2"/>
                </a:solidFill>
              </a:defRPr>
            </a:lvl3pPr>
            <a:lvl4pPr lvl="3" algn="r">
              <a:lnSpc>
                <a:spcPct val="100000"/>
              </a:lnSpc>
              <a:spcAft>
                <a:spcPts val="0"/>
              </a:spcAft>
              <a:buNone/>
              <a:defRPr sz="2199">
                <a:solidFill>
                  <a:schemeClr val="dk2"/>
                </a:solidFill>
              </a:defRPr>
            </a:lvl4pPr>
            <a:lvl5pPr lvl="4" algn="r">
              <a:lnSpc>
                <a:spcPct val="100000"/>
              </a:lnSpc>
              <a:spcAft>
                <a:spcPts val="0"/>
              </a:spcAft>
              <a:buNone/>
              <a:defRPr sz="2199">
                <a:solidFill>
                  <a:schemeClr val="dk2"/>
                </a:solidFill>
              </a:defRPr>
            </a:lvl5pPr>
            <a:lvl6pPr lvl="5" algn="r">
              <a:lnSpc>
                <a:spcPct val="100000"/>
              </a:lnSpc>
              <a:spcAft>
                <a:spcPts val="0"/>
              </a:spcAft>
              <a:buNone/>
              <a:defRPr sz="2199">
                <a:solidFill>
                  <a:schemeClr val="dk2"/>
                </a:solidFill>
              </a:defRPr>
            </a:lvl6pPr>
            <a:lvl7pPr lvl="6" algn="r">
              <a:lnSpc>
                <a:spcPct val="100000"/>
              </a:lnSpc>
              <a:spcAft>
                <a:spcPts val="0"/>
              </a:spcAft>
              <a:buNone/>
              <a:defRPr sz="2199">
                <a:solidFill>
                  <a:schemeClr val="dk2"/>
                </a:solidFill>
              </a:defRPr>
            </a:lvl7pPr>
            <a:lvl8pPr lvl="7" algn="r">
              <a:lnSpc>
                <a:spcPct val="100000"/>
              </a:lnSpc>
              <a:spcAft>
                <a:spcPts val="0"/>
              </a:spcAft>
              <a:buNone/>
              <a:defRPr sz="2199">
                <a:solidFill>
                  <a:schemeClr val="dk2"/>
                </a:solidFill>
              </a:defRPr>
            </a:lvl8pPr>
            <a:lvl9pPr lvl="8" algn="r">
              <a:lnSpc>
                <a:spcPct val="100000"/>
              </a:lnSpc>
              <a:spcAft>
                <a:spcPts val="0"/>
              </a:spcAft>
              <a:buNone/>
              <a:defRPr sz="2199">
                <a:solidFill>
                  <a:schemeClr val="dk2"/>
                </a:solidFill>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152362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EF98-9BFB-4D64-8DDB-2A8F04E9A92C}"/>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40681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ítulo y objetos">
    <p:bg>
      <p:bgPr>
        <a:solidFill>
          <a:schemeClr val="bg1"/>
        </a:solidFill>
        <a:effectLst/>
      </p:bgPr>
    </p:bg>
    <p:spTree>
      <p:nvGrpSpPr>
        <p:cNvPr id="1" name=""/>
        <p:cNvGrpSpPr/>
        <p:nvPr/>
      </p:nvGrpSpPr>
      <p:grpSpPr>
        <a:xfrm>
          <a:off x="0" y="0"/>
          <a:ext cx="0" cy="0"/>
          <a:chOff x="0" y="0"/>
          <a:chExt cx="0" cy="0"/>
        </a:xfrm>
      </p:grpSpPr>
      <p:pic>
        <p:nvPicPr>
          <p:cNvPr id="2" name="Imagen 9">
            <a:extLst>
              <a:ext uri="{FF2B5EF4-FFF2-40B4-BE49-F238E27FC236}">
                <a16:creationId xmlns:a16="http://schemas.microsoft.com/office/drawing/2014/main" id="{19FB4EB0-417F-4649-AB07-4B8B014EFA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71871"/>
          <a:stretch/>
        </p:blipFill>
        <p:spPr>
          <a:xfrm>
            <a:off x="17706726" y="838822"/>
            <a:ext cx="2397373" cy="3239558"/>
          </a:xfrm>
          <a:prstGeom prst="rect">
            <a:avLst/>
          </a:prstGeom>
        </p:spPr>
      </p:pic>
      <p:sp>
        <p:nvSpPr>
          <p:cNvPr id="3" name="Title 1">
            <a:extLst>
              <a:ext uri="{FF2B5EF4-FFF2-40B4-BE49-F238E27FC236}">
                <a16:creationId xmlns:a16="http://schemas.microsoft.com/office/drawing/2014/main" id="{FB962311-F62B-4105-BB31-E8E52EFA4BF7}"/>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350254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ítulo y objetos">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rain, sitting, white, large&#10;&#10;Description automatically generated">
            <a:extLst>
              <a:ext uri="{FF2B5EF4-FFF2-40B4-BE49-F238E27FC236}">
                <a16:creationId xmlns:a16="http://schemas.microsoft.com/office/drawing/2014/main" id="{54FD426A-ABC6-4B67-B400-BD17A0A94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18" y="0"/>
            <a:ext cx="14631194" cy="11309350"/>
          </a:xfrm>
          <a:prstGeom prst="rect">
            <a:avLst/>
          </a:prstGeom>
        </p:spPr>
      </p:pic>
      <p:pic>
        <p:nvPicPr>
          <p:cNvPr id="9" name="Picture 8" descr="A picture containing rain, sitting, white, large&#10;&#10;Description automatically generated">
            <a:extLst>
              <a:ext uri="{FF2B5EF4-FFF2-40B4-BE49-F238E27FC236}">
                <a16:creationId xmlns:a16="http://schemas.microsoft.com/office/drawing/2014/main" id="{494ADC0D-3B22-4930-8F98-57EBE38FE2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91"/>
          <a:stretch/>
        </p:blipFill>
        <p:spPr>
          <a:xfrm flipH="1">
            <a:off x="14558379" y="-16329"/>
            <a:ext cx="5487891" cy="11309350"/>
          </a:xfrm>
          <a:prstGeom prst="rect">
            <a:avLst/>
          </a:prstGeom>
        </p:spPr>
      </p:pic>
      <p:grpSp>
        <p:nvGrpSpPr>
          <p:cNvPr id="3" name="Agrupar 33">
            <a:extLst>
              <a:ext uri="{FF2B5EF4-FFF2-40B4-BE49-F238E27FC236}">
                <a16:creationId xmlns:a16="http://schemas.microsoft.com/office/drawing/2014/main" id="{178E4ECA-B5DA-4FBE-85B4-D1E88A112A8F}"/>
              </a:ext>
            </a:extLst>
          </p:cNvPr>
          <p:cNvGrpSpPr/>
          <p:nvPr userDrawn="1"/>
        </p:nvGrpSpPr>
        <p:grpSpPr>
          <a:xfrm>
            <a:off x="829219" y="10219116"/>
            <a:ext cx="6174831" cy="563174"/>
            <a:chOff x="561276" y="6302997"/>
            <a:chExt cx="3681758" cy="335794"/>
          </a:xfrm>
        </p:grpSpPr>
        <p:pic>
          <p:nvPicPr>
            <p:cNvPr id="4" name="Imagen 13">
              <a:extLst>
                <a:ext uri="{FF2B5EF4-FFF2-40B4-BE49-F238E27FC236}">
                  <a16:creationId xmlns:a16="http://schemas.microsoft.com/office/drawing/2014/main" id="{900AF87C-73C3-4E75-B8EC-9AF4A05840A2}"/>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5" name="Conector recto 14">
              <a:extLst>
                <a:ext uri="{FF2B5EF4-FFF2-40B4-BE49-F238E27FC236}">
                  <a16:creationId xmlns:a16="http://schemas.microsoft.com/office/drawing/2014/main" id="{35B3006E-431F-4788-956B-2CE392D49116}"/>
                </a:ext>
              </a:extLst>
            </p:cNvPr>
            <p:cNvCxnSpPr/>
            <p:nvPr/>
          </p:nvCxnSpPr>
          <p:spPr>
            <a:xfrm>
              <a:off x="2144486" y="6302997"/>
              <a:ext cx="0" cy="33579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uadroTexto 15">
              <a:extLst>
                <a:ext uri="{FF2B5EF4-FFF2-40B4-BE49-F238E27FC236}">
                  <a16:creationId xmlns:a16="http://schemas.microsoft.com/office/drawing/2014/main" id="{5A67104A-9937-4FBA-9DF2-4D395E504F1C}"/>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chemeClr val="tx1">
                      <a:lumMod val="75000"/>
                      <a:lumOff val="25000"/>
                    </a:schemeClr>
                  </a:solidFill>
                  <a:latin typeface="gobCL" pitchFamily="50" charset="0"/>
                  <a:ea typeface="Sailec" charset="0"/>
                  <a:cs typeface="Sailec" charset="0"/>
                </a:rPr>
                <a:t>2020</a:t>
              </a:r>
            </a:p>
          </p:txBody>
        </p:sp>
      </p:grpSp>
      <p:sp>
        <p:nvSpPr>
          <p:cNvPr id="11" name="Title 1">
            <a:extLst>
              <a:ext uri="{FF2B5EF4-FFF2-40B4-BE49-F238E27FC236}">
                <a16:creationId xmlns:a16="http://schemas.microsoft.com/office/drawing/2014/main" id="{86374D94-613A-43FD-A120-659E4816408F}"/>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288360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87" name="Grupo 7">
            <a:extLst>
              <a:ext uri="{FF2B5EF4-FFF2-40B4-BE49-F238E27FC236}">
                <a16:creationId xmlns:a16="http://schemas.microsoft.com/office/drawing/2014/main" id="{9283E206-A146-4305-AD7F-AA49126DC04D}"/>
              </a:ext>
            </a:extLst>
          </p:cNvPr>
          <p:cNvGrpSpPr/>
          <p:nvPr userDrawn="1"/>
        </p:nvGrpSpPr>
        <p:grpSpPr>
          <a:xfrm>
            <a:off x="0" y="0"/>
            <a:ext cx="20104100" cy="2977778"/>
            <a:chOff x="0" y="0"/>
            <a:chExt cx="12192000" cy="1805854"/>
          </a:xfrm>
        </p:grpSpPr>
        <p:sp>
          <p:nvSpPr>
            <p:cNvPr id="88" name="Triángulo 5">
              <a:extLst>
                <a:ext uri="{FF2B5EF4-FFF2-40B4-BE49-F238E27FC236}">
                  <a16:creationId xmlns:a16="http://schemas.microsoft.com/office/drawing/2014/main" id="{CC6314BE-0A75-4F15-9DC3-532C56944786}"/>
                </a:ext>
              </a:extLst>
            </p:cNvPr>
            <p:cNvSpPr/>
            <p:nvPr/>
          </p:nvSpPr>
          <p:spPr>
            <a:xfrm rot="10800000">
              <a:off x="1070516" y="1469395"/>
              <a:ext cx="429322" cy="33645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ES_tradnl" kern="1200"/>
            </a:p>
          </p:txBody>
        </p:sp>
        <p:sp>
          <p:nvSpPr>
            <p:cNvPr id="89" name="Rectángulo 9">
              <a:extLst>
                <a:ext uri="{FF2B5EF4-FFF2-40B4-BE49-F238E27FC236}">
                  <a16:creationId xmlns:a16="http://schemas.microsoft.com/office/drawing/2014/main" id="{F76572B2-0535-4235-9BB7-7BAF6602356E}"/>
                </a:ext>
              </a:extLst>
            </p:cNvPr>
            <p:cNvSpPr/>
            <p:nvPr/>
          </p:nvSpPr>
          <p:spPr>
            <a:xfrm>
              <a:off x="0" y="0"/>
              <a:ext cx="12192000" cy="146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107" name="Group 106">
            <a:extLst>
              <a:ext uri="{FF2B5EF4-FFF2-40B4-BE49-F238E27FC236}">
                <a16:creationId xmlns:a16="http://schemas.microsoft.com/office/drawing/2014/main" id="{C11FA865-37D5-402E-8CA0-A042C72F1162}"/>
              </a:ext>
            </a:extLst>
          </p:cNvPr>
          <p:cNvGrpSpPr/>
          <p:nvPr userDrawn="1"/>
        </p:nvGrpSpPr>
        <p:grpSpPr>
          <a:xfrm>
            <a:off x="1369339" y="3200616"/>
            <a:ext cx="16287736" cy="7951798"/>
            <a:chOff x="279484" y="1978131"/>
            <a:chExt cx="10348911" cy="5052418"/>
          </a:xfrm>
        </p:grpSpPr>
        <p:graphicFrame>
          <p:nvGraphicFramePr>
            <p:cNvPr id="44" name="Gráfico 11">
              <a:extLst>
                <a:ext uri="{FF2B5EF4-FFF2-40B4-BE49-F238E27FC236}">
                  <a16:creationId xmlns:a16="http://schemas.microsoft.com/office/drawing/2014/main" id="{73BF55ED-1B89-4C08-8F95-9C659A57EB38}"/>
                </a:ext>
              </a:extLst>
            </p:cNvPr>
            <p:cNvGraphicFramePr/>
            <p:nvPr userDrawn="1">
              <p:extLst>
                <p:ext uri="{D42A27DB-BD31-4B8C-83A1-F6EECF244321}">
                  <p14:modId xmlns:p14="http://schemas.microsoft.com/office/powerpoint/2010/main" val="3255069256"/>
                </p:ext>
              </p:extLst>
            </p:nvPr>
          </p:nvGraphicFramePr>
          <p:xfrm>
            <a:off x="2984374" y="2091037"/>
            <a:ext cx="7409268" cy="4939512"/>
          </p:xfrm>
          <a:graphic>
            <a:graphicData uri="http://schemas.openxmlformats.org/drawingml/2006/chart">
              <c:chart xmlns:c="http://schemas.openxmlformats.org/drawingml/2006/chart" xmlns:r="http://schemas.openxmlformats.org/officeDocument/2006/relationships" r:id="rId2"/>
            </a:graphicData>
          </a:graphic>
        </p:graphicFrame>
        <p:sp>
          <p:nvSpPr>
            <p:cNvPr id="45" name="Elipse 13">
              <a:extLst>
                <a:ext uri="{FF2B5EF4-FFF2-40B4-BE49-F238E27FC236}">
                  <a16:creationId xmlns:a16="http://schemas.microsoft.com/office/drawing/2014/main" id="{F2F5E843-8488-4A1F-A066-74EB45A8DB2A}"/>
                </a:ext>
              </a:extLst>
            </p:cNvPr>
            <p:cNvSpPr/>
            <p:nvPr userDrawn="1"/>
          </p:nvSpPr>
          <p:spPr>
            <a:xfrm>
              <a:off x="4716151" y="3151888"/>
              <a:ext cx="2859557" cy="2859557"/>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p>
          </p:txBody>
        </p:sp>
        <p:sp>
          <p:nvSpPr>
            <p:cNvPr id="46" name="Elipse 14">
              <a:extLst>
                <a:ext uri="{FF2B5EF4-FFF2-40B4-BE49-F238E27FC236}">
                  <a16:creationId xmlns:a16="http://schemas.microsoft.com/office/drawing/2014/main" id="{D55CE3C2-D2C0-4F72-BD6E-9FFA3CE79D47}"/>
                </a:ext>
              </a:extLst>
            </p:cNvPr>
            <p:cNvSpPr/>
            <p:nvPr userDrawn="1"/>
          </p:nvSpPr>
          <p:spPr>
            <a:xfrm>
              <a:off x="5138864" y="3603642"/>
              <a:ext cx="1992355" cy="1992355"/>
            </a:xfrm>
            <a:prstGeom prst="ellipse">
              <a:avLst/>
            </a:prstGeom>
            <a:solidFill>
              <a:srgbClr val="63AFE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800"/>
            </a:p>
          </p:txBody>
        </p:sp>
        <p:sp>
          <p:nvSpPr>
            <p:cNvPr id="47" name="CuadroTexto 15">
              <a:extLst>
                <a:ext uri="{FF2B5EF4-FFF2-40B4-BE49-F238E27FC236}">
                  <a16:creationId xmlns:a16="http://schemas.microsoft.com/office/drawing/2014/main" id="{C3243B60-4029-47B6-9659-CB6BDD73F483}"/>
                </a:ext>
              </a:extLst>
            </p:cNvPr>
            <p:cNvSpPr txBox="1"/>
            <p:nvPr userDrawn="1"/>
          </p:nvSpPr>
          <p:spPr>
            <a:xfrm>
              <a:off x="928850" y="4629006"/>
              <a:ext cx="2535337" cy="332444"/>
            </a:xfrm>
            <a:prstGeom prst="rect">
              <a:avLst/>
            </a:prstGeom>
            <a:noFill/>
          </p:spPr>
          <p:txBody>
            <a:bodyPr wrap="square" rtlCol="0">
              <a:spAutoFit/>
            </a:bodyPr>
            <a:lstStyle/>
            <a:p>
              <a:pPr algn="r"/>
              <a:r>
                <a:rPr lang="es-CL" sz="2800" dirty="0">
                  <a:solidFill>
                    <a:schemeClr val="accent1">
                      <a:lumMod val="75000"/>
                    </a:schemeClr>
                  </a:solidFill>
                  <a:latin typeface="gobCL" pitchFamily="50" charset="0"/>
                </a:rPr>
                <a:t>Creatividad e innovación</a:t>
              </a:r>
            </a:p>
          </p:txBody>
        </p:sp>
        <p:sp>
          <p:nvSpPr>
            <p:cNvPr id="48" name="CuadroTexto 16">
              <a:extLst>
                <a:ext uri="{FF2B5EF4-FFF2-40B4-BE49-F238E27FC236}">
                  <a16:creationId xmlns:a16="http://schemas.microsoft.com/office/drawing/2014/main" id="{0FE83741-5205-43DA-95F2-565A3E78E5B3}"/>
                </a:ext>
              </a:extLst>
            </p:cNvPr>
            <p:cNvSpPr txBox="1"/>
            <p:nvPr userDrawn="1"/>
          </p:nvSpPr>
          <p:spPr>
            <a:xfrm>
              <a:off x="7379130" y="1978131"/>
              <a:ext cx="2789242" cy="435111"/>
            </a:xfrm>
            <a:prstGeom prst="rect">
              <a:avLst/>
            </a:prstGeom>
            <a:noFill/>
          </p:spPr>
          <p:txBody>
            <a:bodyPr wrap="square" rtlCol="0">
              <a:spAutoFit/>
            </a:bodyPr>
            <a:lstStyle/>
            <a:p>
              <a:pPr>
                <a:lnSpc>
                  <a:spcPct val="150000"/>
                </a:lnSpc>
              </a:pPr>
              <a:r>
                <a:rPr lang="es-CL" sz="2800" dirty="0">
                  <a:solidFill>
                    <a:schemeClr val="accent6">
                      <a:lumMod val="75000"/>
                    </a:schemeClr>
                  </a:solidFill>
                  <a:latin typeface="gobCL" pitchFamily="50" charset="0"/>
                </a:rPr>
                <a:t>Alfabetización digital</a:t>
              </a:r>
            </a:p>
          </p:txBody>
        </p:sp>
        <p:sp>
          <p:nvSpPr>
            <p:cNvPr id="49" name="CuadroTexto 17">
              <a:extLst>
                <a:ext uri="{FF2B5EF4-FFF2-40B4-BE49-F238E27FC236}">
                  <a16:creationId xmlns:a16="http://schemas.microsoft.com/office/drawing/2014/main" id="{55424328-B1B0-4576-A00D-0502FEF804E6}"/>
                </a:ext>
              </a:extLst>
            </p:cNvPr>
            <p:cNvSpPr txBox="1"/>
            <p:nvPr userDrawn="1"/>
          </p:nvSpPr>
          <p:spPr>
            <a:xfrm>
              <a:off x="5095936" y="5170848"/>
              <a:ext cx="2099987" cy="332444"/>
            </a:xfrm>
            <a:prstGeom prst="rect">
              <a:avLst/>
            </a:prstGeom>
            <a:noFill/>
          </p:spPr>
          <p:txBody>
            <a:bodyPr wrap="square" rtlCol="0">
              <a:spAutoFit/>
            </a:bodyPr>
            <a:lstStyle/>
            <a:p>
              <a:pPr algn="ctr"/>
              <a:r>
                <a:rPr lang="es-CL" sz="2800" b="1" dirty="0">
                  <a:solidFill>
                    <a:schemeClr val="bg1"/>
                  </a:solidFill>
                  <a:latin typeface="gobCL" pitchFamily="50" charset="0"/>
                </a:rPr>
                <a:t>Estudiantes</a:t>
              </a:r>
            </a:p>
          </p:txBody>
        </p:sp>
        <p:sp>
          <p:nvSpPr>
            <p:cNvPr id="50" name="CuadroTexto 18">
              <a:extLst>
                <a:ext uri="{FF2B5EF4-FFF2-40B4-BE49-F238E27FC236}">
                  <a16:creationId xmlns:a16="http://schemas.microsoft.com/office/drawing/2014/main" id="{84BDF81A-C3EE-400C-B1A7-ED9FE3698B21}"/>
                </a:ext>
              </a:extLst>
            </p:cNvPr>
            <p:cNvSpPr txBox="1"/>
            <p:nvPr userDrawn="1"/>
          </p:nvSpPr>
          <p:spPr>
            <a:xfrm rot="19603948">
              <a:off x="4256956" y="2877533"/>
              <a:ext cx="1815477" cy="879999"/>
            </a:xfrm>
            <a:prstGeom prst="rect">
              <a:avLst/>
            </a:prstGeom>
            <a:noFill/>
          </p:spPr>
          <p:txBody>
            <a:bodyPr wrap="square" rtlCol="0">
              <a:spAutoFit/>
            </a:bodyPr>
            <a:lstStyle/>
            <a:p>
              <a:pPr algn="ctr"/>
              <a:r>
                <a:rPr lang="es-CL" sz="2800" b="1" dirty="0">
                  <a:solidFill>
                    <a:schemeClr val="bg1"/>
                  </a:solidFill>
                  <a:latin typeface="gobCL" pitchFamily="50" charset="0"/>
                </a:rPr>
                <a:t>Maneras de vivir en el mundo</a:t>
              </a:r>
            </a:p>
            <a:p>
              <a:pPr algn="ctr"/>
              <a:endParaRPr lang="es-CL" sz="2800" dirty="0">
                <a:solidFill>
                  <a:schemeClr val="bg1"/>
                </a:solidFill>
              </a:endParaRPr>
            </a:p>
          </p:txBody>
        </p:sp>
        <p:sp>
          <p:nvSpPr>
            <p:cNvPr id="51" name="CuadroTexto 19">
              <a:extLst>
                <a:ext uri="{FF2B5EF4-FFF2-40B4-BE49-F238E27FC236}">
                  <a16:creationId xmlns:a16="http://schemas.microsoft.com/office/drawing/2014/main" id="{53F9DB52-581B-4C46-9754-97AF8681E9C7}"/>
                </a:ext>
              </a:extLst>
            </p:cNvPr>
            <p:cNvSpPr txBox="1"/>
            <p:nvPr userDrawn="1"/>
          </p:nvSpPr>
          <p:spPr>
            <a:xfrm rot="16200000">
              <a:off x="3866955" y="4307464"/>
              <a:ext cx="1163406" cy="879999"/>
            </a:xfrm>
            <a:prstGeom prst="rect">
              <a:avLst/>
            </a:prstGeom>
            <a:noFill/>
          </p:spPr>
          <p:txBody>
            <a:bodyPr wrap="square" rtlCol="0">
              <a:spAutoFit/>
            </a:bodyPr>
            <a:lstStyle/>
            <a:p>
              <a:pPr algn="ctr"/>
              <a:r>
                <a:rPr lang="es-CL" sz="2800" b="1" dirty="0">
                  <a:solidFill>
                    <a:schemeClr val="bg1"/>
                  </a:solidFill>
                  <a:latin typeface="gobCL" pitchFamily="50" charset="0"/>
                </a:rPr>
                <a:t>Maneras de pensar</a:t>
              </a:r>
            </a:p>
            <a:p>
              <a:pPr algn="ctr"/>
              <a:endParaRPr lang="es-CL" sz="2800" dirty="0">
                <a:solidFill>
                  <a:schemeClr val="bg1"/>
                </a:solidFill>
              </a:endParaRPr>
            </a:p>
          </p:txBody>
        </p:sp>
        <p:sp>
          <p:nvSpPr>
            <p:cNvPr id="52" name="CuadroTexto 20">
              <a:extLst>
                <a:ext uri="{FF2B5EF4-FFF2-40B4-BE49-F238E27FC236}">
                  <a16:creationId xmlns:a16="http://schemas.microsoft.com/office/drawing/2014/main" id="{05521DB3-2E0F-46B5-99AB-8D6EC373727B}"/>
                </a:ext>
              </a:extLst>
            </p:cNvPr>
            <p:cNvSpPr txBox="1"/>
            <p:nvPr userDrawn="1"/>
          </p:nvSpPr>
          <p:spPr>
            <a:xfrm rot="1581586">
              <a:off x="6196931" y="2722174"/>
              <a:ext cx="1555850" cy="879999"/>
            </a:xfrm>
            <a:prstGeom prst="rect">
              <a:avLst/>
            </a:prstGeom>
            <a:noFill/>
          </p:spPr>
          <p:txBody>
            <a:bodyPr wrap="square" rtlCol="0">
              <a:spAutoFit/>
            </a:bodyPr>
            <a:lstStyle/>
            <a:p>
              <a:pPr algn="ctr"/>
              <a:r>
                <a:rPr lang="es-CL" sz="2800" b="1" dirty="0">
                  <a:solidFill>
                    <a:schemeClr val="bg1"/>
                  </a:solidFill>
                  <a:latin typeface="gobCL" pitchFamily="50" charset="0"/>
                </a:rPr>
                <a:t>Herramientas </a:t>
              </a:r>
            </a:p>
            <a:p>
              <a:pPr algn="ctr"/>
              <a:r>
                <a:rPr lang="es-CL" sz="2800" b="1" dirty="0">
                  <a:solidFill>
                    <a:schemeClr val="bg1"/>
                  </a:solidFill>
                  <a:latin typeface="gobCL" pitchFamily="50" charset="0"/>
                </a:rPr>
                <a:t>de trabajar</a:t>
              </a:r>
            </a:p>
            <a:p>
              <a:pPr algn="ctr"/>
              <a:endParaRPr lang="es-CL" sz="2800" dirty="0">
                <a:solidFill>
                  <a:schemeClr val="bg1"/>
                </a:solidFill>
              </a:endParaRPr>
            </a:p>
          </p:txBody>
        </p:sp>
        <p:sp>
          <p:nvSpPr>
            <p:cNvPr id="53" name="CuadroTexto 21">
              <a:extLst>
                <a:ext uri="{FF2B5EF4-FFF2-40B4-BE49-F238E27FC236}">
                  <a16:creationId xmlns:a16="http://schemas.microsoft.com/office/drawing/2014/main" id="{79B19240-82EF-4C0E-8DE0-DA8110EC2FA1}"/>
                </a:ext>
              </a:extLst>
            </p:cNvPr>
            <p:cNvSpPr txBox="1"/>
            <p:nvPr userDrawn="1"/>
          </p:nvSpPr>
          <p:spPr>
            <a:xfrm>
              <a:off x="470995" y="3961852"/>
              <a:ext cx="3152262" cy="332444"/>
            </a:xfrm>
            <a:prstGeom prst="rect">
              <a:avLst/>
            </a:prstGeom>
            <a:noFill/>
          </p:spPr>
          <p:txBody>
            <a:bodyPr wrap="square" rtlCol="0">
              <a:spAutoFit/>
            </a:bodyPr>
            <a:lstStyle/>
            <a:p>
              <a:pPr algn="r"/>
              <a:r>
                <a:rPr lang="es-CL" sz="2800" dirty="0">
                  <a:solidFill>
                    <a:schemeClr val="accent1">
                      <a:lumMod val="75000"/>
                    </a:schemeClr>
                  </a:solidFill>
                  <a:latin typeface="gobCL" pitchFamily="50" charset="0"/>
                </a:rPr>
                <a:t>Pensamiento </a:t>
              </a:r>
              <a:r>
                <a:rPr lang="es-CL" sz="2800" dirty="0" err="1">
                  <a:solidFill>
                    <a:schemeClr val="accent1">
                      <a:lumMod val="75000"/>
                    </a:schemeClr>
                  </a:solidFill>
                  <a:latin typeface="gobCL" pitchFamily="50" charset="0"/>
                </a:rPr>
                <a:t>metacognitivo</a:t>
              </a:r>
              <a:endParaRPr lang="es-CL" sz="2800" dirty="0">
                <a:solidFill>
                  <a:schemeClr val="accent1">
                    <a:lumMod val="75000"/>
                  </a:schemeClr>
                </a:solidFill>
                <a:latin typeface="gobCL" pitchFamily="50" charset="0"/>
              </a:endParaRPr>
            </a:p>
          </p:txBody>
        </p:sp>
        <p:sp>
          <p:nvSpPr>
            <p:cNvPr id="54" name="CuadroTexto 22">
              <a:extLst>
                <a:ext uri="{FF2B5EF4-FFF2-40B4-BE49-F238E27FC236}">
                  <a16:creationId xmlns:a16="http://schemas.microsoft.com/office/drawing/2014/main" id="{08A53A6A-D2C5-4DA5-9014-06ED584714DA}"/>
                </a:ext>
              </a:extLst>
            </p:cNvPr>
            <p:cNvSpPr txBox="1"/>
            <p:nvPr userDrawn="1"/>
          </p:nvSpPr>
          <p:spPr>
            <a:xfrm>
              <a:off x="1375829" y="5257372"/>
              <a:ext cx="2111189" cy="332444"/>
            </a:xfrm>
            <a:prstGeom prst="rect">
              <a:avLst/>
            </a:prstGeom>
            <a:noFill/>
          </p:spPr>
          <p:txBody>
            <a:bodyPr wrap="square" rtlCol="0">
              <a:spAutoFit/>
            </a:bodyPr>
            <a:lstStyle/>
            <a:p>
              <a:pPr algn="r"/>
              <a:r>
                <a:rPr lang="es-CL" sz="2800" dirty="0">
                  <a:solidFill>
                    <a:schemeClr val="accent1">
                      <a:lumMod val="75000"/>
                    </a:schemeClr>
                  </a:solidFill>
                  <a:latin typeface="gobCL" pitchFamily="50" charset="0"/>
                </a:rPr>
                <a:t>Pensamiento Crítico</a:t>
              </a:r>
            </a:p>
          </p:txBody>
        </p:sp>
        <p:cxnSp>
          <p:nvCxnSpPr>
            <p:cNvPr id="55" name="Conector recto 23">
              <a:extLst>
                <a:ext uri="{FF2B5EF4-FFF2-40B4-BE49-F238E27FC236}">
                  <a16:creationId xmlns:a16="http://schemas.microsoft.com/office/drawing/2014/main" id="{F8856856-877E-4E49-947F-52104D0AA362}"/>
                </a:ext>
              </a:extLst>
            </p:cNvPr>
            <p:cNvCxnSpPr/>
            <p:nvPr userDrawn="1"/>
          </p:nvCxnSpPr>
          <p:spPr>
            <a:xfrm>
              <a:off x="3621747" y="4157736"/>
              <a:ext cx="510279"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24">
              <a:extLst>
                <a:ext uri="{FF2B5EF4-FFF2-40B4-BE49-F238E27FC236}">
                  <a16:creationId xmlns:a16="http://schemas.microsoft.com/office/drawing/2014/main" id="{4B63DE7C-28FD-4B85-ACA8-61069884A39E}"/>
                </a:ext>
              </a:extLst>
            </p:cNvPr>
            <p:cNvCxnSpPr/>
            <p:nvPr userDrawn="1"/>
          </p:nvCxnSpPr>
          <p:spPr>
            <a:xfrm>
              <a:off x="3478668" y="4785679"/>
              <a:ext cx="349137"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7" name="Conector recto 25">
              <a:extLst>
                <a:ext uri="{FF2B5EF4-FFF2-40B4-BE49-F238E27FC236}">
                  <a16:creationId xmlns:a16="http://schemas.microsoft.com/office/drawing/2014/main" id="{17EAAE02-B159-43C4-B753-7388FEF69D9E}"/>
                </a:ext>
              </a:extLst>
            </p:cNvPr>
            <p:cNvCxnSpPr/>
            <p:nvPr userDrawn="1"/>
          </p:nvCxnSpPr>
          <p:spPr>
            <a:xfrm>
              <a:off x="3526851" y="5440162"/>
              <a:ext cx="532727"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8" name="CuadroTexto 26">
              <a:extLst>
                <a:ext uri="{FF2B5EF4-FFF2-40B4-BE49-F238E27FC236}">
                  <a16:creationId xmlns:a16="http://schemas.microsoft.com/office/drawing/2014/main" id="{285E086B-C5F0-42CA-B6E9-5C9D8939E638}"/>
                </a:ext>
              </a:extLst>
            </p:cNvPr>
            <p:cNvSpPr txBox="1"/>
            <p:nvPr userDrawn="1"/>
          </p:nvSpPr>
          <p:spPr>
            <a:xfrm>
              <a:off x="1788754" y="2060726"/>
              <a:ext cx="2835851" cy="332444"/>
            </a:xfrm>
            <a:prstGeom prst="rect">
              <a:avLst/>
            </a:prstGeom>
            <a:noFill/>
          </p:spPr>
          <p:txBody>
            <a:bodyPr wrap="square" rtlCol="0">
              <a:spAutoFit/>
            </a:bodyPr>
            <a:lstStyle/>
            <a:p>
              <a:pPr algn="r"/>
              <a:r>
                <a:rPr lang="es-CL" sz="2800" dirty="0">
                  <a:solidFill>
                    <a:schemeClr val="accent5"/>
                  </a:solidFill>
                  <a:latin typeface="gobCL" pitchFamily="50" charset="0"/>
                </a:rPr>
                <a:t>Ciudadanía local y global</a:t>
              </a:r>
            </a:p>
          </p:txBody>
        </p:sp>
        <p:sp>
          <p:nvSpPr>
            <p:cNvPr id="59" name="CuadroTexto 27">
              <a:extLst>
                <a:ext uri="{FF2B5EF4-FFF2-40B4-BE49-F238E27FC236}">
                  <a16:creationId xmlns:a16="http://schemas.microsoft.com/office/drawing/2014/main" id="{1F68B5F1-552A-4DE7-926B-06EC556CD42B}"/>
                </a:ext>
              </a:extLst>
            </p:cNvPr>
            <p:cNvSpPr txBox="1"/>
            <p:nvPr userDrawn="1"/>
          </p:nvSpPr>
          <p:spPr>
            <a:xfrm>
              <a:off x="1335644" y="2470067"/>
              <a:ext cx="2889110" cy="332444"/>
            </a:xfrm>
            <a:prstGeom prst="rect">
              <a:avLst/>
            </a:prstGeom>
            <a:noFill/>
          </p:spPr>
          <p:txBody>
            <a:bodyPr wrap="square" rtlCol="0">
              <a:spAutoFit/>
            </a:bodyPr>
            <a:lstStyle/>
            <a:p>
              <a:pPr algn="r"/>
              <a:r>
                <a:rPr lang="es-CL" sz="2800" dirty="0">
                  <a:solidFill>
                    <a:schemeClr val="accent5"/>
                  </a:solidFill>
                  <a:latin typeface="gobCL" pitchFamily="50" charset="0"/>
                </a:rPr>
                <a:t>Proyecto de vida y carrera</a:t>
              </a:r>
            </a:p>
          </p:txBody>
        </p:sp>
        <p:sp>
          <p:nvSpPr>
            <p:cNvPr id="60" name="CuadroTexto 28">
              <a:extLst>
                <a:ext uri="{FF2B5EF4-FFF2-40B4-BE49-F238E27FC236}">
                  <a16:creationId xmlns:a16="http://schemas.microsoft.com/office/drawing/2014/main" id="{AC2BBB48-BA75-40A7-AEB2-EC9E526A3201}"/>
                </a:ext>
              </a:extLst>
            </p:cNvPr>
            <p:cNvSpPr txBox="1"/>
            <p:nvPr userDrawn="1"/>
          </p:nvSpPr>
          <p:spPr>
            <a:xfrm>
              <a:off x="279484" y="2955433"/>
              <a:ext cx="3316182" cy="332444"/>
            </a:xfrm>
            <a:prstGeom prst="rect">
              <a:avLst/>
            </a:prstGeom>
            <a:noFill/>
          </p:spPr>
          <p:txBody>
            <a:bodyPr wrap="square" rtlCol="0">
              <a:spAutoFit/>
            </a:bodyPr>
            <a:lstStyle/>
            <a:p>
              <a:pPr algn="r"/>
              <a:r>
                <a:rPr lang="es-CL" sz="2800" dirty="0">
                  <a:solidFill>
                    <a:schemeClr val="accent5"/>
                  </a:solidFill>
                  <a:latin typeface="gobCL" pitchFamily="50" charset="0"/>
                </a:rPr>
                <a:t>Responsabilidad personal y social</a:t>
              </a:r>
            </a:p>
          </p:txBody>
        </p:sp>
        <p:grpSp>
          <p:nvGrpSpPr>
            <p:cNvPr id="61" name="Grupo 29">
              <a:extLst>
                <a:ext uri="{FF2B5EF4-FFF2-40B4-BE49-F238E27FC236}">
                  <a16:creationId xmlns:a16="http://schemas.microsoft.com/office/drawing/2014/main" id="{30B71624-42A5-4CF5-91D7-54C29694A157}"/>
                </a:ext>
              </a:extLst>
            </p:cNvPr>
            <p:cNvGrpSpPr/>
            <p:nvPr userDrawn="1"/>
          </p:nvGrpSpPr>
          <p:grpSpPr>
            <a:xfrm flipH="1">
              <a:off x="3593358" y="3097494"/>
              <a:ext cx="683163" cy="272663"/>
              <a:chOff x="11075199" y="3500614"/>
              <a:chExt cx="1165094" cy="465010"/>
            </a:xfrm>
          </p:grpSpPr>
          <p:cxnSp>
            <p:nvCxnSpPr>
              <p:cNvPr id="62" name="Conector recto 30">
                <a:extLst>
                  <a:ext uri="{FF2B5EF4-FFF2-40B4-BE49-F238E27FC236}">
                    <a16:creationId xmlns:a16="http://schemas.microsoft.com/office/drawing/2014/main" id="{4FF1FDF1-C465-4BB8-BD8E-E25FA33A36C4}"/>
                  </a:ext>
                </a:extLst>
              </p:cNvPr>
              <p:cNvCxnSpPr/>
              <p:nvPr/>
            </p:nvCxnSpPr>
            <p:spPr>
              <a:xfrm>
                <a:off x="11135825" y="3503313"/>
                <a:ext cx="1104468" cy="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3" name="Conector recto 31">
                <a:extLst>
                  <a:ext uri="{FF2B5EF4-FFF2-40B4-BE49-F238E27FC236}">
                    <a16:creationId xmlns:a16="http://schemas.microsoft.com/office/drawing/2014/main" id="{848623B9-5BE5-4AD4-B20B-EE88A6984F3C}"/>
                  </a:ext>
                </a:extLst>
              </p:cNvPr>
              <p:cNvCxnSpPr>
                <a:cxnSpLocks/>
              </p:cNvCxnSpPr>
              <p:nvPr/>
            </p:nvCxnSpPr>
            <p:spPr>
              <a:xfrm flipH="1" flipV="1">
                <a:off x="11075199" y="3500614"/>
                <a:ext cx="10542" cy="46501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pic>
          <p:nvPicPr>
            <p:cNvPr id="64" name="Imagen 32">
              <a:extLst>
                <a:ext uri="{FF2B5EF4-FFF2-40B4-BE49-F238E27FC236}">
                  <a16:creationId xmlns:a16="http://schemas.microsoft.com/office/drawing/2014/main" id="{5F0C7ECE-DBBE-423D-B807-B0C1BD379A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4361" y="3419824"/>
              <a:ext cx="1508703" cy="1739308"/>
            </a:xfrm>
            <a:prstGeom prst="rect">
              <a:avLst/>
            </a:prstGeom>
          </p:spPr>
        </p:pic>
        <p:sp>
          <p:nvSpPr>
            <p:cNvPr id="65" name="CuadroTexto 35">
              <a:extLst>
                <a:ext uri="{FF2B5EF4-FFF2-40B4-BE49-F238E27FC236}">
                  <a16:creationId xmlns:a16="http://schemas.microsoft.com/office/drawing/2014/main" id="{39A07480-3219-45CA-BEB3-64EFD20E967A}"/>
                </a:ext>
              </a:extLst>
            </p:cNvPr>
            <p:cNvSpPr txBox="1"/>
            <p:nvPr userDrawn="1"/>
          </p:nvSpPr>
          <p:spPr>
            <a:xfrm>
              <a:off x="8458075" y="2540361"/>
              <a:ext cx="2170320" cy="435111"/>
            </a:xfrm>
            <a:prstGeom prst="rect">
              <a:avLst/>
            </a:prstGeom>
            <a:noFill/>
          </p:spPr>
          <p:txBody>
            <a:bodyPr wrap="square" rtlCol="0">
              <a:spAutoFit/>
            </a:bodyPr>
            <a:lstStyle/>
            <a:p>
              <a:pPr>
                <a:lnSpc>
                  <a:spcPct val="150000"/>
                </a:lnSpc>
              </a:pPr>
              <a:r>
                <a:rPr lang="es-CL" sz="2800" dirty="0">
                  <a:solidFill>
                    <a:schemeClr val="accent6">
                      <a:lumMod val="75000"/>
                    </a:schemeClr>
                  </a:solidFill>
                  <a:latin typeface="gobCL" pitchFamily="50" charset="0"/>
                </a:rPr>
                <a:t>Uso de la información</a:t>
              </a:r>
            </a:p>
          </p:txBody>
        </p:sp>
        <p:grpSp>
          <p:nvGrpSpPr>
            <p:cNvPr id="66" name="Grupo 37">
              <a:extLst>
                <a:ext uri="{FF2B5EF4-FFF2-40B4-BE49-F238E27FC236}">
                  <a16:creationId xmlns:a16="http://schemas.microsoft.com/office/drawing/2014/main" id="{35D62E59-82B9-42E4-AE62-D4F1E181621C}"/>
                </a:ext>
              </a:extLst>
            </p:cNvPr>
            <p:cNvGrpSpPr/>
            <p:nvPr userDrawn="1"/>
          </p:nvGrpSpPr>
          <p:grpSpPr>
            <a:xfrm flipH="1">
              <a:off x="4174420" y="2637655"/>
              <a:ext cx="647615" cy="162094"/>
              <a:chOff x="11135825" y="3503313"/>
              <a:chExt cx="1104468" cy="276442"/>
            </a:xfrm>
          </p:grpSpPr>
          <p:cxnSp>
            <p:nvCxnSpPr>
              <p:cNvPr id="67" name="Conector recto 38">
                <a:extLst>
                  <a:ext uri="{FF2B5EF4-FFF2-40B4-BE49-F238E27FC236}">
                    <a16:creationId xmlns:a16="http://schemas.microsoft.com/office/drawing/2014/main" id="{34A089DA-4BA4-4ADA-AB26-09E5CECD1539}"/>
                  </a:ext>
                </a:extLst>
              </p:cNvPr>
              <p:cNvCxnSpPr/>
              <p:nvPr/>
            </p:nvCxnSpPr>
            <p:spPr>
              <a:xfrm>
                <a:off x="11135825" y="3503313"/>
                <a:ext cx="1104468" cy="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8" name="Conector recto 39">
                <a:extLst>
                  <a:ext uri="{FF2B5EF4-FFF2-40B4-BE49-F238E27FC236}">
                    <a16:creationId xmlns:a16="http://schemas.microsoft.com/office/drawing/2014/main" id="{D7E46F13-AABC-45EA-A99C-867AB63DF1F3}"/>
                  </a:ext>
                </a:extLst>
              </p:cNvPr>
              <p:cNvCxnSpPr>
                <a:cxnSpLocks/>
              </p:cNvCxnSpPr>
              <p:nvPr/>
            </p:nvCxnSpPr>
            <p:spPr>
              <a:xfrm flipH="1">
                <a:off x="11135825" y="3503313"/>
                <a:ext cx="0" cy="276442"/>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upo 40">
              <a:extLst>
                <a:ext uri="{FF2B5EF4-FFF2-40B4-BE49-F238E27FC236}">
                  <a16:creationId xmlns:a16="http://schemas.microsoft.com/office/drawing/2014/main" id="{2CA11372-B8FE-45C2-8ECA-133231CE5AAE}"/>
                </a:ext>
              </a:extLst>
            </p:cNvPr>
            <p:cNvGrpSpPr/>
            <p:nvPr userDrawn="1"/>
          </p:nvGrpSpPr>
          <p:grpSpPr>
            <a:xfrm flipH="1">
              <a:off x="4603911" y="2263586"/>
              <a:ext cx="647615" cy="501901"/>
              <a:chOff x="11135825" y="3503313"/>
              <a:chExt cx="1104468" cy="855962"/>
            </a:xfrm>
          </p:grpSpPr>
          <p:cxnSp>
            <p:nvCxnSpPr>
              <p:cNvPr id="70" name="Conector recto 41">
                <a:extLst>
                  <a:ext uri="{FF2B5EF4-FFF2-40B4-BE49-F238E27FC236}">
                    <a16:creationId xmlns:a16="http://schemas.microsoft.com/office/drawing/2014/main" id="{827AE32D-A775-4D2A-BFD8-6352ADEF3541}"/>
                  </a:ext>
                </a:extLst>
              </p:cNvPr>
              <p:cNvCxnSpPr/>
              <p:nvPr/>
            </p:nvCxnSpPr>
            <p:spPr>
              <a:xfrm>
                <a:off x="11135825" y="3503313"/>
                <a:ext cx="1104468" cy="0"/>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Conector recto 42">
                <a:extLst>
                  <a:ext uri="{FF2B5EF4-FFF2-40B4-BE49-F238E27FC236}">
                    <a16:creationId xmlns:a16="http://schemas.microsoft.com/office/drawing/2014/main" id="{0066F3C0-8EB8-4E4D-B942-3FEF5991D7CC}"/>
                  </a:ext>
                </a:extLst>
              </p:cNvPr>
              <p:cNvCxnSpPr/>
              <p:nvPr/>
            </p:nvCxnSpPr>
            <p:spPr>
              <a:xfrm>
                <a:off x="11135825" y="3503313"/>
                <a:ext cx="0" cy="855962"/>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72" name="Grupo 43">
              <a:extLst>
                <a:ext uri="{FF2B5EF4-FFF2-40B4-BE49-F238E27FC236}">
                  <a16:creationId xmlns:a16="http://schemas.microsoft.com/office/drawing/2014/main" id="{F491816F-CDFA-4CD8-97F9-22217481D629}"/>
                </a:ext>
              </a:extLst>
            </p:cNvPr>
            <p:cNvGrpSpPr/>
            <p:nvPr userDrawn="1"/>
          </p:nvGrpSpPr>
          <p:grpSpPr>
            <a:xfrm>
              <a:off x="6702097" y="2259398"/>
              <a:ext cx="647615" cy="280964"/>
              <a:chOff x="11135825" y="3503313"/>
              <a:chExt cx="1104468" cy="479167"/>
            </a:xfrm>
          </p:grpSpPr>
          <p:cxnSp>
            <p:nvCxnSpPr>
              <p:cNvPr id="73" name="Conector recto 44">
                <a:extLst>
                  <a:ext uri="{FF2B5EF4-FFF2-40B4-BE49-F238E27FC236}">
                    <a16:creationId xmlns:a16="http://schemas.microsoft.com/office/drawing/2014/main" id="{50486FD8-032E-4A08-BFF5-359ABCFF18A0}"/>
                  </a:ext>
                </a:extLst>
              </p:cNvPr>
              <p:cNvCxnSpPr/>
              <p:nvPr/>
            </p:nvCxnSpPr>
            <p:spPr>
              <a:xfrm>
                <a:off x="11135825" y="3503313"/>
                <a:ext cx="1104468"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4" name="Conector recto 45">
                <a:extLst>
                  <a:ext uri="{FF2B5EF4-FFF2-40B4-BE49-F238E27FC236}">
                    <a16:creationId xmlns:a16="http://schemas.microsoft.com/office/drawing/2014/main" id="{9C53E52C-92EB-46BF-BA3F-28BF5FC85E4E}"/>
                  </a:ext>
                </a:extLst>
              </p:cNvPr>
              <p:cNvCxnSpPr>
                <a:cxnSpLocks/>
              </p:cNvCxnSpPr>
              <p:nvPr/>
            </p:nvCxnSpPr>
            <p:spPr>
              <a:xfrm>
                <a:off x="11135825" y="3503313"/>
                <a:ext cx="0" cy="479167"/>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nvGrpSpPr>
            <p:cNvPr id="75" name="Grupo 46">
              <a:extLst>
                <a:ext uri="{FF2B5EF4-FFF2-40B4-BE49-F238E27FC236}">
                  <a16:creationId xmlns:a16="http://schemas.microsoft.com/office/drawing/2014/main" id="{2B1E014B-F129-4CD6-BC5D-8381F6575C55}"/>
                </a:ext>
              </a:extLst>
            </p:cNvPr>
            <p:cNvGrpSpPr/>
            <p:nvPr userDrawn="1"/>
          </p:nvGrpSpPr>
          <p:grpSpPr>
            <a:xfrm>
              <a:off x="7810460" y="2750932"/>
              <a:ext cx="647615" cy="501901"/>
              <a:chOff x="11135825" y="3503313"/>
              <a:chExt cx="1104468" cy="855962"/>
            </a:xfrm>
          </p:grpSpPr>
          <p:cxnSp>
            <p:nvCxnSpPr>
              <p:cNvPr id="76" name="Conector recto 47">
                <a:extLst>
                  <a:ext uri="{FF2B5EF4-FFF2-40B4-BE49-F238E27FC236}">
                    <a16:creationId xmlns:a16="http://schemas.microsoft.com/office/drawing/2014/main" id="{D153DDD3-8E78-47BF-9A50-4EF35EB4E845}"/>
                  </a:ext>
                </a:extLst>
              </p:cNvPr>
              <p:cNvCxnSpPr/>
              <p:nvPr/>
            </p:nvCxnSpPr>
            <p:spPr>
              <a:xfrm>
                <a:off x="11135825" y="3503313"/>
                <a:ext cx="1104468"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7" name="Conector recto 48">
                <a:extLst>
                  <a:ext uri="{FF2B5EF4-FFF2-40B4-BE49-F238E27FC236}">
                    <a16:creationId xmlns:a16="http://schemas.microsoft.com/office/drawing/2014/main" id="{0332F6A6-2CA0-4AEA-AD9B-61B848C0550B}"/>
                  </a:ext>
                </a:extLst>
              </p:cNvPr>
              <p:cNvCxnSpPr/>
              <p:nvPr/>
            </p:nvCxnSpPr>
            <p:spPr>
              <a:xfrm>
                <a:off x="11135825" y="3503313"/>
                <a:ext cx="0" cy="855962"/>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cxnSp>
          <p:nvCxnSpPr>
            <p:cNvPr id="78" name="Conector recto 52">
              <a:extLst>
                <a:ext uri="{FF2B5EF4-FFF2-40B4-BE49-F238E27FC236}">
                  <a16:creationId xmlns:a16="http://schemas.microsoft.com/office/drawing/2014/main" id="{384904AA-B466-4638-AAA2-12E8AD78426F}"/>
                </a:ext>
              </a:extLst>
            </p:cNvPr>
            <p:cNvCxnSpPr/>
            <p:nvPr userDrawn="1"/>
          </p:nvCxnSpPr>
          <p:spPr>
            <a:xfrm>
              <a:off x="8318438" y="4263335"/>
              <a:ext cx="510279"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79" name="CuadroTexto 53">
              <a:extLst>
                <a:ext uri="{FF2B5EF4-FFF2-40B4-BE49-F238E27FC236}">
                  <a16:creationId xmlns:a16="http://schemas.microsoft.com/office/drawing/2014/main" id="{16EFA5AD-1DC4-4FC2-90C8-FA02DAC2AC49}"/>
                </a:ext>
              </a:extLst>
            </p:cNvPr>
            <p:cNvSpPr txBox="1"/>
            <p:nvPr userDrawn="1"/>
          </p:nvSpPr>
          <p:spPr>
            <a:xfrm rot="5400000">
              <a:off x="7095145" y="4204752"/>
              <a:ext cx="1555850" cy="879999"/>
            </a:xfrm>
            <a:prstGeom prst="rect">
              <a:avLst/>
            </a:prstGeom>
            <a:noFill/>
          </p:spPr>
          <p:txBody>
            <a:bodyPr wrap="square" rtlCol="0">
              <a:spAutoFit/>
            </a:bodyPr>
            <a:lstStyle/>
            <a:p>
              <a:pPr algn="ctr"/>
              <a:r>
                <a:rPr lang="es-CL" sz="2800" b="1" dirty="0">
                  <a:solidFill>
                    <a:schemeClr val="bg1"/>
                  </a:solidFill>
                  <a:latin typeface="gobCL" pitchFamily="50" charset="0"/>
                </a:rPr>
                <a:t>Maneras </a:t>
              </a:r>
            </a:p>
            <a:p>
              <a:pPr algn="ctr"/>
              <a:r>
                <a:rPr lang="es-CL" sz="2800" b="1" dirty="0">
                  <a:solidFill>
                    <a:schemeClr val="bg1"/>
                  </a:solidFill>
                  <a:latin typeface="gobCL" pitchFamily="50" charset="0"/>
                </a:rPr>
                <a:t>de trabajar</a:t>
              </a:r>
            </a:p>
            <a:p>
              <a:pPr algn="ctr"/>
              <a:endParaRPr lang="es-CL" sz="2800" dirty="0">
                <a:solidFill>
                  <a:schemeClr val="bg1"/>
                </a:solidFill>
              </a:endParaRPr>
            </a:p>
          </p:txBody>
        </p:sp>
        <p:sp>
          <p:nvSpPr>
            <p:cNvPr id="80" name="CuadroTexto 54">
              <a:extLst>
                <a:ext uri="{FF2B5EF4-FFF2-40B4-BE49-F238E27FC236}">
                  <a16:creationId xmlns:a16="http://schemas.microsoft.com/office/drawing/2014/main" id="{D180D85B-5867-4D17-8935-A97ECF7C73E1}"/>
                </a:ext>
              </a:extLst>
            </p:cNvPr>
            <p:cNvSpPr txBox="1"/>
            <p:nvPr userDrawn="1"/>
          </p:nvSpPr>
          <p:spPr>
            <a:xfrm>
              <a:off x="8828717" y="4008330"/>
              <a:ext cx="1564925" cy="435111"/>
            </a:xfrm>
            <a:prstGeom prst="rect">
              <a:avLst/>
            </a:prstGeom>
            <a:noFill/>
          </p:spPr>
          <p:txBody>
            <a:bodyPr wrap="square" rtlCol="0">
              <a:spAutoFit/>
            </a:bodyPr>
            <a:lstStyle/>
            <a:p>
              <a:pPr>
                <a:lnSpc>
                  <a:spcPct val="150000"/>
                </a:lnSpc>
              </a:pPr>
              <a:r>
                <a:rPr lang="es-CL" sz="2800" dirty="0">
                  <a:solidFill>
                    <a:schemeClr val="accent3"/>
                  </a:solidFill>
                  <a:latin typeface="gobCL" pitchFamily="50" charset="0"/>
                </a:rPr>
                <a:t>Comunicación</a:t>
              </a:r>
            </a:p>
          </p:txBody>
        </p:sp>
        <p:cxnSp>
          <p:nvCxnSpPr>
            <p:cNvPr id="81" name="Conector recto 55">
              <a:extLst>
                <a:ext uri="{FF2B5EF4-FFF2-40B4-BE49-F238E27FC236}">
                  <a16:creationId xmlns:a16="http://schemas.microsoft.com/office/drawing/2014/main" id="{D2CEA26C-CC3D-43F5-A818-32D124042FB1}"/>
                </a:ext>
              </a:extLst>
            </p:cNvPr>
            <p:cNvCxnSpPr/>
            <p:nvPr userDrawn="1"/>
          </p:nvCxnSpPr>
          <p:spPr>
            <a:xfrm>
              <a:off x="8416093" y="4893649"/>
              <a:ext cx="510279" cy="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82" name="CuadroTexto 56">
              <a:extLst>
                <a:ext uri="{FF2B5EF4-FFF2-40B4-BE49-F238E27FC236}">
                  <a16:creationId xmlns:a16="http://schemas.microsoft.com/office/drawing/2014/main" id="{C05E02EF-62D6-4E3C-947D-6DF95B60EEBF}"/>
                </a:ext>
              </a:extLst>
            </p:cNvPr>
            <p:cNvSpPr txBox="1"/>
            <p:nvPr userDrawn="1"/>
          </p:nvSpPr>
          <p:spPr>
            <a:xfrm>
              <a:off x="8926372" y="4638644"/>
              <a:ext cx="1510198" cy="435111"/>
            </a:xfrm>
            <a:prstGeom prst="rect">
              <a:avLst/>
            </a:prstGeom>
            <a:noFill/>
          </p:spPr>
          <p:txBody>
            <a:bodyPr wrap="square" rtlCol="0">
              <a:spAutoFit/>
            </a:bodyPr>
            <a:lstStyle/>
            <a:p>
              <a:pPr>
                <a:lnSpc>
                  <a:spcPct val="150000"/>
                </a:lnSpc>
              </a:pPr>
              <a:r>
                <a:rPr lang="es-CL" sz="2800" dirty="0">
                  <a:solidFill>
                    <a:schemeClr val="accent3"/>
                  </a:solidFill>
                  <a:latin typeface="gobCL" pitchFamily="50" charset="0"/>
                </a:rPr>
                <a:t>Colaboración</a:t>
              </a:r>
            </a:p>
          </p:txBody>
        </p:sp>
      </p:grpSp>
      <p:sp>
        <p:nvSpPr>
          <p:cNvPr id="109" name="Title 1">
            <a:extLst>
              <a:ext uri="{FF2B5EF4-FFF2-40B4-BE49-F238E27FC236}">
                <a16:creationId xmlns:a16="http://schemas.microsoft.com/office/drawing/2014/main" id="{942D7249-ED21-4422-8044-CCA236B2684A}"/>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pic>
        <p:nvPicPr>
          <p:cNvPr id="90" name="Imagen 11">
            <a:extLst>
              <a:ext uri="{FF2B5EF4-FFF2-40B4-BE49-F238E27FC236}">
                <a16:creationId xmlns:a16="http://schemas.microsoft.com/office/drawing/2014/main" id="{627941F1-2669-4D85-BAAA-2315D5F4CB43}"/>
              </a:ext>
            </a:extLst>
          </p:cNvPr>
          <p:cNvPicPr>
            <a:picLocks noChangeAspect="1"/>
          </p:cNvPicPr>
          <p:nvPr userDrawn="1"/>
        </p:nvPicPr>
        <p:blipFill rotWithShape="1">
          <a:blip r:embed="rId4">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spTree>
    <p:extLst>
      <p:ext uri="{BB962C8B-B14F-4D97-AF65-F5344CB8AC3E}">
        <p14:creationId xmlns:p14="http://schemas.microsoft.com/office/powerpoint/2010/main" val="160059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ítulo y objetos">
    <p:bg>
      <p:bgPr>
        <a:solidFill>
          <a:schemeClr val="bg1"/>
        </a:solidFill>
        <a:effectLst/>
      </p:bgPr>
    </p:bg>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D25FAA15-E850-4846-8A20-3A9146803A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3620" y="2318658"/>
            <a:ext cx="6517973" cy="7527471"/>
          </a:xfrm>
          <a:prstGeom prst="rect">
            <a:avLst/>
          </a:prstGeom>
        </p:spPr>
      </p:pic>
      <p:sp>
        <p:nvSpPr>
          <p:cNvPr id="3" name="Title 1">
            <a:extLst>
              <a:ext uri="{FF2B5EF4-FFF2-40B4-BE49-F238E27FC236}">
                <a16:creationId xmlns:a16="http://schemas.microsoft.com/office/drawing/2014/main" id="{07327B6D-5EB2-4850-BBED-78EC496A83F6}"/>
              </a:ext>
            </a:extLst>
          </p:cNvPr>
          <p:cNvSpPr>
            <a:spLocks noGrp="1"/>
          </p:cNvSpPr>
          <p:nvPr>
            <p:ph type="title" hasCustomPrompt="1"/>
          </p:nvPr>
        </p:nvSpPr>
        <p:spPr>
          <a:xfrm>
            <a:off x="807135" y="189755"/>
            <a:ext cx="18494119" cy="2136314"/>
          </a:xfrm>
          <a:prstGeom prst="rect">
            <a:avLst/>
          </a:prstGeom>
        </p:spPr>
        <p:txBody>
          <a:bodyPr anchor="ctr"/>
          <a:lstStyle>
            <a:lvl1pPr>
              <a:defRPr lang="en-US" sz="6000" kern="1200" dirty="0">
                <a:solidFill>
                  <a:schemeClr val="tx1">
                    <a:lumMod val="85000"/>
                    <a:lumOff val="15000"/>
                  </a:schemeClr>
                </a:solidFill>
                <a:latin typeface="gobCL" pitchFamily="50" charset="0"/>
                <a:ea typeface="+mj-ea"/>
                <a:cs typeface="+mj-cs"/>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26630743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1" name="Imagen 11">
            <a:extLst>
              <a:ext uri="{FF2B5EF4-FFF2-40B4-BE49-F238E27FC236}">
                <a16:creationId xmlns:a16="http://schemas.microsoft.com/office/drawing/2014/main" id="{E9CD53C2-6950-4ECC-9CBF-FE012E373CD0}"/>
              </a:ext>
            </a:extLst>
          </p:cNvPr>
          <p:cNvPicPr>
            <a:picLocks noChangeAspect="1"/>
          </p:cNvPicPr>
          <p:nvPr userDrawn="1"/>
        </p:nvPicPr>
        <p:blipFill rotWithShape="1">
          <a:blip r:embed="rId45">
            <a:grayscl/>
            <a:lum bright="40000" contrast="-40000"/>
            <a:alphaModFix amt="35000"/>
            <a:extLst>
              <a:ext uri="{28A0092B-C50C-407E-A947-70E740481C1C}">
                <a14:useLocalDpi xmlns:a14="http://schemas.microsoft.com/office/drawing/2010/main" val="0"/>
              </a:ext>
            </a:extLst>
          </a:blip>
          <a:srcRect r="71824"/>
          <a:stretch/>
        </p:blipFill>
        <p:spPr>
          <a:xfrm>
            <a:off x="17730955" y="854075"/>
            <a:ext cx="2370512" cy="3197793"/>
          </a:xfrm>
          <a:prstGeom prst="rect">
            <a:avLst/>
          </a:prstGeom>
        </p:spPr>
      </p:pic>
      <p:grpSp>
        <p:nvGrpSpPr>
          <p:cNvPr id="17" name="Agrupar 33">
            <a:extLst>
              <a:ext uri="{FF2B5EF4-FFF2-40B4-BE49-F238E27FC236}">
                <a16:creationId xmlns:a16="http://schemas.microsoft.com/office/drawing/2014/main" id="{D701063F-E068-4758-9544-393761CA8EFA}"/>
              </a:ext>
            </a:extLst>
          </p:cNvPr>
          <p:cNvGrpSpPr/>
          <p:nvPr userDrawn="1"/>
        </p:nvGrpSpPr>
        <p:grpSpPr>
          <a:xfrm>
            <a:off x="829219" y="10219116"/>
            <a:ext cx="6174831" cy="563174"/>
            <a:chOff x="561276" y="6302997"/>
            <a:chExt cx="3681758" cy="335794"/>
          </a:xfrm>
        </p:grpSpPr>
        <p:pic>
          <p:nvPicPr>
            <p:cNvPr id="18" name="Imagen 13">
              <a:extLst>
                <a:ext uri="{FF2B5EF4-FFF2-40B4-BE49-F238E27FC236}">
                  <a16:creationId xmlns:a16="http://schemas.microsoft.com/office/drawing/2014/main" id="{8416EDB8-D4EC-4DE3-8704-0610A2D07211}"/>
                </a:ext>
              </a:extLst>
            </p:cNvPr>
            <p:cNvPicPr>
              <a:picLocks noChangeAspect="1"/>
            </p:cNvPicPr>
            <p:nvPr/>
          </p:nvPicPr>
          <p:blipFill rotWithShape="1">
            <a:blip r:embed="rId45" cstate="print">
              <a:alphaModFix amt="70000"/>
              <a:extLst>
                <a:ext uri="{28A0092B-C50C-407E-A947-70E740481C1C}">
                  <a14:useLocalDpi xmlns:a14="http://schemas.microsoft.com/office/drawing/2010/main" val="0"/>
                </a:ext>
              </a:extLst>
            </a:blip>
            <a:srcRect l="29763" t="57142"/>
            <a:stretch/>
          </p:blipFill>
          <p:spPr>
            <a:xfrm>
              <a:off x="561276" y="6302997"/>
              <a:ext cx="1447800" cy="335794"/>
            </a:xfrm>
            <a:prstGeom prst="rect">
              <a:avLst/>
            </a:prstGeom>
          </p:spPr>
        </p:pic>
        <p:cxnSp>
          <p:nvCxnSpPr>
            <p:cNvPr id="19" name="Conector recto 14">
              <a:extLst>
                <a:ext uri="{FF2B5EF4-FFF2-40B4-BE49-F238E27FC236}">
                  <a16:creationId xmlns:a16="http://schemas.microsoft.com/office/drawing/2014/main" id="{78C3D011-81BE-4119-9058-0B5664C1F560}"/>
                </a:ext>
              </a:extLst>
            </p:cNvPr>
            <p:cNvCxnSpPr/>
            <p:nvPr/>
          </p:nvCxnSpPr>
          <p:spPr>
            <a:xfrm>
              <a:off x="2144486" y="6302997"/>
              <a:ext cx="0" cy="335794"/>
            </a:xfrm>
            <a:prstGeom prst="line">
              <a:avLst/>
            </a:prstGeom>
            <a:ln>
              <a:solidFill>
                <a:srgbClr val="67666C"/>
              </a:solidFill>
            </a:ln>
          </p:spPr>
          <p:style>
            <a:lnRef idx="1">
              <a:schemeClr val="accent1"/>
            </a:lnRef>
            <a:fillRef idx="0">
              <a:schemeClr val="accent1"/>
            </a:fillRef>
            <a:effectRef idx="0">
              <a:schemeClr val="accent1"/>
            </a:effectRef>
            <a:fontRef idx="minor">
              <a:schemeClr val="tx1"/>
            </a:fontRef>
          </p:style>
        </p:cxnSp>
        <p:sp>
          <p:nvSpPr>
            <p:cNvPr id="20" name="CuadroTexto 15">
              <a:extLst>
                <a:ext uri="{FF2B5EF4-FFF2-40B4-BE49-F238E27FC236}">
                  <a16:creationId xmlns:a16="http://schemas.microsoft.com/office/drawing/2014/main" id="{3A397EE7-DDF8-4992-9FDE-E8E4535B4AA0}"/>
                </a:ext>
              </a:extLst>
            </p:cNvPr>
            <p:cNvSpPr txBox="1"/>
            <p:nvPr/>
          </p:nvSpPr>
          <p:spPr>
            <a:xfrm>
              <a:off x="2305377" y="6352937"/>
              <a:ext cx="1937657" cy="280861"/>
            </a:xfrm>
            <a:prstGeom prst="rect">
              <a:avLst/>
            </a:prstGeom>
            <a:noFill/>
          </p:spPr>
          <p:txBody>
            <a:bodyPr wrap="square" lIns="0" tIns="0" rIns="0" bIns="0" rtlCol="0" anchor="t">
              <a:normAutofit fontScale="92500" lnSpcReduction="20000"/>
            </a:bodyPr>
            <a:lstStyle/>
            <a:p>
              <a:r>
                <a:rPr lang="es-ES_tradnl" sz="4000" b="0" spc="300" dirty="0">
                  <a:solidFill>
                    <a:srgbClr val="67666C"/>
                  </a:solidFill>
                  <a:latin typeface="gobCL" pitchFamily="50" charset="0"/>
                  <a:ea typeface="Sailec" charset="0"/>
                  <a:cs typeface="Sailec" charset="0"/>
                </a:rPr>
                <a:t>2020</a:t>
              </a:r>
            </a:p>
          </p:txBody>
        </p:sp>
      </p:grpSp>
    </p:spTree>
    <p:extLst>
      <p:ext uri="{BB962C8B-B14F-4D97-AF65-F5344CB8AC3E}">
        <p14:creationId xmlns:p14="http://schemas.microsoft.com/office/powerpoint/2010/main" val="91677182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707" r:id="rId3"/>
    <p:sldLayoutId id="2147483663" r:id="rId4"/>
    <p:sldLayoutId id="2147483662" r:id="rId5"/>
    <p:sldLayoutId id="2147483706" r:id="rId6"/>
    <p:sldLayoutId id="2147483673" r:id="rId7"/>
    <p:sldLayoutId id="2147483667" r:id="rId8"/>
    <p:sldLayoutId id="2147483668" r:id="rId9"/>
    <p:sldLayoutId id="2147483669" r:id="rId10"/>
    <p:sldLayoutId id="2147483670" r:id="rId11"/>
    <p:sldLayoutId id="2147483695" r:id="rId12"/>
    <p:sldLayoutId id="2147483671" r:id="rId13"/>
    <p:sldLayoutId id="2147483677" r:id="rId14"/>
    <p:sldLayoutId id="2147483688" r:id="rId15"/>
    <p:sldLayoutId id="2147483681" r:id="rId16"/>
    <p:sldLayoutId id="2147483675" r:id="rId17"/>
    <p:sldLayoutId id="2147483696" r:id="rId18"/>
    <p:sldLayoutId id="2147483697" r:id="rId19"/>
    <p:sldLayoutId id="2147483698" r:id="rId20"/>
    <p:sldLayoutId id="2147483699" r:id="rId21"/>
    <p:sldLayoutId id="2147483679" r:id="rId22"/>
    <p:sldLayoutId id="2147483684" r:id="rId23"/>
    <p:sldLayoutId id="2147483700" r:id="rId24"/>
    <p:sldLayoutId id="2147483701" r:id="rId25"/>
    <p:sldLayoutId id="2147483702" r:id="rId26"/>
    <p:sldLayoutId id="2147483703" r:id="rId27"/>
    <p:sldLayoutId id="2147483704" r:id="rId28"/>
    <p:sldLayoutId id="2147483705" r:id="rId29"/>
    <p:sldLayoutId id="2147483686" r:id="rId30"/>
    <p:sldLayoutId id="2147483687" r:id="rId31"/>
    <p:sldLayoutId id="2147483689" r:id="rId32"/>
    <p:sldLayoutId id="2147483690" r:id="rId33"/>
    <p:sldLayoutId id="2147483680" r:id="rId34"/>
    <p:sldLayoutId id="2147483685" r:id="rId35"/>
    <p:sldLayoutId id="2147483691" r:id="rId36"/>
    <p:sldLayoutId id="2147483692" r:id="rId37"/>
    <p:sldLayoutId id="2147483693" r:id="rId38"/>
    <p:sldLayoutId id="2147483694" r:id="rId39"/>
    <p:sldLayoutId id="2147483709" r:id="rId40"/>
    <p:sldLayoutId id="2147483710" r:id="rId41"/>
    <p:sldLayoutId id="2147483711" r:id="rId42"/>
    <p:sldLayoutId id="2147483712" r:id="rId43"/>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https://link.curriculumnacional.cl/https:/aprendizaje.uchile.cl/recursos-para-leer-escribir-y-hablar-en-la-universidad/profundiza/profundiza-la-oralidad/como-usar-el-cuerpo/" TargetMode="External"/><Relationship Id="rId2" Type="http://schemas.openxmlformats.org/officeDocument/2006/relationships/hyperlink" Target="https://link.curriculumnacional.cl/https:/aprendizaje.uchile.cl/recursos-para-leer-escribir-y-hablar-en-la-universidad/profundiza/profundiza-la-oralidad/como-usar-la-voz/" TargetMode="External"/><Relationship Id="rId1" Type="http://schemas.openxmlformats.org/officeDocument/2006/relationships/slideLayout" Target="../slideLayouts/slideLayout34.xml"/><Relationship Id="rId4" Type="http://schemas.openxmlformats.org/officeDocument/2006/relationships/hyperlink" Target="https://link.curriculumnacional.cl/https:/aprendizaje.uchile.cl/recursos-para-leer-escribir-y-hablar-en-la-universidad/profundiza/profundiza-la-oralidad/como-disenar-el-material-de-apoy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hyperlink" Target="https://curriculumnacional.mineduc.c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F0CD9A3-06E7-4D33-A9E1-9EC3787E7F55}"/>
              </a:ext>
            </a:extLst>
          </p:cNvPr>
          <p:cNvSpPr>
            <a:spLocks noGrp="1"/>
          </p:cNvSpPr>
          <p:nvPr>
            <p:ph type="body" sz="quarter" idx="10"/>
          </p:nvPr>
        </p:nvSpPr>
        <p:spPr>
          <a:xfrm>
            <a:off x="0" y="4075446"/>
            <a:ext cx="13246443" cy="5439256"/>
          </a:xfrm>
        </p:spPr>
        <p:txBody>
          <a:bodyPr/>
          <a:lstStyle/>
          <a:p>
            <a:pPr algn="ctr"/>
            <a:r>
              <a:rPr lang="es-ES" sz="7200" dirty="0">
                <a:solidFill>
                  <a:srgbClr val="EE6B3B"/>
                </a:solidFill>
              </a:rPr>
              <a:t>Plan de clases </a:t>
            </a:r>
            <a:r>
              <a:rPr lang="es-ES" sz="7200" dirty="0" err="1">
                <a:solidFill>
                  <a:srgbClr val="EE6B3B"/>
                </a:solidFill>
              </a:rPr>
              <a:t>N°</a:t>
            </a:r>
            <a:r>
              <a:rPr lang="es-ES" sz="7200" dirty="0">
                <a:solidFill>
                  <a:srgbClr val="EE6B3B"/>
                </a:solidFill>
              </a:rPr>
              <a:t> 2</a:t>
            </a:r>
            <a:endParaRPr lang="es-CL" sz="7200" dirty="0">
              <a:solidFill>
                <a:srgbClr val="EE6B3B"/>
              </a:solidFill>
            </a:endParaRPr>
          </a:p>
          <a:p>
            <a:pPr algn="ctr"/>
            <a:r>
              <a:rPr lang="es-ES" sz="7200" dirty="0">
                <a:solidFill>
                  <a:srgbClr val="EE6B3B"/>
                </a:solidFill>
              </a:rPr>
              <a:t>Lengua y Literatura</a:t>
            </a:r>
            <a:endParaRPr lang="es-CL" sz="7200" dirty="0">
              <a:solidFill>
                <a:srgbClr val="EE6B3B"/>
              </a:solidFill>
            </a:endParaRPr>
          </a:p>
          <a:p>
            <a:pPr algn="ctr"/>
            <a:r>
              <a:rPr lang="es-ES" sz="6000" dirty="0">
                <a:solidFill>
                  <a:srgbClr val="EE6B3B"/>
                </a:solidFill>
              </a:rPr>
              <a:t>4º medio (AC 2009)</a:t>
            </a:r>
            <a:endParaRPr lang="es-CL" sz="6000" dirty="0">
              <a:solidFill>
                <a:srgbClr val="EE6B3B"/>
              </a:solidFill>
            </a:endParaRPr>
          </a:p>
          <a:p>
            <a:pPr algn="ctr"/>
            <a:r>
              <a:rPr lang="fi-FI" sz="4000" dirty="0">
                <a:solidFill>
                  <a:srgbClr val="EE6B3B"/>
                </a:solidFill>
              </a:rPr>
              <a:t>OA 03 / OA 14 </a:t>
            </a:r>
          </a:p>
          <a:p>
            <a:pPr algn="ctr"/>
            <a:r>
              <a:rPr lang="es-ES" sz="3200" dirty="0">
                <a:solidFill>
                  <a:srgbClr val="EE6B3B"/>
                </a:solidFill>
              </a:rPr>
              <a:t>Unidad de Currículum y Evaluación </a:t>
            </a:r>
            <a:endParaRPr lang="es-CL" sz="3200" dirty="0">
              <a:solidFill>
                <a:srgbClr val="EE6B3B"/>
              </a:solidFill>
            </a:endParaRPr>
          </a:p>
          <a:p>
            <a:pPr algn="ctr"/>
            <a:r>
              <a:rPr lang="es-ES" sz="3200" dirty="0">
                <a:solidFill>
                  <a:srgbClr val="EE6B3B"/>
                </a:solidFill>
              </a:rPr>
              <a:t>Octubre 2020</a:t>
            </a:r>
            <a:endParaRPr lang="es-CL" sz="3200" dirty="0">
              <a:solidFill>
                <a:srgbClr val="EE6B3B"/>
              </a:solidFill>
            </a:endParaRPr>
          </a:p>
          <a:p>
            <a:endParaRPr lang="es-CL" dirty="0"/>
          </a:p>
        </p:txBody>
      </p:sp>
    </p:spTree>
    <p:extLst>
      <p:ext uri="{BB962C8B-B14F-4D97-AF65-F5344CB8AC3E}">
        <p14:creationId xmlns:p14="http://schemas.microsoft.com/office/powerpoint/2010/main" val="227423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A8E8E-8E8A-4C6C-9D6B-CB767E8C4996}"/>
              </a:ext>
            </a:extLst>
          </p:cNvPr>
          <p:cNvSpPr>
            <a:spLocks noGrp="1"/>
          </p:cNvSpPr>
          <p:nvPr>
            <p:ph type="title"/>
          </p:nvPr>
        </p:nvSpPr>
        <p:spPr/>
        <p:txBody>
          <a:bodyPr/>
          <a:lstStyle/>
          <a:p>
            <a:r>
              <a:rPr lang="es-ES" dirty="0"/>
              <a:t>Antes de empezar</a:t>
            </a:r>
            <a:endParaRPr lang="es-CL" dirty="0"/>
          </a:p>
        </p:txBody>
      </p:sp>
      <p:sp>
        <p:nvSpPr>
          <p:cNvPr id="4" name="CuadroTexto 3">
            <a:extLst>
              <a:ext uri="{FF2B5EF4-FFF2-40B4-BE49-F238E27FC236}">
                <a16:creationId xmlns:a16="http://schemas.microsoft.com/office/drawing/2014/main" id="{3F6FF37F-2760-4343-B4CF-AF9AFECF5C73}"/>
              </a:ext>
            </a:extLst>
          </p:cNvPr>
          <p:cNvSpPr txBox="1"/>
          <p:nvPr/>
        </p:nvSpPr>
        <p:spPr>
          <a:xfrm>
            <a:off x="807135" y="4816989"/>
            <a:ext cx="3962573" cy="4189480"/>
          </a:xfrm>
          <a:prstGeom prst="rect">
            <a:avLst/>
          </a:prstGeom>
          <a:noFill/>
        </p:spPr>
        <p:txBody>
          <a:bodyPr wrap="square">
            <a:spAutoFit/>
          </a:bodyPr>
          <a:lstStyle/>
          <a:p>
            <a:pPr lvl="0" algn="ctr">
              <a:lnSpc>
                <a:spcPct val="120000"/>
              </a:lnSpc>
              <a:spcBef>
                <a:spcPts val="300"/>
              </a:spcBef>
              <a:spcAft>
                <a:spcPts val="600"/>
              </a:spcAft>
              <a:buClr>
                <a:srgbClr val="EE6B3B"/>
              </a:buClr>
            </a:pPr>
            <a:r>
              <a:rPr lang="es-ES" sz="3200" spc="10" dirty="0">
                <a:solidFill>
                  <a:srgbClr val="58595B"/>
                </a:solidFill>
                <a:effectLst/>
                <a:ea typeface="Calibri" panose="020F0502020204030204" pitchFamily="34" charset="0"/>
                <a:cs typeface="Calibri Light" panose="020F0302020204030204" pitchFamily="34" charset="0"/>
              </a:rPr>
              <a:t>A continuación, analiza la siguiente rúbrica para evaluar los manifiestos, y piensa si es necesario agregar otro indicador:</a:t>
            </a:r>
            <a:endParaRPr lang="es-CL" sz="2400" dirty="0">
              <a:solidFill>
                <a:srgbClr val="595959"/>
              </a:solidFill>
              <a:effectLst/>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AB538110-A30A-49F4-97B3-BF81AE7FD8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39915" y="1447024"/>
            <a:ext cx="11536921" cy="9241367"/>
          </a:xfrm>
          <a:prstGeom prst="rect">
            <a:avLst/>
          </a:prstGeom>
          <a:noFill/>
          <a:ln>
            <a:noFill/>
          </a:ln>
        </p:spPr>
      </p:pic>
    </p:spTree>
    <p:extLst>
      <p:ext uri="{BB962C8B-B14F-4D97-AF65-F5344CB8AC3E}">
        <p14:creationId xmlns:p14="http://schemas.microsoft.com/office/powerpoint/2010/main" val="199924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40F3E-D2E5-4CBF-AB26-4CBA2EC7B9AC}"/>
              </a:ext>
            </a:extLst>
          </p:cNvPr>
          <p:cNvSpPr>
            <a:spLocks noGrp="1"/>
          </p:cNvSpPr>
          <p:nvPr>
            <p:ph type="title"/>
          </p:nvPr>
        </p:nvSpPr>
        <p:spPr/>
        <p:txBody>
          <a:bodyPr/>
          <a:lstStyle/>
          <a:p>
            <a:r>
              <a:rPr lang="es-ES" dirty="0"/>
              <a:t>Práctica guiada</a:t>
            </a:r>
            <a:endParaRPr lang="es-CL" dirty="0"/>
          </a:p>
        </p:txBody>
      </p:sp>
      <p:sp>
        <p:nvSpPr>
          <p:cNvPr id="4" name="CuadroTexto 3">
            <a:extLst>
              <a:ext uri="{FF2B5EF4-FFF2-40B4-BE49-F238E27FC236}">
                <a16:creationId xmlns:a16="http://schemas.microsoft.com/office/drawing/2014/main" id="{35A22DFC-D317-43E7-82EC-F91601D443B8}"/>
              </a:ext>
            </a:extLst>
          </p:cNvPr>
          <p:cNvSpPr txBox="1"/>
          <p:nvPr/>
        </p:nvSpPr>
        <p:spPr>
          <a:xfrm>
            <a:off x="506284" y="5084241"/>
            <a:ext cx="5628502" cy="1825756"/>
          </a:xfrm>
          <a:prstGeom prst="rect">
            <a:avLst/>
          </a:prstGeom>
          <a:noFill/>
        </p:spPr>
        <p:txBody>
          <a:bodyPr wrap="square">
            <a:spAutoFit/>
          </a:bodyPr>
          <a:lstStyle/>
          <a:p>
            <a:pPr lvl="0" algn="just">
              <a:lnSpc>
                <a:spcPct val="120000"/>
              </a:lnSpc>
              <a:spcBef>
                <a:spcPts val="300"/>
              </a:spcBef>
              <a:spcAft>
                <a:spcPts val="600"/>
              </a:spcAft>
              <a:buClr>
                <a:srgbClr val="EE6B3B"/>
              </a:buClr>
            </a:pPr>
            <a:r>
              <a:rPr lang="es-ES" sz="3200" spc="10" dirty="0">
                <a:solidFill>
                  <a:srgbClr val="58595B"/>
                </a:solidFill>
                <a:effectLst/>
                <a:ea typeface="Calibri" panose="020F0502020204030204" pitchFamily="34" charset="0"/>
                <a:cs typeface="Calibri Light" panose="020F0302020204030204" pitchFamily="34" charset="0"/>
              </a:rPr>
              <a:t>Para realizar la planificación de tu manifiesto, completa el siguiente organizador gráfico:</a:t>
            </a:r>
            <a:endParaRPr lang="es-CL" sz="2400" dirty="0">
              <a:solidFill>
                <a:srgbClr val="595959"/>
              </a:solidFill>
              <a:effectLst/>
              <a:ea typeface="Calibri" panose="020F0502020204030204" pitchFamily="34" charset="0"/>
              <a:cs typeface="Calibri Light" panose="020F0302020204030204" pitchFamily="34" charset="0"/>
            </a:endParaRPr>
          </a:p>
        </p:txBody>
      </p:sp>
      <p:sp>
        <p:nvSpPr>
          <p:cNvPr id="3" name="Rectangle 1">
            <a:extLst>
              <a:ext uri="{FF2B5EF4-FFF2-40B4-BE49-F238E27FC236}">
                <a16:creationId xmlns:a16="http://schemas.microsoft.com/office/drawing/2014/main" id="{95681E8A-E320-4079-9F87-D552DAE11A8C}"/>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L" sz="1000" b="0" i="0" u="none" strike="noStrike" cap="none" normalizeH="0" baseline="0">
                <a:ln>
                  <a:noFill/>
                </a:ln>
                <a:solidFill>
                  <a:srgbClr val="58595B"/>
                </a:solidFill>
                <a:effectLst/>
                <a:latin typeface="Century Gothic" panose="020B0502020202020204" pitchFamily="34" charset="0"/>
                <a:ea typeface="Calibri" panose="020F0502020204030204" pitchFamily="34" charset="0"/>
                <a:cs typeface="Calibri Light" panose="020F0302020204030204" pitchFamily="34" charset="0"/>
              </a:rPr>
              <a:t>  </a:t>
            </a:r>
            <a:endParaRPr kumimoji="0" lang="es-ES" altLang="es-CL"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C0FA7B1D-7093-4869-9D8C-1B46154A21F7}"/>
              </a:ext>
            </a:extLst>
          </p:cNvPr>
          <p:cNvGraphicFramePr/>
          <p:nvPr>
            <p:extLst>
              <p:ext uri="{D42A27DB-BD31-4B8C-83A1-F6EECF244321}">
                <p14:modId xmlns:p14="http://schemas.microsoft.com/office/powerpoint/2010/main" val="2028225379"/>
              </p:ext>
            </p:extLst>
          </p:nvPr>
        </p:nvGraphicFramePr>
        <p:xfrm>
          <a:off x="6969211" y="2789673"/>
          <a:ext cx="12628605" cy="8240649"/>
        </p:xfrm>
        <a:graphic>
          <a:graphicData uri="http://schemas.openxmlformats.org/drawingml/2006/table">
            <a:tbl>
              <a:tblPr firstRow="1" firstCol="1" bandRow="1">
                <a:tableStyleId>{BC89EF96-8CEA-46FF-86C4-4CE0E7609802}</a:tableStyleId>
              </a:tblPr>
              <a:tblGrid>
                <a:gridCol w="5338119">
                  <a:extLst>
                    <a:ext uri="{9D8B030D-6E8A-4147-A177-3AD203B41FA5}">
                      <a16:colId xmlns:a16="http://schemas.microsoft.com/office/drawing/2014/main" val="3189639979"/>
                    </a:ext>
                  </a:extLst>
                </a:gridCol>
                <a:gridCol w="7290486">
                  <a:extLst>
                    <a:ext uri="{9D8B030D-6E8A-4147-A177-3AD203B41FA5}">
                      <a16:colId xmlns:a16="http://schemas.microsoft.com/office/drawing/2014/main" val="2976208253"/>
                    </a:ext>
                  </a:extLst>
                </a:gridCol>
              </a:tblGrid>
              <a:tr h="0">
                <a:tc>
                  <a:txBody>
                    <a:bodyPr/>
                    <a:lstStyle/>
                    <a:p>
                      <a:pPr algn="ctr" fontAlgn="t">
                        <a:lnSpc>
                          <a:spcPct val="120000"/>
                        </a:lnSpc>
                        <a:spcBef>
                          <a:spcPts val="300"/>
                        </a:spcBef>
                        <a:spcAft>
                          <a:spcPts val="600"/>
                        </a:spcAft>
                      </a:pPr>
                      <a:r>
                        <a:rPr lang="es-ES" sz="3200" u="none" strike="noStrike" spc="10" dirty="0">
                          <a:solidFill>
                            <a:srgbClr val="58595B"/>
                          </a:solidFill>
                          <a:effectLst/>
                        </a:rPr>
                        <a:t>Nombre de mi vanguardia terminada en “ismo”, que dé cuenta de la idea principal.</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spc="10">
                          <a:solidFill>
                            <a:srgbClr val="58595B"/>
                          </a:solidFill>
                          <a:effectLst/>
                        </a:rPr>
                        <a:t> </a:t>
                      </a:r>
                      <a:endParaRPr lang="es-ES" sz="32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2490085705"/>
                  </a:ext>
                </a:extLst>
              </a:tr>
              <a:tr h="0">
                <a:tc>
                  <a:txBody>
                    <a:bodyPr/>
                    <a:lstStyle/>
                    <a:p>
                      <a:pPr algn="ctr" fontAlgn="t">
                        <a:lnSpc>
                          <a:spcPct val="120000"/>
                        </a:lnSpc>
                        <a:spcBef>
                          <a:spcPts val="300"/>
                        </a:spcBef>
                        <a:spcAft>
                          <a:spcPts val="600"/>
                        </a:spcAft>
                      </a:pPr>
                      <a:r>
                        <a:rPr lang="es-ES" sz="3200" u="none" strike="noStrike" spc="10" dirty="0">
                          <a:solidFill>
                            <a:srgbClr val="58595B"/>
                          </a:solidFill>
                          <a:effectLst/>
                        </a:rPr>
                        <a:t>Definición del nuevo arte que se desea fundar (ideología - creencias - tesis).</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spc="10">
                          <a:solidFill>
                            <a:srgbClr val="58595B"/>
                          </a:solidFill>
                          <a:effectLst/>
                        </a:rPr>
                        <a:t> </a:t>
                      </a:r>
                      <a:endParaRPr lang="es-ES" sz="32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37515643"/>
                  </a:ext>
                </a:extLst>
              </a:tr>
              <a:tr h="0">
                <a:tc>
                  <a:txBody>
                    <a:bodyPr/>
                    <a:lstStyle/>
                    <a:p>
                      <a:pPr algn="ctr" fontAlgn="t">
                        <a:lnSpc>
                          <a:spcPct val="120000"/>
                        </a:lnSpc>
                        <a:spcBef>
                          <a:spcPts val="300"/>
                        </a:spcBef>
                        <a:spcAft>
                          <a:spcPts val="600"/>
                        </a:spcAft>
                      </a:pPr>
                      <a:r>
                        <a:rPr lang="es-ES" sz="3200" u="none" strike="noStrike" spc="10">
                          <a:solidFill>
                            <a:srgbClr val="58595B"/>
                          </a:solidFill>
                          <a:effectLst/>
                        </a:rPr>
                        <a:t>Dos reglas que quieren destruir y por qué (contrargumentos)</a:t>
                      </a:r>
                      <a:endParaRPr lang="es-ES" sz="32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spc="10">
                          <a:solidFill>
                            <a:srgbClr val="58595B"/>
                          </a:solidFill>
                          <a:effectLst/>
                        </a:rPr>
                        <a:t> </a:t>
                      </a:r>
                      <a:endParaRPr lang="es-ES" sz="32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355315143"/>
                  </a:ext>
                </a:extLst>
              </a:tr>
              <a:tr h="0">
                <a:tc>
                  <a:txBody>
                    <a:bodyPr/>
                    <a:lstStyle/>
                    <a:p>
                      <a:pPr algn="ctr" fontAlgn="t">
                        <a:lnSpc>
                          <a:spcPct val="120000"/>
                        </a:lnSpc>
                        <a:spcBef>
                          <a:spcPts val="300"/>
                        </a:spcBef>
                        <a:spcAft>
                          <a:spcPts val="600"/>
                        </a:spcAft>
                      </a:pPr>
                      <a:r>
                        <a:rPr lang="es-ES" sz="3200" u="none" strike="noStrike" spc="10" dirty="0">
                          <a:solidFill>
                            <a:srgbClr val="58595B"/>
                          </a:solidFill>
                          <a:effectLst/>
                        </a:rPr>
                        <a:t>Dos ideas o preceptos que quieren defender y por qué (argumentos).</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spc="10" dirty="0">
                          <a:solidFill>
                            <a:srgbClr val="58595B"/>
                          </a:solidFill>
                          <a:effectLst/>
                        </a:rPr>
                        <a:t> </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3522239556"/>
                  </a:ext>
                </a:extLst>
              </a:tr>
              <a:tr h="0">
                <a:tc>
                  <a:txBody>
                    <a:bodyPr/>
                    <a:lstStyle/>
                    <a:p>
                      <a:pPr algn="ctr" fontAlgn="t">
                        <a:lnSpc>
                          <a:spcPct val="120000"/>
                        </a:lnSpc>
                        <a:spcBef>
                          <a:spcPts val="300"/>
                        </a:spcBef>
                        <a:spcAft>
                          <a:spcPts val="600"/>
                        </a:spcAft>
                      </a:pPr>
                      <a:r>
                        <a:rPr lang="es-ES" sz="3200" u="none" strike="noStrike" spc="10">
                          <a:solidFill>
                            <a:srgbClr val="58595B"/>
                          </a:solidFill>
                          <a:effectLst/>
                        </a:rPr>
                        <a:t>Una defensa ante cada posible detracción (refutación).</a:t>
                      </a:r>
                      <a:endParaRPr lang="es-ES" sz="32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spc="10" dirty="0">
                          <a:solidFill>
                            <a:srgbClr val="58595B"/>
                          </a:solidFill>
                          <a:effectLst/>
                        </a:rPr>
                        <a:t> </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4006703047"/>
                  </a:ext>
                </a:extLst>
              </a:tr>
            </a:tbl>
          </a:graphicData>
        </a:graphic>
      </p:graphicFrame>
    </p:spTree>
    <p:extLst>
      <p:ext uri="{BB962C8B-B14F-4D97-AF65-F5344CB8AC3E}">
        <p14:creationId xmlns:p14="http://schemas.microsoft.com/office/powerpoint/2010/main" val="297244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0E18B0-3481-4F3B-8807-BD07FA1CF60E}"/>
              </a:ext>
            </a:extLst>
          </p:cNvPr>
          <p:cNvSpPr>
            <a:spLocks noGrp="1"/>
          </p:cNvSpPr>
          <p:nvPr>
            <p:ph type="title"/>
          </p:nvPr>
        </p:nvSpPr>
        <p:spPr/>
        <p:txBody>
          <a:bodyPr/>
          <a:lstStyle/>
          <a:p>
            <a:r>
              <a:rPr lang="es-ES" dirty="0"/>
              <a:t>Práctica guiada</a:t>
            </a:r>
            <a:endParaRPr lang="es-CL" dirty="0"/>
          </a:p>
        </p:txBody>
      </p:sp>
      <p:sp>
        <p:nvSpPr>
          <p:cNvPr id="4" name="CuadroTexto 3">
            <a:extLst>
              <a:ext uri="{FF2B5EF4-FFF2-40B4-BE49-F238E27FC236}">
                <a16:creationId xmlns:a16="http://schemas.microsoft.com/office/drawing/2014/main" id="{2B65EBDE-697F-4057-8DA2-FA263FED1A33}"/>
              </a:ext>
            </a:extLst>
          </p:cNvPr>
          <p:cNvSpPr txBox="1"/>
          <p:nvPr/>
        </p:nvSpPr>
        <p:spPr>
          <a:xfrm>
            <a:off x="609427" y="4595664"/>
            <a:ext cx="4951114" cy="3598549"/>
          </a:xfrm>
          <a:prstGeom prst="rect">
            <a:avLst/>
          </a:prstGeom>
          <a:noFill/>
        </p:spPr>
        <p:txBody>
          <a:bodyPr wrap="square">
            <a:spAutoFit/>
          </a:bodyPr>
          <a:lstStyle/>
          <a:p>
            <a:pPr lvl="0" algn="just">
              <a:lnSpc>
                <a:spcPct val="120000"/>
              </a:lnSpc>
              <a:spcBef>
                <a:spcPts val="300"/>
              </a:spcBef>
              <a:spcAft>
                <a:spcPts val="600"/>
              </a:spcAft>
              <a:buClr>
                <a:srgbClr val="EE6B3B"/>
              </a:buClr>
            </a:pPr>
            <a:r>
              <a:rPr lang="es-ES" sz="3200" spc="10" dirty="0">
                <a:solidFill>
                  <a:srgbClr val="58595B"/>
                </a:solidFill>
                <a:effectLst/>
                <a:ea typeface="Calibri" panose="020F0502020204030204" pitchFamily="34" charset="0"/>
                <a:cs typeface="Calibri Light" panose="020F0302020204030204" pitchFamily="34" charset="0"/>
              </a:rPr>
              <a:t>Una vez completado el organizador gráfico, vuelve a revisar el texto donde se modela la estructura de un manifiesto en la página 286 de tu Texto Escolar:</a:t>
            </a:r>
            <a:endParaRPr lang="es-CL" sz="2400" dirty="0">
              <a:solidFill>
                <a:srgbClr val="595959"/>
              </a:solidFill>
              <a:effectLst/>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0972F280-1F92-4A75-A08C-6680A6FDC166}"/>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472" t="18779" r="12260" b="11191"/>
          <a:stretch/>
        </p:blipFill>
        <p:spPr bwMode="auto">
          <a:xfrm>
            <a:off x="6277232" y="2792627"/>
            <a:ext cx="13592433" cy="80318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151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5992A-4F83-49B2-A586-4C443FFA04B4}"/>
              </a:ext>
            </a:extLst>
          </p:cNvPr>
          <p:cNvSpPr>
            <a:spLocks noGrp="1"/>
          </p:cNvSpPr>
          <p:nvPr>
            <p:ph type="title"/>
          </p:nvPr>
        </p:nvSpPr>
        <p:spPr/>
        <p:txBody>
          <a:bodyPr/>
          <a:lstStyle/>
          <a:p>
            <a:r>
              <a:rPr lang="es-ES" dirty="0"/>
              <a:t>Práctica guiada</a:t>
            </a:r>
            <a:endParaRPr lang="es-CL" dirty="0"/>
          </a:p>
        </p:txBody>
      </p:sp>
      <p:sp>
        <p:nvSpPr>
          <p:cNvPr id="4" name="CuadroTexto 3">
            <a:extLst>
              <a:ext uri="{FF2B5EF4-FFF2-40B4-BE49-F238E27FC236}">
                <a16:creationId xmlns:a16="http://schemas.microsoft.com/office/drawing/2014/main" id="{073D572A-EB30-42AA-9D32-C095C94E3263}"/>
              </a:ext>
            </a:extLst>
          </p:cNvPr>
          <p:cNvSpPr txBox="1"/>
          <p:nvPr/>
        </p:nvSpPr>
        <p:spPr>
          <a:xfrm>
            <a:off x="2047961" y="3547908"/>
            <a:ext cx="12696567" cy="5575501"/>
          </a:xfrm>
          <a:prstGeom prst="rect">
            <a:avLst/>
          </a:prstGeom>
          <a:noFill/>
        </p:spPr>
        <p:txBody>
          <a:bodyPr wrap="square">
            <a:spAutoFit/>
          </a:bodyPr>
          <a:lstStyle/>
          <a:p>
            <a:pPr algn="just">
              <a:lnSpc>
                <a:spcPct val="120000"/>
              </a:lnSpc>
              <a:spcBef>
                <a:spcPts val="300"/>
              </a:spcBef>
              <a:spcAft>
                <a:spcPts val="600"/>
              </a:spcAft>
            </a:pPr>
            <a:r>
              <a:rPr lang="es-ES" sz="3200" spc="10" dirty="0">
                <a:solidFill>
                  <a:srgbClr val="58595B"/>
                </a:solidFill>
                <a:effectLst/>
                <a:ea typeface="Calibri" panose="020F0502020204030204" pitchFamily="34" charset="0"/>
                <a:cs typeface="Calibri Light" panose="020F0302020204030204" pitchFamily="34" charset="0"/>
              </a:rPr>
              <a:t>Para analizar el modelo, realízate las siguientes preguntas:</a:t>
            </a:r>
          </a:p>
          <a:p>
            <a:pPr algn="just">
              <a:lnSpc>
                <a:spcPct val="120000"/>
              </a:lnSpc>
              <a:spcBef>
                <a:spcPts val="300"/>
              </a:spcBef>
              <a:spcAft>
                <a:spcPts val="600"/>
              </a:spcAft>
            </a:pP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spcAft>
                <a:spcPts val="800"/>
              </a:spcAft>
              <a:buClr>
                <a:srgbClr val="EE6B3B"/>
              </a:buClr>
              <a:buFont typeface="Symbol" panose="05050102010706020507" pitchFamily="18" charset="2"/>
              <a:buChar char=""/>
            </a:pPr>
            <a:r>
              <a:rPr lang="es-ES" sz="3200" spc="10" dirty="0">
                <a:solidFill>
                  <a:srgbClr val="58595B"/>
                </a:solidFill>
                <a:effectLst/>
                <a:ea typeface="Calibri" panose="020F0502020204030204" pitchFamily="34" charset="0"/>
                <a:cs typeface="Calibri Light" panose="020F0302020204030204" pitchFamily="34" charset="0"/>
              </a:rPr>
              <a:t>¿El título sintetiza el tema del texto con claridad y precisión?</a:t>
            </a: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spcAft>
                <a:spcPts val="800"/>
              </a:spcAft>
              <a:buClr>
                <a:srgbClr val="EE6B3B"/>
              </a:buClr>
              <a:buFont typeface="Symbol" panose="05050102010706020507" pitchFamily="18" charset="2"/>
              <a:buChar char=""/>
            </a:pPr>
            <a:r>
              <a:rPr lang="es-ES" sz="3200" spc="10" dirty="0">
                <a:solidFill>
                  <a:srgbClr val="58595B"/>
                </a:solidFill>
                <a:effectLst/>
                <a:ea typeface="Calibri" panose="020F0502020204030204" pitchFamily="34" charset="0"/>
                <a:cs typeface="Calibri Light" panose="020F0302020204030204" pitchFamily="34" charset="0"/>
              </a:rPr>
              <a:t>¿Con qué intención el autor utiliza figuras literarias?</a:t>
            </a: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spcAft>
                <a:spcPts val="800"/>
              </a:spcAft>
              <a:buClr>
                <a:srgbClr val="EE6B3B"/>
              </a:buClr>
              <a:buFont typeface="Symbol" panose="05050102010706020507" pitchFamily="18" charset="2"/>
              <a:buChar char=""/>
            </a:pPr>
            <a:r>
              <a:rPr lang="es-ES" sz="3200" spc="10" dirty="0">
                <a:solidFill>
                  <a:srgbClr val="58595B"/>
                </a:solidFill>
                <a:effectLst/>
                <a:ea typeface="Calibri" panose="020F0502020204030204" pitchFamily="34" charset="0"/>
                <a:cs typeface="Calibri Light" panose="020F0302020204030204" pitchFamily="34" charset="0"/>
              </a:rPr>
              <a:t>¿Qué elementos evidencian el lenguaje fuerte y agresivo?</a:t>
            </a: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spcAft>
                <a:spcPts val="800"/>
              </a:spcAft>
              <a:buClr>
                <a:srgbClr val="EE6B3B"/>
              </a:buClr>
              <a:buFont typeface="Symbol" panose="05050102010706020507" pitchFamily="18" charset="2"/>
              <a:buChar char=""/>
            </a:pPr>
            <a:r>
              <a:rPr lang="es-ES" sz="3200" spc="10" dirty="0">
                <a:solidFill>
                  <a:srgbClr val="58595B"/>
                </a:solidFill>
                <a:effectLst/>
                <a:ea typeface="Calibri" panose="020F0502020204030204" pitchFamily="34" charset="0"/>
                <a:cs typeface="Calibri Light" panose="020F0302020204030204" pitchFamily="34" charset="0"/>
              </a:rPr>
              <a:t>¿Con qué propósito el autor niega el pasado?</a:t>
            </a: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spcAft>
                <a:spcPts val="800"/>
              </a:spcAft>
              <a:buClr>
                <a:srgbClr val="EE6B3B"/>
              </a:buClr>
              <a:buFont typeface="Symbol" panose="05050102010706020507" pitchFamily="18" charset="2"/>
              <a:buChar char=""/>
            </a:pPr>
            <a:r>
              <a:rPr lang="es-ES" sz="3200" spc="10" dirty="0">
                <a:solidFill>
                  <a:srgbClr val="58595B"/>
                </a:solidFill>
                <a:effectLst/>
                <a:ea typeface="Calibri" panose="020F0502020204030204" pitchFamily="34" charset="0"/>
                <a:cs typeface="Calibri Light" panose="020F0302020204030204" pitchFamily="34" charset="0"/>
              </a:rPr>
              <a:t>¿Podría afirmarse que la ideología del autor está plasmada tanto a nivel estructural como de ideas?</a:t>
            </a:r>
            <a:endParaRPr lang="es-CL" sz="3200" dirty="0">
              <a:solidFill>
                <a:srgbClr val="595959"/>
              </a:solidFill>
              <a:effectLst/>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403323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2B985-B1A4-48F3-978A-7DCF5DEFD35D}"/>
              </a:ext>
            </a:extLst>
          </p:cNvPr>
          <p:cNvSpPr>
            <a:spLocks noGrp="1"/>
          </p:cNvSpPr>
          <p:nvPr>
            <p:ph type="title"/>
          </p:nvPr>
        </p:nvSpPr>
        <p:spPr/>
        <p:txBody>
          <a:bodyPr/>
          <a:lstStyle/>
          <a:p>
            <a:r>
              <a:rPr lang="es-ES" dirty="0"/>
              <a:t>Práctica guiada</a:t>
            </a:r>
            <a:endParaRPr lang="es-CL" dirty="0"/>
          </a:p>
        </p:txBody>
      </p:sp>
      <p:sp>
        <p:nvSpPr>
          <p:cNvPr id="3" name="Rectangle 2">
            <a:extLst>
              <a:ext uri="{FF2B5EF4-FFF2-40B4-BE49-F238E27FC236}">
                <a16:creationId xmlns:a16="http://schemas.microsoft.com/office/drawing/2014/main" id="{B9A7CA0C-A84B-46D2-80A8-630053184C9C}"/>
              </a:ext>
            </a:extLst>
          </p:cNvPr>
          <p:cNvSpPr>
            <a:spLocks noChangeArrowheads="1"/>
          </p:cNvSpPr>
          <p:nvPr/>
        </p:nvSpPr>
        <p:spPr bwMode="auto">
          <a:xfrm>
            <a:off x="543697" y="3559731"/>
            <a:ext cx="18494119"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S" altLang="es-CL" sz="3200" b="0" i="0" u="none" strike="noStrike" cap="none" normalizeH="0" baseline="0" dirty="0">
                <a:ln>
                  <a:noFill/>
                </a:ln>
                <a:solidFill>
                  <a:srgbClr val="58595B"/>
                </a:solidFill>
                <a:effectLst/>
                <a:ea typeface="Calibri" panose="020F0502020204030204" pitchFamily="34" charset="0"/>
                <a:cs typeface="Calibri Light" panose="020F0302020204030204" pitchFamily="34" charset="0"/>
              </a:rPr>
              <a:t>Ahora, te proponemos exponer tu texto ante el curso o la comunidad escolar, ya sea a partir de una exposición presencial con recursos audiovisuales o bien grabándola como registro audiovisual de no más de 5 minutos. Para preparar tu presentación o video, es necesario seguir los siguientes pasos:</a:t>
            </a:r>
            <a:endParaRPr kumimoji="0" lang="es-CL" altLang="es-CL"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Diagrama 3">
            <a:extLst>
              <a:ext uri="{FF2B5EF4-FFF2-40B4-BE49-F238E27FC236}">
                <a16:creationId xmlns:a16="http://schemas.microsoft.com/office/drawing/2014/main" id="{D5BF8E44-F1A6-4B05-8388-F2FAE6A2EE08}"/>
              </a:ext>
            </a:extLst>
          </p:cNvPr>
          <p:cNvGraphicFramePr/>
          <p:nvPr>
            <p:extLst>
              <p:ext uri="{D42A27DB-BD31-4B8C-83A1-F6EECF244321}">
                <p14:modId xmlns:p14="http://schemas.microsoft.com/office/powerpoint/2010/main" val="1054226497"/>
              </p:ext>
            </p:extLst>
          </p:nvPr>
        </p:nvGraphicFramePr>
        <p:xfrm>
          <a:off x="4092017" y="6640052"/>
          <a:ext cx="11920066" cy="1990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a:extLst>
              <a:ext uri="{FF2B5EF4-FFF2-40B4-BE49-F238E27FC236}">
                <a16:creationId xmlns:a16="http://schemas.microsoft.com/office/drawing/2014/main" id="{63C7D732-0B05-4EF9-9EEF-0DD00E89AA6E}"/>
              </a:ext>
            </a:extLst>
          </p:cNvPr>
          <p:cNvSpPr>
            <a:spLocks noChangeArrowheads="1"/>
          </p:cNvSpPr>
          <p:nvPr/>
        </p:nvSpPr>
        <p:spPr bwMode="auto">
          <a:xfrm>
            <a:off x="543697" y="7645400"/>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333146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309C4-FD6E-42C4-BF64-2E5A30DFF49D}"/>
              </a:ext>
            </a:extLst>
          </p:cNvPr>
          <p:cNvSpPr>
            <a:spLocks noGrp="1"/>
          </p:cNvSpPr>
          <p:nvPr>
            <p:ph type="title"/>
          </p:nvPr>
        </p:nvSpPr>
        <p:spPr/>
        <p:txBody>
          <a:bodyPr/>
          <a:lstStyle/>
          <a:p>
            <a:r>
              <a:rPr lang="es-ES" dirty="0"/>
              <a:t>Preparar la presentación oral</a:t>
            </a:r>
            <a:endParaRPr lang="es-CL" dirty="0"/>
          </a:p>
        </p:txBody>
      </p:sp>
      <p:sp>
        <p:nvSpPr>
          <p:cNvPr id="4" name="CuadroTexto 3">
            <a:extLst>
              <a:ext uri="{FF2B5EF4-FFF2-40B4-BE49-F238E27FC236}">
                <a16:creationId xmlns:a16="http://schemas.microsoft.com/office/drawing/2014/main" id="{C0A787AD-4C71-42CF-8DF3-7D6ADFCA5F75}"/>
              </a:ext>
            </a:extLst>
          </p:cNvPr>
          <p:cNvSpPr txBox="1"/>
          <p:nvPr/>
        </p:nvSpPr>
        <p:spPr>
          <a:xfrm>
            <a:off x="638913" y="2998287"/>
            <a:ext cx="18826274" cy="6986528"/>
          </a:xfrm>
          <a:prstGeom prst="rect">
            <a:avLst/>
          </a:prstGeom>
          <a:noFill/>
        </p:spPr>
        <p:txBody>
          <a:bodyPr wrap="square">
            <a:spAutoFit/>
          </a:bodyPr>
          <a:lstStyle/>
          <a:p>
            <a:r>
              <a:rPr lang="es-ES" sz="3200" b="1" dirty="0">
                <a:solidFill>
                  <a:srgbClr val="EE6B3B"/>
                </a:solidFill>
              </a:rPr>
              <a:t>PLANIFICAR</a:t>
            </a:r>
          </a:p>
          <a:p>
            <a:r>
              <a:rPr lang="es-ES" sz="3200" dirty="0">
                <a:solidFill>
                  <a:srgbClr val="4D4D4D"/>
                </a:solidFill>
              </a:rPr>
              <a:t>Antes de comenzar a diseñar tu presentación en PowerPoint u otro material de apoyo, es fundamental comprender la situación en la que se desarrolla la presentación. Revisa algunas preguntas útiles:</a:t>
            </a:r>
          </a:p>
          <a:p>
            <a:endParaRPr lang="es-ES" sz="3200" dirty="0">
              <a:solidFill>
                <a:srgbClr val="4D4D4D"/>
              </a:solidFill>
            </a:endParaRPr>
          </a:p>
          <a:p>
            <a:pPr marL="457200" indent="-457200">
              <a:buClr>
                <a:srgbClr val="EE6B3B"/>
              </a:buClr>
              <a:buFont typeface="Arial" panose="020B0604020202020204" pitchFamily="34" charset="0"/>
              <a:buChar char="•"/>
            </a:pPr>
            <a:r>
              <a:rPr lang="es-ES" sz="3200" b="1" dirty="0">
                <a:solidFill>
                  <a:srgbClr val="4D4D4D"/>
                </a:solidFill>
              </a:rPr>
              <a:t>¿Cuál es el propósito de la presentación? </a:t>
            </a:r>
            <a:r>
              <a:rPr lang="es-ES" sz="3200" dirty="0">
                <a:solidFill>
                  <a:srgbClr val="4D4D4D"/>
                </a:solidFill>
              </a:rPr>
              <a:t>El propósito funciona como una guía para preparar mejor la presentación. </a:t>
            </a:r>
          </a:p>
          <a:p>
            <a:pPr marL="457200" indent="-457200">
              <a:buClr>
                <a:srgbClr val="EE6B3B"/>
              </a:buClr>
              <a:buFont typeface="Arial" panose="020B0604020202020204" pitchFamily="34" charset="0"/>
              <a:buChar char="•"/>
            </a:pPr>
            <a:r>
              <a:rPr lang="es-ES" sz="3200" b="1" dirty="0">
                <a:solidFill>
                  <a:srgbClr val="4D4D4D"/>
                </a:solidFill>
              </a:rPr>
              <a:t>¿Qué espera la audiencia? </a:t>
            </a:r>
            <a:r>
              <a:rPr lang="es-ES" sz="3200" dirty="0">
                <a:solidFill>
                  <a:srgbClr val="4D4D4D"/>
                </a:solidFill>
              </a:rPr>
              <a:t>Probablemente tendrás dos perfiles en tu audiencia: el docente y los estudiantes. Adapta tu presentación para ambos grupos: explica los conceptos con los que tus compañeros podrían no estar familiarizados y aquello que los docentes valoran, ya sea la precisión conceptual o la capacidad crítica.</a:t>
            </a:r>
          </a:p>
          <a:p>
            <a:pPr marL="457200" indent="-457200">
              <a:buClr>
                <a:srgbClr val="EE6B3B"/>
              </a:buClr>
              <a:buFont typeface="Arial" panose="020B0604020202020204" pitchFamily="34" charset="0"/>
              <a:buChar char="•"/>
            </a:pPr>
            <a:r>
              <a:rPr lang="es-ES" sz="3200" b="1" dirty="0">
                <a:solidFill>
                  <a:srgbClr val="4D4D4D"/>
                </a:solidFill>
              </a:rPr>
              <a:t>¿Qué resistencias podría tener tu audiencia? </a:t>
            </a:r>
            <a:r>
              <a:rPr lang="es-ES" sz="3200" dirty="0">
                <a:solidFill>
                  <a:srgbClr val="4D4D4D"/>
                </a:solidFill>
              </a:rPr>
              <a:t>Adelantar las resistencias o cuestionamientos te permitirá prepararte para las preguntas complicadas. Así, puedes preparar de antemano una posible respuesta o justificación.</a:t>
            </a:r>
          </a:p>
          <a:p>
            <a:pPr marL="457200" indent="-457200">
              <a:buClr>
                <a:srgbClr val="EE6B3B"/>
              </a:buClr>
              <a:buFont typeface="Arial" panose="020B0604020202020204" pitchFamily="34" charset="0"/>
              <a:buChar char="•"/>
            </a:pPr>
            <a:r>
              <a:rPr lang="es-ES" sz="3200" b="1" dirty="0">
                <a:solidFill>
                  <a:srgbClr val="4D4D4D"/>
                </a:solidFill>
              </a:rPr>
              <a:t>¿Qué sabes sobre el tema?</a:t>
            </a:r>
            <a:r>
              <a:rPr lang="es-ES" sz="3200" dirty="0">
                <a:solidFill>
                  <a:srgbClr val="4D4D4D"/>
                </a:solidFill>
              </a:rPr>
              <a:t> Siempre que presentamos sobre un tema es fundamental identificar qué sabemos y qué necesitamos saber sobre ese tema. </a:t>
            </a:r>
          </a:p>
        </p:txBody>
      </p:sp>
    </p:spTree>
    <p:extLst>
      <p:ext uri="{BB962C8B-B14F-4D97-AF65-F5344CB8AC3E}">
        <p14:creationId xmlns:p14="http://schemas.microsoft.com/office/powerpoint/2010/main" val="261256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309C4-FD6E-42C4-BF64-2E5A30DFF49D}"/>
              </a:ext>
            </a:extLst>
          </p:cNvPr>
          <p:cNvSpPr>
            <a:spLocks noGrp="1"/>
          </p:cNvSpPr>
          <p:nvPr>
            <p:ph type="title"/>
          </p:nvPr>
        </p:nvSpPr>
        <p:spPr/>
        <p:txBody>
          <a:bodyPr/>
          <a:lstStyle/>
          <a:p>
            <a:r>
              <a:rPr lang="es-ES" dirty="0"/>
              <a:t>Preparar la presentación oral</a:t>
            </a:r>
            <a:endParaRPr lang="es-CL" dirty="0"/>
          </a:p>
        </p:txBody>
      </p:sp>
      <p:sp>
        <p:nvSpPr>
          <p:cNvPr id="4" name="CuadroTexto 3">
            <a:extLst>
              <a:ext uri="{FF2B5EF4-FFF2-40B4-BE49-F238E27FC236}">
                <a16:creationId xmlns:a16="http://schemas.microsoft.com/office/drawing/2014/main" id="{3681C117-0F8D-4DE1-A641-75CB390693D9}"/>
              </a:ext>
            </a:extLst>
          </p:cNvPr>
          <p:cNvSpPr txBox="1"/>
          <p:nvPr/>
        </p:nvSpPr>
        <p:spPr>
          <a:xfrm>
            <a:off x="807135" y="3211493"/>
            <a:ext cx="18494119" cy="6950814"/>
          </a:xfrm>
          <a:prstGeom prst="rect">
            <a:avLst/>
          </a:prstGeom>
          <a:noFill/>
        </p:spPr>
        <p:txBody>
          <a:bodyPr wrap="square">
            <a:spAutoFit/>
          </a:bodyPr>
          <a:lstStyle/>
          <a:p>
            <a:r>
              <a:rPr lang="es-ES" sz="3200" b="1" dirty="0">
                <a:solidFill>
                  <a:srgbClr val="EE6B3B"/>
                </a:solidFill>
              </a:rPr>
              <a:t>PLANIFICAR</a:t>
            </a:r>
            <a:endParaRPr lang="es-ES" sz="3200" dirty="0"/>
          </a:p>
          <a:p>
            <a:r>
              <a:rPr lang="es-ES" sz="3200" b="1" dirty="0">
                <a:solidFill>
                  <a:srgbClr val="4D4D4D"/>
                </a:solidFill>
              </a:rPr>
              <a:t>Hacer un esquema</a:t>
            </a:r>
          </a:p>
          <a:p>
            <a:r>
              <a:rPr lang="es-ES" sz="3200" dirty="0">
                <a:solidFill>
                  <a:srgbClr val="4D4D4D"/>
                </a:solidFill>
              </a:rPr>
              <a:t>Hacer un esquema de las principales ideas que abordarás es una buena manera de prepararla y definir los puntos que incluirás. Para ello, necesitarás tener claro cuál será la estructura general de la presentación. Puedes considerar un inicio, un cuerpo y un cierre, pero, ¿qué incluirás exactamente en cada una de estas secciones?</a:t>
            </a:r>
          </a:p>
          <a:p>
            <a:pPr marL="457200" indent="-457200">
              <a:buClr>
                <a:srgbClr val="EE6B3B"/>
              </a:buClr>
              <a:buFont typeface="Arial" panose="020B0604020202020204" pitchFamily="34" charset="0"/>
              <a:buChar char="•"/>
            </a:pPr>
            <a:r>
              <a:rPr lang="es-ES" sz="3200" b="1" dirty="0">
                <a:solidFill>
                  <a:srgbClr val="4D4D4D"/>
                </a:solidFill>
              </a:rPr>
              <a:t>Considera un inicio para tu presentación</a:t>
            </a:r>
            <a:r>
              <a:rPr lang="es-ES" sz="3200" dirty="0">
                <a:solidFill>
                  <a:srgbClr val="4D4D4D"/>
                </a:solidFill>
              </a:rPr>
              <a:t>. Introduce el tema con algo atractivo que capte la atención de la audiencia. </a:t>
            </a:r>
          </a:p>
          <a:p>
            <a:pPr marL="457200" indent="-457200">
              <a:buClr>
                <a:srgbClr val="EE6B3B"/>
              </a:buClr>
              <a:buFont typeface="Arial" panose="020B0604020202020204" pitchFamily="34" charset="0"/>
              <a:buChar char="•"/>
            </a:pPr>
            <a:r>
              <a:rPr lang="es-ES" sz="3200" b="1" dirty="0">
                <a:solidFill>
                  <a:srgbClr val="4D4D4D"/>
                </a:solidFill>
              </a:rPr>
              <a:t>Define los puntos del cuerpo de tu presentación</a:t>
            </a:r>
            <a:r>
              <a:rPr lang="es-ES" sz="3200" dirty="0">
                <a:solidFill>
                  <a:srgbClr val="4D4D4D"/>
                </a:solidFill>
              </a:rPr>
              <a:t>. Ten claro también qué puntos (y cuántos) vas a incorporar en el cuerpo de la presentación. Sobre todo si tienes poco tiempo, es preferible incluir menos puntos y profundizar en ellos que intentar abarcar demasiado.</a:t>
            </a:r>
          </a:p>
          <a:p>
            <a:pPr marL="457200" indent="-457200">
              <a:buClr>
                <a:srgbClr val="EE6B3B"/>
              </a:buClr>
              <a:buFont typeface="Arial" panose="020B0604020202020204" pitchFamily="34" charset="0"/>
              <a:buChar char="•"/>
            </a:pPr>
            <a:r>
              <a:rPr lang="es-ES" sz="3200" b="1" dirty="0">
                <a:solidFill>
                  <a:srgbClr val="4D4D4D"/>
                </a:solidFill>
              </a:rPr>
              <a:t>Considera un cierre para la presentación</a:t>
            </a:r>
            <a:r>
              <a:rPr lang="es-ES" sz="3200" dirty="0">
                <a:solidFill>
                  <a:srgbClr val="4D4D4D"/>
                </a:solidFill>
              </a:rPr>
              <a:t>. Diseña una conclusión poderosa para incluir en el cierre. También puedes hacer alguna proyección, es decir, puedes conectar tu tema o problema con un escenario futuro.</a:t>
            </a:r>
          </a:p>
          <a:p>
            <a:endParaRPr lang="es-ES" dirty="0">
              <a:solidFill>
                <a:srgbClr val="4D4D4D"/>
              </a:solidFill>
            </a:endParaRPr>
          </a:p>
        </p:txBody>
      </p:sp>
    </p:spTree>
    <p:extLst>
      <p:ext uri="{BB962C8B-B14F-4D97-AF65-F5344CB8AC3E}">
        <p14:creationId xmlns:p14="http://schemas.microsoft.com/office/powerpoint/2010/main" val="97422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309C4-FD6E-42C4-BF64-2E5A30DFF49D}"/>
              </a:ext>
            </a:extLst>
          </p:cNvPr>
          <p:cNvSpPr>
            <a:spLocks noGrp="1"/>
          </p:cNvSpPr>
          <p:nvPr>
            <p:ph type="title"/>
          </p:nvPr>
        </p:nvSpPr>
        <p:spPr/>
        <p:txBody>
          <a:bodyPr/>
          <a:lstStyle/>
          <a:p>
            <a:r>
              <a:rPr lang="es-ES" dirty="0"/>
              <a:t>Preparar la presentación oral</a:t>
            </a:r>
            <a:endParaRPr lang="es-CL" dirty="0"/>
          </a:p>
        </p:txBody>
      </p:sp>
      <p:sp>
        <p:nvSpPr>
          <p:cNvPr id="4" name="CuadroTexto 3">
            <a:extLst>
              <a:ext uri="{FF2B5EF4-FFF2-40B4-BE49-F238E27FC236}">
                <a16:creationId xmlns:a16="http://schemas.microsoft.com/office/drawing/2014/main" id="{303DD859-00DD-48F6-92D0-7905EBB60F2A}"/>
              </a:ext>
            </a:extLst>
          </p:cNvPr>
          <p:cNvSpPr txBox="1"/>
          <p:nvPr/>
        </p:nvSpPr>
        <p:spPr>
          <a:xfrm>
            <a:off x="1828799" y="3550595"/>
            <a:ext cx="16310919" cy="6422656"/>
          </a:xfrm>
          <a:prstGeom prst="rect">
            <a:avLst/>
          </a:prstGeom>
          <a:noFill/>
        </p:spPr>
        <p:txBody>
          <a:bodyPr wrap="square">
            <a:spAutoFit/>
          </a:bodyPr>
          <a:lstStyle/>
          <a:p>
            <a:r>
              <a:rPr lang="es-ES" b="1" dirty="0">
                <a:solidFill>
                  <a:srgbClr val="EE6B3B"/>
                </a:solidFill>
              </a:rPr>
              <a:t>PLANIFICAR</a:t>
            </a:r>
          </a:p>
          <a:p>
            <a:endParaRPr lang="es-ES" sz="3200" b="1" dirty="0">
              <a:solidFill>
                <a:srgbClr val="4D4D4D"/>
              </a:solidFill>
            </a:endParaRPr>
          </a:p>
          <a:p>
            <a:r>
              <a:rPr lang="es-ES" sz="3200" b="1" dirty="0">
                <a:solidFill>
                  <a:srgbClr val="4D4D4D"/>
                </a:solidFill>
              </a:rPr>
              <a:t>Conversar con pares</a:t>
            </a:r>
          </a:p>
          <a:p>
            <a:endParaRPr lang="es-ES" sz="3200" b="1" dirty="0">
              <a:solidFill>
                <a:srgbClr val="4D4D4D"/>
              </a:solidFill>
            </a:endParaRPr>
          </a:p>
          <a:p>
            <a:r>
              <a:rPr lang="es-ES" sz="3200" dirty="0">
                <a:solidFill>
                  <a:srgbClr val="4D4D4D"/>
                </a:solidFill>
              </a:rPr>
              <a:t>Hablar con pares sobre el tema que motiva la presentación es un buen ejercicio para practicar tu capacidad de expresarte claramente respecto de esa temática.</a:t>
            </a:r>
          </a:p>
          <a:p>
            <a:pPr marL="457200" indent="-457200">
              <a:buClr>
                <a:srgbClr val="EE6B3B"/>
              </a:buClr>
              <a:buFont typeface="Arial" panose="020B0604020202020204" pitchFamily="34" charset="0"/>
              <a:buChar char="•"/>
            </a:pPr>
            <a:r>
              <a:rPr lang="es-ES" sz="3200" dirty="0">
                <a:solidFill>
                  <a:srgbClr val="4D4D4D"/>
                </a:solidFill>
              </a:rPr>
              <a:t>Busca instancias para conversar con algún compañero o compañera sobre el tema que motiva la presentación.</a:t>
            </a:r>
          </a:p>
          <a:p>
            <a:pPr marL="457200" indent="-457200">
              <a:buClr>
                <a:srgbClr val="EE6B3B"/>
              </a:buClr>
              <a:buFont typeface="Arial" panose="020B0604020202020204" pitchFamily="34" charset="0"/>
              <a:buChar char="•"/>
            </a:pPr>
            <a:r>
              <a:rPr lang="es-ES" sz="3200" dirty="0">
                <a:solidFill>
                  <a:srgbClr val="4D4D4D"/>
                </a:solidFill>
              </a:rPr>
              <a:t>Cuéntale en qué estás pensando, qué ideas te interesa desarrollar y cuál es el razonamiento que piensas seguir en tu presentación oral.</a:t>
            </a:r>
          </a:p>
          <a:p>
            <a:pPr marL="457200" indent="-457200">
              <a:buClr>
                <a:srgbClr val="EE6B3B"/>
              </a:buClr>
              <a:buFont typeface="Arial" panose="020B0604020202020204" pitchFamily="34" charset="0"/>
              <a:buChar char="•"/>
            </a:pPr>
            <a:r>
              <a:rPr lang="es-ES" sz="3200" dirty="0">
                <a:solidFill>
                  <a:srgbClr val="4D4D4D"/>
                </a:solidFill>
              </a:rPr>
              <a:t>Pídele a tu compañera o compañero que te haga preguntas sobre los aspectos que no estés explicando claramente o que requieran de mayor profundización.</a:t>
            </a:r>
          </a:p>
          <a:p>
            <a:endParaRPr lang="es-CL" dirty="0"/>
          </a:p>
        </p:txBody>
      </p:sp>
    </p:spTree>
    <p:extLst>
      <p:ext uri="{BB962C8B-B14F-4D97-AF65-F5344CB8AC3E}">
        <p14:creationId xmlns:p14="http://schemas.microsoft.com/office/powerpoint/2010/main" val="181539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A9738-BF06-43BD-9C48-09522C4549EC}"/>
              </a:ext>
            </a:extLst>
          </p:cNvPr>
          <p:cNvSpPr>
            <a:spLocks noGrp="1"/>
          </p:cNvSpPr>
          <p:nvPr>
            <p:ph type="title"/>
          </p:nvPr>
        </p:nvSpPr>
        <p:spPr/>
        <p:txBody>
          <a:bodyPr/>
          <a:lstStyle/>
          <a:p>
            <a:r>
              <a:rPr lang="es-ES" dirty="0"/>
              <a:t>Preparar la presentación oral</a:t>
            </a:r>
            <a:endParaRPr lang="es-CL" dirty="0"/>
          </a:p>
        </p:txBody>
      </p:sp>
      <p:sp>
        <p:nvSpPr>
          <p:cNvPr id="4" name="CuadroTexto 3">
            <a:extLst>
              <a:ext uri="{FF2B5EF4-FFF2-40B4-BE49-F238E27FC236}">
                <a16:creationId xmlns:a16="http://schemas.microsoft.com/office/drawing/2014/main" id="{90A06657-68F7-4406-9FD6-C30C6BB5F53D}"/>
              </a:ext>
            </a:extLst>
          </p:cNvPr>
          <p:cNvSpPr txBox="1"/>
          <p:nvPr/>
        </p:nvSpPr>
        <p:spPr>
          <a:xfrm>
            <a:off x="2586508" y="4581675"/>
            <a:ext cx="15602639" cy="2975558"/>
          </a:xfrm>
          <a:prstGeom prst="rect">
            <a:avLst/>
          </a:prstGeom>
          <a:noFill/>
        </p:spPr>
        <p:txBody>
          <a:bodyPr wrap="square">
            <a:spAutoFit/>
          </a:bodyPr>
          <a:lstStyle/>
          <a:p>
            <a:r>
              <a:rPr lang="es-CL" sz="3200" b="1" dirty="0">
                <a:solidFill>
                  <a:srgbClr val="EE6B3B"/>
                </a:solidFill>
              </a:rPr>
              <a:t>DISEÑAR</a:t>
            </a:r>
          </a:p>
          <a:p>
            <a:r>
              <a:rPr lang="es-ES" sz="3200" b="1" dirty="0">
                <a:solidFill>
                  <a:srgbClr val="4D4D4D"/>
                </a:solidFill>
              </a:rPr>
              <a:t>Organizar la información en el material de apoyo</a:t>
            </a:r>
          </a:p>
          <a:p>
            <a:r>
              <a:rPr lang="es-ES" sz="3200" dirty="0">
                <a:solidFill>
                  <a:srgbClr val="4D4D4D"/>
                </a:solidFill>
              </a:rPr>
              <a:t>En las presentaciones por lo general utilizarás un material de apoyo como </a:t>
            </a:r>
            <a:r>
              <a:rPr lang="es-ES" sz="3200" dirty="0" err="1">
                <a:solidFill>
                  <a:srgbClr val="4D4D4D"/>
                </a:solidFill>
              </a:rPr>
              <a:t>Power</a:t>
            </a:r>
            <a:r>
              <a:rPr lang="es-ES" sz="3200" dirty="0">
                <a:solidFill>
                  <a:srgbClr val="4D4D4D"/>
                </a:solidFill>
              </a:rPr>
              <a:t> Point o Prezi. Si ya has planificado la estructura, ¿cómo la distribuirás a lo largo de las diapositivas?</a:t>
            </a:r>
          </a:p>
          <a:p>
            <a:endParaRPr lang="es-CL" dirty="0"/>
          </a:p>
          <a:p>
            <a:endParaRPr lang="es-CL" dirty="0"/>
          </a:p>
        </p:txBody>
      </p:sp>
    </p:spTree>
    <p:extLst>
      <p:ext uri="{BB962C8B-B14F-4D97-AF65-F5344CB8AC3E}">
        <p14:creationId xmlns:p14="http://schemas.microsoft.com/office/powerpoint/2010/main" val="187507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65053-B1B5-48AF-ACA1-8E7C11640D5E}"/>
              </a:ext>
            </a:extLst>
          </p:cNvPr>
          <p:cNvSpPr>
            <a:spLocks noGrp="1"/>
          </p:cNvSpPr>
          <p:nvPr>
            <p:ph type="title"/>
          </p:nvPr>
        </p:nvSpPr>
        <p:spPr/>
        <p:txBody>
          <a:bodyPr/>
          <a:lstStyle/>
          <a:p>
            <a:r>
              <a:rPr lang="es-ES" dirty="0"/>
              <a:t>Preparar la presentación oral</a:t>
            </a:r>
            <a:endParaRPr lang="es-CL" dirty="0"/>
          </a:p>
        </p:txBody>
      </p:sp>
      <p:sp>
        <p:nvSpPr>
          <p:cNvPr id="4" name="CuadroTexto 3">
            <a:extLst>
              <a:ext uri="{FF2B5EF4-FFF2-40B4-BE49-F238E27FC236}">
                <a16:creationId xmlns:a16="http://schemas.microsoft.com/office/drawing/2014/main" id="{1D8ACF4A-F6A3-425B-AF91-945F6185C047}"/>
              </a:ext>
            </a:extLst>
          </p:cNvPr>
          <p:cNvSpPr txBox="1"/>
          <p:nvPr/>
        </p:nvSpPr>
        <p:spPr>
          <a:xfrm>
            <a:off x="1746249" y="3833593"/>
            <a:ext cx="18141780" cy="5509200"/>
          </a:xfrm>
          <a:prstGeom prst="rect">
            <a:avLst/>
          </a:prstGeom>
          <a:solidFill>
            <a:schemeClr val="bg1"/>
          </a:solidFill>
        </p:spPr>
        <p:txBody>
          <a:bodyPr wrap="square">
            <a:spAutoFit/>
          </a:bodyPr>
          <a:lstStyle/>
          <a:p>
            <a:r>
              <a:rPr lang="es-ES" sz="3200" b="1" dirty="0">
                <a:solidFill>
                  <a:srgbClr val="EE6B3B"/>
                </a:solidFill>
              </a:rPr>
              <a:t>DISEÑAR</a:t>
            </a:r>
          </a:p>
          <a:p>
            <a:r>
              <a:rPr lang="es-ES" sz="3200" b="1" dirty="0">
                <a:solidFill>
                  <a:srgbClr val="4D4D4D"/>
                </a:solidFill>
              </a:rPr>
              <a:t>Diseñar diapositivas claras</a:t>
            </a:r>
          </a:p>
          <a:p>
            <a:r>
              <a:rPr lang="es-ES" sz="3200" dirty="0">
                <a:solidFill>
                  <a:srgbClr val="4D4D4D"/>
                </a:solidFill>
              </a:rPr>
              <a:t>Hay algunos principios generales que puedes considerar a la hora de diseñar diapositivas:</a:t>
            </a:r>
          </a:p>
          <a:p>
            <a:endParaRPr lang="es-ES" sz="3200" dirty="0">
              <a:solidFill>
                <a:srgbClr val="4D4D4D"/>
              </a:solidFill>
            </a:endParaRPr>
          </a:p>
          <a:p>
            <a:pPr marL="457200" indent="-457200">
              <a:buClr>
                <a:srgbClr val="EE6B3B"/>
              </a:buClr>
              <a:buFont typeface="Arial" panose="020B0604020202020204" pitchFamily="34" charset="0"/>
              <a:buChar char="•"/>
            </a:pPr>
            <a:r>
              <a:rPr lang="es-ES" sz="3200" dirty="0">
                <a:solidFill>
                  <a:srgbClr val="4D4D4D"/>
                </a:solidFill>
              </a:rPr>
              <a:t>Utiliza el espacio de manera equilibrada. </a:t>
            </a:r>
          </a:p>
          <a:p>
            <a:pPr marL="457200" indent="-457200">
              <a:buClr>
                <a:srgbClr val="EE6B3B"/>
              </a:buClr>
              <a:buFont typeface="Arial" panose="020B0604020202020204" pitchFamily="34" charset="0"/>
              <a:buChar char="•"/>
            </a:pPr>
            <a:r>
              <a:rPr lang="es-ES" sz="3200" dirty="0">
                <a:solidFill>
                  <a:srgbClr val="4D4D4D"/>
                </a:solidFill>
              </a:rPr>
              <a:t>Prefiere frases cortas. </a:t>
            </a:r>
          </a:p>
          <a:p>
            <a:pPr marL="457200" indent="-457200">
              <a:buClr>
                <a:srgbClr val="EE6B3B"/>
              </a:buClr>
              <a:buFont typeface="Arial" panose="020B0604020202020204" pitchFamily="34" charset="0"/>
              <a:buChar char="•"/>
            </a:pPr>
            <a:r>
              <a:rPr lang="es-ES" sz="3200" dirty="0">
                <a:solidFill>
                  <a:srgbClr val="4D4D4D"/>
                </a:solidFill>
              </a:rPr>
              <a:t>Distribuye el texto en viñetas. </a:t>
            </a:r>
          </a:p>
          <a:p>
            <a:pPr marL="457200" indent="-457200">
              <a:buClr>
                <a:srgbClr val="EE6B3B"/>
              </a:buClr>
              <a:buFont typeface="Arial" panose="020B0604020202020204" pitchFamily="34" charset="0"/>
              <a:buChar char="•"/>
            </a:pPr>
            <a:r>
              <a:rPr lang="es-ES" sz="3200" dirty="0">
                <a:solidFill>
                  <a:srgbClr val="4D4D4D"/>
                </a:solidFill>
              </a:rPr>
              <a:t>Elige un tamaño de letra legible. </a:t>
            </a:r>
          </a:p>
          <a:p>
            <a:pPr marL="457200" indent="-457200">
              <a:buClr>
                <a:srgbClr val="EE6B3B"/>
              </a:buClr>
              <a:buFont typeface="Arial" panose="020B0604020202020204" pitchFamily="34" charset="0"/>
              <a:buChar char="•"/>
            </a:pPr>
            <a:r>
              <a:rPr lang="es-ES" sz="3200" dirty="0">
                <a:solidFill>
                  <a:srgbClr val="4D4D4D"/>
                </a:solidFill>
              </a:rPr>
              <a:t>Utiliza buenos contrastes de color.</a:t>
            </a:r>
          </a:p>
          <a:p>
            <a:pPr marL="457200" indent="-457200">
              <a:buClr>
                <a:srgbClr val="EE6B3B"/>
              </a:buClr>
              <a:buFont typeface="Arial" panose="020B0604020202020204" pitchFamily="34" charset="0"/>
              <a:buChar char="•"/>
            </a:pPr>
            <a:r>
              <a:rPr lang="es-ES" sz="3200" dirty="0">
                <a:solidFill>
                  <a:srgbClr val="4D4D4D"/>
                </a:solidFill>
              </a:rPr>
              <a:t>Incluye gráficos, imágenes o figuras. </a:t>
            </a:r>
          </a:p>
          <a:p>
            <a:pPr marL="457200" indent="-457200">
              <a:buClr>
                <a:srgbClr val="EE6B3B"/>
              </a:buClr>
              <a:buFont typeface="Arial" panose="020B0604020202020204" pitchFamily="34" charset="0"/>
              <a:buChar char="•"/>
            </a:pPr>
            <a:r>
              <a:rPr lang="es-ES" sz="3200" dirty="0">
                <a:solidFill>
                  <a:srgbClr val="4D4D4D"/>
                </a:solidFill>
              </a:rPr>
              <a:t>Utiliza letras sobrias y legibles. </a:t>
            </a:r>
            <a:endParaRPr lang="es-CL" sz="3200" dirty="0">
              <a:solidFill>
                <a:srgbClr val="4D4D4D"/>
              </a:solidFill>
            </a:endParaRPr>
          </a:p>
        </p:txBody>
      </p:sp>
    </p:spTree>
    <p:extLst>
      <p:ext uri="{BB962C8B-B14F-4D97-AF65-F5344CB8AC3E}">
        <p14:creationId xmlns:p14="http://schemas.microsoft.com/office/powerpoint/2010/main" val="161483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D945F-23E0-4131-BE2B-06C4283F9807}"/>
              </a:ext>
            </a:extLst>
          </p:cNvPr>
          <p:cNvSpPr>
            <a:spLocks noGrp="1"/>
          </p:cNvSpPr>
          <p:nvPr>
            <p:ph type="title"/>
          </p:nvPr>
        </p:nvSpPr>
        <p:spPr/>
        <p:txBody>
          <a:bodyPr/>
          <a:lstStyle/>
          <a:p>
            <a:r>
              <a:rPr lang="es-ES" dirty="0"/>
              <a:t>El manifiesto literario</a:t>
            </a:r>
            <a:endParaRPr lang="es-CL" dirty="0"/>
          </a:p>
        </p:txBody>
      </p:sp>
      <p:sp>
        <p:nvSpPr>
          <p:cNvPr id="4" name="CuadroTexto 3">
            <a:extLst>
              <a:ext uri="{FF2B5EF4-FFF2-40B4-BE49-F238E27FC236}">
                <a16:creationId xmlns:a16="http://schemas.microsoft.com/office/drawing/2014/main" id="{229565C7-C192-4173-BA62-530F929B8A54}"/>
              </a:ext>
            </a:extLst>
          </p:cNvPr>
          <p:cNvSpPr txBox="1"/>
          <p:nvPr/>
        </p:nvSpPr>
        <p:spPr>
          <a:xfrm>
            <a:off x="398584" y="4060218"/>
            <a:ext cx="12637477" cy="6001643"/>
          </a:xfrm>
          <a:prstGeom prst="rect">
            <a:avLst/>
          </a:prstGeom>
          <a:noFill/>
        </p:spPr>
        <p:txBody>
          <a:bodyPr wrap="square">
            <a:spAutoFit/>
          </a:bodyPr>
          <a:lstStyle/>
          <a:p>
            <a:pPr marL="457200" indent="-457200">
              <a:buClr>
                <a:srgbClr val="EE6B3B"/>
              </a:buClr>
              <a:buFont typeface="Arial" panose="020B0604020202020204" pitchFamily="34" charset="0"/>
              <a:buChar char="•"/>
            </a:pPr>
            <a:r>
              <a:rPr lang="es-ES" sz="3200" dirty="0">
                <a:solidFill>
                  <a:srgbClr val="58595B"/>
                </a:solidFill>
              </a:rPr>
              <a:t>La Fuente (1917) es una obra atribuida a Marcel Duchamp.</a:t>
            </a:r>
          </a:p>
          <a:p>
            <a:pPr marL="457200" indent="-457200">
              <a:buClr>
                <a:srgbClr val="EE6B3B"/>
              </a:buClr>
              <a:buFont typeface="Arial" panose="020B0604020202020204" pitchFamily="34" charset="0"/>
              <a:buChar char="•"/>
            </a:pPr>
            <a:endParaRPr lang="es-ES" sz="3200" dirty="0">
              <a:solidFill>
                <a:srgbClr val="58595B"/>
              </a:solidFill>
            </a:endParaRPr>
          </a:p>
          <a:p>
            <a:pPr marL="457200" indent="-457200">
              <a:buClr>
                <a:srgbClr val="EE6B3B"/>
              </a:buClr>
              <a:buFont typeface="Arial" panose="020B0604020202020204" pitchFamily="34" charset="0"/>
              <a:buChar char="•"/>
            </a:pPr>
            <a:r>
              <a:rPr lang="es-ES" sz="3200" dirty="0">
                <a:solidFill>
                  <a:srgbClr val="58595B"/>
                </a:solidFill>
              </a:rPr>
              <a:t>Es una pieza denominada </a:t>
            </a:r>
            <a:r>
              <a:rPr lang="es-ES" sz="3200" i="1" dirty="0" err="1">
                <a:solidFill>
                  <a:srgbClr val="58595B"/>
                </a:solidFill>
              </a:rPr>
              <a:t>readymade</a:t>
            </a:r>
            <a:r>
              <a:rPr lang="es-ES" sz="3200" dirty="0">
                <a:solidFill>
                  <a:srgbClr val="58595B"/>
                </a:solidFill>
              </a:rPr>
              <a:t>, (también “objeto encontrado”), es decir, el arte realizado mediante el uso de objetos ya existentes que normalmente no se consideran artísticos. </a:t>
            </a:r>
          </a:p>
          <a:p>
            <a:pPr marL="457200" indent="-457200">
              <a:buClr>
                <a:srgbClr val="EE6B3B"/>
              </a:buClr>
              <a:buFont typeface="Arial" panose="020B0604020202020204" pitchFamily="34" charset="0"/>
              <a:buChar char="•"/>
            </a:pPr>
            <a:endParaRPr lang="es-ES" sz="3200" dirty="0">
              <a:solidFill>
                <a:srgbClr val="58595B"/>
              </a:solidFill>
            </a:endParaRPr>
          </a:p>
          <a:p>
            <a:pPr marL="457200" indent="-457200">
              <a:buClr>
                <a:srgbClr val="EE6B3B"/>
              </a:buClr>
              <a:buFont typeface="Arial" panose="020B0604020202020204" pitchFamily="34" charset="0"/>
              <a:buChar char="•"/>
            </a:pPr>
            <a:r>
              <a:rPr lang="es-ES" sz="3200" dirty="0">
                <a:solidFill>
                  <a:srgbClr val="58595B"/>
                </a:solidFill>
              </a:rPr>
              <a:t>Con esta obra, se inició una </a:t>
            </a:r>
            <a:r>
              <a:rPr lang="es-ES" sz="3200" dirty="0">
                <a:solidFill>
                  <a:srgbClr val="4D4D4D"/>
                </a:solidFill>
              </a:rPr>
              <a:t>auténtica</a:t>
            </a:r>
            <a:r>
              <a:rPr lang="es-ES" sz="3200" dirty="0">
                <a:solidFill>
                  <a:srgbClr val="58595B"/>
                </a:solidFill>
              </a:rPr>
              <a:t> revolución en el mundo del arte (introduciendo el vanguardismo) al demostrar que cualquier objeto mundano podía considerarse una obra de arte con tal de que el artista lo quitara de su contexto original (en este caso, un baño) y lo situara en un nuevo contexto adecuado -una galería o un museo- y la declarara como tal.</a:t>
            </a:r>
            <a:endParaRPr lang="es-ES" dirty="0">
              <a:solidFill>
                <a:srgbClr val="58595B"/>
              </a:solidFill>
            </a:endParaRPr>
          </a:p>
        </p:txBody>
      </p:sp>
      <p:pic>
        <p:nvPicPr>
          <p:cNvPr id="1026" name="Picture 2">
            <a:extLst>
              <a:ext uri="{FF2B5EF4-FFF2-40B4-BE49-F238E27FC236}">
                <a16:creationId xmlns:a16="http://schemas.microsoft.com/office/drawing/2014/main" id="{CC032D3E-96D5-4429-9B4C-A2279A473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5660" y="4545389"/>
            <a:ext cx="3842526" cy="404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73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E35BE-E10B-4947-942B-30B1647E0BD2}"/>
              </a:ext>
            </a:extLst>
          </p:cNvPr>
          <p:cNvSpPr>
            <a:spLocks noGrp="1"/>
          </p:cNvSpPr>
          <p:nvPr>
            <p:ph type="title"/>
          </p:nvPr>
        </p:nvSpPr>
        <p:spPr/>
        <p:txBody>
          <a:bodyPr/>
          <a:lstStyle/>
          <a:p>
            <a:r>
              <a:rPr lang="es-ES" dirty="0"/>
              <a:t>Preparar la presentación oral</a:t>
            </a:r>
            <a:endParaRPr lang="es-CL" dirty="0"/>
          </a:p>
        </p:txBody>
      </p:sp>
      <p:sp>
        <p:nvSpPr>
          <p:cNvPr id="4" name="CuadroTexto 3">
            <a:extLst>
              <a:ext uri="{FF2B5EF4-FFF2-40B4-BE49-F238E27FC236}">
                <a16:creationId xmlns:a16="http://schemas.microsoft.com/office/drawing/2014/main" id="{32837AB1-D199-4FEE-BF64-063079536890}"/>
              </a:ext>
            </a:extLst>
          </p:cNvPr>
          <p:cNvSpPr txBox="1"/>
          <p:nvPr/>
        </p:nvSpPr>
        <p:spPr>
          <a:xfrm>
            <a:off x="2660649" y="3568421"/>
            <a:ext cx="15133081" cy="5509200"/>
          </a:xfrm>
          <a:prstGeom prst="rect">
            <a:avLst/>
          </a:prstGeom>
          <a:noFill/>
        </p:spPr>
        <p:txBody>
          <a:bodyPr wrap="square">
            <a:spAutoFit/>
          </a:bodyPr>
          <a:lstStyle/>
          <a:p>
            <a:r>
              <a:rPr lang="es-CL" sz="3200" b="1" dirty="0">
                <a:solidFill>
                  <a:srgbClr val="EE6B3B"/>
                </a:solidFill>
              </a:rPr>
              <a:t>ENSAYAR</a:t>
            </a:r>
          </a:p>
          <a:p>
            <a:r>
              <a:rPr lang="es-ES" sz="3200" b="1" dirty="0">
                <a:solidFill>
                  <a:srgbClr val="4D4D4D"/>
                </a:solidFill>
              </a:rPr>
              <a:t>Planificar con el material de apoyo</a:t>
            </a:r>
            <a:endParaRPr lang="es-CL" sz="3200" b="1" dirty="0">
              <a:solidFill>
                <a:srgbClr val="4D4D4D"/>
              </a:solidFill>
            </a:endParaRPr>
          </a:p>
          <a:p>
            <a:r>
              <a:rPr lang="es-ES" sz="3200" dirty="0">
                <a:solidFill>
                  <a:srgbClr val="4D4D4D"/>
                </a:solidFill>
              </a:rPr>
              <a:t>Una buena presentación requiere de práctica. ¿Qué estrategias utilizas para practicar tus presentaciones? Revisa algunos consejos.</a:t>
            </a:r>
          </a:p>
          <a:p>
            <a:endParaRPr lang="es-ES" sz="3200" dirty="0">
              <a:solidFill>
                <a:srgbClr val="4D4D4D"/>
              </a:solidFill>
            </a:endParaRPr>
          </a:p>
          <a:p>
            <a:pPr marL="457200" indent="-457200">
              <a:buClr>
                <a:srgbClr val="EE6B3B"/>
              </a:buClr>
              <a:buFont typeface="Arial" panose="020B0604020202020204" pitchFamily="34" charset="0"/>
              <a:buChar char="•"/>
            </a:pPr>
            <a:r>
              <a:rPr lang="es-ES" sz="3200" dirty="0">
                <a:solidFill>
                  <a:srgbClr val="4D4D4D"/>
                </a:solidFill>
              </a:rPr>
              <a:t>Practica mentalmente la estructura de la presentación. </a:t>
            </a:r>
          </a:p>
          <a:p>
            <a:pPr marL="457200" indent="-457200">
              <a:buClr>
                <a:srgbClr val="EE6B3B"/>
              </a:buClr>
              <a:buFont typeface="Arial" panose="020B0604020202020204" pitchFamily="34" charset="0"/>
              <a:buChar char="•"/>
            </a:pPr>
            <a:r>
              <a:rPr lang="es-ES" sz="3200" dirty="0">
                <a:solidFill>
                  <a:srgbClr val="4D4D4D"/>
                </a:solidFill>
              </a:rPr>
              <a:t>Practica sin memorizar, incorporando la improvisación. </a:t>
            </a:r>
          </a:p>
          <a:p>
            <a:pPr marL="457200" indent="-457200">
              <a:buClr>
                <a:srgbClr val="EE6B3B"/>
              </a:buClr>
              <a:buFont typeface="Arial" panose="020B0604020202020204" pitchFamily="34" charset="0"/>
              <a:buChar char="•"/>
            </a:pPr>
            <a:r>
              <a:rPr lang="es-ES" sz="3200" dirty="0">
                <a:solidFill>
                  <a:srgbClr val="4D4D4D"/>
                </a:solidFill>
              </a:rPr>
              <a:t>Practica considerando el tiempo, en voz alta. </a:t>
            </a:r>
          </a:p>
          <a:p>
            <a:pPr marL="457200" indent="-457200">
              <a:buClr>
                <a:srgbClr val="EE6B3B"/>
              </a:buClr>
              <a:buFont typeface="Arial" panose="020B0604020202020204" pitchFamily="34" charset="0"/>
              <a:buChar char="•"/>
            </a:pPr>
            <a:r>
              <a:rPr lang="es-ES" sz="3200" dirty="0">
                <a:solidFill>
                  <a:srgbClr val="4D4D4D"/>
                </a:solidFill>
              </a:rPr>
              <a:t>No pierdas tiempo aprendiendo cifras o definiciones de memoria que están en el PowerPoint. </a:t>
            </a:r>
          </a:p>
          <a:p>
            <a:pPr marL="457200" indent="-457200">
              <a:buClr>
                <a:srgbClr val="EE6B3B"/>
              </a:buClr>
              <a:buFont typeface="Arial" panose="020B0604020202020204" pitchFamily="34" charset="0"/>
              <a:buChar char="•"/>
            </a:pPr>
            <a:r>
              <a:rPr lang="es-ES" sz="3200" dirty="0">
                <a:solidFill>
                  <a:srgbClr val="4D4D4D"/>
                </a:solidFill>
              </a:rPr>
              <a:t>Ensaya el inicio. </a:t>
            </a:r>
            <a:endParaRPr lang="es-CL" sz="3200" dirty="0">
              <a:solidFill>
                <a:srgbClr val="4D4D4D"/>
              </a:solidFill>
            </a:endParaRPr>
          </a:p>
        </p:txBody>
      </p:sp>
    </p:spTree>
    <p:extLst>
      <p:ext uri="{BB962C8B-B14F-4D97-AF65-F5344CB8AC3E}">
        <p14:creationId xmlns:p14="http://schemas.microsoft.com/office/powerpoint/2010/main" val="58753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6C8C1-5364-4EB1-8691-DA891F1F3789}"/>
              </a:ext>
            </a:extLst>
          </p:cNvPr>
          <p:cNvSpPr>
            <a:spLocks noGrp="1"/>
          </p:cNvSpPr>
          <p:nvPr>
            <p:ph type="title"/>
          </p:nvPr>
        </p:nvSpPr>
        <p:spPr/>
        <p:txBody>
          <a:bodyPr/>
          <a:lstStyle/>
          <a:p>
            <a:r>
              <a:rPr lang="es-CL" dirty="0"/>
              <a:t>Preparar la presentación oral</a:t>
            </a:r>
          </a:p>
        </p:txBody>
      </p:sp>
      <p:sp>
        <p:nvSpPr>
          <p:cNvPr id="4" name="CuadroTexto 3">
            <a:extLst>
              <a:ext uri="{FF2B5EF4-FFF2-40B4-BE49-F238E27FC236}">
                <a16:creationId xmlns:a16="http://schemas.microsoft.com/office/drawing/2014/main" id="{1BAE84C7-DA2D-4ABB-9CB9-776B5F920F17}"/>
              </a:ext>
            </a:extLst>
          </p:cNvPr>
          <p:cNvSpPr txBox="1"/>
          <p:nvPr/>
        </p:nvSpPr>
        <p:spPr>
          <a:xfrm>
            <a:off x="2388800" y="3478488"/>
            <a:ext cx="16591180" cy="5090496"/>
          </a:xfrm>
          <a:prstGeom prst="rect">
            <a:avLst/>
          </a:prstGeom>
          <a:noFill/>
        </p:spPr>
        <p:txBody>
          <a:bodyPr wrap="square">
            <a:spAutoFit/>
          </a:bodyPr>
          <a:lstStyle/>
          <a:p>
            <a:r>
              <a:rPr lang="es-CL" sz="2800" b="1" dirty="0">
                <a:solidFill>
                  <a:srgbClr val="EE6B3B"/>
                </a:solidFill>
              </a:rPr>
              <a:t>ENSAYAR</a:t>
            </a:r>
            <a:endParaRPr lang="es-CL" dirty="0"/>
          </a:p>
          <a:p>
            <a:r>
              <a:rPr lang="es-CL" b="1" dirty="0">
                <a:solidFill>
                  <a:srgbClr val="58595B"/>
                </a:solidFill>
              </a:rPr>
              <a:t>Manejar el estrés</a:t>
            </a:r>
          </a:p>
          <a:p>
            <a:r>
              <a:rPr lang="es-ES" dirty="0">
                <a:solidFill>
                  <a:srgbClr val="58595B"/>
                </a:solidFill>
              </a:rPr>
              <a:t>Es normal sentir nervios antes de una presentación. El estrés hasta cierto punto es positivo pues permite estar alerta ante los factores imprescindibles y ante las amenazas. Ahora bien,  cuando el estrés es demasiado, nos paraliza y se transforma en un problema: ¿cómo mantenerlo bajo control?</a:t>
            </a:r>
          </a:p>
          <a:p>
            <a:endParaRPr lang="es-ES" dirty="0">
              <a:solidFill>
                <a:srgbClr val="58595B"/>
              </a:solidFill>
            </a:endParaRPr>
          </a:p>
          <a:p>
            <a:pPr marL="457200" indent="-457200">
              <a:buClr>
                <a:srgbClr val="EE6B3B"/>
              </a:buClr>
              <a:buFont typeface="Arial" panose="020B0604020202020204" pitchFamily="34" charset="0"/>
              <a:buChar char="•"/>
            </a:pPr>
            <a:r>
              <a:rPr lang="es-ES" dirty="0">
                <a:solidFill>
                  <a:srgbClr val="58595B"/>
                </a:solidFill>
              </a:rPr>
              <a:t>Ensaya con tiempo. </a:t>
            </a:r>
          </a:p>
          <a:p>
            <a:pPr marL="457200" indent="-457200">
              <a:buClr>
                <a:srgbClr val="EE6B3B"/>
              </a:buClr>
              <a:buFont typeface="Arial" panose="020B0604020202020204" pitchFamily="34" charset="0"/>
              <a:buChar char="•"/>
            </a:pPr>
            <a:r>
              <a:rPr lang="es-ES" dirty="0">
                <a:solidFill>
                  <a:srgbClr val="58595B"/>
                </a:solidFill>
              </a:rPr>
              <a:t>Adelanta las preguntas difíciles. </a:t>
            </a:r>
          </a:p>
          <a:p>
            <a:pPr marL="457200" indent="-457200">
              <a:buClr>
                <a:srgbClr val="EE6B3B"/>
              </a:buClr>
              <a:buFont typeface="Arial" panose="020B0604020202020204" pitchFamily="34" charset="0"/>
              <a:buChar char="•"/>
            </a:pPr>
            <a:r>
              <a:rPr lang="es-ES" dirty="0">
                <a:solidFill>
                  <a:srgbClr val="58595B"/>
                </a:solidFill>
              </a:rPr>
              <a:t>Familiarízate con el lugar de la presentación. </a:t>
            </a:r>
          </a:p>
          <a:p>
            <a:pPr marL="457200" indent="-457200">
              <a:buClr>
                <a:srgbClr val="EE6B3B"/>
              </a:buClr>
              <a:buFont typeface="Arial" panose="020B0604020202020204" pitchFamily="34" charset="0"/>
              <a:buChar char="•"/>
            </a:pPr>
            <a:r>
              <a:rPr lang="es-ES" dirty="0">
                <a:solidFill>
                  <a:srgbClr val="58595B"/>
                </a:solidFill>
              </a:rPr>
              <a:t>Llega con tiempo. </a:t>
            </a:r>
          </a:p>
          <a:p>
            <a:endParaRPr lang="es-CL" b="1" dirty="0"/>
          </a:p>
        </p:txBody>
      </p:sp>
    </p:spTree>
    <p:extLst>
      <p:ext uri="{BB962C8B-B14F-4D97-AF65-F5344CB8AC3E}">
        <p14:creationId xmlns:p14="http://schemas.microsoft.com/office/powerpoint/2010/main" val="163212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960FC-734B-4573-AF3D-B8A7D715EA57}"/>
              </a:ext>
            </a:extLst>
          </p:cNvPr>
          <p:cNvSpPr>
            <a:spLocks noGrp="1"/>
          </p:cNvSpPr>
          <p:nvPr>
            <p:ph type="title"/>
          </p:nvPr>
        </p:nvSpPr>
        <p:spPr/>
        <p:txBody>
          <a:bodyPr/>
          <a:lstStyle/>
          <a:p>
            <a:r>
              <a:rPr lang="es-ES" dirty="0"/>
              <a:t>Preparar la presentación oral</a:t>
            </a:r>
            <a:endParaRPr lang="es-CL" dirty="0"/>
          </a:p>
        </p:txBody>
      </p:sp>
      <p:sp>
        <p:nvSpPr>
          <p:cNvPr id="4" name="CuadroTexto 3">
            <a:extLst>
              <a:ext uri="{FF2B5EF4-FFF2-40B4-BE49-F238E27FC236}">
                <a16:creationId xmlns:a16="http://schemas.microsoft.com/office/drawing/2014/main" id="{5EB57B3C-C519-4461-9137-0D46FBC8817B}"/>
              </a:ext>
            </a:extLst>
          </p:cNvPr>
          <p:cNvSpPr txBox="1"/>
          <p:nvPr/>
        </p:nvSpPr>
        <p:spPr>
          <a:xfrm>
            <a:off x="2842053" y="3781598"/>
            <a:ext cx="13987849" cy="3996159"/>
          </a:xfrm>
          <a:prstGeom prst="rect">
            <a:avLst/>
          </a:prstGeom>
          <a:noFill/>
        </p:spPr>
        <p:txBody>
          <a:bodyPr wrap="square">
            <a:spAutoFit/>
          </a:bodyPr>
          <a:lstStyle/>
          <a:p>
            <a:endParaRPr lang="es-CL" dirty="0"/>
          </a:p>
          <a:p>
            <a:r>
              <a:rPr lang="es-CL" sz="3200" b="1" dirty="0">
                <a:solidFill>
                  <a:srgbClr val="4D4D4D"/>
                </a:solidFill>
              </a:rPr>
              <a:t>Profundiza</a:t>
            </a:r>
          </a:p>
          <a:p>
            <a:r>
              <a:rPr lang="es-ES" sz="3200" dirty="0">
                <a:solidFill>
                  <a:srgbClr val="4D4D4D"/>
                </a:solidFill>
              </a:rPr>
              <a:t>Si quieres profundizar aún más tus técnicas de expresión oral, puedes acceder a este contenido adicional que te entregará más y mejores herramientas para potenciar tus habilidades:</a:t>
            </a:r>
          </a:p>
          <a:p>
            <a:pPr marL="457200" indent="-457200">
              <a:buClr>
                <a:srgbClr val="EE6B3B"/>
              </a:buClr>
              <a:buFont typeface="Arial" panose="020B0604020202020204" pitchFamily="34" charset="0"/>
              <a:buChar char="•"/>
            </a:pPr>
            <a:r>
              <a:rPr lang="es-ES" sz="3200" dirty="0">
                <a:hlinkClick r:id="rId2"/>
              </a:rPr>
              <a:t>¿Cómo usar la voz?</a:t>
            </a:r>
            <a:endParaRPr lang="es-ES" sz="3200" dirty="0"/>
          </a:p>
          <a:p>
            <a:pPr marL="457200" indent="-457200">
              <a:buClr>
                <a:srgbClr val="EE6B3B"/>
              </a:buClr>
              <a:buFont typeface="Arial" panose="020B0604020202020204" pitchFamily="34" charset="0"/>
              <a:buChar char="•"/>
            </a:pPr>
            <a:r>
              <a:rPr lang="es-ES" sz="3200" dirty="0">
                <a:hlinkClick r:id="rId3"/>
              </a:rPr>
              <a:t>¿Cómo usar el cuerpo?</a:t>
            </a:r>
            <a:endParaRPr lang="es-ES" sz="3200" dirty="0"/>
          </a:p>
          <a:p>
            <a:pPr marL="457200" indent="-457200">
              <a:buClr>
                <a:srgbClr val="EE6B3B"/>
              </a:buClr>
              <a:buFont typeface="Arial" panose="020B0604020202020204" pitchFamily="34" charset="0"/>
              <a:buChar char="•"/>
            </a:pPr>
            <a:r>
              <a:rPr lang="es-ES" sz="3200" dirty="0">
                <a:hlinkClick r:id="rId4"/>
              </a:rPr>
              <a:t>¿Cómo diseñar el material de apoyo?</a:t>
            </a:r>
            <a:endParaRPr lang="es-CL" sz="3200" dirty="0"/>
          </a:p>
        </p:txBody>
      </p:sp>
    </p:spTree>
    <p:extLst>
      <p:ext uri="{BB962C8B-B14F-4D97-AF65-F5344CB8AC3E}">
        <p14:creationId xmlns:p14="http://schemas.microsoft.com/office/powerpoint/2010/main" val="1187501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F1BC9-8EC4-4925-A62E-D97B98D93057}"/>
              </a:ext>
            </a:extLst>
          </p:cNvPr>
          <p:cNvSpPr>
            <a:spLocks noGrp="1"/>
          </p:cNvSpPr>
          <p:nvPr>
            <p:ph type="title"/>
          </p:nvPr>
        </p:nvSpPr>
        <p:spPr/>
        <p:txBody>
          <a:bodyPr/>
          <a:lstStyle/>
          <a:p>
            <a:r>
              <a:rPr lang="es-ES" dirty="0"/>
              <a:t>Práctica independiente</a:t>
            </a:r>
            <a:endParaRPr lang="es-CL" dirty="0"/>
          </a:p>
        </p:txBody>
      </p:sp>
      <p:sp>
        <p:nvSpPr>
          <p:cNvPr id="4" name="CuadroTexto 3">
            <a:extLst>
              <a:ext uri="{FF2B5EF4-FFF2-40B4-BE49-F238E27FC236}">
                <a16:creationId xmlns:a16="http://schemas.microsoft.com/office/drawing/2014/main" id="{0A543738-F56D-4492-834E-703DB128FA64}"/>
              </a:ext>
            </a:extLst>
          </p:cNvPr>
          <p:cNvSpPr txBox="1"/>
          <p:nvPr/>
        </p:nvSpPr>
        <p:spPr>
          <a:xfrm>
            <a:off x="485860" y="4295432"/>
            <a:ext cx="3715438" cy="4189480"/>
          </a:xfrm>
          <a:prstGeom prst="rect">
            <a:avLst/>
          </a:prstGeom>
          <a:noFill/>
        </p:spPr>
        <p:txBody>
          <a:bodyPr wrap="square">
            <a:spAutoFit/>
          </a:bodyPr>
          <a:lstStyle/>
          <a:p>
            <a:pPr lvl="0" algn="ctr">
              <a:lnSpc>
                <a:spcPct val="120000"/>
              </a:lnSpc>
              <a:spcBef>
                <a:spcPts val="300"/>
              </a:spcBef>
              <a:spcAft>
                <a:spcPts val="600"/>
              </a:spcAft>
              <a:buClr>
                <a:srgbClr val="EE6B3B"/>
              </a:buClr>
            </a:pPr>
            <a:r>
              <a:rPr lang="es-ES" sz="3200" spc="10" dirty="0">
                <a:solidFill>
                  <a:srgbClr val="58595B"/>
                </a:solidFill>
                <a:effectLst/>
                <a:ea typeface="Calibri" panose="020F0502020204030204" pitchFamily="34" charset="0"/>
                <a:cs typeface="Calibri Light" panose="020F0302020204030204" pitchFamily="34" charset="0"/>
              </a:rPr>
              <a:t>Para terminar, responde la siguiente pauta de autoevaluación y entrégasela a tu profesor al finalizarla:</a:t>
            </a:r>
            <a:endParaRPr lang="es-CL" sz="2400" dirty="0">
              <a:solidFill>
                <a:srgbClr val="595959"/>
              </a:solidFill>
              <a:effectLst/>
              <a:ea typeface="Calibri" panose="020F0502020204030204" pitchFamily="34" charset="0"/>
              <a:cs typeface="Calibri Light" panose="020F0302020204030204" pitchFamily="34" charset="0"/>
            </a:endParaRPr>
          </a:p>
        </p:txBody>
      </p:sp>
      <p:sp>
        <p:nvSpPr>
          <p:cNvPr id="3" name="Rectangle 1">
            <a:extLst>
              <a:ext uri="{FF2B5EF4-FFF2-40B4-BE49-F238E27FC236}">
                <a16:creationId xmlns:a16="http://schemas.microsoft.com/office/drawing/2014/main" id="{021D365A-8D3B-4C4C-AC72-3C1B333BC3FD}"/>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L" sz="1000" b="0" i="0" u="none" strike="noStrike" cap="none" normalizeH="0" baseline="0">
                <a:ln>
                  <a:noFill/>
                </a:ln>
                <a:solidFill>
                  <a:srgbClr val="58595B"/>
                </a:solidFill>
                <a:effectLst/>
                <a:latin typeface="Century Gothic" panose="020B0502020202020204" pitchFamily="34" charset="0"/>
                <a:ea typeface="Calibri" panose="020F0502020204030204" pitchFamily="34" charset="0"/>
                <a:cs typeface="Calibri Light" panose="020F0302020204030204" pitchFamily="34" charset="0"/>
              </a:rPr>
              <a:t>  </a:t>
            </a:r>
            <a:endParaRPr kumimoji="0" lang="es-ES" altLang="es-CL"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1A348394-20A7-4E17-A63A-5AEB185F4E02}"/>
              </a:ext>
            </a:extLst>
          </p:cNvPr>
          <p:cNvGraphicFramePr/>
          <p:nvPr>
            <p:extLst>
              <p:ext uri="{D42A27DB-BD31-4B8C-83A1-F6EECF244321}">
                <p14:modId xmlns:p14="http://schemas.microsoft.com/office/powerpoint/2010/main" val="4178501454"/>
              </p:ext>
            </p:extLst>
          </p:nvPr>
        </p:nvGraphicFramePr>
        <p:xfrm>
          <a:off x="4201298" y="2515824"/>
          <a:ext cx="15643653" cy="8700426"/>
        </p:xfrm>
        <a:graphic>
          <a:graphicData uri="http://schemas.openxmlformats.org/drawingml/2006/table">
            <a:tbl>
              <a:tblPr firstRow="1" firstCol="1" bandRow="1">
                <a:tableStyleId>{BC89EF96-8CEA-46FF-86C4-4CE0E7609802}</a:tableStyleId>
              </a:tblPr>
              <a:tblGrid>
                <a:gridCol w="14111416">
                  <a:extLst>
                    <a:ext uri="{9D8B030D-6E8A-4147-A177-3AD203B41FA5}">
                      <a16:colId xmlns:a16="http://schemas.microsoft.com/office/drawing/2014/main" val="3408669574"/>
                    </a:ext>
                  </a:extLst>
                </a:gridCol>
                <a:gridCol w="1532237">
                  <a:extLst>
                    <a:ext uri="{9D8B030D-6E8A-4147-A177-3AD203B41FA5}">
                      <a16:colId xmlns:a16="http://schemas.microsoft.com/office/drawing/2014/main" val="2297532226"/>
                    </a:ext>
                  </a:extLst>
                </a:gridCol>
              </a:tblGrid>
              <a:tr h="152158">
                <a:tc gridSpan="2">
                  <a:txBody>
                    <a:bodyPr/>
                    <a:lstStyle/>
                    <a:p>
                      <a:pPr algn="just" fontAlgn="t">
                        <a:spcBef>
                          <a:spcPts val="300"/>
                        </a:spcBef>
                        <a:spcAft>
                          <a:spcPts val="600"/>
                        </a:spcAft>
                      </a:pPr>
                      <a:r>
                        <a:rPr lang="es-ES" sz="3200" u="none" strike="noStrike" spc="10" dirty="0">
                          <a:solidFill>
                            <a:srgbClr val="58595B"/>
                          </a:solidFill>
                          <a:effectLst/>
                        </a:rPr>
                        <a:t>ANTES DE DESARROLLAR EL MATERIAL</a:t>
                      </a:r>
                      <a:endParaRPr lang="es-ES" sz="3200" b="0" i="0" u="none" strike="noStrike" dirty="0">
                        <a:solidFill>
                          <a:srgbClr val="58595B"/>
                        </a:solidFill>
                        <a:effectLst/>
                        <a:latin typeface="Arial" panose="020B0604020202020204" pitchFamily="34" charset="0"/>
                      </a:endParaRPr>
                    </a:p>
                  </a:txBody>
                  <a:tcPr marL="61547" marR="61547" marT="8548" marB="0"/>
                </a:tc>
                <a:tc hMerge="1">
                  <a:txBody>
                    <a:bodyPr/>
                    <a:lstStyle/>
                    <a:p>
                      <a:pPr algn="just" fontAlgn="t">
                        <a:spcBef>
                          <a:spcPts val="300"/>
                        </a:spcBef>
                        <a:spcAft>
                          <a:spcPts val="600"/>
                        </a:spcAft>
                      </a:pPr>
                      <a:endParaRPr lang="es-ES" sz="3200" b="0" i="0" u="none" strike="noStrike" dirty="0">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99168985"/>
                  </a:ext>
                </a:extLst>
              </a:tr>
              <a:tr h="0">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¿Cuál es la estructura de mi presentación oral?</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dirty="0">
                          <a:solidFill>
                            <a:srgbClr val="58595B"/>
                          </a:solidFill>
                          <a:effectLst/>
                        </a:rPr>
                        <a:t> </a:t>
                      </a:r>
                      <a:endParaRPr lang="es-ES" sz="3200" u="none" strike="noStrike" dirty="0">
                        <a:solidFill>
                          <a:srgbClr val="58595B"/>
                        </a:solidFill>
                        <a:effectLst/>
                      </a:endParaRPr>
                    </a:p>
                  </a:txBody>
                  <a:tcPr marL="61547" marR="61547" marT="8548" marB="0"/>
                </a:tc>
                <a:extLst>
                  <a:ext uri="{0D108BD9-81ED-4DB2-BD59-A6C34878D82A}">
                    <a16:rowId xmlns:a16="http://schemas.microsoft.com/office/drawing/2014/main" val="1557530612"/>
                  </a:ext>
                </a:extLst>
              </a:tr>
              <a:tr h="101381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¿Qué recursos materiales o audiovisuales me pueden servir para comunicar las ideas centrales de mi presentación?</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a:solidFill>
                            <a:srgbClr val="58595B"/>
                          </a:solidFill>
                          <a:effectLst/>
                        </a:rPr>
                        <a:t> </a:t>
                      </a:r>
                      <a:endParaRPr lang="es-ES" sz="3200" b="0" i="0" u="none" strike="noStrike" dirty="0">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3324931951"/>
                  </a:ext>
                </a:extLst>
              </a:tr>
              <a:tr h="58298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¿Cómo es el lugar en el que voy a hacer mi presentación y qué limitaciones tiene?</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a:solidFill>
                            <a:srgbClr val="58595B"/>
                          </a:solidFill>
                          <a:effectLst/>
                        </a:rPr>
                        <a:t> </a:t>
                      </a:r>
                      <a:endParaRPr lang="es-ES" sz="3200" b="0" i="0" u="none" strike="noStrike">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129071959"/>
                  </a:ext>
                </a:extLst>
              </a:tr>
              <a:tr h="58298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¿Cuánto tiempo tengo para presentar y cómo influye en los recursos que podré usar?</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dirty="0">
                          <a:solidFill>
                            <a:srgbClr val="58595B"/>
                          </a:solidFill>
                          <a:effectLst/>
                        </a:rPr>
                        <a:t> </a:t>
                      </a:r>
                      <a:endParaRPr lang="es-ES" sz="3200" b="0" i="0" u="none" strike="noStrike" dirty="0">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1397302364"/>
                  </a:ext>
                </a:extLst>
              </a:tr>
              <a:tr h="152158">
                <a:tc gridSpan="2">
                  <a:txBody>
                    <a:bodyPr/>
                    <a:lstStyle/>
                    <a:p>
                      <a:pPr algn="l" fontAlgn="t">
                        <a:spcBef>
                          <a:spcPts val="300"/>
                        </a:spcBef>
                        <a:spcAft>
                          <a:spcPts val="600"/>
                        </a:spcAft>
                      </a:pPr>
                      <a:r>
                        <a:rPr lang="es-ES" sz="3200" b="1" u="none" strike="noStrike" spc="10" dirty="0">
                          <a:solidFill>
                            <a:srgbClr val="58595B"/>
                          </a:solidFill>
                          <a:effectLst/>
                        </a:rPr>
                        <a:t>MIENTRAS LO DESARROLLAS</a:t>
                      </a:r>
                      <a:endParaRPr lang="es-ES" sz="3200" b="1" i="0" u="none" strike="noStrike" dirty="0">
                        <a:solidFill>
                          <a:srgbClr val="58595B"/>
                        </a:solidFill>
                        <a:effectLst/>
                        <a:latin typeface="Arial" panose="020B0604020202020204" pitchFamily="34" charset="0"/>
                      </a:endParaRPr>
                    </a:p>
                  </a:txBody>
                  <a:tcPr marL="61547" marR="61547" marT="8548" marB="0"/>
                </a:tc>
                <a:tc hMerge="1">
                  <a:txBody>
                    <a:bodyPr/>
                    <a:lstStyle/>
                    <a:p>
                      <a:pPr algn="just" fontAlgn="t">
                        <a:spcBef>
                          <a:spcPts val="300"/>
                        </a:spcBef>
                        <a:spcAft>
                          <a:spcPts val="600"/>
                        </a:spcAft>
                      </a:pPr>
                      <a:endParaRPr lang="es-ES" sz="3200" b="0" i="0" u="none" strike="noStrike" dirty="0">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2285316253"/>
                  </a:ext>
                </a:extLst>
              </a:tr>
              <a:tr h="43937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¿Los recursos que estoy usando colaboran con la entrega del mensaje?</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a:solidFill>
                            <a:srgbClr val="58595B"/>
                          </a:solidFill>
                          <a:effectLst/>
                        </a:rPr>
                        <a:t> </a:t>
                      </a:r>
                      <a:endParaRPr lang="es-ES" sz="3200" b="0" i="0" u="none" strike="noStrike">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3090277337"/>
                  </a:ext>
                </a:extLst>
              </a:tr>
              <a:tr h="72659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¿Hay algún elemento que “compita” conmigo? Si lo hay, ¿lo puedo modificar, reemplazar o sacar?</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a:solidFill>
                            <a:srgbClr val="58595B"/>
                          </a:solidFill>
                          <a:effectLst/>
                        </a:rPr>
                        <a:t> </a:t>
                      </a:r>
                      <a:endParaRPr lang="es-ES" sz="3200" b="0" i="0" u="none" strike="noStrike" dirty="0">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2788794101"/>
                  </a:ext>
                </a:extLst>
              </a:tr>
              <a:tr h="58298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¿Todos mis materiales son visibles y entendibles para toda la audiencia?</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dirty="0">
                          <a:effectLst/>
                        </a:rPr>
                        <a:t> </a:t>
                      </a:r>
                      <a:endParaRPr lang="es-ES" sz="3200" b="0" i="0" u="none" strike="noStrike" dirty="0">
                        <a:effectLst/>
                        <a:latin typeface="Arial" panose="020B0604020202020204" pitchFamily="34" charset="0"/>
                      </a:endParaRPr>
                    </a:p>
                  </a:txBody>
                  <a:tcPr marL="61547" marR="61547" marT="8548" marB="0"/>
                </a:tc>
                <a:extLst>
                  <a:ext uri="{0D108BD9-81ED-4DB2-BD59-A6C34878D82A}">
                    <a16:rowId xmlns:a16="http://schemas.microsoft.com/office/drawing/2014/main" val="4168419251"/>
                  </a:ext>
                </a:extLst>
              </a:tr>
              <a:tr h="152158">
                <a:tc gridSpan="2">
                  <a:txBody>
                    <a:bodyPr/>
                    <a:lstStyle/>
                    <a:p>
                      <a:pPr algn="l" fontAlgn="t">
                        <a:spcBef>
                          <a:spcPts val="300"/>
                        </a:spcBef>
                        <a:spcAft>
                          <a:spcPts val="600"/>
                        </a:spcAft>
                      </a:pPr>
                      <a:r>
                        <a:rPr lang="es-ES" sz="3200" b="1" u="none" strike="noStrike" spc="10" dirty="0">
                          <a:solidFill>
                            <a:srgbClr val="58595B"/>
                          </a:solidFill>
                          <a:effectLst/>
                        </a:rPr>
                        <a:t>DESPUÉS DE DESARROLLARLO</a:t>
                      </a:r>
                      <a:endParaRPr lang="es-ES" sz="3200" b="1" i="0" u="none" strike="noStrike" dirty="0">
                        <a:solidFill>
                          <a:srgbClr val="58595B"/>
                        </a:solidFill>
                        <a:effectLst/>
                        <a:latin typeface="Arial" panose="020B0604020202020204" pitchFamily="34" charset="0"/>
                      </a:endParaRPr>
                    </a:p>
                  </a:txBody>
                  <a:tcPr marL="61547" marR="61547" marT="8548" marB="0"/>
                </a:tc>
                <a:tc hMerge="1">
                  <a:txBody>
                    <a:bodyPr/>
                    <a:lstStyle/>
                    <a:p>
                      <a:pPr algn="just" fontAlgn="t">
                        <a:spcBef>
                          <a:spcPts val="300"/>
                        </a:spcBef>
                        <a:spcAft>
                          <a:spcPts val="600"/>
                        </a:spcAft>
                      </a:pPr>
                      <a:endParaRPr lang="es-ES" sz="3200" b="0" i="0" u="none" strike="noStrike" dirty="0">
                        <a:solidFill>
                          <a:srgbClr val="58595B"/>
                        </a:solidFill>
                        <a:effectLst/>
                        <a:latin typeface="Arial" panose="020B0604020202020204" pitchFamily="34" charset="0"/>
                      </a:endParaRPr>
                    </a:p>
                  </a:txBody>
                  <a:tcPr marL="61547" marR="61547" marT="8548" marB="0"/>
                </a:tc>
                <a:extLst>
                  <a:ext uri="{0D108BD9-81ED-4DB2-BD59-A6C34878D82A}">
                    <a16:rowId xmlns:a16="http://schemas.microsoft.com/office/drawing/2014/main" val="2363234237"/>
                  </a:ext>
                </a:extLst>
              </a:tr>
              <a:tr h="43937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¿Cumplí con mi objetivo de enriquecer mi presentación?</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a:effectLst/>
                        </a:rPr>
                        <a:t> </a:t>
                      </a:r>
                      <a:endParaRPr lang="es-ES" sz="3200" b="0" i="0" u="none" strike="noStrike">
                        <a:effectLst/>
                        <a:latin typeface="Arial" panose="020B0604020202020204" pitchFamily="34" charset="0"/>
                      </a:endParaRPr>
                    </a:p>
                  </a:txBody>
                  <a:tcPr marL="61547" marR="61547" marT="8548" marB="0"/>
                </a:tc>
                <a:extLst>
                  <a:ext uri="{0D108BD9-81ED-4DB2-BD59-A6C34878D82A}">
                    <a16:rowId xmlns:a16="http://schemas.microsoft.com/office/drawing/2014/main" val="244193397"/>
                  </a:ext>
                </a:extLst>
              </a:tr>
              <a:tr h="43937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¿Los materiales que usé son adecuados para el contexto?</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a:effectLst/>
                        </a:rPr>
                        <a:t> </a:t>
                      </a:r>
                      <a:endParaRPr lang="es-ES" sz="3200" b="0" i="0" u="none" strike="noStrike">
                        <a:effectLst/>
                        <a:latin typeface="Arial" panose="020B0604020202020204" pitchFamily="34" charset="0"/>
                      </a:endParaRPr>
                    </a:p>
                  </a:txBody>
                  <a:tcPr marL="61547" marR="61547" marT="8548" marB="0"/>
                </a:tc>
                <a:extLst>
                  <a:ext uri="{0D108BD9-81ED-4DB2-BD59-A6C34878D82A}">
                    <a16:rowId xmlns:a16="http://schemas.microsoft.com/office/drawing/2014/main" val="3729540271"/>
                  </a:ext>
                </a:extLst>
              </a:tr>
              <a:tr h="43937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¿Mi texto está libre de faltas ortográficas o informalidades?</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a:effectLst/>
                        </a:rPr>
                        <a:t> </a:t>
                      </a:r>
                      <a:endParaRPr lang="es-ES" sz="3200" b="0" i="0" u="none" strike="noStrike">
                        <a:effectLst/>
                        <a:latin typeface="Arial" panose="020B0604020202020204" pitchFamily="34" charset="0"/>
                      </a:endParaRPr>
                    </a:p>
                  </a:txBody>
                  <a:tcPr marL="61547" marR="61547" marT="8548" marB="0"/>
                </a:tc>
                <a:extLst>
                  <a:ext uri="{0D108BD9-81ED-4DB2-BD59-A6C34878D82A}">
                    <a16:rowId xmlns:a16="http://schemas.microsoft.com/office/drawing/2014/main" val="351865530"/>
                  </a:ext>
                </a:extLst>
              </a:tr>
              <a:tr h="582989">
                <a:tc>
                  <a:txBody>
                    <a:bodyPr/>
                    <a:lstStyle/>
                    <a:p>
                      <a:pPr marL="347472" indent="-347472" algn="l" fontAlgn="t">
                        <a:spcBef>
                          <a:spcPts val="300"/>
                        </a:spcBef>
                        <a:spcAft>
                          <a:spcPts val="600"/>
                        </a:spcAft>
                        <a:buClr>
                          <a:srgbClr val="EE6B3B"/>
                        </a:buClr>
                        <a:buSzPts val="1050"/>
                        <a:buFont typeface="Symbol" panose="05050102010706020507" pitchFamily="18" charset="2"/>
                        <a:buChar char="·"/>
                      </a:pPr>
                      <a:r>
                        <a:rPr lang="es-ES" sz="3200" b="0" u="none" strike="noStrike" spc="10" dirty="0">
                          <a:solidFill>
                            <a:srgbClr val="58595B"/>
                          </a:solidFill>
                          <a:effectLst/>
                        </a:rPr>
                        <a:t>¿Agregué referencias para aquellos elementos que no son de mi autoría?</a:t>
                      </a:r>
                      <a:endParaRPr lang="es-ES" sz="3200" b="0" i="0" u="none" strike="noStrike" dirty="0">
                        <a:solidFill>
                          <a:srgbClr val="58595B"/>
                        </a:solidFill>
                        <a:effectLst/>
                        <a:latin typeface="Arial" panose="020B0604020202020204" pitchFamily="34" charset="0"/>
                      </a:endParaRPr>
                    </a:p>
                  </a:txBody>
                  <a:tcPr marL="61547" marR="61547" marT="8548" marB="0"/>
                </a:tc>
                <a:tc>
                  <a:txBody>
                    <a:bodyPr/>
                    <a:lstStyle/>
                    <a:p>
                      <a:pPr algn="just" fontAlgn="t">
                        <a:spcBef>
                          <a:spcPts val="300"/>
                        </a:spcBef>
                        <a:spcAft>
                          <a:spcPts val="600"/>
                        </a:spcAft>
                      </a:pPr>
                      <a:r>
                        <a:rPr lang="es-ES" sz="3200" u="none" strike="noStrike" spc="10" dirty="0">
                          <a:effectLst/>
                        </a:rPr>
                        <a:t> </a:t>
                      </a:r>
                      <a:endParaRPr lang="es-ES" sz="3200" b="0" i="0" u="none" strike="noStrike" dirty="0">
                        <a:effectLst/>
                        <a:latin typeface="Arial" panose="020B0604020202020204" pitchFamily="34" charset="0"/>
                      </a:endParaRPr>
                    </a:p>
                  </a:txBody>
                  <a:tcPr marL="61547" marR="61547" marT="8548" marB="0"/>
                </a:tc>
                <a:extLst>
                  <a:ext uri="{0D108BD9-81ED-4DB2-BD59-A6C34878D82A}">
                    <a16:rowId xmlns:a16="http://schemas.microsoft.com/office/drawing/2014/main" val="4172809524"/>
                  </a:ext>
                </a:extLst>
              </a:tr>
            </a:tbl>
          </a:graphicData>
        </a:graphic>
      </p:graphicFrame>
    </p:spTree>
    <p:extLst>
      <p:ext uri="{BB962C8B-B14F-4D97-AF65-F5344CB8AC3E}">
        <p14:creationId xmlns:p14="http://schemas.microsoft.com/office/powerpoint/2010/main" val="510238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FA7E7-AEF6-46ED-AB4B-FEFE30BE724F}"/>
              </a:ext>
            </a:extLst>
          </p:cNvPr>
          <p:cNvSpPr>
            <a:spLocks noGrp="1"/>
          </p:cNvSpPr>
          <p:nvPr>
            <p:ph type="title"/>
          </p:nvPr>
        </p:nvSpPr>
        <p:spPr/>
        <p:txBody>
          <a:bodyPr/>
          <a:lstStyle/>
          <a:p>
            <a:r>
              <a:rPr lang="es-CL" dirty="0"/>
              <a:t>Práctica independiente</a:t>
            </a:r>
          </a:p>
        </p:txBody>
      </p:sp>
      <p:sp>
        <p:nvSpPr>
          <p:cNvPr id="4" name="CuadroTexto 3">
            <a:extLst>
              <a:ext uri="{FF2B5EF4-FFF2-40B4-BE49-F238E27FC236}">
                <a16:creationId xmlns:a16="http://schemas.microsoft.com/office/drawing/2014/main" id="{1C445CE5-2301-47F4-8D9C-749AD20E52B9}"/>
              </a:ext>
            </a:extLst>
          </p:cNvPr>
          <p:cNvSpPr txBox="1"/>
          <p:nvPr/>
        </p:nvSpPr>
        <p:spPr>
          <a:xfrm>
            <a:off x="807135" y="4668707"/>
            <a:ext cx="3527853" cy="3598549"/>
          </a:xfrm>
          <a:prstGeom prst="rect">
            <a:avLst/>
          </a:prstGeom>
          <a:noFill/>
        </p:spPr>
        <p:txBody>
          <a:bodyPr wrap="square">
            <a:spAutoFit/>
          </a:bodyPr>
          <a:lstStyle/>
          <a:p>
            <a:pPr lvl="0" algn="just">
              <a:lnSpc>
                <a:spcPct val="120000"/>
              </a:lnSpc>
              <a:spcBef>
                <a:spcPts val="300"/>
              </a:spcBef>
              <a:spcAft>
                <a:spcPts val="600"/>
              </a:spcAft>
              <a:buClr>
                <a:srgbClr val="EE6B3B"/>
              </a:buClr>
            </a:pPr>
            <a:r>
              <a:rPr lang="es-ES" sz="3200" spc="10" dirty="0">
                <a:solidFill>
                  <a:srgbClr val="58595B"/>
                </a:solidFill>
                <a:effectLst/>
                <a:ea typeface="Calibri" panose="020F0502020204030204" pitchFamily="34" charset="0"/>
                <a:cs typeface="Calibri Light" panose="020F0302020204030204" pitchFamily="34" charset="0"/>
              </a:rPr>
              <a:t>Una vez realizada la presentación, autoevalúate a partir de los siguientes indicadores:</a:t>
            </a:r>
            <a:endParaRPr lang="es-CL" sz="2400" dirty="0">
              <a:solidFill>
                <a:srgbClr val="595959"/>
              </a:solidFill>
              <a:effectLst/>
              <a:ea typeface="Calibri" panose="020F0502020204030204" pitchFamily="34" charset="0"/>
              <a:cs typeface="Calibri Light" panose="020F0302020204030204" pitchFamily="34" charset="0"/>
            </a:endParaRPr>
          </a:p>
        </p:txBody>
      </p:sp>
      <p:sp>
        <p:nvSpPr>
          <p:cNvPr id="3" name="Rectangle 1">
            <a:extLst>
              <a:ext uri="{FF2B5EF4-FFF2-40B4-BE49-F238E27FC236}">
                <a16:creationId xmlns:a16="http://schemas.microsoft.com/office/drawing/2014/main" id="{150B1138-8F8E-4C13-9E1F-1DA75BECCCE6}"/>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6" name="Tabla 5">
            <a:extLst>
              <a:ext uri="{FF2B5EF4-FFF2-40B4-BE49-F238E27FC236}">
                <a16:creationId xmlns:a16="http://schemas.microsoft.com/office/drawing/2014/main" id="{754E2EE7-82FF-45A4-8B56-7FD2F64B9BBE}"/>
              </a:ext>
            </a:extLst>
          </p:cNvPr>
          <p:cNvGraphicFramePr/>
          <p:nvPr>
            <p:extLst>
              <p:ext uri="{D42A27DB-BD31-4B8C-83A1-F6EECF244321}">
                <p14:modId xmlns:p14="http://schemas.microsoft.com/office/powerpoint/2010/main" val="2767414220"/>
              </p:ext>
            </p:extLst>
          </p:nvPr>
        </p:nvGraphicFramePr>
        <p:xfrm>
          <a:off x="4992129" y="2747401"/>
          <a:ext cx="14735091" cy="8014716"/>
        </p:xfrm>
        <a:graphic>
          <a:graphicData uri="http://schemas.openxmlformats.org/drawingml/2006/table">
            <a:tbl>
              <a:tblPr firstRow="1" firstCol="1" bandRow="1">
                <a:tableStyleId>{BC89EF96-8CEA-46FF-86C4-4CE0E7609802}</a:tableStyleId>
              </a:tblPr>
              <a:tblGrid>
                <a:gridCol w="12810283">
                  <a:extLst>
                    <a:ext uri="{9D8B030D-6E8A-4147-A177-3AD203B41FA5}">
                      <a16:colId xmlns:a16="http://schemas.microsoft.com/office/drawing/2014/main" val="54553529"/>
                    </a:ext>
                  </a:extLst>
                </a:gridCol>
                <a:gridCol w="479786">
                  <a:extLst>
                    <a:ext uri="{9D8B030D-6E8A-4147-A177-3AD203B41FA5}">
                      <a16:colId xmlns:a16="http://schemas.microsoft.com/office/drawing/2014/main" val="828097580"/>
                    </a:ext>
                  </a:extLst>
                </a:gridCol>
                <a:gridCol w="743667">
                  <a:extLst>
                    <a:ext uri="{9D8B030D-6E8A-4147-A177-3AD203B41FA5}">
                      <a16:colId xmlns:a16="http://schemas.microsoft.com/office/drawing/2014/main" val="3316162954"/>
                    </a:ext>
                  </a:extLst>
                </a:gridCol>
                <a:gridCol w="701355">
                  <a:extLst>
                    <a:ext uri="{9D8B030D-6E8A-4147-A177-3AD203B41FA5}">
                      <a16:colId xmlns:a16="http://schemas.microsoft.com/office/drawing/2014/main" val="1281242108"/>
                    </a:ext>
                  </a:extLst>
                </a:gridCol>
              </a:tblGrid>
              <a:tr h="0">
                <a:tc>
                  <a:txBody>
                    <a:bodyPr/>
                    <a:lstStyle/>
                    <a:p>
                      <a:pPr algn="ctr" fontAlgn="t">
                        <a:lnSpc>
                          <a:spcPct val="100000"/>
                        </a:lnSpc>
                        <a:spcBef>
                          <a:spcPts val="300"/>
                        </a:spcBef>
                        <a:spcAft>
                          <a:spcPts val="0"/>
                        </a:spcAft>
                      </a:pPr>
                      <a:r>
                        <a:rPr lang="es-ES" sz="3200" b="1" u="none" strike="noStrike" spc="10" dirty="0">
                          <a:solidFill>
                            <a:srgbClr val="58595B"/>
                          </a:solidFill>
                          <a:effectLst/>
                        </a:rPr>
                        <a:t>Indicador de logro</a:t>
                      </a:r>
                      <a:endParaRPr lang="es-ES" sz="3200" b="1" i="0" u="none" strike="noStrike" dirty="0">
                        <a:solidFill>
                          <a:srgbClr val="58595B"/>
                        </a:solidFill>
                        <a:effectLst/>
                        <a:latin typeface="Arial" panose="020B0604020202020204" pitchFamily="34" charset="0"/>
                      </a:endParaRPr>
                    </a:p>
                  </a:txBody>
                  <a:tcPr marL="68580" marR="68580" marT="9525" marB="0"/>
                </a:tc>
                <a:tc>
                  <a:txBody>
                    <a:bodyPr/>
                    <a:lstStyle/>
                    <a:p>
                      <a:pPr algn="ctr" fontAlgn="t">
                        <a:lnSpc>
                          <a:spcPct val="120000"/>
                        </a:lnSpc>
                        <a:spcBef>
                          <a:spcPts val="300"/>
                        </a:spcBef>
                        <a:spcAft>
                          <a:spcPts val="600"/>
                        </a:spcAft>
                      </a:pPr>
                      <a:r>
                        <a:rPr lang="es-ES" sz="3200" u="none" strike="noStrike" spc="10" dirty="0">
                          <a:solidFill>
                            <a:srgbClr val="58595B"/>
                          </a:solidFill>
                          <a:effectLst/>
                        </a:rPr>
                        <a:t>L</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ctr" fontAlgn="t">
                        <a:lnSpc>
                          <a:spcPct val="120000"/>
                        </a:lnSpc>
                        <a:spcBef>
                          <a:spcPts val="300"/>
                        </a:spcBef>
                        <a:spcAft>
                          <a:spcPts val="600"/>
                        </a:spcAft>
                      </a:pPr>
                      <a:r>
                        <a:rPr lang="es-ES" sz="3200" u="none" strike="noStrike" spc="10" dirty="0">
                          <a:solidFill>
                            <a:srgbClr val="58595B"/>
                          </a:solidFill>
                          <a:effectLst/>
                        </a:rPr>
                        <a:t>ML</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ctr" fontAlgn="t">
                        <a:lnSpc>
                          <a:spcPct val="120000"/>
                        </a:lnSpc>
                        <a:spcBef>
                          <a:spcPts val="300"/>
                        </a:spcBef>
                        <a:spcAft>
                          <a:spcPts val="600"/>
                        </a:spcAft>
                      </a:pPr>
                      <a:r>
                        <a:rPr lang="es-ES" sz="3200" u="none" strike="noStrike" spc="10" dirty="0">
                          <a:solidFill>
                            <a:srgbClr val="58595B"/>
                          </a:solidFill>
                          <a:effectLst/>
                        </a:rPr>
                        <a:t>NL</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4115572910"/>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Inventaste un nombre terminado en “ismo” para su vanguardia.</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771723951"/>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Planteaste con claridad tus puntos de vista (ideologías y creencias) y los justificaste con argumentos sólidos.</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394224183"/>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Expusiste una defensa ante eventuales críticas o contraargumentos.</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2830928762"/>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Usaste un vocabulario preciso y pertinente a la idea que querías comunicar.</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165649007"/>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Usaste distintos conectores para organizar de forma lógica las ideas.</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166958524"/>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Creaste un diseño para la presentación con elementos visuales coherentes con el manifiesto.</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3517790371"/>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Pronunciaste las palabras de forma clara y entendible.</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4037579766"/>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Usaste un volumen de voz y de efectos musicales adecuado.</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20754932"/>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Los gestos de las manos y del cuerpo son claros y apoyaron el texto.</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dirty="0">
                          <a:solidFill>
                            <a:srgbClr val="58595B"/>
                          </a:solidFill>
                          <a:effectLst/>
                        </a:rPr>
                        <a:t> </a:t>
                      </a:r>
                      <a:endParaRPr lang="es-ES" sz="18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106341554"/>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Hablaste con una velocidad adecuada, que permitió entender todo tu discurso.</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dirty="0">
                          <a:solidFill>
                            <a:srgbClr val="58595B"/>
                          </a:solidFill>
                          <a:effectLst/>
                        </a:rPr>
                        <a:t> </a:t>
                      </a:r>
                      <a:endParaRPr lang="es-ES" sz="18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a:solidFill>
                            <a:srgbClr val="58595B"/>
                          </a:solidFill>
                          <a:effectLst/>
                        </a:rPr>
                        <a:t> </a:t>
                      </a:r>
                      <a:endParaRPr lang="es-ES" sz="18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3463779810"/>
                  </a:ext>
                </a:extLst>
              </a:tr>
              <a:tr h="0">
                <a:tc>
                  <a:txBody>
                    <a:bodyPr/>
                    <a:lstStyle/>
                    <a:p>
                      <a:pPr algn="just" fontAlgn="t">
                        <a:lnSpc>
                          <a:spcPct val="100000"/>
                        </a:lnSpc>
                        <a:spcBef>
                          <a:spcPts val="300"/>
                        </a:spcBef>
                        <a:spcAft>
                          <a:spcPts val="0"/>
                        </a:spcAft>
                      </a:pPr>
                      <a:r>
                        <a:rPr lang="es-ES" sz="3200" b="0" u="none" strike="noStrike" spc="10" dirty="0">
                          <a:solidFill>
                            <a:srgbClr val="58595B"/>
                          </a:solidFill>
                          <a:effectLst/>
                        </a:rPr>
                        <a:t>Tus movimientos fueron resueltos y permitieron mantener la atención de receptor.</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dirty="0">
                          <a:solidFill>
                            <a:srgbClr val="58595B"/>
                          </a:solidFill>
                          <a:effectLst/>
                        </a:rPr>
                        <a:t> </a:t>
                      </a:r>
                      <a:endParaRPr lang="es-ES" sz="18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dirty="0">
                          <a:solidFill>
                            <a:srgbClr val="58595B"/>
                          </a:solidFill>
                          <a:effectLst/>
                        </a:rPr>
                        <a:t> </a:t>
                      </a:r>
                      <a:endParaRPr lang="es-ES" sz="18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1050" u="none" strike="noStrike" spc="10" dirty="0">
                          <a:solidFill>
                            <a:srgbClr val="58595B"/>
                          </a:solidFill>
                          <a:effectLst/>
                        </a:rPr>
                        <a:t> </a:t>
                      </a:r>
                      <a:endParaRPr lang="es-ES" sz="18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3032532830"/>
                  </a:ext>
                </a:extLst>
              </a:tr>
            </a:tbl>
          </a:graphicData>
        </a:graphic>
      </p:graphicFrame>
    </p:spTree>
    <p:extLst>
      <p:ext uri="{BB962C8B-B14F-4D97-AF65-F5344CB8AC3E}">
        <p14:creationId xmlns:p14="http://schemas.microsoft.com/office/powerpoint/2010/main" val="421292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1655E-9C6B-4046-992B-BEFD2D0F88C3}"/>
              </a:ext>
            </a:extLst>
          </p:cNvPr>
          <p:cNvSpPr>
            <a:spLocks noGrp="1"/>
          </p:cNvSpPr>
          <p:nvPr>
            <p:ph type="title"/>
          </p:nvPr>
        </p:nvSpPr>
        <p:spPr/>
        <p:txBody>
          <a:bodyPr/>
          <a:lstStyle/>
          <a:p>
            <a:r>
              <a:rPr lang="es-ES" dirty="0"/>
              <a:t>Práctica independiente</a:t>
            </a:r>
            <a:endParaRPr lang="es-CL" dirty="0"/>
          </a:p>
        </p:txBody>
      </p:sp>
      <p:sp>
        <p:nvSpPr>
          <p:cNvPr id="4" name="CuadroTexto 3">
            <a:extLst>
              <a:ext uri="{FF2B5EF4-FFF2-40B4-BE49-F238E27FC236}">
                <a16:creationId xmlns:a16="http://schemas.microsoft.com/office/drawing/2014/main" id="{A486211E-7BD1-4187-AB50-80648F1724F3}"/>
              </a:ext>
            </a:extLst>
          </p:cNvPr>
          <p:cNvSpPr txBox="1"/>
          <p:nvPr/>
        </p:nvSpPr>
        <p:spPr>
          <a:xfrm>
            <a:off x="327454" y="4652860"/>
            <a:ext cx="4318686" cy="3581173"/>
          </a:xfrm>
          <a:prstGeom prst="rect">
            <a:avLst/>
          </a:prstGeom>
          <a:noFill/>
        </p:spPr>
        <p:txBody>
          <a:bodyPr wrap="square">
            <a:spAutoFit/>
          </a:bodyPr>
          <a:lstStyle/>
          <a:p>
            <a:pPr lvl="0" algn="just">
              <a:lnSpc>
                <a:spcPct val="120000"/>
              </a:lnSpc>
              <a:spcBef>
                <a:spcPts val="300"/>
              </a:spcBef>
              <a:spcAft>
                <a:spcPts val="600"/>
              </a:spcAft>
              <a:buClr>
                <a:srgbClr val="EE6B3B"/>
              </a:buClr>
            </a:pPr>
            <a:r>
              <a:rPr lang="es-ES" sz="3200" spc="10" dirty="0">
                <a:solidFill>
                  <a:srgbClr val="58595B"/>
                </a:solidFill>
                <a:effectLst/>
                <a:latin typeface="Century Gothic" panose="020B0502020202020204" pitchFamily="34" charset="0"/>
                <a:ea typeface="Calibri" panose="020F0502020204030204" pitchFamily="34" charset="0"/>
                <a:cs typeface="Calibri Light" panose="020F0302020204030204" pitchFamily="34" charset="0"/>
              </a:rPr>
              <a:t>Por otra parte, en el caso de que los demás compañeros expongan, toma apuntes con la siguiente pauta:</a:t>
            </a:r>
            <a:endParaRPr lang="es-CL" sz="2400" dirty="0">
              <a:solidFill>
                <a:srgbClr val="595959"/>
              </a:solidFill>
              <a:effectLst/>
              <a:latin typeface="Century Gothic" panose="020B0502020202020204" pitchFamily="34" charset="0"/>
              <a:ea typeface="Calibri" panose="020F0502020204030204" pitchFamily="34" charset="0"/>
              <a:cs typeface="Calibri Light" panose="020F0302020204030204" pitchFamily="34" charset="0"/>
            </a:endParaRPr>
          </a:p>
        </p:txBody>
      </p:sp>
      <p:sp>
        <p:nvSpPr>
          <p:cNvPr id="3" name="Rectangle 1">
            <a:extLst>
              <a:ext uri="{FF2B5EF4-FFF2-40B4-BE49-F238E27FC236}">
                <a16:creationId xmlns:a16="http://schemas.microsoft.com/office/drawing/2014/main" id="{C813AE62-84A5-448F-9FF3-BC242BC12240}"/>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L" sz="1000" b="0" i="0" u="none" strike="noStrike" cap="none" normalizeH="0" baseline="0">
                <a:ln>
                  <a:noFill/>
                </a:ln>
                <a:solidFill>
                  <a:srgbClr val="58595B"/>
                </a:solidFill>
                <a:effectLst/>
                <a:latin typeface="Century Gothic" panose="020B0502020202020204" pitchFamily="34" charset="0"/>
                <a:ea typeface="Calibri" panose="020F0502020204030204" pitchFamily="34" charset="0"/>
                <a:cs typeface="Calibri Light" panose="020F0302020204030204" pitchFamily="34" charset="0"/>
              </a:rPr>
              <a:t>   </a:t>
            </a:r>
            <a:endParaRPr kumimoji="0" lang="es-ES" altLang="es-CL"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9E85C275-00C8-438F-B3DB-3BC5EDE47A7A}"/>
              </a:ext>
            </a:extLst>
          </p:cNvPr>
          <p:cNvGraphicFramePr/>
          <p:nvPr>
            <p:extLst>
              <p:ext uri="{D42A27DB-BD31-4B8C-83A1-F6EECF244321}">
                <p14:modId xmlns:p14="http://schemas.microsoft.com/office/powerpoint/2010/main" val="192915039"/>
              </p:ext>
            </p:extLst>
          </p:nvPr>
        </p:nvGraphicFramePr>
        <p:xfrm>
          <a:off x="6277232" y="4100297"/>
          <a:ext cx="12505037" cy="4686300"/>
        </p:xfrm>
        <a:graphic>
          <a:graphicData uri="http://schemas.openxmlformats.org/drawingml/2006/table">
            <a:tbl>
              <a:tblPr firstRow="1" firstCol="1" bandRow="1">
                <a:tableStyleId>{BC89EF96-8CEA-46FF-86C4-4CE0E7609802}</a:tableStyleId>
              </a:tblPr>
              <a:tblGrid>
                <a:gridCol w="4179061">
                  <a:extLst>
                    <a:ext uri="{9D8B030D-6E8A-4147-A177-3AD203B41FA5}">
                      <a16:colId xmlns:a16="http://schemas.microsoft.com/office/drawing/2014/main" val="2827697927"/>
                    </a:ext>
                  </a:extLst>
                </a:gridCol>
                <a:gridCol w="8325976">
                  <a:extLst>
                    <a:ext uri="{9D8B030D-6E8A-4147-A177-3AD203B41FA5}">
                      <a16:colId xmlns:a16="http://schemas.microsoft.com/office/drawing/2014/main" val="2757105642"/>
                    </a:ext>
                  </a:extLst>
                </a:gridCol>
              </a:tblGrid>
              <a:tr h="0">
                <a:tc>
                  <a:txBody>
                    <a:bodyPr/>
                    <a:lstStyle/>
                    <a:p>
                      <a:pPr algn="ctr" fontAlgn="t">
                        <a:lnSpc>
                          <a:spcPct val="150000"/>
                        </a:lnSpc>
                        <a:spcBef>
                          <a:spcPts val="0"/>
                        </a:spcBef>
                        <a:spcAft>
                          <a:spcPts val="0"/>
                        </a:spcAft>
                      </a:pPr>
                      <a:r>
                        <a:rPr lang="es-ES" sz="3200" u="none" strike="noStrike" spc="10">
                          <a:solidFill>
                            <a:srgbClr val="58595B"/>
                          </a:solidFill>
                          <a:effectLst/>
                        </a:rPr>
                        <a:t>Identificación</a:t>
                      </a:r>
                      <a:endParaRPr lang="es-ES" sz="3200" b="0" i="0" u="none" strike="noStrike">
                        <a:solidFill>
                          <a:srgbClr val="58595B"/>
                        </a:solidFill>
                        <a:effectLst/>
                        <a:latin typeface="Arial" panose="020B0604020202020204" pitchFamily="34" charset="0"/>
                      </a:endParaRPr>
                    </a:p>
                  </a:txBody>
                  <a:tcPr marL="68580" marR="68580" marT="9525" marB="0"/>
                </a:tc>
                <a:tc>
                  <a:txBody>
                    <a:bodyPr/>
                    <a:lstStyle/>
                    <a:p>
                      <a:pPr algn="ctr" fontAlgn="t">
                        <a:lnSpc>
                          <a:spcPct val="150000"/>
                        </a:lnSpc>
                        <a:spcBef>
                          <a:spcPts val="0"/>
                        </a:spcBef>
                        <a:spcAft>
                          <a:spcPts val="0"/>
                        </a:spcAft>
                      </a:pPr>
                      <a:r>
                        <a:rPr lang="es-ES" sz="3200" u="none" strike="noStrike" spc="10">
                          <a:solidFill>
                            <a:srgbClr val="58595B"/>
                          </a:solidFill>
                          <a:effectLst/>
                        </a:rPr>
                        <a:t>Observaciones</a:t>
                      </a:r>
                      <a:endParaRPr lang="es-ES" sz="32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689114982"/>
                  </a:ext>
                </a:extLst>
              </a:tr>
              <a:tr h="1000125">
                <a:tc>
                  <a:txBody>
                    <a:bodyPr/>
                    <a:lstStyle/>
                    <a:p>
                      <a:pPr algn="just" fontAlgn="t">
                        <a:lnSpc>
                          <a:spcPct val="150000"/>
                        </a:lnSpc>
                        <a:spcBef>
                          <a:spcPts val="0"/>
                        </a:spcBef>
                        <a:spcAft>
                          <a:spcPts val="0"/>
                        </a:spcAft>
                      </a:pPr>
                      <a:r>
                        <a:rPr lang="es-ES" sz="3200" b="1" u="none" strike="noStrike" spc="10">
                          <a:solidFill>
                            <a:srgbClr val="58595B"/>
                          </a:solidFill>
                          <a:effectLst/>
                        </a:rPr>
                        <a:t>Integrantes del grupo:</a:t>
                      </a:r>
                      <a:endParaRPr lang="es-ES" sz="3200" b="1"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50000"/>
                        </a:lnSpc>
                        <a:spcBef>
                          <a:spcPts val="0"/>
                        </a:spcBef>
                        <a:spcAft>
                          <a:spcPts val="0"/>
                        </a:spcAft>
                      </a:pPr>
                      <a:r>
                        <a:rPr lang="es-ES" sz="3200" b="1" u="none" strike="noStrike" spc="10">
                          <a:solidFill>
                            <a:srgbClr val="58595B"/>
                          </a:solidFill>
                          <a:effectLst/>
                        </a:rPr>
                        <a:t> </a:t>
                      </a:r>
                      <a:endParaRPr lang="es-ES" sz="3200" b="1"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2507455536"/>
                  </a:ext>
                </a:extLst>
              </a:tr>
              <a:tr h="0">
                <a:tc>
                  <a:txBody>
                    <a:bodyPr/>
                    <a:lstStyle/>
                    <a:p>
                      <a:pPr algn="just" fontAlgn="t">
                        <a:lnSpc>
                          <a:spcPct val="150000"/>
                        </a:lnSpc>
                        <a:spcBef>
                          <a:spcPts val="0"/>
                        </a:spcBef>
                        <a:spcAft>
                          <a:spcPts val="0"/>
                        </a:spcAft>
                      </a:pPr>
                      <a:r>
                        <a:rPr lang="es-ES" sz="3200" b="1" u="none" strike="noStrike" spc="10">
                          <a:solidFill>
                            <a:srgbClr val="58595B"/>
                          </a:solidFill>
                          <a:effectLst/>
                        </a:rPr>
                        <a:t>Nombre del manifiesto:</a:t>
                      </a:r>
                      <a:endParaRPr lang="es-ES" sz="3200" b="1"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50000"/>
                        </a:lnSpc>
                        <a:spcBef>
                          <a:spcPts val="0"/>
                        </a:spcBef>
                        <a:spcAft>
                          <a:spcPts val="0"/>
                        </a:spcAft>
                      </a:pPr>
                      <a:r>
                        <a:rPr lang="es-ES" sz="3200" b="1" u="none" strike="noStrike" spc="10" dirty="0">
                          <a:solidFill>
                            <a:srgbClr val="58595B"/>
                          </a:solidFill>
                          <a:effectLst/>
                        </a:rPr>
                        <a:t> </a:t>
                      </a:r>
                      <a:endParaRPr lang="es-ES" sz="3200" b="1"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544982786"/>
                  </a:ext>
                </a:extLst>
              </a:tr>
              <a:tr h="1755140">
                <a:tc>
                  <a:txBody>
                    <a:bodyPr/>
                    <a:lstStyle/>
                    <a:p>
                      <a:pPr algn="just" fontAlgn="t">
                        <a:lnSpc>
                          <a:spcPct val="150000"/>
                        </a:lnSpc>
                        <a:spcBef>
                          <a:spcPts val="0"/>
                        </a:spcBef>
                        <a:spcAft>
                          <a:spcPts val="0"/>
                        </a:spcAft>
                      </a:pPr>
                      <a:r>
                        <a:rPr lang="es-ES" sz="3200" b="1" u="none" strike="noStrike" spc="10">
                          <a:solidFill>
                            <a:srgbClr val="58595B"/>
                          </a:solidFill>
                          <a:effectLst/>
                        </a:rPr>
                        <a:t>Ideas más importantes:</a:t>
                      </a:r>
                      <a:endParaRPr lang="es-ES" sz="3200" b="1"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50000"/>
                        </a:lnSpc>
                        <a:spcBef>
                          <a:spcPts val="0"/>
                        </a:spcBef>
                        <a:spcAft>
                          <a:spcPts val="0"/>
                        </a:spcAft>
                      </a:pPr>
                      <a:r>
                        <a:rPr lang="es-ES" sz="3200" b="1" u="none" strike="noStrike" spc="10" dirty="0">
                          <a:solidFill>
                            <a:srgbClr val="58595B"/>
                          </a:solidFill>
                          <a:effectLst/>
                        </a:rPr>
                        <a:t> </a:t>
                      </a:r>
                    </a:p>
                    <a:p>
                      <a:pPr algn="just" fontAlgn="t">
                        <a:lnSpc>
                          <a:spcPct val="150000"/>
                        </a:lnSpc>
                        <a:spcBef>
                          <a:spcPts val="0"/>
                        </a:spcBef>
                        <a:spcAft>
                          <a:spcPts val="0"/>
                        </a:spcAft>
                      </a:pPr>
                      <a:endParaRPr lang="es-ES" sz="3200" b="1" i="0" u="none" strike="noStrike" spc="10" dirty="0">
                        <a:solidFill>
                          <a:srgbClr val="58595B"/>
                        </a:solidFill>
                        <a:effectLst/>
                        <a:latin typeface="Arial" panose="020B0604020202020204" pitchFamily="34" charset="0"/>
                      </a:endParaRPr>
                    </a:p>
                    <a:p>
                      <a:pPr algn="just" fontAlgn="t">
                        <a:lnSpc>
                          <a:spcPct val="150000"/>
                        </a:lnSpc>
                        <a:spcBef>
                          <a:spcPts val="0"/>
                        </a:spcBef>
                        <a:spcAft>
                          <a:spcPts val="0"/>
                        </a:spcAft>
                      </a:pPr>
                      <a:endParaRPr lang="es-ES" sz="3200" b="1"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3996298509"/>
                  </a:ext>
                </a:extLst>
              </a:tr>
            </a:tbl>
          </a:graphicData>
        </a:graphic>
      </p:graphicFrame>
    </p:spTree>
    <p:extLst>
      <p:ext uri="{BB962C8B-B14F-4D97-AF65-F5344CB8AC3E}">
        <p14:creationId xmlns:p14="http://schemas.microsoft.com/office/powerpoint/2010/main" val="3947319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F0CD9A3-06E7-4D33-A9E1-9EC3787E7F55}"/>
              </a:ext>
            </a:extLst>
          </p:cNvPr>
          <p:cNvSpPr>
            <a:spLocks noGrp="1"/>
          </p:cNvSpPr>
          <p:nvPr>
            <p:ph type="body" sz="quarter" idx="10"/>
          </p:nvPr>
        </p:nvSpPr>
        <p:spPr>
          <a:xfrm>
            <a:off x="440186" y="5236981"/>
            <a:ext cx="12138991" cy="3215040"/>
          </a:xfrm>
        </p:spPr>
        <p:txBody>
          <a:bodyPr/>
          <a:lstStyle/>
          <a:p>
            <a:r>
              <a:rPr lang="es-ES" sz="7200" dirty="0">
                <a:solidFill>
                  <a:srgbClr val="EE6B3B"/>
                </a:solidFill>
              </a:rPr>
              <a:t>Para dudas ingresa a</a:t>
            </a:r>
            <a:endParaRPr lang="es-CL" sz="7200" dirty="0">
              <a:solidFill>
                <a:srgbClr val="EE6B3B"/>
              </a:solidFill>
            </a:endParaRPr>
          </a:p>
          <a:p>
            <a:r>
              <a:rPr lang="es-ES" sz="7200" u="sng" dirty="0">
                <a:solidFill>
                  <a:srgbClr val="EE6B3B"/>
                </a:solidFill>
                <a:hlinkClick r:id="rId2">
                  <a:extLst>
                    <a:ext uri="{A12FA001-AC4F-418D-AE19-62706E023703}">
                      <ahyp:hlinkClr xmlns:ahyp="http://schemas.microsoft.com/office/drawing/2018/hyperlinkcolor" val="tx"/>
                    </a:ext>
                  </a:extLst>
                </a:hlinkClick>
              </a:rPr>
              <a:t>Curriculumnacional.mineduc.cl</a:t>
            </a:r>
            <a:endParaRPr lang="es-CL" sz="7200" dirty="0">
              <a:solidFill>
                <a:srgbClr val="EE6B3B"/>
              </a:solidFill>
            </a:endParaRPr>
          </a:p>
          <a:p>
            <a:endParaRPr lang="es-CL" dirty="0"/>
          </a:p>
        </p:txBody>
      </p:sp>
    </p:spTree>
    <p:extLst>
      <p:ext uri="{BB962C8B-B14F-4D97-AF65-F5344CB8AC3E}">
        <p14:creationId xmlns:p14="http://schemas.microsoft.com/office/powerpoint/2010/main" val="371364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6223-178C-42CA-AE6A-A36E7565E6B6}"/>
              </a:ext>
            </a:extLst>
          </p:cNvPr>
          <p:cNvSpPr>
            <a:spLocks noGrp="1"/>
          </p:cNvSpPr>
          <p:nvPr>
            <p:ph type="title"/>
          </p:nvPr>
        </p:nvSpPr>
        <p:spPr/>
        <p:txBody>
          <a:bodyPr/>
          <a:lstStyle/>
          <a:p>
            <a:r>
              <a:rPr lang="es-ES" dirty="0"/>
              <a:t>El manifiesto literario</a:t>
            </a:r>
            <a:endParaRPr lang="es-CL" dirty="0"/>
          </a:p>
        </p:txBody>
      </p:sp>
      <p:sp>
        <p:nvSpPr>
          <p:cNvPr id="4" name="CuadroTexto 3">
            <a:extLst>
              <a:ext uri="{FF2B5EF4-FFF2-40B4-BE49-F238E27FC236}">
                <a16:creationId xmlns:a16="http://schemas.microsoft.com/office/drawing/2014/main" id="{BB700FB6-4C2A-4D14-BE57-7EF4EC8098AD}"/>
              </a:ext>
            </a:extLst>
          </p:cNvPr>
          <p:cNvSpPr txBox="1"/>
          <p:nvPr/>
        </p:nvSpPr>
        <p:spPr>
          <a:xfrm>
            <a:off x="802846" y="3184235"/>
            <a:ext cx="12140771" cy="8813438"/>
          </a:xfrm>
          <a:prstGeom prst="rect">
            <a:avLst/>
          </a:prstGeom>
          <a:noFill/>
        </p:spPr>
        <p:txBody>
          <a:bodyPr wrap="square">
            <a:spAutoFit/>
          </a:bodyPr>
          <a:lstStyle/>
          <a:p>
            <a:pPr marL="457200" indent="-457200">
              <a:buClr>
                <a:srgbClr val="EE6B3B"/>
              </a:buClr>
              <a:buFont typeface="Arial" panose="020B0604020202020204" pitchFamily="34" charset="0"/>
              <a:buChar char="•"/>
            </a:pPr>
            <a:r>
              <a:rPr lang="es-ES" sz="3200" dirty="0">
                <a:solidFill>
                  <a:srgbClr val="4D4D4D"/>
                </a:solidFill>
              </a:rPr>
              <a:t>Marcel Duchamp fue reconocido como uno de los artistas más importantes del pasado siglo, sobre todo por su carácter, siendo un cuestionador sistemático de todo lo establecido. </a:t>
            </a:r>
          </a:p>
          <a:p>
            <a:pPr marL="457200" indent="-457200">
              <a:buClr>
                <a:srgbClr val="EE6B3B"/>
              </a:buClr>
              <a:buFont typeface="Arial" panose="020B0604020202020204" pitchFamily="34" charset="0"/>
              <a:buChar char="•"/>
            </a:pPr>
            <a:endParaRPr lang="es-ES" sz="3200" dirty="0">
              <a:solidFill>
                <a:srgbClr val="4D4D4D"/>
              </a:solidFill>
            </a:endParaRPr>
          </a:p>
          <a:p>
            <a:pPr marL="457200" indent="-457200">
              <a:buClr>
                <a:srgbClr val="EE6B3B"/>
              </a:buClr>
              <a:buFont typeface="Arial" panose="020B0604020202020204" pitchFamily="34" charset="0"/>
              <a:buChar char="•"/>
            </a:pPr>
            <a:r>
              <a:rPr lang="es-ES" sz="3200" dirty="0">
                <a:solidFill>
                  <a:srgbClr val="4D4D4D"/>
                </a:solidFill>
              </a:rPr>
              <a:t>Podría decirse que su obra tuvo siempre una cuota de sarcasmo y pese a que no publicó muchas obras, estas se adelantaron al arte conceptual, elevando al objeto cotidiano como una categoría de arte, cambiando de raíz la idea de la belleza.</a:t>
            </a:r>
          </a:p>
          <a:p>
            <a:pPr marL="457200" indent="-457200">
              <a:buClr>
                <a:srgbClr val="EE6B3B"/>
              </a:buClr>
              <a:buFont typeface="Arial" panose="020B0604020202020204" pitchFamily="34" charset="0"/>
              <a:buChar char="•"/>
            </a:pPr>
            <a:endParaRPr lang="es-ES" sz="3200" dirty="0">
              <a:solidFill>
                <a:srgbClr val="4D4D4D"/>
              </a:solidFill>
            </a:endParaRPr>
          </a:p>
          <a:p>
            <a:pPr marL="457200" indent="-457200">
              <a:buClr>
                <a:srgbClr val="EE6B3B"/>
              </a:buClr>
              <a:buFont typeface="Arial" panose="020B0604020202020204" pitchFamily="34" charset="0"/>
              <a:buChar char="•"/>
            </a:pPr>
            <a:r>
              <a:rPr lang="es-ES" sz="3200" dirty="0">
                <a:solidFill>
                  <a:srgbClr val="4D4D4D"/>
                </a:solidFill>
              </a:rPr>
              <a:t>Fue así como en 1917, el mismo año en que la revolución rusa daba sus primeros pasos, este dadaísta galo asentado en Norteamérica se compró un urinario blanco de porcelana al cual tituló Fuente; una escultura de 63 centímetros de largo y 48 de ancho perteneciente a la marca Bedfordshire. </a:t>
            </a:r>
            <a:endParaRPr lang="es-ES" dirty="0"/>
          </a:p>
          <a:p>
            <a:endParaRPr lang="es-ES" dirty="0"/>
          </a:p>
          <a:p>
            <a:endParaRPr lang="es-ES" dirty="0"/>
          </a:p>
          <a:p>
            <a:endParaRPr lang="es-ES" dirty="0"/>
          </a:p>
          <a:p>
            <a:endParaRPr lang="es-ES" dirty="0"/>
          </a:p>
        </p:txBody>
      </p:sp>
      <p:pic>
        <p:nvPicPr>
          <p:cNvPr id="2050" name="Picture 2" descr="Desmontando a Elsa von Freytag y Marcel Duchamp - Francisco Molina González  - Café Montaigne">
            <a:extLst>
              <a:ext uri="{FF2B5EF4-FFF2-40B4-BE49-F238E27FC236}">
                <a16:creationId xmlns:a16="http://schemas.microsoft.com/office/drawing/2014/main" id="{B74311B5-E577-4B5A-8A5B-49545533F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410" y="4917989"/>
            <a:ext cx="5706844" cy="355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8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6B801-CE10-4320-AB07-475A8FE735B6}"/>
              </a:ext>
            </a:extLst>
          </p:cNvPr>
          <p:cNvSpPr>
            <a:spLocks noGrp="1"/>
          </p:cNvSpPr>
          <p:nvPr>
            <p:ph type="title"/>
          </p:nvPr>
        </p:nvSpPr>
        <p:spPr/>
        <p:txBody>
          <a:bodyPr/>
          <a:lstStyle/>
          <a:p>
            <a:r>
              <a:rPr lang="es-ES" dirty="0"/>
              <a:t>El manifiesto literario</a:t>
            </a:r>
            <a:endParaRPr lang="es-CL" dirty="0"/>
          </a:p>
        </p:txBody>
      </p:sp>
      <p:sp>
        <p:nvSpPr>
          <p:cNvPr id="4" name="CuadroTexto 3">
            <a:extLst>
              <a:ext uri="{FF2B5EF4-FFF2-40B4-BE49-F238E27FC236}">
                <a16:creationId xmlns:a16="http://schemas.microsoft.com/office/drawing/2014/main" id="{9D8F9D9F-703D-402B-AC49-22CD25A7060D}"/>
              </a:ext>
            </a:extLst>
          </p:cNvPr>
          <p:cNvSpPr txBox="1"/>
          <p:nvPr/>
        </p:nvSpPr>
        <p:spPr>
          <a:xfrm>
            <a:off x="7537622" y="6820749"/>
            <a:ext cx="12566478" cy="4488601"/>
          </a:xfrm>
          <a:prstGeom prst="rect">
            <a:avLst/>
          </a:prstGeom>
          <a:noFill/>
        </p:spPr>
        <p:txBody>
          <a:bodyPr wrap="square">
            <a:spAutoFit/>
          </a:bodyPr>
          <a:lstStyle/>
          <a:p>
            <a:pPr marL="1335088">
              <a:buClr>
                <a:srgbClr val="EE6B3B"/>
              </a:buClr>
            </a:pPr>
            <a:endParaRPr lang="es-ES" sz="3200" dirty="0">
              <a:solidFill>
                <a:srgbClr val="4D4D4D"/>
              </a:solidFill>
            </a:endParaRPr>
          </a:p>
          <a:p>
            <a:pPr marL="457200" indent="-457200">
              <a:buClr>
                <a:srgbClr val="EE6B3B"/>
              </a:buClr>
              <a:buFont typeface="Arial" panose="020B0604020202020204" pitchFamily="34" charset="0"/>
              <a:buChar char="•"/>
            </a:pPr>
            <a:r>
              <a:rPr lang="es-ES" sz="3200" dirty="0">
                <a:solidFill>
                  <a:srgbClr val="4D4D4D"/>
                </a:solidFill>
              </a:rPr>
              <a:t>Si bien ya hace unos años el artista ha inventado el </a:t>
            </a:r>
            <a:r>
              <a:rPr lang="es-ES" sz="3200" i="1" dirty="0" err="1">
                <a:solidFill>
                  <a:srgbClr val="4D4D4D"/>
                </a:solidFill>
              </a:rPr>
              <a:t>ready-made</a:t>
            </a:r>
            <a:r>
              <a:rPr lang="es-ES" sz="3200" dirty="0">
                <a:solidFill>
                  <a:srgbClr val="4D4D4D"/>
                </a:solidFill>
              </a:rPr>
              <a:t>, es tal la conmoción que provoca el urinal en un museo, que allí nacen dos cosas fundamentales para la historia del arte:</a:t>
            </a:r>
          </a:p>
          <a:p>
            <a:pPr>
              <a:buClr>
                <a:srgbClr val="EE6B3B"/>
              </a:buClr>
            </a:pPr>
            <a:r>
              <a:rPr lang="es-ES" sz="3200" dirty="0">
                <a:solidFill>
                  <a:srgbClr val="4D4D4D"/>
                </a:solidFill>
              </a:rPr>
              <a:t>1. Empieza la discusión (que nunca terminará) sobre qué es arte y qué no es arte.</a:t>
            </a:r>
          </a:p>
          <a:p>
            <a:pPr>
              <a:buClr>
                <a:srgbClr val="EE6B3B"/>
              </a:buClr>
            </a:pPr>
            <a:r>
              <a:rPr lang="es-ES" sz="3200" dirty="0">
                <a:solidFill>
                  <a:srgbClr val="4D4D4D"/>
                </a:solidFill>
              </a:rPr>
              <a:t>2. Es el primer paso del arte conceptual, el arte donde la idea que se transmite es más valiosa que la obra en sí. </a:t>
            </a:r>
          </a:p>
          <a:p>
            <a:endParaRPr lang="es-ES" dirty="0"/>
          </a:p>
        </p:txBody>
      </p:sp>
      <p:pic>
        <p:nvPicPr>
          <p:cNvPr id="3074" name="Picture 2" descr="Marcel Duchamp: cuando la provocación se convierte en obra de arte">
            <a:extLst>
              <a:ext uri="{FF2B5EF4-FFF2-40B4-BE49-F238E27FC236}">
                <a16:creationId xmlns:a16="http://schemas.microsoft.com/office/drawing/2014/main" id="{4AA02DCF-F273-4619-A3B0-F25F17F0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6661" y="2791231"/>
            <a:ext cx="6248400"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73FC556-8444-4AFD-873F-311C2B6794F4}"/>
              </a:ext>
            </a:extLst>
          </p:cNvPr>
          <p:cNvSpPr txBox="1"/>
          <p:nvPr/>
        </p:nvSpPr>
        <p:spPr>
          <a:xfrm>
            <a:off x="0" y="3388473"/>
            <a:ext cx="7241401" cy="6494085"/>
          </a:xfrm>
          <a:prstGeom prst="rect">
            <a:avLst/>
          </a:prstGeom>
          <a:noFill/>
        </p:spPr>
        <p:txBody>
          <a:bodyPr wrap="square">
            <a:spAutoFit/>
          </a:bodyPr>
          <a:lstStyle/>
          <a:p>
            <a:pPr marL="457200" indent="-457200">
              <a:buClr>
                <a:srgbClr val="EE6B3B"/>
              </a:buClr>
              <a:buFont typeface="Arial" panose="020B0604020202020204" pitchFamily="34" charset="0"/>
              <a:buChar char="•"/>
            </a:pPr>
            <a:r>
              <a:rPr lang="es-ES" sz="3200" dirty="0">
                <a:solidFill>
                  <a:srgbClr val="4D4D4D"/>
                </a:solidFill>
              </a:rPr>
              <a:t>Las consecuencias de esta obra afectaron al desarrollo del arte contemporáneo: </a:t>
            </a:r>
          </a:p>
          <a:p>
            <a:pPr marL="1335088">
              <a:buClr>
                <a:srgbClr val="EE6B3B"/>
              </a:buClr>
            </a:pPr>
            <a:r>
              <a:rPr lang="es-ES" sz="3200" dirty="0">
                <a:solidFill>
                  <a:srgbClr val="4D4D4D"/>
                </a:solidFill>
              </a:rPr>
              <a:t>"Al desplazar el contexto de un objeto industrial de uso cotidiano desde el baño público al museo, Duchamp no sólo cuestiona el conjunto de presupuestos que definen qué es y qué no es arte, desestabilizando de esta forma la tradición estética burguesa, sino que echa una nueva mirada sobre el mundo de los objetos".</a:t>
            </a:r>
          </a:p>
        </p:txBody>
      </p:sp>
    </p:spTree>
    <p:extLst>
      <p:ext uri="{BB962C8B-B14F-4D97-AF65-F5344CB8AC3E}">
        <p14:creationId xmlns:p14="http://schemas.microsoft.com/office/powerpoint/2010/main" val="41921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474E9-4541-4614-9629-B85FF6341BAA}"/>
              </a:ext>
            </a:extLst>
          </p:cNvPr>
          <p:cNvSpPr>
            <a:spLocks noGrp="1"/>
          </p:cNvSpPr>
          <p:nvPr>
            <p:ph type="title"/>
          </p:nvPr>
        </p:nvSpPr>
        <p:spPr/>
        <p:txBody>
          <a:bodyPr/>
          <a:lstStyle/>
          <a:p>
            <a:r>
              <a:rPr lang="es-ES" dirty="0"/>
              <a:t>El manifiesto literario</a:t>
            </a:r>
            <a:endParaRPr lang="es-CL" dirty="0"/>
          </a:p>
        </p:txBody>
      </p:sp>
      <p:sp>
        <p:nvSpPr>
          <p:cNvPr id="6" name="CuadroTexto 5">
            <a:extLst>
              <a:ext uri="{FF2B5EF4-FFF2-40B4-BE49-F238E27FC236}">
                <a16:creationId xmlns:a16="http://schemas.microsoft.com/office/drawing/2014/main" id="{618E2C44-E2EF-4BD1-8419-8E234D4A827D}"/>
              </a:ext>
            </a:extLst>
          </p:cNvPr>
          <p:cNvSpPr txBox="1"/>
          <p:nvPr/>
        </p:nvSpPr>
        <p:spPr>
          <a:xfrm>
            <a:off x="554829" y="3672359"/>
            <a:ext cx="7823052" cy="5509200"/>
          </a:xfrm>
          <a:prstGeom prst="rect">
            <a:avLst/>
          </a:prstGeom>
          <a:noFill/>
        </p:spPr>
        <p:txBody>
          <a:bodyPr wrap="square">
            <a:spAutoFit/>
          </a:bodyPr>
          <a:lstStyle/>
          <a:p>
            <a:pPr marL="457200" indent="-457200">
              <a:buClr>
                <a:srgbClr val="EE6B3B"/>
              </a:buClr>
              <a:buFont typeface="Arial" panose="020B0604020202020204" pitchFamily="34" charset="0"/>
              <a:buChar char="•"/>
            </a:pPr>
            <a:r>
              <a:rPr lang="es-ES" sz="3200" dirty="0">
                <a:solidFill>
                  <a:srgbClr val="4D4D4D"/>
                </a:solidFill>
              </a:rPr>
              <a:t>En  2004, la Fuente fue votada como la obra de arte más influyente del siglo XX por 500 reputados profesionales del sector, con un 64% de los votos de los expertos consultados, incluso por otros artistas como Picasso o Warhol. </a:t>
            </a:r>
          </a:p>
          <a:p>
            <a:pPr marL="457200" indent="-457200">
              <a:buClr>
                <a:srgbClr val="EE6B3B"/>
              </a:buClr>
              <a:buFont typeface="Arial" panose="020B0604020202020204" pitchFamily="34" charset="0"/>
              <a:buChar char="•"/>
            </a:pPr>
            <a:endParaRPr lang="es-ES" sz="3200" dirty="0">
              <a:solidFill>
                <a:srgbClr val="4D4D4D"/>
              </a:solidFill>
            </a:endParaRPr>
          </a:p>
          <a:p>
            <a:pPr marL="457200" indent="-457200">
              <a:buClr>
                <a:srgbClr val="EE6B3B"/>
              </a:buClr>
              <a:buFont typeface="Arial" panose="020B0604020202020204" pitchFamily="34" charset="0"/>
              <a:buChar char="•"/>
            </a:pPr>
            <a:r>
              <a:rPr lang="es-ES" sz="3200" dirty="0">
                <a:solidFill>
                  <a:srgbClr val="4D4D4D"/>
                </a:solidFill>
              </a:rPr>
              <a:t>La obra de Duchamp significó un balde de agua fría para los cánones establecidos y, al igual que Nicanor Parra, logró bajar a los artistas del Olimpo.</a:t>
            </a:r>
          </a:p>
        </p:txBody>
      </p:sp>
      <p:pic>
        <p:nvPicPr>
          <p:cNvPr id="4098" name="Picture 2" descr="Duchamp, el &quot;no&quot; pintor">
            <a:extLst>
              <a:ext uri="{FF2B5EF4-FFF2-40B4-BE49-F238E27FC236}">
                <a16:creationId xmlns:a16="http://schemas.microsoft.com/office/drawing/2014/main" id="{01CCB173-BDFD-41E0-91C8-2FDD14792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050" y="3700617"/>
            <a:ext cx="9475527" cy="548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1A58F-F200-4FC6-AF86-28B8586C028B}"/>
              </a:ext>
            </a:extLst>
          </p:cNvPr>
          <p:cNvSpPr>
            <a:spLocks noGrp="1"/>
          </p:cNvSpPr>
          <p:nvPr>
            <p:ph type="title"/>
          </p:nvPr>
        </p:nvSpPr>
        <p:spPr/>
        <p:txBody>
          <a:bodyPr/>
          <a:lstStyle/>
          <a:p>
            <a:r>
              <a:rPr lang="es-ES" dirty="0"/>
              <a:t>Para empezar</a:t>
            </a:r>
            <a:endParaRPr lang="es-CL" dirty="0"/>
          </a:p>
        </p:txBody>
      </p:sp>
      <p:sp>
        <p:nvSpPr>
          <p:cNvPr id="6" name="CuadroTexto 5">
            <a:extLst>
              <a:ext uri="{FF2B5EF4-FFF2-40B4-BE49-F238E27FC236}">
                <a16:creationId xmlns:a16="http://schemas.microsoft.com/office/drawing/2014/main" id="{DDB0ED73-2963-4BF0-9175-4D3E4DFE2E2E}"/>
              </a:ext>
            </a:extLst>
          </p:cNvPr>
          <p:cNvSpPr txBox="1"/>
          <p:nvPr/>
        </p:nvSpPr>
        <p:spPr>
          <a:xfrm>
            <a:off x="1859691" y="3580344"/>
            <a:ext cx="17614557" cy="626262"/>
          </a:xfrm>
          <a:prstGeom prst="rect">
            <a:avLst/>
          </a:prstGeom>
          <a:noFill/>
        </p:spPr>
        <p:txBody>
          <a:bodyPr wrap="square">
            <a:spAutoFit/>
          </a:bodyPr>
          <a:lstStyle/>
          <a:p>
            <a:pPr marL="342900" lvl="0" indent="-342900" algn="just">
              <a:lnSpc>
                <a:spcPct val="120000"/>
              </a:lnSpc>
              <a:spcBef>
                <a:spcPts val="300"/>
              </a:spcBef>
              <a:spcAft>
                <a:spcPts val="600"/>
              </a:spcAft>
              <a:buClr>
                <a:srgbClr val="EE6B3B"/>
              </a:buClr>
              <a:buFont typeface="Symbol" panose="05050102010706020507" pitchFamily="18" charset="2"/>
              <a:buChar char=""/>
            </a:pPr>
            <a:r>
              <a:rPr lang="es-ES" sz="3200" b="1" dirty="0">
                <a:solidFill>
                  <a:srgbClr val="58595B"/>
                </a:solidFill>
                <a:effectLst/>
                <a:latin typeface="Century Gothic" panose="020B0502020202020204" pitchFamily="34" charset="0"/>
                <a:ea typeface="Calibri" panose="020F0502020204030204" pitchFamily="34" charset="0"/>
                <a:cs typeface="Calibri Light" panose="020F0302020204030204" pitchFamily="34" charset="0"/>
              </a:rPr>
              <a:t>¿Cuál es la ideología que quiere comunicar cada movimiento de vanguardia?</a:t>
            </a:r>
            <a:endParaRPr lang="es-CL" sz="2400" dirty="0">
              <a:solidFill>
                <a:srgbClr val="595959"/>
              </a:solidFill>
              <a:effectLst/>
              <a:latin typeface="Century Gothic" panose="020B0502020202020204" pitchFamily="34" charset="0"/>
              <a:ea typeface="Calibri" panose="020F0502020204030204" pitchFamily="34" charset="0"/>
              <a:cs typeface="Calibri Light" panose="020F0302020204030204" pitchFamily="34" charset="0"/>
            </a:endParaRPr>
          </a:p>
        </p:txBody>
      </p:sp>
      <p:sp>
        <p:nvSpPr>
          <p:cNvPr id="8" name="CuadroTexto 7">
            <a:extLst>
              <a:ext uri="{FF2B5EF4-FFF2-40B4-BE49-F238E27FC236}">
                <a16:creationId xmlns:a16="http://schemas.microsoft.com/office/drawing/2014/main" id="{518AD7D7-404E-4032-A570-83CAF06A38D3}"/>
              </a:ext>
            </a:extLst>
          </p:cNvPr>
          <p:cNvSpPr txBox="1"/>
          <p:nvPr/>
        </p:nvSpPr>
        <p:spPr>
          <a:xfrm>
            <a:off x="2675237" y="4749463"/>
            <a:ext cx="14031098" cy="4793620"/>
          </a:xfrm>
          <a:prstGeom prst="rect">
            <a:avLst/>
          </a:prstGeom>
          <a:noFill/>
          <a:ln>
            <a:solidFill>
              <a:srgbClr val="EE6B3B"/>
            </a:solidFill>
          </a:ln>
        </p:spPr>
        <p:txBody>
          <a:bodyPr wrap="square">
            <a:spAutoFit/>
          </a:bodyPr>
          <a:lstStyle/>
          <a:p>
            <a:pPr algn="just">
              <a:lnSpc>
                <a:spcPct val="120000"/>
              </a:lnSpc>
              <a:spcBef>
                <a:spcPts val="300"/>
              </a:spcBef>
              <a:spcAft>
                <a:spcPts val="600"/>
              </a:spcAft>
            </a:pPr>
            <a:r>
              <a:rPr lang="es-ES" sz="3200" dirty="0">
                <a:solidFill>
                  <a:srgbClr val="58595B"/>
                </a:solidFill>
                <a:effectLst/>
                <a:ea typeface="Calibri" panose="020F0502020204030204" pitchFamily="34" charset="0"/>
                <a:cs typeface="Calibri Light" panose="020F0302020204030204" pitchFamily="34" charset="0"/>
              </a:rPr>
              <a:t>Para reconocer la ideología presente en un manifiesto literario es necesario concluir los siguientes aspectos:</a:t>
            </a: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buClr>
                <a:srgbClr val="EE6B3B"/>
              </a:buClr>
              <a:buFont typeface="Symbol" panose="05050102010706020507" pitchFamily="18" charset="2"/>
              <a:buChar char=""/>
            </a:pPr>
            <a:r>
              <a:rPr lang="es-ES" sz="3200" dirty="0">
                <a:solidFill>
                  <a:srgbClr val="58595B"/>
                </a:solidFill>
                <a:effectLst/>
                <a:ea typeface="Calibri" panose="020F0502020204030204" pitchFamily="34" charset="0"/>
                <a:cs typeface="Calibri Light" panose="020F0302020204030204" pitchFamily="34" charset="0"/>
              </a:rPr>
              <a:t>Visión de mundo.</a:t>
            </a: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buClr>
                <a:srgbClr val="EE6B3B"/>
              </a:buClr>
              <a:buFont typeface="Symbol" panose="05050102010706020507" pitchFamily="18" charset="2"/>
              <a:buChar char=""/>
            </a:pPr>
            <a:r>
              <a:rPr lang="es-ES" sz="3200" dirty="0">
                <a:solidFill>
                  <a:srgbClr val="58595B"/>
                </a:solidFill>
                <a:effectLst/>
                <a:ea typeface="Calibri" panose="020F0502020204030204" pitchFamily="34" charset="0"/>
                <a:cs typeface="Calibri Light" panose="020F0302020204030204" pitchFamily="34" charset="0"/>
              </a:rPr>
              <a:t>Concepto de literatura o arte que plantean.</a:t>
            </a:r>
            <a:endParaRPr lang="es-CL" sz="3200" dirty="0">
              <a:solidFill>
                <a:srgbClr val="595959"/>
              </a:solidFill>
              <a:effectLst/>
              <a:ea typeface="Calibri" panose="020F0502020204030204" pitchFamily="34" charset="0"/>
              <a:cs typeface="Calibri Light" panose="020F0302020204030204" pitchFamily="34" charset="0"/>
            </a:endParaRPr>
          </a:p>
          <a:p>
            <a:pPr marL="342900" lvl="0" indent="-342900" algn="just">
              <a:lnSpc>
                <a:spcPct val="120000"/>
              </a:lnSpc>
              <a:spcBef>
                <a:spcPts val="300"/>
              </a:spcBef>
              <a:spcAft>
                <a:spcPts val="600"/>
              </a:spcAft>
              <a:buClr>
                <a:srgbClr val="EE6B3B"/>
              </a:buClr>
              <a:buFont typeface="Symbol" panose="05050102010706020507" pitchFamily="18" charset="2"/>
              <a:buChar char=""/>
            </a:pPr>
            <a:r>
              <a:rPr lang="es-ES" sz="3200" dirty="0">
                <a:solidFill>
                  <a:srgbClr val="58595B"/>
                </a:solidFill>
                <a:effectLst/>
                <a:ea typeface="Calibri" panose="020F0502020204030204" pitchFamily="34" charset="0"/>
                <a:cs typeface="Calibri Light" panose="020F0302020204030204" pitchFamily="34" charset="0"/>
              </a:rPr>
              <a:t>Concepto de literatura o arte que rechazan.</a:t>
            </a:r>
            <a:endParaRPr lang="es-CL" sz="3200" dirty="0">
              <a:solidFill>
                <a:srgbClr val="595959"/>
              </a:solidFill>
              <a:effectLst/>
              <a:ea typeface="Calibri" panose="020F0502020204030204" pitchFamily="34" charset="0"/>
              <a:cs typeface="Calibri Light" panose="020F0302020204030204" pitchFamily="34" charset="0"/>
            </a:endParaRPr>
          </a:p>
          <a:p>
            <a:r>
              <a:rPr lang="es-ES" sz="3200" dirty="0">
                <a:solidFill>
                  <a:srgbClr val="58595B"/>
                </a:solidFill>
                <a:effectLst/>
                <a:ea typeface="Calibri" panose="020F0502020204030204" pitchFamily="34" charset="0"/>
                <a:cs typeface="Calibri Light" panose="020F0302020204030204" pitchFamily="34" charset="0"/>
              </a:rPr>
              <a:t>El manifiesto literario constituye un texto argumentativo dialéctico, en el cual pueden observarse tesis y argumentos, pero también, contrargumentos y refutaciones. </a:t>
            </a:r>
            <a:endParaRPr lang="es-CL" sz="3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39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44EC1-5236-4A9C-AC80-AAFCCA7D498C}"/>
              </a:ext>
            </a:extLst>
          </p:cNvPr>
          <p:cNvSpPr>
            <a:spLocks noGrp="1"/>
          </p:cNvSpPr>
          <p:nvPr>
            <p:ph type="title"/>
          </p:nvPr>
        </p:nvSpPr>
        <p:spPr/>
        <p:txBody>
          <a:bodyPr/>
          <a:lstStyle/>
          <a:p>
            <a:r>
              <a:rPr lang="es-ES" dirty="0"/>
              <a:t>Práctica guiada</a:t>
            </a:r>
            <a:endParaRPr lang="es-CL" dirty="0"/>
          </a:p>
        </p:txBody>
      </p:sp>
      <p:sp>
        <p:nvSpPr>
          <p:cNvPr id="4" name="CuadroTexto 3">
            <a:extLst>
              <a:ext uri="{FF2B5EF4-FFF2-40B4-BE49-F238E27FC236}">
                <a16:creationId xmlns:a16="http://schemas.microsoft.com/office/drawing/2014/main" id="{C460DD68-D88F-45A7-84FE-BACD205B51BC}"/>
              </a:ext>
            </a:extLst>
          </p:cNvPr>
          <p:cNvSpPr txBox="1"/>
          <p:nvPr/>
        </p:nvSpPr>
        <p:spPr>
          <a:xfrm>
            <a:off x="807136" y="4447383"/>
            <a:ext cx="4926400" cy="4189480"/>
          </a:xfrm>
          <a:prstGeom prst="rect">
            <a:avLst/>
          </a:prstGeom>
          <a:noFill/>
        </p:spPr>
        <p:txBody>
          <a:bodyPr wrap="square">
            <a:spAutoFit/>
          </a:bodyPr>
          <a:lstStyle/>
          <a:p>
            <a:pPr lvl="0" algn="just">
              <a:lnSpc>
                <a:spcPct val="120000"/>
              </a:lnSpc>
              <a:spcBef>
                <a:spcPts val="300"/>
              </a:spcBef>
              <a:spcAft>
                <a:spcPts val="600"/>
              </a:spcAft>
              <a:buClr>
                <a:srgbClr val="EE6B3B"/>
              </a:buClr>
            </a:pPr>
            <a:r>
              <a:rPr lang="es-ES" sz="3200" dirty="0">
                <a:solidFill>
                  <a:srgbClr val="58595B"/>
                </a:solidFill>
                <a:effectLst/>
                <a:ea typeface="Calibri" panose="020F0502020204030204" pitchFamily="34" charset="0"/>
                <a:cs typeface="Calibri Light" panose="020F0302020204030204" pitchFamily="34" charset="0"/>
              </a:rPr>
              <a:t>Relee en tu Texto Escolar, en la página 276, la información sobre el Expresionismo. A partir de la información, observa cómo se completa el siguiente organizador gráfico:</a:t>
            </a:r>
            <a:endParaRPr lang="es-CL" sz="2400" dirty="0">
              <a:solidFill>
                <a:srgbClr val="595959"/>
              </a:solidFill>
              <a:effectLst/>
              <a:ea typeface="Calibri" panose="020F0502020204030204" pitchFamily="34" charset="0"/>
              <a:cs typeface="Calibri Light" panose="020F0302020204030204" pitchFamily="34" charset="0"/>
            </a:endParaRPr>
          </a:p>
        </p:txBody>
      </p:sp>
      <p:sp>
        <p:nvSpPr>
          <p:cNvPr id="3" name="Rectangle 1">
            <a:extLst>
              <a:ext uri="{FF2B5EF4-FFF2-40B4-BE49-F238E27FC236}">
                <a16:creationId xmlns:a16="http://schemas.microsoft.com/office/drawing/2014/main" id="{014ECB47-055A-4276-9539-BB362B944E14}"/>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6" name="Tabla 5">
            <a:extLst>
              <a:ext uri="{FF2B5EF4-FFF2-40B4-BE49-F238E27FC236}">
                <a16:creationId xmlns:a16="http://schemas.microsoft.com/office/drawing/2014/main" id="{5AB11627-85D5-444E-8C2C-6F9328B2EA38}"/>
              </a:ext>
            </a:extLst>
          </p:cNvPr>
          <p:cNvGraphicFramePr/>
          <p:nvPr>
            <p:extLst>
              <p:ext uri="{D42A27DB-BD31-4B8C-83A1-F6EECF244321}">
                <p14:modId xmlns:p14="http://schemas.microsoft.com/office/powerpoint/2010/main" val="3820181058"/>
              </p:ext>
            </p:extLst>
          </p:nvPr>
        </p:nvGraphicFramePr>
        <p:xfrm>
          <a:off x="6252518" y="2578514"/>
          <a:ext cx="13628817" cy="5890260"/>
        </p:xfrm>
        <a:graphic>
          <a:graphicData uri="http://schemas.openxmlformats.org/drawingml/2006/table">
            <a:tbl>
              <a:tblPr firstRow="1" firstCol="1" bandRow="1">
                <a:tableStyleId>{BC89EF96-8CEA-46FF-86C4-4CE0E7609802}</a:tableStyleId>
              </a:tblPr>
              <a:tblGrid>
                <a:gridCol w="3322398">
                  <a:extLst>
                    <a:ext uri="{9D8B030D-6E8A-4147-A177-3AD203B41FA5}">
                      <a16:colId xmlns:a16="http://schemas.microsoft.com/office/drawing/2014/main" val="4104386130"/>
                    </a:ext>
                  </a:extLst>
                </a:gridCol>
                <a:gridCol w="10306419">
                  <a:extLst>
                    <a:ext uri="{9D8B030D-6E8A-4147-A177-3AD203B41FA5}">
                      <a16:colId xmlns:a16="http://schemas.microsoft.com/office/drawing/2014/main" val="4121078167"/>
                    </a:ext>
                  </a:extLst>
                </a:gridCol>
              </a:tblGrid>
              <a:tr h="0">
                <a:tc>
                  <a:txBody>
                    <a:bodyPr/>
                    <a:lstStyle/>
                    <a:p>
                      <a:pPr algn="ctr" fontAlgn="t">
                        <a:lnSpc>
                          <a:spcPct val="120000"/>
                        </a:lnSpc>
                        <a:spcBef>
                          <a:spcPts val="300"/>
                        </a:spcBef>
                        <a:spcAft>
                          <a:spcPts val="600"/>
                        </a:spcAft>
                      </a:pPr>
                      <a:r>
                        <a:rPr lang="es-ES" sz="3200" u="none" strike="noStrike">
                          <a:solidFill>
                            <a:srgbClr val="58595B"/>
                          </a:solidFill>
                          <a:effectLst/>
                        </a:rPr>
                        <a:t>Vanguardia</a:t>
                      </a:r>
                      <a:endParaRPr lang="es-ES" sz="32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a:solidFill>
                            <a:srgbClr val="58595B"/>
                          </a:solidFill>
                          <a:effectLst/>
                        </a:rPr>
                        <a:t>Expresionismo</a:t>
                      </a:r>
                      <a:endParaRPr lang="es-ES" sz="3200" b="0" i="0" u="none" strike="noStrike">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4175402832"/>
                  </a:ext>
                </a:extLst>
              </a:tr>
              <a:tr h="0">
                <a:tc>
                  <a:txBody>
                    <a:bodyPr/>
                    <a:lstStyle/>
                    <a:p>
                      <a:pPr algn="ctr" fontAlgn="t">
                        <a:lnSpc>
                          <a:spcPct val="120000"/>
                        </a:lnSpc>
                        <a:spcBef>
                          <a:spcPts val="300"/>
                        </a:spcBef>
                        <a:spcAft>
                          <a:spcPts val="600"/>
                        </a:spcAft>
                      </a:pPr>
                      <a:r>
                        <a:rPr lang="es-ES" sz="3200" u="none" strike="noStrike" dirty="0">
                          <a:solidFill>
                            <a:srgbClr val="58595B"/>
                          </a:solidFill>
                          <a:effectLst/>
                        </a:rPr>
                        <a:t>Visión de mundo</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dirty="0">
                          <a:solidFill>
                            <a:srgbClr val="58595B"/>
                          </a:solidFill>
                          <a:effectLst/>
                        </a:rPr>
                        <a:t>Angustiosa y atormentada; se aproxima a la realidad desde el interior del sujeto, quien busca expresarse.</a:t>
                      </a:r>
                    </a:p>
                  </a:txBody>
                  <a:tcPr marL="68580" marR="68580" marT="9525" marB="0"/>
                </a:tc>
                <a:extLst>
                  <a:ext uri="{0D108BD9-81ED-4DB2-BD59-A6C34878D82A}">
                    <a16:rowId xmlns:a16="http://schemas.microsoft.com/office/drawing/2014/main" val="3481524163"/>
                  </a:ext>
                </a:extLst>
              </a:tr>
              <a:tr h="0">
                <a:tc>
                  <a:txBody>
                    <a:bodyPr/>
                    <a:lstStyle/>
                    <a:p>
                      <a:pPr algn="ctr" fontAlgn="t">
                        <a:lnSpc>
                          <a:spcPct val="120000"/>
                        </a:lnSpc>
                        <a:spcBef>
                          <a:spcPts val="300"/>
                        </a:spcBef>
                        <a:spcAft>
                          <a:spcPts val="600"/>
                        </a:spcAft>
                      </a:pPr>
                      <a:r>
                        <a:rPr lang="es-ES" sz="3200" u="none" strike="noStrike" dirty="0">
                          <a:solidFill>
                            <a:srgbClr val="58595B"/>
                          </a:solidFill>
                          <a:effectLst/>
                        </a:rPr>
                        <a:t>Concepto de literatura o arte que plantea</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dirty="0">
                          <a:solidFill>
                            <a:srgbClr val="58595B"/>
                          </a:solidFill>
                          <a:effectLst/>
                        </a:rPr>
                        <a:t>El arte y la literatura deben expresar los sentimientos más íntimos del ser humano ante el mundo moderno a través de temas sórdidos para los burgueses, imágenes deformadas, grotescas y colores fuertes. </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3340066702"/>
                  </a:ext>
                </a:extLst>
              </a:tr>
              <a:tr h="0">
                <a:tc>
                  <a:txBody>
                    <a:bodyPr/>
                    <a:lstStyle/>
                    <a:p>
                      <a:pPr algn="ctr" fontAlgn="t">
                        <a:lnSpc>
                          <a:spcPct val="120000"/>
                        </a:lnSpc>
                        <a:spcBef>
                          <a:spcPts val="300"/>
                        </a:spcBef>
                        <a:spcAft>
                          <a:spcPts val="600"/>
                        </a:spcAft>
                      </a:pPr>
                      <a:r>
                        <a:rPr lang="es-ES" sz="3200" u="none" strike="noStrike">
                          <a:solidFill>
                            <a:srgbClr val="58595B"/>
                          </a:solidFill>
                          <a:effectLst/>
                        </a:rPr>
                        <a:t>Concepto de literatura o arte que rechazan</a:t>
                      </a:r>
                      <a:endParaRPr lang="es-ES" sz="32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20000"/>
                        </a:lnSpc>
                        <a:spcBef>
                          <a:spcPts val="300"/>
                        </a:spcBef>
                        <a:spcAft>
                          <a:spcPts val="600"/>
                        </a:spcAft>
                      </a:pPr>
                      <a:r>
                        <a:rPr lang="es-ES" sz="3200" u="none" strike="noStrike" dirty="0">
                          <a:solidFill>
                            <a:srgbClr val="58595B"/>
                          </a:solidFill>
                          <a:effectLst/>
                        </a:rPr>
                        <a:t>Aproximación objetiva de la realidad desde el exterior (naturalismo, realismo e impresionismo).</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3761625416"/>
                  </a:ext>
                </a:extLst>
              </a:tr>
            </a:tbl>
          </a:graphicData>
        </a:graphic>
      </p:graphicFrame>
      <p:sp>
        <p:nvSpPr>
          <p:cNvPr id="7" name="CuadroTexto 6">
            <a:extLst>
              <a:ext uri="{FF2B5EF4-FFF2-40B4-BE49-F238E27FC236}">
                <a16:creationId xmlns:a16="http://schemas.microsoft.com/office/drawing/2014/main" id="{AEAFF646-3177-43F2-99BE-86987FEEC5EA}"/>
              </a:ext>
            </a:extLst>
          </p:cNvPr>
          <p:cNvSpPr txBox="1"/>
          <p:nvPr/>
        </p:nvSpPr>
        <p:spPr>
          <a:xfrm>
            <a:off x="8686456" y="8730836"/>
            <a:ext cx="10046042" cy="2062103"/>
          </a:xfrm>
          <a:prstGeom prst="rect">
            <a:avLst/>
          </a:prstGeom>
          <a:noFill/>
          <a:ln>
            <a:solidFill>
              <a:srgbClr val="EE6B3B"/>
            </a:solidFill>
          </a:ln>
        </p:spPr>
        <p:txBody>
          <a:bodyPr wrap="square">
            <a:spAutoFit/>
          </a:bodyPr>
          <a:lstStyle/>
          <a:p>
            <a:pPr algn="just"/>
            <a:r>
              <a:rPr lang="es-ES" sz="3200" dirty="0">
                <a:solidFill>
                  <a:srgbClr val="58595B"/>
                </a:solidFill>
                <a:effectLst/>
                <a:ea typeface="Calibri" panose="020F0502020204030204" pitchFamily="34" charset="0"/>
                <a:cs typeface="Calibri Light" panose="020F0302020204030204" pitchFamily="34" charset="0"/>
              </a:rPr>
              <a:t>El Expresionismo</a:t>
            </a:r>
            <a:r>
              <a:rPr lang="es-ES" sz="2400" dirty="0">
                <a:solidFill>
                  <a:srgbClr val="595959"/>
                </a:solidFill>
                <a:effectLst/>
                <a:ea typeface="Calibri" panose="020F0502020204030204" pitchFamily="34" charset="0"/>
                <a:cs typeface="Calibri Light" panose="020F0302020204030204" pitchFamily="34" charset="0"/>
              </a:rPr>
              <a:t> </a:t>
            </a:r>
            <a:r>
              <a:rPr lang="es-ES" sz="3200" dirty="0">
                <a:solidFill>
                  <a:srgbClr val="58595B"/>
                </a:solidFill>
                <a:effectLst/>
                <a:ea typeface="Calibri" panose="020F0502020204030204" pitchFamily="34" charset="0"/>
                <a:cs typeface="Calibri Light" panose="020F0302020204030204" pitchFamily="34" charset="0"/>
              </a:rPr>
              <a:t>revela el lado pesimista de la vida generado por las circunstancias históricas de la modernización, el aislamiento, la masificación, que producen angustia existencial.</a:t>
            </a:r>
            <a:endParaRPr lang="es-CL" dirty="0"/>
          </a:p>
        </p:txBody>
      </p:sp>
    </p:spTree>
    <p:extLst>
      <p:ext uri="{BB962C8B-B14F-4D97-AF65-F5344CB8AC3E}">
        <p14:creationId xmlns:p14="http://schemas.microsoft.com/office/powerpoint/2010/main" val="338437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F66A0-7D3F-4CBB-88F1-F7A37F50C88C}"/>
              </a:ext>
            </a:extLst>
          </p:cNvPr>
          <p:cNvSpPr>
            <a:spLocks noGrp="1"/>
          </p:cNvSpPr>
          <p:nvPr>
            <p:ph type="title"/>
          </p:nvPr>
        </p:nvSpPr>
        <p:spPr/>
        <p:txBody>
          <a:bodyPr/>
          <a:lstStyle/>
          <a:p>
            <a:r>
              <a:rPr lang="es-ES" dirty="0"/>
              <a:t>Práctica guiada</a:t>
            </a:r>
            <a:endParaRPr lang="es-CL" dirty="0"/>
          </a:p>
        </p:txBody>
      </p:sp>
      <p:sp>
        <p:nvSpPr>
          <p:cNvPr id="4" name="CuadroTexto 3">
            <a:extLst>
              <a:ext uri="{FF2B5EF4-FFF2-40B4-BE49-F238E27FC236}">
                <a16:creationId xmlns:a16="http://schemas.microsoft.com/office/drawing/2014/main" id="{0E2D1F9B-AD6E-4FF4-BABD-CBCFCE4897AD}"/>
              </a:ext>
            </a:extLst>
          </p:cNvPr>
          <p:cNvSpPr txBox="1"/>
          <p:nvPr/>
        </p:nvSpPr>
        <p:spPr>
          <a:xfrm>
            <a:off x="807135" y="4367937"/>
            <a:ext cx="3676135" cy="3539430"/>
          </a:xfrm>
          <a:prstGeom prst="rect">
            <a:avLst/>
          </a:prstGeom>
          <a:noFill/>
        </p:spPr>
        <p:txBody>
          <a:bodyPr wrap="square">
            <a:spAutoFit/>
          </a:bodyPr>
          <a:lstStyle/>
          <a:p>
            <a:pPr algn="ctr"/>
            <a:r>
              <a:rPr lang="es-ES" sz="3200" dirty="0">
                <a:solidFill>
                  <a:srgbClr val="58595B"/>
                </a:solidFill>
                <a:effectLst/>
                <a:ea typeface="Calibri" panose="020F0502020204030204" pitchFamily="34" charset="0"/>
                <a:cs typeface="Calibri Light" panose="020F0302020204030204" pitchFamily="34" charset="0"/>
              </a:rPr>
              <a:t>Observa con atención la aplicación del modelo de textos argumentos dialógicos al manifiesto futurista:</a:t>
            </a:r>
            <a:endParaRPr lang="es-CL" dirty="0"/>
          </a:p>
        </p:txBody>
      </p:sp>
      <p:sp>
        <p:nvSpPr>
          <p:cNvPr id="3" name="Rectangle 1">
            <a:extLst>
              <a:ext uri="{FF2B5EF4-FFF2-40B4-BE49-F238E27FC236}">
                <a16:creationId xmlns:a16="http://schemas.microsoft.com/office/drawing/2014/main" id="{22C72D61-76B7-4EED-9E97-33D69FD90F9A}"/>
              </a:ext>
            </a:extLst>
          </p:cNvPr>
          <p:cNvSpPr>
            <a:spLocks noChangeArrowheads="1"/>
          </p:cNvSpPr>
          <p:nvPr/>
        </p:nvSpPr>
        <p:spPr bwMode="auto">
          <a:xfrm>
            <a:off x="0" y="0"/>
            <a:ext cx="201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L" sz="1000" b="0" i="0" u="none" strike="noStrike" cap="none" normalizeH="0" baseline="0">
                <a:ln>
                  <a:noFill/>
                </a:ln>
                <a:solidFill>
                  <a:srgbClr val="58595B"/>
                </a:solidFill>
                <a:effectLst/>
                <a:latin typeface="Century Gothic" panose="020B0502020202020204" pitchFamily="34" charset="0"/>
                <a:ea typeface="Calibri" panose="020F0502020204030204" pitchFamily="34" charset="0"/>
                <a:cs typeface="Calibri Light" panose="020F0302020204030204" pitchFamily="34" charset="0"/>
              </a:rPr>
              <a:t>    </a:t>
            </a:r>
            <a:endParaRPr kumimoji="0" lang="es-ES" altLang="es-CL"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0FE60DD3-A077-418C-810F-61EE03EABCC2}"/>
              </a:ext>
            </a:extLst>
          </p:cNvPr>
          <p:cNvGraphicFramePr/>
          <p:nvPr>
            <p:extLst>
              <p:ext uri="{D42A27DB-BD31-4B8C-83A1-F6EECF244321}">
                <p14:modId xmlns:p14="http://schemas.microsoft.com/office/powerpoint/2010/main" val="733894507"/>
              </p:ext>
            </p:extLst>
          </p:nvPr>
        </p:nvGraphicFramePr>
        <p:xfrm>
          <a:off x="4833256" y="2515824"/>
          <a:ext cx="15147445" cy="8338185"/>
        </p:xfrm>
        <a:graphic>
          <a:graphicData uri="http://schemas.openxmlformats.org/drawingml/2006/table">
            <a:tbl>
              <a:tblPr firstRow="1" firstCol="1" bandRow="1">
                <a:tableStyleId>{BC89EF96-8CEA-46FF-86C4-4CE0E7609802}</a:tableStyleId>
              </a:tblPr>
              <a:tblGrid>
                <a:gridCol w="5300497">
                  <a:extLst>
                    <a:ext uri="{9D8B030D-6E8A-4147-A177-3AD203B41FA5}">
                      <a16:colId xmlns:a16="http://schemas.microsoft.com/office/drawing/2014/main" val="3331301438"/>
                    </a:ext>
                  </a:extLst>
                </a:gridCol>
                <a:gridCol w="9846948">
                  <a:extLst>
                    <a:ext uri="{9D8B030D-6E8A-4147-A177-3AD203B41FA5}">
                      <a16:colId xmlns:a16="http://schemas.microsoft.com/office/drawing/2014/main" val="2765347341"/>
                    </a:ext>
                  </a:extLst>
                </a:gridCol>
              </a:tblGrid>
              <a:tr h="0">
                <a:tc>
                  <a:txBody>
                    <a:bodyPr/>
                    <a:lstStyle/>
                    <a:p>
                      <a:pPr algn="ctr" fontAlgn="t">
                        <a:lnSpc>
                          <a:spcPct val="100000"/>
                        </a:lnSpc>
                        <a:spcBef>
                          <a:spcPts val="0"/>
                        </a:spcBef>
                        <a:spcAft>
                          <a:spcPts val="0"/>
                        </a:spcAft>
                      </a:pPr>
                      <a:r>
                        <a:rPr lang="es-ES" sz="3200" u="none" strike="noStrike" spc="10" dirty="0">
                          <a:solidFill>
                            <a:srgbClr val="58595B"/>
                          </a:solidFill>
                          <a:effectLst/>
                        </a:rPr>
                        <a:t>Nombre de la vanguardia terminada en “ismo”, que da cuenta de la idea principal.</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00000"/>
                        </a:lnSpc>
                        <a:spcBef>
                          <a:spcPts val="0"/>
                        </a:spcBef>
                        <a:spcAft>
                          <a:spcPts val="0"/>
                        </a:spcAft>
                      </a:pPr>
                      <a:r>
                        <a:rPr lang="es-ES" sz="3200" b="0" u="none" strike="noStrike" spc="10" dirty="0">
                          <a:solidFill>
                            <a:srgbClr val="58595B"/>
                          </a:solidFill>
                          <a:effectLst/>
                        </a:rPr>
                        <a:t>Futurismo</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267239267"/>
                  </a:ext>
                </a:extLst>
              </a:tr>
              <a:tr h="0">
                <a:tc>
                  <a:txBody>
                    <a:bodyPr/>
                    <a:lstStyle/>
                    <a:p>
                      <a:pPr algn="ctr" fontAlgn="t">
                        <a:lnSpc>
                          <a:spcPct val="100000"/>
                        </a:lnSpc>
                        <a:spcBef>
                          <a:spcPts val="0"/>
                        </a:spcBef>
                        <a:spcAft>
                          <a:spcPts val="0"/>
                        </a:spcAft>
                      </a:pPr>
                      <a:r>
                        <a:rPr lang="es-ES" sz="3200" u="none" strike="noStrike" spc="10" dirty="0">
                          <a:solidFill>
                            <a:srgbClr val="58595B"/>
                          </a:solidFill>
                          <a:effectLst/>
                        </a:rPr>
                        <a:t>Definición del nuevo arte que se desea fundar (tesis).</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00000"/>
                        </a:lnSpc>
                        <a:spcBef>
                          <a:spcPts val="0"/>
                        </a:spcBef>
                        <a:spcAft>
                          <a:spcPts val="0"/>
                        </a:spcAft>
                      </a:pPr>
                      <a:r>
                        <a:rPr lang="es-ES" sz="3200" u="none" strike="noStrike" spc="10" dirty="0">
                          <a:solidFill>
                            <a:srgbClr val="58595B"/>
                          </a:solidFill>
                          <a:effectLst/>
                        </a:rPr>
                        <a:t>El mundo se embellece con la velocidad.</a:t>
                      </a:r>
                      <a:endParaRPr lang="es-ES" sz="3200" u="none" strike="noStrike" dirty="0">
                        <a:solidFill>
                          <a:srgbClr val="58595B"/>
                        </a:solidFill>
                        <a:effectLst/>
                      </a:endParaRPr>
                    </a:p>
                    <a:p>
                      <a:pPr algn="just" fontAlgn="t">
                        <a:lnSpc>
                          <a:spcPct val="100000"/>
                        </a:lnSpc>
                        <a:spcBef>
                          <a:spcPts val="0"/>
                        </a:spcBef>
                        <a:spcAft>
                          <a:spcPts val="0"/>
                        </a:spcAft>
                      </a:pPr>
                      <a:r>
                        <a:rPr lang="es-ES" sz="3200" u="none" strike="noStrike" spc="10" dirty="0">
                          <a:solidFill>
                            <a:srgbClr val="58595B"/>
                          </a:solidFill>
                          <a:effectLst/>
                        </a:rPr>
                        <a:t>El tiempo y el espacio han muerto; se vive en el absoluto.</a:t>
                      </a:r>
                      <a:endParaRPr lang="es-ES" sz="3200" u="none" strike="noStrike" dirty="0">
                        <a:solidFill>
                          <a:srgbClr val="58595B"/>
                        </a:solidFill>
                        <a:effectLst/>
                      </a:endParaRPr>
                    </a:p>
                    <a:p>
                      <a:pPr algn="just" fontAlgn="t">
                        <a:lnSpc>
                          <a:spcPct val="100000"/>
                        </a:lnSpc>
                        <a:spcBef>
                          <a:spcPts val="0"/>
                        </a:spcBef>
                        <a:spcAft>
                          <a:spcPts val="0"/>
                        </a:spcAft>
                      </a:pPr>
                      <a:r>
                        <a:rPr lang="es-ES" sz="3200" u="none" strike="noStrike" spc="10" dirty="0">
                          <a:solidFill>
                            <a:srgbClr val="58595B"/>
                          </a:solidFill>
                          <a:effectLst/>
                        </a:rPr>
                        <a:t>Promueve la audacia, el valor y la rebelión.</a:t>
                      </a:r>
                      <a:endParaRPr lang="es-ES" sz="3200" u="none" strike="noStrike" dirty="0">
                        <a:solidFill>
                          <a:srgbClr val="58595B"/>
                        </a:solidFill>
                        <a:effectLst/>
                      </a:endParaRPr>
                    </a:p>
                  </a:txBody>
                  <a:tcPr marL="68580" marR="68580" marT="9525" marB="0"/>
                </a:tc>
                <a:extLst>
                  <a:ext uri="{0D108BD9-81ED-4DB2-BD59-A6C34878D82A}">
                    <a16:rowId xmlns:a16="http://schemas.microsoft.com/office/drawing/2014/main" val="2681563275"/>
                  </a:ext>
                </a:extLst>
              </a:tr>
              <a:tr h="0">
                <a:tc>
                  <a:txBody>
                    <a:bodyPr/>
                    <a:lstStyle/>
                    <a:p>
                      <a:pPr algn="ctr" fontAlgn="t">
                        <a:lnSpc>
                          <a:spcPct val="100000"/>
                        </a:lnSpc>
                        <a:spcBef>
                          <a:spcPts val="0"/>
                        </a:spcBef>
                        <a:spcAft>
                          <a:spcPts val="0"/>
                        </a:spcAft>
                      </a:pPr>
                      <a:r>
                        <a:rPr lang="es-ES" sz="3200" u="none" strike="noStrike" spc="10" dirty="0">
                          <a:solidFill>
                            <a:srgbClr val="58595B"/>
                          </a:solidFill>
                          <a:effectLst/>
                        </a:rPr>
                        <a:t>Reglas que quieren destruir y por qué (contrargumentos)</a:t>
                      </a:r>
                      <a:endParaRPr lang="es-ES" sz="3200" b="0" i="0" u="none" strike="noStrike" dirty="0">
                        <a:solidFill>
                          <a:srgbClr val="58595B"/>
                        </a:solidFill>
                        <a:effectLst/>
                        <a:latin typeface="Arial" panose="020B0604020202020204" pitchFamily="34" charset="0"/>
                      </a:endParaRPr>
                    </a:p>
                  </a:txBody>
                  <a:tcPr marL="68580" marR="68580" marT="9525" marB="0"/>
                </a:tc>
                <a:tc>
                  <a:txBody>
                    <a:bodyPr/>
                    <a:lstStyle/>
                    <a:p>
                      <a:pPr algn="just" fontAlgn="t">
                        <a:lnSpc>
                          <a:spcPct val="100000"/>
                        </a:lnSpc>
                        <a:spcBef>
                          <a:spcPts val="0"/>
                        </a:spcBef>
                        <a:spcAft>
                          <a:spcPts val="0"/>
                        </a:spcAft>
                      </a:pPr>
                      <a:r>
                        <a:rPr lang="es-ES" sz="3200" u="none" strike="noStrike" spc="10" dirty="0">
                          <a:solidFill>
                            <a:srgbClr val="58595B"/>
                          </a:solidFill>
                          <a:effectLst/>
                        </a:rPr>
                        <a:t>La literatura que exalta la inmovilidad pensativa, el éxtasis y el sueño.</a:t>
                      </a:r>
                      <a:endParaRPr lang="es-ES" sz="3200" u="none" strike="noStrike" dirty="0">
                        <a:solidFill>
                          <a:srgbClr val="58595B"/>
                        </a:solidFill>
                        <a:effectLst/>
                      </a:endParaRPr>
                    </a:p>
                    <a:p>
                      <a:pPr algn="just" fontAlgn="t">
                        <a:lnSpc>
                          <a:spcPct val="100000"/>
                        </a:lnSpc>
                        <a:spcBef>
                          <a:spcPts val="0"/>
                        </a:spcBef>
                        <a:spcAft>
                          <a:spcPts val="0"/>
                        </a:spcAft>
                      </a:pPr>
                      <a:r>
                        <a:rPr lang="es-ES" sz="3200" u="none" strike="noStrike" spc="10" dirty="0">
                          <a:solidFill>
                            <a:srgbClr val="58595B"/>
                          </a:solidFill>
                          <a:effectLst/>
                        </a:rPr>
                        <a:t>Quieren destruir museos, bibliotecas y academias.</a:t>
                      </a:r>
                      <a:endParaRPr lang="es-ES" sz="3200" u="none" strike="noStrike" dirty="0">
                        <a:solidFill>
                          <a:srgbClr val="58595B"/>
                        </a:solidFill>
                        <a:effectLst/>
                      </a:endParaRPr>
                    </a:p>
                    <a:p>
                      <a:pPr algn="just" fontAlgn="t">
                        <a:lnSpc>
                          <a:spcPct val="100000"/>
                        </a:lnSpc>
                        <a:spcBef>
                          <a:spcPts val="0"/>
                        </a:spcBef>
                        <a:spcAft>
                          <a:spcPts val="0"/>
                        </a:spcAft>
                      </a:pPr>
                      <a:r>
                        <a:rPr lang="es-ES" sz="3200" u="none" strike="noStrike" spc="10" dirty="0">
                          <a:solidFill>
                            <a:srgbClr val="58595B"/>
                          </a:solidFill>
                          <a:effectLst/>
                        </a:rPr>
                        <a:t>Quieren combatir el moralismo, el feminismo y la cobardía oportunista o utilitaria.</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2815915526"/>
                  </a:ext>
                </a:extLst>
              </a:tr>
              <a:tr h="0">
                <a:tc>
                  <a:txBody>
                    <a:bodyPr/>
                    <a:lstStyle/>
                    <a:p>
                      <a:pPr algn="ctr" fontAlgn="t">
                        <a:lnSpc>
                          <a:spcPct val="100000"/>
                        </a:lnSpc>
                        <a:spcBef>
                          <a:spcPts val="0"/>
                        </a:spcBef>
                        <a:spcAft>
                          <a:spcPts val="0"/>
                        </a:spcAft>
                      </a:pPr>
                      <a:r>
                        <a:rPr lang="es-ES" sz="3200" u="none" strike="noStrike" spc="10">
                          <a:solidFill>
                            <a:srgbClr val="58595B"/>
                          </a:solidFill>
                          <a:effectLst/>
                        </a:rPr>
                        <a:t>Ideas o preceptos que quieren defender y por qué (argumentos).</a:t>
                      </a:r>
                      <a:endParaRPr lang="es-ES" sz="32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00000"/>
                        </a:lnSpc>
                        <a:spcBef>
                          <a:spcPts val="0"/>
                        </a:spcBef>
                        <a:spcAft>
                          <a:spcPts val="0"/>
                        </a:spcAft>
                      </a:pPr>
                      <a:r>
                        <a:rPr lang="es-ES" sz="3200" u="none" strike="noStrike" spc="10" dirty="0">
                          <a:solidFill>
                            <a:srgbClr val="58595B"/>
                          </a:solidFill>
                          <a:effectLst/>
                        </a:rPr>
                        <a:t>La poesía debe ser agresiva</a:t>
                      </a:r>
                      <a:endParaRPr lang="es-ES" sz="3200" u="none" strike="noStrike" dirty="0">
                        <a:solidFill>
                          <a:srgbClr val="58595B"/>
                        </a:solidFill>
                        <a:effectLst/>
                      </a:endParaRPr>
                    </a:p>
                    <a:p>
                      <a:pPr algn="just" fontAlgn="t">
                        <a:lnSpc>
                          <a:spcPct val="100000"/>
                        </a:lnSpc>
                        <a:spcBef>
                          <a:spcPts val="0"/>
                        </a:spcBef>
                        <a:spcAft>
                          <a:spcPts val="0"/>
                        </a:spcAft>
                      </a:pPr>
                      <a:r>
                        <a:rPr lang="es-ES" sz="3200" u="none" strike="noStrike" spc="10" dirty="0">
                          <a:solidFill>
                            <a:srgbClr val="58595B"/>
                          </a:solidFill>
                          <a:effectLst/>
                        </a:rPr>
                        <a:t>Quieren glorificar la guerra y el desprecio por la mujer.</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2506117836"/>
                  </a:ext>
                </a:extLst>
              </a:tr>
              <a:tr h="0">
                <a:tc>
                  <a:txBody>
                    <a:bodyPr/>
                    <a:lstStyle/>
                    <a:p>
                      <a:pPr algn="ctr" fontAlgn="t">
                        <a:lnSpc>
                          <a:spcPct val="100000"/>
                        </a:lnSpc>
                        <a:spcBef>
                          <a:spcPts val="0"/>
                        </a:spcBef>
                        <a:spcAft>
                          <a:spcPts val="0"/>
                        </a:spcAft>
                      </a:pPr>
                      <a:r>
                        <a:rPr lang="es-ES" sz="3200" u="none" strike="noStrike" spc="10">
                          <a:solidFill>
                            <a:srgbClr val="58595B"/>
                          </a:solidFill>
                          <a:effectLst/>
                        </a:rPr>
                        <a:t>Una defensa ante cada posible detracción (refutación).</a:t>
                      </a:r>
                      <a:endParaRPr lang="es-ES" sz="3200" b="0" i="0" u="none" strike="noStrike">
                        <a:solidFill>
                          <a:srgbClr val="58595B"/>
                        </a:solidFill>
                        <a:effectLst/>
                        <a:latin typeface="Arial" panose="020B0604020202020204" pitchFamily="34" charset="0"/>
                      </a:endParaRPr>
                    </a:p>
                  </a:txBody>
                  <a:tcPr marL="68580" marR="68580" marT="9525" marB="0"/>
                </a:tc>
                <a:tc>
                  <a:txBody>
                    <a:bodyPr/>
                    <a:lstStyle/>
                    <a:p>
                      <a:pPr algn="just" fontAlgn="t">
                        <a:lnSpc>
                          <a:spcPct val="100000"/>
                        </a:lnSpc>
                        <a:spcBef>
                          <a:spcPts val="0"/>
                        </a:spcBef>
                        <a:spcAft>
                          <a:spcPts val="0"/>
                        </a:spcAft>
                      </a:pPr>
                      <a:r>
                        <a:rPr lang="es-ES" sz="3200" u="none" strike="noStrike" spc="10" dirty="0">
                          <a:solidFill>
                            <a:srgbClr val="58595B"/>
                          </a:solidFill>
                          <a:effectLst/>
                        </a:rPr>
                        <a:t>“¿Por qué deberíamos mirar a nuestras espaldas, si queremos echar abajo las misteriosas puertas de lo imposible?”</a:t>
                      </a:r>
                      <a:endParaRPr lang="es-ES" sz="3200" b="0" i="0" u="none" strike="noStrike" dirty="0">
                        <a:solidFill>
                          <a:srgbClr val="58595B"/>
                        </a:solidFill>
                        <a:effectLst/>
                        <a:latin typeface="Arial" panose="020B0604020202020204" pitchFamily="34" charset="0"/>
                      </a:endParaRPr>
                    </a:p>
                  </a:txBody>
                  <a:tcPr marL="68580" marR="68580" marT="9525" marB="0"/>
                </a:tc>
                <a:extLst>
                  <a:ext uri="{0D108BD9-81ED-4DB2-BD59-A6C34878D82A}">
                    <a16:rowId xmlns:a16="http://schemas.microsoft.com/office/drawing/2014/main" val="1347654679"/>
                  </a:ext>
                </a:extLst>
              </a:tr>
            </a:tbl>
          </a:graphicData>
        </a:graphic>
      </p:graphicFrame>
    </p:spTree>
    <p:extLst>
      <p:ext uri="{BB962C8B-B14F-4D97-AF65-F5344CB8AC3E}">
        <p14:creationId xmlns:p14="http://schemas.microsoft.com/office/powerpoint/2010/main" val="113545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0259D-59E5-4749-BAD8-546CD8492BCE}"/>
              </a:ext>
            </a:extLst>
          </p:cNvPr>
          <p:cNvSpPr>
            <a:spLocks noGrp="1"/>
          </p:cNvSpPr>
          <p:nvPr>
            <p:ph type="title"/>
          </p:nvPr>
        </p:nvSpPr>
        <p:spPr/>
        <p:txBody>
          <a:bodyPr/>
          <a:lstStyle/>
          <a:p>
            <a:r>
              <a:rPr lang="es-ES" dirty="0"/>
              <a:t>Antes de empezar</a:t>
            </a:r>
            <a:endParaRPr lang="es-CL" dirty="0"/>
          </a:p>
        </p:txBody>
      </p:sp>
      <p:sp>
        <p:nvSpPr>
          <p:cNvPr id="4" name="CuadroTexto 3">
            <a:extLst>
              <a:ext uri="{FF2B5EF4-FFF2-40B4-BE49-F238E27FC236}">
                <a16:creationId xmlns:a16="http://schemas.microsoft.com/office/drawing/2014/main" id="{61F491E5-460B-4049-89B0-513E3B91687D}"/>
              </a:ext>
            </a:extLst>
          </p:cNvPr>
          <p:cNvSpPr txBox="1"/>
          <p:nvPr/>
        </p:nvSpPr>
        <p:spPr>
          <a:xfrm>
            <a:off x="807135" y="4003636"/>
            <a:ext cx="4975827" cy="4780411"/>
          </a:xfrm>
          <a:prstGeom prst="rect">
            <a:avLst/>
          </a:prstGeom>
          <a:noFill/>
        </p:spPr>
        <p:txBody>
          <a:bodyPr wrap="square">
            <a:spAutoFit/>
          </a:bodyPr>
          <a:lstStyle/>
          <a:p>
            <a:pPr lvl="0" algn="just">
              <a:lnSpc>
                <a:spcPct val="120000"/>
              </a:lnSpc>
              <a:spcBef>
                <a:spcPts val="300"/>
              </a:spcBef>
              <a:spcAft>
                <a:spcPts val="600"/>
              </a:spcAft>
              <a:buClr>
                <a:srgbClr val="EE6B3B"/>
              </a:buClr>
            </a:pPr>
            <a:r>
              <a:rPr lang="es-ES" sz="3200" spc="10" dirty="0">
                <a:solidFill>
                  <a:srgbClr val="58595B"/>
                </a:solidFill>
                <a:effectLst/>
                <a:ea typeface="Calibri" panose="020F0502020204030204" pitchFamily="34" charset="0"/>
                <a:cs typeface="Calibri Light" panose="020F0302020204030204" pitchFamily="34" charset="0"/>
              </a:rPr>
              <a:t>En esta clase planificarás y escribirás un borrador de tu propio manifiesto artístico, de forma grupal o, si lo prefieres, individual. Para ello, revisa los pasos a seguir en la página 287 del Texto Escolar:</a:t>
            </a:r>
            <a:endParaRPr lang="es-CL" sz="2400" dirty="0">
              <a:solidFill>
                <a:srgbClr val="595959"/>
              </a:solidFill>
              <a:effectLst/>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565E70CF-3401-4E0F-9C53-3EC4771B09CD}"/>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719" b="1215"/>
          <a:stretch/>
        </p:blipFill>
        <p:spPr bwMode="auto">
          <a:xfrm>
            <a:off x="9811266" y="189755"/>
            <a:ext cx="8624338" cy="109298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396770"/>
      </p:ext>
    </p:extLst>
  </p:cSld>
  <p:clrMapOvr>
    <a:masterClrMapping/>
  </p:clrMapOvr>
</p:sld>
</file>

<file path=ppt/theme/theme1.xml><?xml version="1.0" encoding="utf-8"?>
<a:theme xmlns:a="http://schemas.openxmlformats.org/drawingml/2006/main" name="Tema de Office">
  <a:themeElements>
    <a:clrScheme name="MINEDUC (2)">
      <a:dk1>
        <a:sysClr val="windowText" lastClr="000000"/>
      </a:dk1>
      <a:lt1>
        <a:sysClr val="window" lastClr="FFFFFF"/>
      </a:lt1>
      <a:dk2>
        <a:srgbClr val="4097DB"/>
      </a:dk2>
      <a:lt2>
        <a:srgbClr val="009E89"/>
      </a:lt2>
      <a:accent1>
        <a:srgbClr val="FF6C2F"/>
      </a:accent1>
      <a:accent2>
        <a:srgbClr val="FF9F36"/>
      </a:accent2>
      <a:accent3>
        <a:srgbClr val="DD5061"/>
      </a:accent3>
      <a:accent4>
        <a:srgbClr val="D14BA8"/>
      </a:accent4>
      <a:accent5>
        <a:srgbClr val="8169A1"/>
      </a:accent5>
      <a:accent6>
        <a:srgbClr val="99AA2F"/>
      </a:accent6>
      <a:hlink>
        <a:srgbClr val="56B030"/>
      </a:hlink>
      <a:folHlink>
        <a:srgbClr val="44ABDE"/>
      </a:folHlink>
    </a:clrScheme>
    <a:fontScheme name="MINEDUC">
      <a:majorFont>
        <a:latin typeface="gobCL"/>
        <a:ea typeface=""/>
        <a:cs typeface=""/>
      </a:majorFont>
      <a:minorFont>
        <a:latin typeface="gobCL"/>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12014</TotalTime>
  <Words>2456</Words>
  <Application>Microsoft Office PowerPoint</Application>
  <PresentationFormat>Personalizado</PresentationFormat>
  <Paragraphs>256</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gobCL</vt:lpstr>
      <vt:lpstr>Century Gothic</vt:lpstr>
      <vt:lpstr>Symbol</vt:lpstr>
      <vt:lpstr>Arial</vt:lpstr>
      <vt:lpstr>Calibri</vt:lpstr>
      <vt:lpstr>Tema de Office</vt:lpstr>
      <vt:lpstr>Presentación de PowerPoint</vt:lpstr>
      <vt:lpstr>El manifiesto literario</vt:lpstr>
      <vt:lpstr>El manifiesto literario</vt:lpstr>
      <vt:lpstr>El manifiesto literario</vt:lpstr>
      <vt:lpstr>El manifiesto literario</vt:lpstr>
      <vt:lpstr>Para empezar</vt:lpstr>
      <vt:lpstr>Práctica guiada</vt:lpstr>
      <vt:lpstr>Práctica guiada</vt:lpstr>
      <vt:lpstr>Antes de empezar</vt:lpstr>
      <vt:lpstr>Antes de empezar</vt:lpstr>
      <vt:lpstr>Práctica guiada</vt:lpstr>
      <vt:lpstr>Práctica guiada</vt:lpstr>
      <vt:lpstr>Práctica guiada</vt:lpstr>
      <vt:lpstr>Práctica guiada</vt:lpstr>
      <vt:lpstr>Preparar la presentación oral</vt:lpstr>
      <vt:lpstr>Preparar la presentación oral</vt:lpstr>
      <vt:lpstr>Preparar la presentación oral</vt:lpstr>
      <vt:lpstr>Preparar la presentación oral</vt:lpstr>
      <vt:lpstr>Preparar la presentación oral</vt:lpstr>
      <vt:lpstr>Preparar la presentación oral</vt:lpstr>
      <vt:lpstr>Preparar la presentación oral</vt:lpstr>
      <vt:lpstr>Preparar la presentación oral</vt:lpstr>
      <vt:lpstr>Práctica independiente</vt:lpstr>
      <vt:lpstr>Práctica independiente</vt:lpstr>
      <vt:lpstr>Práctica independiente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Varinia Victoria  Osorio Vatovec</cp:lastModifiedBy>
  <cp:revision>245</cp:revision>
  <dcterms:created xsi:type="dcterms:W3CDTF">2019-11-29T18:20:33Z</dcterms:created>
  <dcterms:modified xsi:type="dcterms:W3CDTF">2020-10-30T18:22:05Z</dcterms:modified>
</cp:coreProperties>
</file>