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2" r:id="rId2"/>
    <p:sldId id="273" r:id="rId3"/>
    <p:sldId id="274" r:id="rId4"/>
    <p:sldId id="283" r:id="rId5"/>
    <p:sldId id="284" r:id="rId6"/>
    <p:sldId id="281" r:id="rId7"/>
    <p:sldId id="276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57AF"/>
    <a:srgbClr val="D557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5018" autoAdjust="0"/>
  </p:normalViewPr>
  <p:slideViewPr>
    <p:cSldViewPr snapToGrid="0">
      <p:cViewPr>
        <p:scale>
          <a:sx n="170" d="100"/>
          <a:sy n="170" d="100"/>
        </p:scale>
        <p:origin x="3744" y="2196"/>
      </p:cViewPr>
      <p:guideLst>
        <p:guide orient="horz" pos="2160"/>
        <p:guide pos="36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594EAB-2F12-47F0-BDB8-C39CCA218517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08598-C327-4F46-86CD-2E6A09AB6D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7629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4209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8095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841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841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841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841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511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104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1190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7346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9482" y="17788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191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9482" y="115067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652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26EF98-9BFB-4D64-8DDB-2A8F04E9A9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9482" y="115067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808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Encabezado de sección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7">
            <a:extLst>
              <a:ext uri="{FF2B5EF4-FFF2-40B4-BE49-F238E27FC236}">
                <a16:creationId xmlns:a16="http://schemas.microsoft.com/office/drawing/2014/main" xmlns="" id="{99DA7520-F911-4809-8596-611EC5AAED00}"/>
              </a:ext>
            </a:extLst>
          </p:cNvPr>
          <p:cNvGrpSpPr/>
          <p:nvPr userDrawn="1"/>
        </p:nvGrpSpPr>
        <p:grpSpPr>
          <a:xfrm>
            <a:off x="0" y="0"/>
            <a:ext cx="12192000" cy="1805727"/>
            <a:chOff x="0" y="0"/>
            <a:chExt cx="12192000" cy="1805854"/>
          </a:xfrm>
        </p:grpSpPr>
        <p:sp>
          <p:nvSpPr>
            <p:cNvPr id="4" name="Triángulo 5">
              <a:extLst>
                <a:ext uri="{FF2B5EF4-FFF2-40B4-BE49-F238E27FC236}">
                  <a16:creationId xmlns:a16="http://schemas.microsoft.com/office/drawing/2014/main" xmlns="" id="{57C81728-3FC1-48E0-9B3A-CE63B68AD4F3}"/>
                </a:ext>
              </a:extLst>
            </p:cNvPr>
            <p:cNvSpPr/>
            <p:nvPr/>
          </p:nvSpPr>
          <p:spPr>
            <a:xfrm rot="10800000">
              <a:off x="1070516" y="1469395"/>
              <a:ext cx="429322" cy="33645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ES_tradnl" sz="1092" kern="1200"/>
            </a:p>
          </p:txBody>
        </p:sp>
        <p:sp>
          <p:nvSpPr>
            <p:cNvPr id="5" name="Rectángulo 9">
              <a:extLst>
                <a:ext uri="{FF2B5EF4-FFF2-40B4-BE49-F238E27FC236}">
                  <a16:creationId xmlns:a16="http://schemas.microsoft.com/office/drawing/2014/main" xmlns="" id="{81F36600-632F-4527-B5F8-618F34335569}"/>
                </a:ext>
              </a:extLst>
            </p:cNvPr>
            <p:cNvSpPr/>
            <p:nvPr/>
          </p:nvSpPr>
          <p:spPr>
            <a:xfrm>
              <a:off x="0" y="0"/>
              <a:ext cx="12192000" cy="14693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1092"/>
            </a:p>
          </p:txBody>
        </p:sp>
      </p:grpSp>
      <p:pic>
        <p:nvPicPr>
          <p:cNvPr id="6" name="Imagen 11">
            <a:extLst>
              <a:ext uri="{FF2B5EF4-FFF2-40B4-BE49-F238E27FC236}">
                <a16:creationId xmlns:a16="http://schemas.microsoft.com/office/drawing/2014/main" xmlns="" id="{F0170244-9DD4-41CB-B8BA-532B0944B17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grayscl/>
            <a:lum bright="40000" contrast="-40000"/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824"/>
          <a:stretch/>
        </p:blipFill>
        <p:spPr>
          <a:xfrm>
            <a:off x="10752821" y="517912"/>
            <a:ext cx="1437582" cy="19391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9482" y="115067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84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9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9734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8692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411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787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932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483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5417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479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5" r:id="rId13"/>
    <p:sldLayoutId id="2147483680" r:id="rId14"/>
    <p:sldLayoutId id="2147483681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3.xml"/><Relationship Id="rId6" Type="http://schemas.openxmlformats.org/officeDocument/2006/relationships/image" Target="../media/image10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4.xml"/><Relationship Id="rId6" Type="http://schemas.openxmlformats.org/officeDocument/2006/relationships/image" Target="../media/image14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5.png"/><Relationship Id="rId1" Type="http://schemas.openxmlformats.org/officeDocument/2006/relationships/tags" Target="../tags/tag5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5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6.xml"/><Relationship Id="rId6" Type="http://schemas.openxmlformats.org/officeDocument/2006/relationships/image" Target="../media/image28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3" name="Google Shape;363;p41" descr="A picture containing indoor, kite, small, bunch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28" y="1"/>
            <a:ext cx="1247303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4" name="Google Shape;364;p41"/>
          <p:cNvSpPr/>
          <p:nvPr/>
        </p:nvSpPr>
        <p:spPr>
          <a:xfrm>
            <a:off x="0" y="2380938"/>
            <a:ext cx="12473463" cy="22321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55440" tIns="27713" rIns="55440" bIns="27713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41"/>
          <p:cNvSpPr txBox="1">
            <a:spLocks noGrp="1"/>
          </p:cNvSpPr>
          <p:nvPr>
            <p:ph type="title"/>
          </p:nvPr>
        </p:nvSpPr>
        <p:spPr>
          <a:xfrm>
            <a:off x="152401" y="2953919"/>
            <a:ext cx="12192000" cy="76133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55440" tIns="27713" rIns="55440" bIns="27713" rtlCol="0" anchor="ctr" anchorCtr="0">
            <a:noAutofit/>
          </a:bodyPr>
          <a:lstStyle/>
          <a:p>
            <a:pPr algn="ctr">
              <a:spcBef>
                <a:spcPts val="0"/>
              </a:spcBef>
              <a:buClr>
                <a:srgbClr val="7F7F7F"/>
              </a:buClr>
              <a:buSzPts val="16600"/>
            </a:pPr>
            <a:r>
              <a:rPr sz="7200" b="1" dirty="0" err="1" smtClean="0">
                <a:solidFill>
                  <a:srgbClr val="7F7F7F"/>
                </a:solidFill>
              </a:rPr>
              <a:t>Inecuaciones</a:t>
            </a:r>
            <a:r>
              <a:rPr sz="7200" b="1" dirty="0" smtClean="0">
                <a:solidFill>
                  <a:srgbClr val="7F7F7F"/>
                </a:solidFill>
              </a:rPr>
              <a:t> e </a:t>
            </a:r>
            <a:r>
              <a:rPr sz="7200" b="1" dirty="0" err="1" smtClean="0">
                <a:solidFill>
                  <a:srgbClr val="7F7F7F"/>
                </a:solidFill>
              </a:rPr>
              <a:t>intervalos</a:t>
            </a:r>
            <a:endParaRPr sz="7200" b="1" dirty="0">
              <a:solidFill>
                <a:srgbClr val="7F7F7F"/>
              </a:solidFill>
            </a:endParaRPr>
          </a:p>
        </p:txBody>
      </p:sp>
      <p:pic>
        <p:nvPicPr>
          <p:cNvPr id="366" name="Google Shape;366;p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2235" y="186391"/>
            <a:ext cx="2665632" cy="1013201"/>
          </a:xfrm>
          <a:prstGeom prst="rect">
            <a:avLst/>
          </a:prstGeom>
          <a:noFill/>
          <a:ln>
            <a:noFill/>
          </a:ln>
        </p:spPr>
      </p:pic>
      <p:sp>
        <p:nvSpPr>
          <p:cNvPr id="368" name="Google Shape;368;p41"/>
          <p:cNvSpPr txBox="1"/>
          <p:nvPr/>
        </p:nvSpPr>
        <p:spPr>
          <a:xfrm>
            <a:off x="3165978" y="4165353"/>
            <a:ext cx="5553480" cy="512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5440" tIns="55440" rIns="55440" bIns="55440" anchor="t" anchorCtr="0">
            <a:noAutofit/>
          </a:bodyPr>
          <a:lstStyle/>
          <a:p>
            <a:pPr algn="ctr"/>
            <a:r>
              <a:rPr lang="es-ES" sz="2426" b="1" dirty="0">
                <a:solidFill>
                  <a:srgbClr val="D557A5"/>
                </a:solidFill>
              </a:rPr>
              <a:t>CLASE 7</a:t>
            </a:r>
            <a:endParaRPr sz="2789" dirty="0">
              <a:solidFill>
                <a:srgbClr val="D557A5"/>
              </a:solidFill>
            </a:endParaRPr>
          </a:p>
          <a:p>
            <a:endParaRPr sz="1092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23855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:a16="http://schemas.microsoft.com/office/drawing/2014/main" xmlns="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:a16="http://schemas.microsoft.com/office/drawing/2014/main" xmlns="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:a16="http://schemas.microsoft.com/office/drawing/2014/main" xmlns="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xmlns="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706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Inecuaciones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Elipse 9">
            <a:extLst>
              <a:ext uri="{FF2B5EF4-FFF2-40B4-BE49-F238E27FC236}">
                <a16:creationId xmlns:a16="http://schemas.microsoft.com/office/drawing/2014/main" xmlns="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:a16="http://schemas.microsoft.com/office/drawing/2014/main" xmlns="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1746013" y="1698105"/>
            <a:ext cx="9430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Se llama </a:t>
            </a:r>
            <a:r>
              <a:rPr lang="es-C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inecuación</a:t>
            </a:r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a una desigualdad que se satisface para un conjunto de valores de su incógnita.</a:t>
            </a:r>
            <a:endParaRPr lang="es-419" sz="24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9821918" y="2543175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 smtClean="0"/>
              <a:t> </a:t>
            </a:r>
            <a:endParaRPr lang="es-419" dirty="0"/>
          </a:p>
        </p:txBody>
      </p:sp>
      <p:sp>
        <p:nvSpPr>
          <p:cNvPr id="19" name="CuadroTexto 24"/>
          <p:cNvSpPr txBox="1"/>
          <p:nvPr/>
        </p:nvSpPr>
        <p:spPr>
          <a:xfrm>
            <a:off x="1734875" y="2700288"/>
            <a:ext cx="9430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Para expresar una desigualdad utilizamos los siguientes signos:</a:t>
            </a:r>
            <a:endParaRPr lang="es-419" sz="24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CuadroTexto"/>
              <p:cNvSpPr txBox="1"/>
              <p:nvPr/>
            </p:nvSpPr>
            <p:spPr>
              <a:xfrm>
                <a:off x="4864498" y="3420886"/>
                <a:ext cx="4844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&gt;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2" name="2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4498" y="3420886"/>
                <a:ext cx="484427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14 CuadroTexto"/>
          <p:cNvSpPr txBox="1"/>
          <p:nvPr/>
        </p:nvSpPr>
        <p:spPr>
          <a:xfrm>
            <a:off x="5330410" y="3416530"/>
            <a:ext cx="2206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</a:t>
            </a:r>
            <a:r>
              <a:rPr lang="es-419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 </a:t>
            </a:r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M</a:t>
            </a:r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ayor que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17 CuadroTexto"/>
              <p:cNvSpPr txBox="1"/>
              <p:nvPr/>
            </p:nvSpPr>
            <p:spPr>
              <a:xfrm>
                <a:off x="4860142" y="3821483"/>
                <a:ext cx="4844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&lt;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1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142" y="3821483"/>
                <a:ext cx="484428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22 CuadroTexto"/>
          <p:cNvSpPr txBox="1"/>
          <p:nvPr/>
        </p:nvSpPr>
        <p:spPr>
          <a:xfrm>
            <a:off x="5326054" y="3817127"/>
            <a:ext cx="2218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</a:t>
            </a:r>
            <a:r>
              <a:rPr lang="es-419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 </a:t>
            </a:r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M</a:t>
            </a:r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enor que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23 CuadroTexto"/>
              <p:cNvSpPr txBox="1"/>
              <p:nvPr/>
            </p:nvSpPr>
            <p:spPr>
              <a:xfrm>
                <a:off x="4873205" y="4187247"/>
                <a:ext cx="4844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≥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2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3205" y="4187247"/>
                <a:ext cx="484428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25 CuadroTexto"/>
          <p:cNvSpPr txBox="1"/>
          <p:nvPr/>
        </p:nvSpPr>
        <p:spPr>
          <a:xfrm>
            <a:off x="5339117" y="4182891"/>
            <a:ext cx="3304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</a:t>
            </a:r>
            <a:r>
              <a:rPr lang="es-419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 </a:t>
            </a:r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M</a:t>
            </a:r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ayor o igual que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26 CuadroTexto"/>
              <p:cNvSpPr txBox="1"/>
              <p:nvPr/>
            </p:nvSpPr>
            <p:spPr>
              <a:xfrm>
                <a:off x="4868849" y="4587844"/>
                <a:ext cx="4844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≤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2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8849" y="4587844"/>
                <a:ext cx="484428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27 CuadroTexto"/>
          <p:cNvSpPr txBox="1"/>
          <p:nvPr/>
        </p:nvSpPr>
        <p:spPr>
          <a:xfrm>
            <a:off x="5334761" y="4583488"/>
            <a:ext cx="3316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</a:t>
            </a:r>
            <a:r>
              <a:rPr lang="es-419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 </a:t>
            </a:r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M</a:t>
            </a:r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enor o igual que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41438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" grpId="0"/>
      <p:bldP spid="19" grpId="0"/>
      <p:bldP spid="22" grpId="0"/>
      <p:bldP spid="15" grpId="0"/>
      <p:bldP spid="18" grpId="0"/>
      <p:bldP spid="23" grpId="0"/>
      <p:bldP spid="24" grpId="0"/>
      <p:bldP spid="26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:a16="http://schemas.microsoft.com/office/drawing/2014/main" xmlns="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:a16="http://schemas.microsoft.com/office/drawing/2014/main" xmlns="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:a16="http://schemas.microsoft.com/office/drawing/2014/main" xmlns="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xmlns="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966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Intervalos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:a16="http://schemas.microsoft.com/office/drawing/2014/main" xmlns="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:a16="http://schemas.microsoft.com/office/drawing/2014/main" xmlns="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1359164" y="1932078"/>
            <a:ext cx="96402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Representamos una desigualdad en la recta numérica utilizando intervalos.</a:t>
            </a:r>
          </a:p>
        </p:txBody>
      </p:sp>
      <p:grpSp>
        <p:nvGrpSpPr>
          <p:cNvPr id="10" name="9 Grupo"/>
          <p:cNvGrpSpPr/>
          <p:nvPr/>
        </p:nvGrpSpPr>
        <p:grpSpPr>
          <a:xfrm>
            <a:off x="2029340" y="3319590"/>
            <a:ext cx="7920880" cy="585356"/>
            <a:chOff x="467544" y="2204864"/>
            <a:chExt cx="7920880" cy="585356"/>
          </a:xfrm>
        </p:grpSpPr>
        <p:grpSp>
          <p:nvGrpSpPr>
            <p:cNvPr id="11" name="10 Grupo"/>
            <p:cNvGrpSpPr/>
            <p:nvPr/>
          </p:nvGrpSpPr>
          <p:grpSpPr>
            <a:xfrm>
              <a:off x="467544" y="2204864"/>
              <a:ext cx="7920880" cy="180000"/>
              <a:chOff x="467544" y="2204864"/>
              <a:chExt cx="7920880" cy="180000"/>
            </a:xfrm>
          </p:grpSpPr>
          <p:cxnSp>
            <p:nvCxnSpPr>
              <p:cNvPr id="38" name="37 Conector recto de flecha"/>
              <p:cNvCxnSpPr/>
              <p:nvPr/>
            </p:nvCxnSpPr>
            <p:spPr>
              <a:xfrm>
                <a:off x="467544" y="2294864"/>
                <a:ext cx="79208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38 Conector recto"/>
              <p:cNvCxnSpPr/>
              <p:nvPr/>
            </p:nvCxnSpPr>
            <p:spPr>
              <a:xfrm>
                <a:off x="827584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39 Conector recto"/>
              <p:cNvCxnSpPr/>
              <p:nvPr/>
            </p:nvCxnSpPr>
            <p:spPr>
              <a:xfrm>
                <a:off x="1194825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40 Conector recto"/>
              <p:cNvCxnSpPr/>
              <p:nvPr/>
            </p:nvCxnSpPr>
            <p:spPr>
              <a:xfrm>
                <a:off x="1562066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41 Conector recto"/>
              <p:cNvCxnSpPr/>
              <p:nvPr/>
            </p:nvCxnSpPr>
            <p:spPr>
              <a:xfrm>
                <a:off x="1929307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42 Conector recto"/>
              <p:cNvCxnSpPr/>
              <p:nvPr/>
            </p:nvCxnSpPr>
            <p:spPr>
              <a:xfrm>
                <a:off x="2296548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43 Conector recto"/>
              <p:cNvCxnSpPr/>
              <p:nvPr/>
            </p:nvCxnSpPr>
            <p:spPr>
              <a:xfrm>
                <a:off x="2663789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44 Conector recto"/>
              <p:cNvCxnSpPr/>
              <p:nvPr/>
            </p:nvCxnSpPr>
            <p:spPr>
              <a:xfrm>
                <a:off x="3031030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45 Conector recto"/>
              <p:cNvCxnSpPr/>
              <p:nvPr/>
            </p:nvCxnSpPr>
            <p:spPr>
              <a:xfrm>
                <a:off x="3398271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46 Conector recto"/>
              <p:cNvCxnSpPr/>
              <p:nvPr/>
            </p:nvCxnSpPr>
            <p:spPr>
              <a:xfrm>
                <a:off x="3765512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47 Conector recto"/>
              <p:cNvCxnSpPr/>
              <p:nvPr/>
            </p:nvCxnSpPr>
            <p:spPr>
              <a:xfrm>
                <a:off x="4132753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48 Conector recto"/>
              <p:cNvCxnSpPr/>
              <p:nvPr/>
            </p:nvCxnSpPr>
            <p:spPr>
              <a:xfrm>
                <a:off x="4499994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49 Conector recto"/>
              <p:cNvCxnSpPr/>
              <p:nvPr/>
            </p:nvCxnSpPr>
            <p:spPr>
              <a:xfrm>
                <a:off x="4867235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50 Conector recto"/>
              <p:cNvCxnSpPr/>
              <p:nvPr/>
            </p:nvCxnSpPr>
            <p:spPr>
              <a:xfrm>
                <a:off x="5234476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51 Conector recto"/>
              <p:cNvCxnSpPr/>
              <p:nvPr/>
            </p:nvCxnSpPr>
            <p:spPr>
              <a:xfrm>
                <a:off x="5601717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52 Conector recto"/>
              <p:cNvCxnSpPr/>
              <p:nvPr/>
            </p:nvCxnSpPr>
            <p:spPr>
              <a:xfrm>
                <a:off x="5968958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53 Conector recto"/>
              <p:cNvCxnSpPr/>
              <p:nvPr/>
            </p:nvCxnSpPr>
            <p:spPr>
              <a:xfrm>
                <a:off x="6336199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54 Conector recto"/>
              <p:cNvCxnSpPr/>
              <p:nvPr/>
            </p:nvCxnSpPr>
            <p:spPr>
              <a:xfrm>
                <a:off x="6703440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55 Conector recto"/>
              <p:cNvCxnSpPr/>
              <p:nvPr/>
            </p:nvCxnSpPr>
            <p:spPr>
              <a:xfrm>
                <a:off x="7070681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56 Conector recto"/>
              <p:cNvCxnSpPr/>
              <p:nvPr/>
            </p:nvCxnSpPr>
            <p:spPr>
              <a:xfrm>
                <a:off x="7437922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57 Conector recto"/>
              <p:cNvCxnSpPr/>
              <p:nvPr/>
            </p:nvCxnSpPr>
            <p:spPr>
              <a:xfrm>
                <a:off x="7805163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58 Conector recto"/>
              <p:cNvCxnSpPr/>
              <p:nvPr/>
            </p:nvCxnSpPr>
            <p:spPr>
              <a:xfrm>
                <a:off x="8172400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11 CuadroTexto"/>
            <p:cNvSpPr txBox="1"/>
            <p:nvPr/>
          </p:nvSpPr>
          <p:spPr>
            <a:xfrm>
              <a:off x="4355970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0</a:t>
              </a:r>
              <a:endParaRPr lang="es-419" dirty="0"/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4716016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/>
                <a:t>1</a:t>
              </a:r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5076056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2</a:t>
              </a:r>
              <a:endParaRPr lang="es-419" dirty="0"/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5463380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3</a:t>
              </a:r>
              <a:endParaRPr lang="es-419" dirty="0"/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5823426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4</a:t>
              </a:r>
              <a:endParaRPr lang="es-419" dirty="0"/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6183466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5</a:t>
              </a:r>
              <a:endParaRPr lang="es-419" dirty="0"/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6574564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6</a:t>
              </a:r>
              <a:endParaRPr lang="es-419" dirty="0"/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6934610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7</a:t>
              </a:r>
              <a:endParaRPr lang="es-419" dirty="0"/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7294650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/>
                <a:t>8</a:t>
              </a:r>
            </a:p>
          </p:txBody>
        </p:sp>
        <p:sp>
          <p:nvSpPr>
            <p:cNvPr id="26" name="25 CuadroTexto"/>
            <p:cNvSpPr txBox="1"/>
            <p:nvPr/>
          </p:nvSpPr>
          <p:spPr>
            <a:xfrm>
              <a:off x="7668338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/>
                <a:t>9</a:t>
              </a:r>
            </a:p>
          </p:txBody>
        </p:sp>
        <p:sp>
          <p:nvSpPr>
            <p:cNvPr id="27" name="26 CuadroTexto"/>
            <p:cNvSpPr txBox="1"/>
            <p:nvPr/>
          </p:nvSpPr>
          <p:spPr>
            <a:xfrm>
              <a:off x="7956376" y="242088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10</a:t>
              </a:r>
              <a:endParaRPr lang="es-419" dirty="0"/>
            </a:p>
          </p:txBody>
        </p:sp>
        <p:sp>
          <p:nvSpPr>
            <p:cNvPr id="28" name="27 CuadroTexto"/>
            <p:cNvSpPr txBox="1"/>
            <p:nvPr/>
          </p:nvSpPr>
          <p:spPr>
            <a:xfrm>
              <a:off x="556968" y="2420888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-10</a:t>
              </a:r>
              <a:endParaRPr lang="es-419" dirty="0"/>
            </a:p>
          </p:txBody>
        </p:sp>
        <p:sp>
          <p:nvSpPr>
            <p:cNvPr id="29" name="28 CuadroTexto"/>
            <p:cNvSpPr txBox="1"/>
            <p:nvPr/>
          </p:nvSpPr>
          <p:spPr>
            <a:xfrm>
              <a:off x="971600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-9</a:t>
              </a:r>
              <a:endParaRPr lang="es-419" dirty="0"/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1358924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-8</a:t>
              </a:r>
              <a:endParaRPr lang="es-419" dirty="0"/>
            </a:p>
          </p:txBody>
        </p:sp>
        <p:sp>
          <p:nvSpPr>
            <p:cNvPr id="31" name="30 CuadroTexto"/>
            <p:cNvSpPr txBox="1"/>
            <p:nvPr/>
          </p:nvSpPr>
          <p:spPr>
            <a:xfrm>
              <a:off x="1718970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-7</a:t>
              </a:r>
              <a:endParaRPr lang="es-419" dirty="0"/>
            </a:p>
          </p:txBody>
        </p:sp>
        <p:sp>
          <p:nvSpPr>
            <p:cNvPr id="32" name="31 CuadroTexto"/>
            <p:cNvSpPr txBox="1"/>
            <p:nvPr/>
          </p:nvSpPr>
          <p:spPr>
            <a:xfrm>
              <a:off x="2079010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-6</a:t>
              </a:r>
              <a:endParaRPr lang="es-419" dirty="0"/>
            </a:p>
          </p:txBody>
        </p:sp>
        <p:sp>
          <p:nvSpPr>
            <p:cNvPr id="33" name="32 CuadroTexto"/>
            <p:cNvSpPr txBox="1"/>
            <p:nvPr/>
          </p:nvSpPr>
          <p:spPr>
            <a:xfrm>
              <a:off x="2442812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-5</a:t>
              </a:r>
              <a:endParaRPr lang="es-419" dirty="0"/>
            </a:p>
          </p:txBody>
        </p:sp>
        <p:sp>
          <p:nvSpPr>
            <p:cNvPr id="34" name="33 CuadroTexto"/>
            <p:cNvSpPr txBox="1"/>
            <p:nvPr/>
          </p:nvSpPr>
          <p:spPr>
            <a:xfrm>
              <a:off x="2816506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-4</a:t>
              </a:r>
              <a:endParaRPr lang="es-419" dirty="0"/>
            </a:p>
          </p:txBody>
        </p:sp>
        <p:sp>
          <p:nvSpPr>
            <p:cNvPr id="35" name="34 CuadroTexto"/>
            <p:cNvSpPr txBox="1"/>
            <p:nvPr/>
          </p:nvSpPr>
          <p:spPr>
            <a:xfrm>
              <a:off x="3190194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-3</a:t>
              </a:r>
              <a:endParaRPr lang="es-419" dirty="0"/>
            </a:p>
          </p:txBody>
        </p:sp>
        <p:sp>
          <p:nvSpPr>
            <p:cNvPr id="36" name="35 CuadroTexto"/>
            <p:cNvSpPr txBox="1"/>
            <p:nvPr/>
          </p:nvSpPr>
          <p:spPr>
            <a:xfrm>
              <a:off x="3563882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-2</a:t>
              </a:r>
              <a:endParaRPr lang="es-419" dirty="0"/>
            </a:p>
          </p:txBody>
        </p:sp>
        <p:sp>
          <p:nvSpPr>
            <p:cNvPr id="37" name="36 CuadroTexto"/>
            <p:cNvSpPr txBox="1"/>
            <p:nvPr/>
          </p:nvSpPr>
          <p:spPr>
            <a:xfrm>
              <a:off x="3952694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-1</a:t>
              </a:r>
              <a:endParaRPr lang="es-419" dirty="0"/>
            </a:p>
          </p:txBody>
        </p:sp>
      </p:grpSp>
      <p:cxnSp>
        <p:nvCxnSpPr>
          <p:cNvPr id="60" name="59 Conector recto de flecha"/>
          <p:cNvCxnSpPr/>
          <p:nvPr/>
        </p:nvCxnSpPr>
        <p:spPr>
          <a:xfrm flipH="1" flipV="1">
            <a:off x="2756621" y="3409590"/>
            <a:ext cx="5158584" cy="16"/>
          </a:xfrm>
          <a:prstGeom prst="straightConnector1">
            <a:avLst/>
          </a:prstGeom>
          <a:ln w="76200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4 CuadroTexto"/>
              <p:cNvSpPr txBox="1"/>
              <p:nvPr/>
            </p:nvSpPr>
            <p:spPr>
              <a:xfrm>
                <a:off x="10353396" y="3244334"/>
                <a:ext cx="7975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𝑥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≤5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3396" y="3244334"/>
                <a:ext cx="797591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3" name="62 Grupo"/>
          <p:cNvGrpSpPr/>
          <p:nvPr/>
        </p:nvGrpSpPr>
        <p:grpSpPr>
          <a:xfrm>
            <a:off x="2024984" y="4151266"/>
            <a:ext cx="7920880" cy="585356"/>
            <a:chOff x="467544" y="2204864"/>
            <a:chExt cx="7920880" cy="585356"/>
          </a:xfrm>
        </p:grpSpPr>
        <p:grpSp>
          <p:nvGrpSpPr>
            <p:cNvPr id="64" name="63 Grupo"/>
            <p:cNvGrpSpPr/>
            <p:nvPr/>
          </p:nvGrpSpPr>
          <p:grpSpPr>
            <a:xfrm>
              <a:off x="467544" y="2204864"/>
              <a:ext cx="7920880" cy="180000"/>
              <a:chOff x="467544" y="2204864"/>
              <a:chExt cx="7920880" cy="180000"/>
            </a:xfrm>
          </p:grpSpPr>
          <p:cxnSp>
            <p:nvCxnSpPr>
              <p:cNvPr id="86" name="85 Conector recto de flecha"/>
              <p:cNvCxnSpPr/>
              <p:nvPr/>
            </p:nvCxnSpPr>
            <p:spPr>
              <a:xfrm>
                <a:off x="467544" y="2294864"/>
                <a:ext cx="79208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86 Conector recto"/>
              <p:cNvCxnSpPr/>
              <p:nvPr/>
            </p:nvCxnSpPr>
            <p:spPr>
              <a:xfrm>
                <a:off x="827584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87 Conector recto"/>
              <p:cNvCxnSpPr/>
              <p:nvPr/>
            </p:nvCxnSpPr>
            <p:spPr>
              <a:xfrm>
                <a:off x="1194825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88 Conector recto"/>
              <p:cNvCxnSpPr/>
              <p:nvPr/>
            </p:nvCxnSpPr>
            <p:spPr>
              <a:xfrm>
                <a:off x="1562066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89 Conector recto"/>
              <p:cNvCxnSpPr/>
              <p:nvPr/>
            </p:nvCxnSpPr>
            <p:spPr>
              <a:xfrm>
                <a:off x="1929307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90 Conector recto"/>
              <p:cNvCxnSpPr/>
              <p:nvPr/>
            </p:nvCxnSpPr>
            <p:spPr>
              <a:xfrm>
                <a:off x="2296548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91 Conector recto"/>
              <p:cNvCxnSpPr/>
              <p:nvPr/>
            </p:nvCxnSpPr>
            <p:spPr>
              <a:xfrm>
                <a:off x="2663789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92 Conector recto"/>
              <p:cNvCxnSpPr/>
              <p:nvPr/>
            </p:nvCxnSpPr>
            <p:spPr>
              <a:xfrm>
                <a:off x="3031030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93 Conector recto"/>
              <p:cNvCxnSpPr/>
              <p:nvPr/>
            </p:nvCxnSpPr>
            <p:spPr>
              <a:xfrm>
                <a:off x="3398271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94 Conector recto"/>
              <p:cNvCxnSpPr/>
              <p:nvPr/>
            </p:nvCxnSpPr>
            <p:spPr>
              <a:xfrm>
                <a:off x="3765512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95 Conector recto"/>
              <p:cNvCxnSpPr/>
              <p:nvPr/>
            </p:nvCxnSpPr>
            <p:spPr>
              <a:xfrm>
                <a:off x="4132753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96 Conector recto"/>
              <p:cNvCxnSpPr/>
              <p:nvPr/>
            </p:nvCxnSpPr>
            <p:spPr>
              <a:xfrm>
                <a:off x="4499994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97 Conector recto"/>
              <p:cNvCxnSpPr/>
              <p:nvPr/>
            </p:nvCxnSpPr>
            <p:spPr>
              <a:xfrm>
                <a:off x="4867235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98 Conector recto"/>
              <p:cNvCxnSpPr/>
              <p:nvPr/>
            </p:nvCxnSpPr>
            <p:spPr>
              <a:xfrm>
                <a:off x="5234476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99 Conector recto"/>
              <p:cNvCxnSpPr/>
              <p:nvPr/>
            </p:nvCxnSpPr>
            <p:spPr>
              <a:xfrm>
                <a:off x="5601717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100 Conector recto"/>
              <p:cNvCxnSpPr/>
              <p:nvPr/>
            </p:nvCxnSpPr>
            <p:spPr>
              <a:xfrm>
                <a:off x="5968958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101 Conector recto"/>
              <p:cNvCxnSpPr/>
              <p:nvPr/>
            </p:nvCxnSpPr>
            <p:spPr>
              <a:xfrm>
                <a:off x="6336199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102 Conector recto"/>
              <p:cNvCxnSpPr/>
              <p:nvPr/>
            </p:nvCxnSpPr>
            <p:spPr>
              <a:xfrm>
                <a:off x="6703440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103 Conector recto"/>
              <p:cNvCxnSpPr/>
              <p:nvPr/>
            </p:nvCxnSpPr>
            <p:spPr>
              <a:xfrm>
                <a:off x="7070681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104 Conector recto"/>
              <p:cNvCxnSpPr/>
              <p:nvPr/>
            </p:nvCxnSpPr>
            <p:spPr>
              <a:xfrm>
                <a:off x="7437922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105 Conector recto"/>
              <p:cNvCxnSpPr/>
              <p:nvPr/>
            </p:nvCxnSpPr>
            <p:spPr>
              <a:xfrm>
                <a:off x="7805163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106 Conector recto"/>
              <p:cNvCxnSpPr/>
              <p:nvPr/>
            </p:nvCxnSpPr>
            <p:spPr>
              <a:xfrm>
                <a:off x="8172400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5" name="64 CuadroTexto"/>
            <p:cNvSpPr txBox="1"/>
            <p:nvPr/>
          </p:nvSpPr>
          <p:spPr>
            <a:xfrm>
              <a:off x="4355970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0</a:t>
              </a:r>
              <a:endParaRPr lang="es-419" dirty="0"/>
            </a:p>
          </p:txBody>
        </p:sp>
        <p:sp>
          <p:nvSpPr>
            <p:cNvPr id="66" name="65 CuadroTexto"/>
            <p:cNvSpPr txBox="1"/>
            <p:nvPr/>
          </p:nvSpPr>
          <p:spPr>
            <a:xfrm>
              <a:off x="4716016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/>
                <a:t>1</a:t>
              </a:r>
            </a:p>
          </p:txBody>
        </p:sp>
        <p:sp>
          <p:nvSpPr>
            <p:cNvPr id="67" name="66 CuadroTexto"/>
            <p:cNvSpPr txBox="1"/>
            <p:nvPr/>
          </p:nvSpPr>
          <p:spPr>
            <a:xfrm>
              <a:off x="5076056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2</a:t>
              </a:r>
              <a:endParaRPr lang="es-419" dirty="0"/>
            </a:p>
          </p:txBody>
        </p:sp>
        <p:sp>
          <p:nvSpPr>
            <p:cNvPr id="68" name="67 CuadroTexto"/>
            <p:cNvSpPr txBox="1"/>
            <p:nvPr/>
          </p:nvSpPr>
          <p:spPr>
            <a:xfrm>
              <a:off x="5463380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3</a:t>
              </a:r>
              <a:endParaRPr lang="es-419" dirty="0"/>
            </a:p>
          </p:txBody>
        </p:sp>
        <p:sp>
          <p:nvSpPr>
            <p:cNvPr id="69" name="68 CuadroTexto"/>
            <p:cNvSpPr txBox="1"/>
            <p:nvPr/>
          </p:nvSpPr>
          <p:spPr>
            <a:xfrm>
              <a:off x="5823426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4</a:t>
              </a:r>
              <a:endParaRPr lang="es-419" dirty="0"/>
            </a:p>
          </p:txBody>
        </p:sp>
        <p:sp>
          <p:nvSpPr>
            <p:cNvPr id="70" name="69 CuadroTexto"/>
            <p:cNvSpPr txBox="1"/>
            <p:nvPr/>
          </p:nvSpPr>
          <p:spPr>
            <a:xfrm>
              <a:off x="6183466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5</a:t>
              </a:r>
              <a:endParaRPr lang="es-419" dirty="0"/>
            </a:p>
          </p:txBody>
        </p:sp>
        <p:sp>
          <p:nvSpPr>
            <p:cNvPr id="71" name="70 CuadroTexto"/>
            <p:cNvSpPr txBox="1"/>
            <p:nvPr/>
          </p:nvSpPr>
          <p:spPr>
            <a:xfrm>
              <a:off x="6574564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6</a:t>
              </a:r>
              <a:endParaRPr lang="es-419" dirty="0"/>
            </a:p>
          </p:txBody>
        </p:sp>
        <p:sp>
          <p:nvSpPr>
            <p:cNvPr id="72" name="71 CuadroTexto"/>
            <p:cNvSpPr txBox="1"/>
            <p:nvPr/>
          </p:nvSpPr>
          <p:spPr>
            <a:xfrm>
              <a:off x="6934610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7</a:t>
              </a:r>
              <a:endParaRPr lang="es-419" dirty="0"/>
            </a:p>
          </p:txBody>
        </p:sp>
        <p:sp>
          <p:nvSpPr>
            <p:cNvPr id="73" name="72 CuadroTexto"/>
            <p:cNvSpPr txBox="1"/>
            <p:nvPr/>
          </p:nvSpPr>
          <p:spPr>
            <a:xfrm>
              <a:off x="7294650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/>
                <a:t>8</a:t>
              </a:r>
            </a:p>
          </p:txBody>
        </p:sp>
        <p:sp>
          <p:nvSpPr>
            <p:cNvPr id="74" name="73 CuadroTexto"/>
            <p:cNvSpPr txBox="1"/>
            <p:nvPr/>
          </p:nvSpPr>
          <p:spPr>
            <a:xfrm>
              <a:off x="7668338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/>
                <a:t>9</a:t>
              </a:r>
            </a:p>
          </p:txBody>
        </p:sp>
        <p:sp>
          <p:nvSpPr>
            <p:cNvPr id="75" name="74 CuadroTexto"/>
            <p:cNvSpPr txBox="1"/>
            <p:nvPr/>
          </p:nvSpPr>
          <p:spPr>
            <a:xfrm>
              <a:off x="7956376" y="242088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10</a:t>
              </a:r>
              <a:endParaRPr lang="es-419" dirty="0"/>
            </a:p>
          </p:txBody>
        </p:sp>
        <p:sp>
          <p:nvSpPr>
            <p:cNvPr id="76" name="75 CuadroTexto"/>
            <p:cNvSpPr txBox="1"/>
            <p:nvPr/>
          </p:nvSpPr>
          <p:spPr>
            <a:xfrm>
              <a:off x="556968" y="2420888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-10</a:t>
              </a:r>
              <a:endParaRPr lang="es-419" dirty="0"/>
            </a:p>
          </p:txBody>
        </p:sp>
        <p:sp>
          <p:nvSpPr>
            <p:cNvPr id="77" name="76 CuadroTexto"/>
            <p:cNvSpPr txBox="1"/>
            <p:nvPr/>
          </p:nvSpPr>
          <p:spPr>
            <a:xfrm>
              <a:off x="971600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-9</a:t>
              </a:r>
              <a:endParaRPr lang="es-419" dirty="0"/>
            </a:p>
          </p:txBody>
        </p:sp>
        <p:sp>
          <p:nvSpPr>
            <p:cNvPr id="78" name="77 CuadroTexto"/>
            <p:cNvSpPr txBox="1"/>
            <p:nvPr/>
          </p:nvSpPr>
          <p:spPr>
            <a:xfrm>
              <a:off x="1358924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-8</a:t>
              </a:r>
              <a:endParaRPr lang="es-419" dirty="0"/>
            </a:p>
          </p:txBody>
        </p:sp>
        <p:sp>
          <p:nvSpPr>
            <p:cNvPr id="79" name="78 CuadroTexto"/>
            <p:cNvSpPr txBox="1"/>
            <p:nvPr/>
          </p:nvSpPr>
          <p:spPr>
            <a:xfrm>
              <a:off x="1718970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-7</a:t>
              </a:r>
              <a:endParaRPr lang="es-419" dirty="0"/>
            </a:p>
          </p:txBody>
        </p:sp>
        <p:sp>
          <p:nvSpPr>
            <p:cNvPr id="80" name="79 CuadroTexto"/>
            <p:cNvSpPr txBox="1"/>
            <p:nvPr/>
          </p:nvSpPr>
          <p:spPr>
            <a:xfrm>
              <a:off x="2079010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-6</a:t>
              </a:r>
              <a:endParaRPr lang="es-419" dirty="0"/>
            </a:p>
          </p:txBody>
        </p:sp>
        <p:sp>
          <p:nvSpPr>
            <p:cNvPr id="81" name="80 CuadroTexto"/>
            <p:cNvSpPr txBox="1"/>
            <p:nvPr/>
          </p:nvSpPr>
          <p:spPr>
            <a:xfrm>
              <a:off x="2442812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-5</a:t>
              </a:r>
              <a:endParaRPr lang="es-419" dirty="0"/>
            </a:p>
          </p:txBody>
        </p:sp>
        <p:sp>
          <p:nvSpPr>
            <p:cNvPr id="82" name="81 CuadroTexto"/>
            <p:cNvSpPr txBox="1"/>
            <p:nvPr/>
          </p:nvSpPr>
          <p:spPr>
            <a:xfrm>
              <a:off x="2816506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-4</a:t>
              </a:r>
              <a:endParaRPr lang="es-419" dirty="0"/>
            </a:p>
          </p:txBody>
        </p:sp>
        <p:sp>
          <p:nvSpPr>
            <p:cNvPr id="83" name="82 CuadroTexto"/>
            <p:cNvSpPr txBox="1"/>
            <p:nvPr/>
          </p:nvSpPr>
          <p:spPr>
            <a:xfrm>
              <a:off x="3190194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-3</a:t>
              </a:r>
              <a:endParaRPr lang="es-419" dirty="0"/>
            </a:p>
          </p:txBody>
        </p:sp>
        <p:sp>
          <p:nvSpPr>
            <p:cNvPr id="84" name="83 CuadroTexto"/>
            <p:cNvSpPr txBox="1"/>
            <p:nvPr/>
          </p:nvSpPr>
          <p:spPr>
            <a:xfrm>
              <a:off x="3563882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-2</a:t>
              </a:r>
              <a:endParaRPr lang="es-419" dirty="0"/>
            </a:p>
          </p:txBody>
        </p:sp>
        <p:sp>
          <p:nvSpPr>
            <p:cNvPr id="85" name="84 CuadroTexto"/>
            <p:cNvSpPr txBox="1"/>
            <p:nvPr/>
          </p:nvSpPr>
          <p:spPr>
            <a:xfrm>
              <a:off x="3952694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-1</a:t>
              </a:r>
              <a:endParaRPr lang="es-419" dirty="0"/>
            </a:p>
          </p:txBody>
        </p:sp>
      </p:grpSp>
      <p:cxnSp>
        <p:nvCxnSpPr>
          <p:cNvPr id="108" name="107 Conector recto de flecha"/>
          <p:cNvCxnSpPr/>
          <p:nvPr/>
        </p:nvCxnSpPr>
        <p:spPr>
          <a:xfrm flipV="1">
            <a:off x="4960067" y="4241266"/>
            <a:ext cx="4972453" cy="16"/>
          </a:xfrm>
          <a:prstGeom prst="straightConnector1">
            <a:avLst/>
          </a:prstGeom>
          <a:ln w="76200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108 CuadroTexto"/>
              <p:cNvSpPr txBox="1"/>
              <p:nvPr/>
            </p:nvSpPr>
            <p:spPr>
              <a:xfrm>
                <a:off x="10349040" y="4076010"/>
                <a:ext cx="9707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𝑥</m:t>
                      </m:r>
                      <m:r>
                        <a:rPr lang="es-419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−3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9" name="10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9040" y="4076010"/>
                <a:ext cx="970715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0" name="109 Grupo"/>
          <p:cNvGrpSpPr/>
          <p:nvPr/>
        </p:nvGrpSpPr>
        <p:grpSpPr>
          <a:xfrm>
            <a:off x="2024984" y="4895857"/>
            <a:ext cx="7920880" cy="585356"/>
            <a:chOff x="467544" y="2204864"/>
            <a:chExt cx="7920880" cy="585356"/>
          </a:xfrm>
        </p:grpSpPr>
        <p:grpSp>
          <p:nvGrpSpPr>
            <p:cNvPr id="111" name="110 Grupo"/>
            <p:cNvGrpSpPr/>
            <p:nvPr/>
          </p:nvGrpSpPr>
          <p:grpSpPr>
            <a:xfrm>
              <a:off x="467544" y="2204864"/>
              <a:ext cx="7920880" cy="180000"/>
              <a:chOff x="467544" y="2204864"/>
              <a:chExt cx="7920880" cy="180000"/>
            </a:xfrm>
          </p:grpSpPr>
          <p:cxnSp>
            <p:nvCxnSpPr>
              <p:cNvPr id="133" name="132 Conector recto de flecha"/>
              <p:cNvCxnSpPr/>
              <p:nvPr/>
            </p:nvCxnSpPr>
            <p:spPr>
              <a:xfrm>
                <a:off x="467544" y="2294864"/>
                <a:ext cx="79208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133 Conector recto"/>
              <p:cNvCxnSpPr/>
              <p:nvPr/>
            </p:nvCxnSpPr>
            <p:spPr>
              <a:xfrm>
                <a:off x="827584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134 Conector recto"/>
              <p:cNvCxnSpPr/>
              <p:nvPr/>
            </p:nvCxnSpPr>
            <p:spPr>
              <a:xfrm>
                <a:off x="1194825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135 Conector recto"/>
              <p:cNvCxnSpPr/>
              <p:nvPr/>
            </p:nvCxnSpPr>
            <p:spPr>
              <a:xfrm>
                <a:off x="1562066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136 Conector recto"/>
              <p:cNvCxnSpPr/>
              <p:nvPr/>
            </p:nvCxnSpPr>
            <p:spPr>
              <a:xfrm>
                <a:off x="1929307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137 Conector recto"/>
              <p:cNvCxnSpPr/>
              <p:nvPr/>
            </p:nvCxnSpPr>
            <p:spPr>
              <a:xfrm>
                <a:off x="2296548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138 Conector recto"/>
              <p:cNvCxnSpPr/>
              <p:nvPr/>
            </p:nvCxnSpPr>
            <p:spPr>
              <a:xfrm>
                <a:off x="2663789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139 Conector recto"/>
              <p:cNvCxnSpPr/>
              <p:nvPr/>
            </p:nvCxnSpPr>
            <p:spPr>
              <a:xfrm>
                <a:off x="3031030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140 Conector recto"/>
              <p:cNvCxnSpPr/>
              <p:nvPr/>
            </p:nvCxnSpPr>
            <p:spPr>
              <a:xfrm>
                <a:off x="3398271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141 Conector recto"/>
              <p:cNvCxnSpPr/>
              <p:nvPr/>
            </p:nvCxnSpPr>
            <p:spPr>
              <a:xfrm>
                <a:off x="3765512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142 Conector recto"/>
              <p:cNvCxnSpPr/>
              <p:nvPr/>
            </p:nvCxnSpPr>
            <p:spPr>
              <a:xfrm>
                <a:off x="4132753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143 Conector recto"/>
              <p:cNvCxnSpPr/>
              <p:nvPr/>
            </p:nvCxnSpPr>
            <p:spPr>
              <a:xfrm>
                <a:off x="4499994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144 Conector recto"/>
              <p:cNvCxnSpPr/>
              <p:nvPr/>
            </p:nvCxnSpPr>
            <p:spPr>
              <a:xfrm>
                <a:off x="4867235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145 Conector recto"/>
              <p:cNvCxnSpPr/>
              <p:nvPr/>
            </p:nvCxnSpPr>
            <p:spPr>
              <a:xfrm>
                <a:off x="5234476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146 Conector recto"/>
              <p:cNvCxnSpPr/>
              <p:nvPr/>
            </p:nvCxnSpPr>
            <p:spPr>
              <a:xfrm>
                <a:off x="5601717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147 Conector recto"/>
              <p:cNvCxnSpPr/>
              <p:nvPr/>
            </p:nvCxnSpPr>
            <p:spPr>
              <a:xfrm>
                <a:off x="5968958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148 Conector recto"/>
              <p:cNvCxnSpPr/>
              <p:nvPr/>
            </p:nvCxnSpPr>
            <p:spPr>
              <a:xfrm>
                <a:off x="6336199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149 Conector recto"/>
              <p:cNvCxnSpPr/>
              <p:nvPr/>
            </p:nvCxnSpPr>
            <p:spPr>
              <a:xfrm>
                <a:off x="6703440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150 Conector recto"/>
              <p:cNvCxnSpPr/>
              <p:nvPr/>
            </p:nvCxnSpPr>
            <p:spPr>
              <a:xfrm>
                <a:off x="7070681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151 Conector recto"/>
              <p:cNvCxnSpPr/>
              <p:nvPr/>
            </p:nvCxnSpPr>
            <p:spPr>
              <a:xfrm>
                <a:off x="7437922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152 Conector recto"/>
              <p:cNvCxnSpPr/>
              <p:nvPr/>
            </p:nvCxnSpPr>
            <p:spPr>
              <a:xfrm>
                <a:off x="7805163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153 Conector recto"/>
              <p:cNvCxnSpPr/>
              <p:nvPr/>
            </p:nvCxnSpPr>
            <p:spPr>
              <a:xfrm>
                <a:off x="8172400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2" name="111 CuadroTexto"/>
            <p:cNvSpPr txBox="1"/>
            <p:nvPr/>
          </p:nvSpPr>
          <p:spPr>
            <a:xfrm>
              <a:off x="4355970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0</a:t>
              </a:r>
              <a:endParaRPr lang="es-419" dirty="0"/>
            </a:p>
          </p:txBody>
        </p:sp>
        <p:sp>
          <p:nvSpPr>
            <p:cNvPr id="113" name="112 CuadroTexto"/>
            <p:cNvSpPr txBox="1"/>
            <p:nvPr/>
          </p:nvSpPr>
          <p:spPr>
            <a:xfrm>
              <a:off x="4716016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/>
                <a:t>1</a:t>
              </a:r>
            </a:p>
          </p:txBody>
        </p:sp>
        <p:sp>
          <p:nvSpPr>
            <p:cNvPr id="114" name="113 CuadroTexto"/>
            <p:cNvSpPr txBox="1"/>
            <p:nvPr/>
          </p:nvSpPr>
          <p:spPr>
            <a:xfrm>
              <a:off x="5076056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2</a:t>
              </a:r>
              <a:endParaRPr lang="es-419" dirty="0"/>
            </a:p>
          </p:txBody>
        </p:sp>
        <p:sp>
          <p:nvSpPr>
            <p:cNvPr id="115" name="114 CuadroTexto"/>
            <p:cNvSpPr txBox="1"/>
            <p:nvPr/>
          </p:nvSpPr>
          <p:spPr>
            <a:xfrm>
              <a:off x="5463380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3</a:t>
              </a:r>
              <a:endParaRPr lang="es-419" dirty="0"/>
            </a:p>
          </p:txBody>
        </p:sp>
        <p:sp>
          <p:nvSpPr>
            <p:cNvPr id="116" name="115 CuadroTexto"/>
            <p:cNvSpPr txBox="1"/>
            <p:nvPr/>
          </p:nvSpPr>
          <p:spPr>
            <a:xfrm>
              <a:off x="5823426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4</a:t>
              </a:r>
              <a:endParaRPr lang="es-419" dirty="0"/>
            </a:p>
          </p:txBody>
        </p:sp>
        <p:sp>
          <p:nvSpPr>
            <p:cNvPr id="117" name="116 CuadroTexto"/>
            <p:cNvSpPr txBox="1"/>
            <p:nvPr/>
          </p:nvSpPr>
          <p:spPr>
            <a:xfrm>
              <a:off x="6183466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5</a:t>
              </a:r>
              <a:endParaRPr lang="es-419" dirty="0"/>
            </a:p>
          </p:txBody>
        </p:sp>
        <p:sp>
          <p:nvSpPr>
            <p:cNvPr id="118" name="117 CuadroTexto"/>
            <p:cNvSpPr txBox="1"/>
            <p:nvPr/>
          </p:nvSpPr>
          <p:spPr>
            <a:xfrm>
              <a:off x="6574564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6</a:t>
              </a:r>
              <a:endParaRPr lang="es-419" dirty="0"/>
            </a:p>
          </p:txBody>
        </p:sp>
        <p:sp>
          <p:nvSpPr>
            <p:cNvPr id="119" name="118 CuadroTexto"/>
            <p:cNvSpPr txBox="1"/>
            <p:nvPr/>
          </p:nvSpPr>
          <p:spPr>
            <a:xfrm>
              <a:off x="6934610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7</a:t>
              </a:r>
              <a:endParaRPr lang="es-419" dirty="0"/>
            </a:p>
          </p:txBody>
        </p:sp>
        <p:sp>
          <p:nvSpPr>
            <p:cNvPr id="120" name="119 CuadroTexto"/>
            <p:cNvSpPr txBox="1"/>
            <p:nvPr/>
          </p:nvSpPr>
          <p:spPr>
            <a:xfrm>
              <a:off x="7294650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/>
                <a:t>8</a:t>
              </a:r>
            </a:p>
          </p:txBody>
        </p:sp>
        <p:sp>
          <p:nvSpPr>
            <p:cNvPr id="121" name="120 CuadroTexto"/>
            <p:cNvSpPr txBox="1"/>
            <p:nvPr/>
          </p:nvSpPr>
          <p:spPr>
            <a:xfrm>
              <a:off x="7668338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/>
                <a:t>9</a:t>
              </a:r>
            </a:p>
          </p:txBody>
        </p:sp>
        <p:sp>
          <p:nvSpPr>
            <p:cNvPr id="122" name="121 CuadroTexto"/>
            <p:cNvSpPr txBox="1"/>
            <p:nvPr/>
          </p:nvSpPr>
          <p:spPr>
            <a:xfrm>
              <a:off x="7956376" y="242088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10</a:t>
              </a:r>
              <a:endParaRPr lang="es-419" dirty="0"/>
            </a:p>
          </p:txBody>
        </p:sp>
        <p:sp>
          <p:nvSpPr>
            <p:cNvPr id="123" name="122 CuadroTexto"/>
            <p:cNvSpPr txBox="1"/>
            <p:nvPr/>
          </p:nvSpPr>
          <p:spPr>
            <a:xfrm>
              <a:off x="556968" y="2420888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-10</a:t>
              </a:r>
              <a:endParaRPr lang="es-419" dirty="0"/>
            </a:p>
          </p:txBody>
        </p:sp>
        <p:sp>
          <p:nvSpPr>
            <p:cNvPr id="124" name="123 CuadroTexto"/>
            <p:cNvSpPr txBox="1"/>
            <p:nvPr/>
          </p:nvSpPr>
          <p:spPr>
            <a:xfrm>
              <a:off x="971600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-9</a:t>
              </a:r>
              <a:endParaRPr lang="es-419" dirty="0"/>
            </a:p>
          </p:txBody>
        </p:sp>
        <p:sp>
          <p:nvSpPr>
            <p:cNvPr id="125" name="124 CuadroTexto"/>
            <p:cNvSpPr txBox="1"/>
            <p:nvPr/>
          </p:nvSpPr>
          <p:spPr>
            <a:xfrm>
              <a:off x="1358924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-8</a:t>
              </a:r>
              <a:endParaRPr lang="es-419" dirty="0"/>
            </a:p>
          </p:txBody>
        </p:sp>
        <p:sp>
          <p:nvSpPr>
            <p:cNvPr id="126" name="125 CuadroTexto"/>
            <p:cNvSpPr txBox="1"/>
            <p:nvPr/>
          </p:nvSpPr>
          <p:spPr>
            <a:xfrm>
              <a:off x="1718970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-7</a:t>
              </a:r>
              <a:endParaRPr lang="es-419" dirty="0"/>
            </a:p>
          </p:txBody>
        </p:sp>
        <p:sp>
          <p:nvSpPr>
            <p:cNvPr id="127" name="126 CuadroTexto"/>
            <p:cNvSpPr txBox="1"/>
            <p:nvPr/>
          </p:nvSpPr>
          <p:spPr>
            <a:xfrm>
              <a:off x="2079010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-6</a:t>
              </a:r>
              <a:endParaRPr lang="es-419" dirty="0"/>
            </a:p>
          </p:txBody>
        </p:sp>
        <p:sp>
          <p:nvSpPr>
            <p:cNvPr id="128" name="127 CuadroTexto"/>
            <p:cNvSpPr txBox="1"/>
            <p:nvPr/>
          </p:nvSpPr>
          <p:spPr>
            <a:xfrm>
              <a:off x="2442812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-5</a:t>
              </a:r>
              <a:endParaRPr lang="es-419" dirty="0"/>
            </a:p>
          </p:txBody>
        </p:sp>
        <p:sp>
          <p:nvSpPr>
            <p:cNvPr id="129" name="128 CuadroTexto"/>
            <p:cNvSpPr txBox="1"/>
            <p:nvPr/>
          </p:nvSpPr>
          <p:spPr>
            <a:xfrm>
              <a:off x="2816506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-4</a:t>
              </a:r>
              <a:endParaRPr lang="es-419" dirty="0"/>
            </a:p>
          </p:txBody>
        </p:sp>
        <p:sp>
          <p:nvSpPr>
            <p:cNvPr id="130" name="129 CuadroTexto"/>
            <p:cNvSpPr txBox="1"/>
            <p:nvPr/>
          </p:nvSpPr>
          <p:spPr>
            <a:xfrm>
              <a:off x="3190194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-3</a:t>
              </a:r>
              <a:endParaRPr lang="es-419" dirty="0"/>
            </a:p>
          </p:txBody>
        </p:sp>
        <p:sp>
          <p:nvSpPr>
            <p:cNvPr id="131" name="130 CuadroTexto"/>
            <p:cNvSpPr txBox="1"/>
            <p:nvPr/>
          </p:nvSpPr>
          <p:spPr>
            <a:xfrm>
              <a:off x="3563882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-2</a:t>
              </a:r>
              <a:endParaRPr lang="es-419" dirty="0"/>
            </a:p>
          </p:txBody>
        </p:sp>
        <p:sp>
          <p:nvSpPr>
            <p:cNvPr id="132" name="131 CuadroTexto"/>
            <p:cNvSpPr txBox="1"/>
            <p:nvPr/>
          </p:nvSpPr>
          <p:spPr>
            <a:xfrm>
              <a:off x="3952694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-1</a:t>
              </a:r>
              <a:endParaRPr lang="es-419" dirty="0"/>
            </a:p>
          </p:txBody>
        </p:sp>
      </p:grpSp>
      <p:cxnSp>
        <p:nvCxnSpPr>
          <p:cNvPr id="155" name="154 Conector recto de flecha"/>
          <p:cNvCxnSpPr/>
          <p:nvPr/>
        </p:nvCxnSpPr>
        <p:spPr>
          <a:xfrm flipH="1" flipV="1">
            <a:off x="2752265" y="4985857"/>
            <a:ext cx="5158584" cy="16"/>
          </a:xfrm>
          <a:prstGeom prst="straightConnector1">
            <a:avLst/>
          </a:prstGeom>
          <a:ln w="76200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155 CuadroTexto"/>
              <p:cNvSpPr txBox="1"/>
              <p:nvPr/>
            </p:nvSpPr>
            <p:spPr>
              <a:xfrm>
                <a:off x="10349040" y="4820601"/>
                <a:ext cx="7975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𝑥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&lt;5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6" name="15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9040" y="4820601"/>
                <a:ext cx="797591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7" name="156 Grupo"/>
          <p:cNvGrpSpPr/>
          <p:nvPr/>
        </p:nvGrpSpPr>
        <p:grpSpPr>
          <a:xfrm>
            <a:off x="2020628" y="5727533"/>
            <a:ext cx="7920880" cy="585356"/>
            <a:chOff x="467544" y="2204864"/>
            <a:chExt cx="7920880" cy="585356"/>
          </a:xfrm>
        </p:grpSpPr>
        <p:grpSp>
          <p:nvGrpSpPr>
            <p:cNvPr id="158" name="157 Grupo"/>
            <p:cNvGrpSpPr/>
            <p:nvPr/>
          </p:nvGrpSpPr>
          <p:grpSpPr>
            <a:xfrm>
              <a:off x="467544" y="2204864"/>
              <a:ext cx="7920880" cy="180000"/>
              <a:chOff x="467544" y="2204864"/>
              <a:chExt cx="7920880" cy="180000"/>
            </a:xfrm>
          </p:grpSpPr>
          <p:cxnSp>
            <p:nvCxnSpPr>
              <p:cNvPr id="180" name="179 Conector recto de flecha"/>
              <p:cNvCxnSpPr/>
              <p:nvPr/>
            </p:nvCxnSpPr>
            <p:spPr>
              <a:xfrm>
                <a:off x="467544" y="2294864"/>
                <a:ext cx="79208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180 Conector recto"/>
              <p:cNvCxnSpPr/>
              <p:nvPr/>
            </p:nvCxnSpPr>
            <p:spPr>
              <a:xfrm>
                <a:off x="827584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181 Conector recto"/>
              <p:cNvCxnSpPr/>
              <p:nvPr/>
            </p:nvCxnSpPr>
            <p:spPr>
              <a:xfrm>
                <a:off x="1194825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182 Conector recto"/>
              <p:cNvCxnSpPr/>
              <p:nvPr/>
            </p:nvCxnSpPr>
            <p:spPr>
              <a:xfrm>
                <a:off x="1562066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183 Conector recto"/>
              <p:cNvCxnSpPr/>
              <p:nvPr/>
            </p:nvCxnSpPr>
            <p:spPr>
              <a:xfrm>
                <a:off x="1929307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184 Conector recto"/>
              <p:cNvCxnSpPr/>
              <p:nvPr/>
            </p:nvCxnSpPr>
            <p:spPr>
              <a:xfrm>
                <a:off x="2296548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185 Conector recto"/>
              <p:cNvCxnSpPr/>
              <p:nvPr/>
            </p:nvCxnSpPr>
            <p:spPr>
              <a:xfrm>
                <a:off x="2663789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186 Conector recto"/>
              <p:cNvCxnSpPr/>
              <p:nvPr/>
            </p:nvCxnSpPr>
            <p:spPr>
              <a:xfrm>
                <a:off x="3031030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187 Conector recto"/>
              <p:cNvCxnSpPr/>
              <p:nvPr/>
            </p:nvCxnSpPr>
            <p:spPr>
              <a:xfrm>
                <a:off x="3398271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188 Conector recto"/>
              <p:cNvCxnSpPr/>
              <p:nvPr/>
            </p:nvCxnSpPr>
            <p:spPr>
              <a:xfrm>
                <a:off x="3765512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189 Conector recto"/>
              <p:cNvCxnSpPr/>
              <p:nvPr/>
            </p:nvCxnSpPr>
            <p:spPr>
              <a:xfrm>
                <a:off x="4132753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190 Conector recto"/>
              <p:cNvCxnSpPr/>
              <p:nvPr/>
            </p:nvCxnSpPr>
            <p:spPr>
              <a:xfrm>
                <a:off x="4499994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191 Conector recto"/>
              <p:cNvCxnSpPr/>
              <p:nvPr/>
            </p:nvCxnSpPr>
            <p:spPr>
              <a:xfrm>
                <a:off x="4867235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192 Conector recto"/>
              <p:cNvCxnSpPr/>
              <p:nvPr/>
            </p:nvCxnSpPr>
            <p:spPr>
              <a:xfrm>
                <a:off x="5234476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193 Conector recto"/>
              <p:cNvCxnSpPr/>
              <p:nvPr/>
            </p:nvCxnSpPr>
            <p:spPr>
              <a:xfrm>
                <a:off x="5601717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194 Conector recto"/>
              <p:cNvCxnSpPr/>
              <p:nvPr/>
            </p:nvCxnSpPr>
            <p:spPr>
              <a:xfrm>
                <a:off x="5968958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195 Conector recto"/>
              <p:cNvCxnSpPr/>
              <p:nvPr/>
            </p:nvCxnSpPr>
            <p:spPr>
              <a:xfrm>
                <a:off x="6336199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196 Conector recto"/>
              <p:cNvCxnSpPr/>
              <p:nvPr/>
            </p:nvCxnSpPr>
            <p:spPr>
              <a:xfrm>
                <a:off x="6703440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197 Conector recto"/>
              <p:cNvCxnSpPr/>
              <p:nvPr/>
            </p:nvCxnSpPr>
            <p:spPr>
              <a:xfrm>
                <a:off x="7070681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198 Conector recto"/>
              <p:cNvCxnSpPr/>
              <p:nvPr/>
            </p:nvCxnSpPr>
            <p:spPr>
              <a:xfrm>
                <a:off x="7437922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199 Conector recto"/>
              <p:cNvCxnSpPr/>
              <p:nvPr/>
            </p:nvCxnSpPr>
            <p:spPr>
              <a:xfrm>
                <a:off x="7805163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200 Conector recto"/>
              <p:cNvCxnSpPr/>
              <p:nvPr/>
            </p:nvCxnSpPr>
            <p:spPr>
              <a:xfrm>
                <a:off x="8172400" y="2204864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9" name="158 CuadroTexto"/>
            <p:cNvSpPr txBox="1"/>
            <p:nvPr/>
          </p:nvSpPr>
          <p:spPr>
            <a:xfrm>
              <a:off x="4355970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0</a:t>
              </a:r>
              <a:endParaRPr lang="es-419" dirty="0"/>
            </a:p>
          </p:txBody>
        </p:sp>
        <p:sp>
          <p:nvSpPr>
            <p:cNvPr id="160" name="159 CuadroTexto"/>
            <p:cNvSpPr txBox="1"/>
            <p:nvPr/>
          </p:nvSpPr>
          <p:spPr>
            <a:xfrm>
              <a:off x="4716016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/>
                <a:t>1</a:t>
              </a:r>
            </a:p>
          </p:txBody>
        </p:sp>
        <p:sp>
          <p:nvSpPr>
            <p:cNvPr id="161" name="160 CuadroTexto"/>
            <p:cNvSpPr txBox="1"/>
            <p:nvPr/>
          </p:nvSpPr>
          <p:spPr>
            <a:xfrm>
              <a:off x="5076056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2</a:t>
              </a:r>
              <a:endParaRPr lang="es-419" dirty="0"/>
            </a:p>
          </p:txBody>
        </p:sp>
        <p:sp>
          <p:nvSpPr>
            <p:cNvPr id="162" name="161 CuadroTexto"/>
            <p:cNvSpPr txBox="1"/>
            <p:nvPr/>
          </p:nvSpPr>
          <p:spPr>
            <a:xfrm>
              <a:off x="5463380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3</a:t>
              </a:r>
              <a:endParaRPr lang="es-419" dirty="0"/>
            </a:p>
          </p:txBody>
        </p:sp>
        <p:sp>
          <p:nvSpPr>
            <p:cNvPr id="163" name="162 CuadroTexto"/>
            <p:cNvSpPr txBox="1"/>
            <p:nvPr/>
          </p:nvSpPr>
          <p:spPr>
            <a:xfrm>
              <a:off x="5823426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4</a:t>
              </a:r>
              <a:endParaRPr lang="es-419" dirty="0"/>
            </a:p>
          </p:txBody>
        </p:sp>
        <p:sp>
          <p:nvSpPr>
            <p:cNvPr id="164" name="163 CuadroTexto"/>
            <p:cNvSpPr txBox="1"/>
            <p:nvPr/>
          </p:nvSpPr>
          <p:spPr>
            <a:xfrm>
              <a:off x="6183466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5</a:t>
              </a:r>
              <a:endParaRPr lang="es-419" dirty="0"/>
            </a:p>
          </p:txBody>
        </p:sp>
        <p:sp>
          <p:nvSpPr>
            <p:cNvPr id="165" name="164 CuadroTexto"/>
            <p:cNvSpPr txBox="1"/>
            <p:nvPr/>
          </p:nvSpPr>
          <p:spPr>
            <a:xfrm>
              <a:off x="6574564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6</a:t>
              </a:r>
              <a:endParaRPr lang="es-419" dirty="0"/>
            </a:p>
          </p:txBody>
        </p:sp>
        <p:sp>
          <p:nvSpPr>
            <p:cNvPr id="166" name="165 CuadroTexto"/>
            <p:cNvSpPr txBox="1"/>
            <p:nvPr/>
          </p:nvSpPr>
          <p:spPr>
            <a:xfrm>
              <a:off x="6934610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7</a:t>
              </a:r>
              <a:endParaRPr lang="es-419" dirty="0"/>
            </a:p>
          </p:txBody>
        </p:sp>
        <p:sp>
          <p:nvSpPr>
            <p:cNvPr id="167" name="166 CuadroTexto"/>
            <p:cNvSpPr txBox="1"/>
            <p:nvPr/>
          </p:nvSpPr>
          <p:spPr>
            <a:xfrm>
              <a:off x="7294650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/>
                <a:t>8</a:t>
              </a:r>
            </a:p>
          </p:txBody>
        </p:sp>
        <p:sp>
          <p:nvSpPr>
            <p:cNvPr id="168" name="167 CuadroTexto"/>
            <p:cNvSpPr txBox="1"/>
            <p:nvPr/>
          </p:nvSpPr>
          <p:spPr>
            <a:xfrm>
              <a:off x="7668338" y="24208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/>
                <a:t>9</a:t>
              </a:r>
            </a:p>
          </p:txBody>
        </p:sp>
        <p:sp>
          <p:nvSpPr>
            <p:cNvPr id="169" name="168 CuadroTexto"/>
            <p:cNvSpPr txBox="1"/>
            <p:nvPr/>
          </p:nvSpPr>
          <p:spPr>
            <a:xfrm>
              <a:off x="7956376" y="242088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10</a:t>
              </a:r>
              <a:endParaRPr lang="es-419" dirty="0"/>
            </a:p>
          </p:txBody>
        </p:sp>
        <p:sp>
          <p:nvSpPr>
            <p:cNvPr id="170" name="169 CuadroTexto"/>
            <p:cNvSpPr txBox="1"/>
            <p:nvPr/>
          </p:nvSpPr>
          <p:spPr>
            <a:xfrm>
              <a:off x="556968" y="2420888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-10</a:t>
              </a:r>
              <a:endParaRPr lang="es-419" dirty="0"/>
            </a:p>
          </p:txBody>
        </p:sp>
        <p:sp>
          <p:nvSpPr>
            <p:cNvPr id="171" name="170 CuadroTexto"/>
            <p:cNvSpPr txBox="1"/>
            <p:nvPr/>
          </p:nvSpPr>
          <p:spPr>
            <a:xfrm>
              <a:off x="971600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-9</a:t>
              </a:r>
              <a:endParaRPr lang="es-419" dirty="0"/>
            </a:p>
          </p:txBody>
        </p:sp>
        <p:sp>
          <p:nvSpPr>
            <p:cNvPr id="172" name="171 CuadroTexto"/>
            <p:cNvSpPr txBox="1"/>
            <p:nvPr/>
          </p:nvSpPr>
          <p:spPr>
            <a:xfrm>
              <a:off x="1358924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-8</a:t>
              </a:r>
              <a:endParaRPr lang="es-419" dirty="0"/>
            </a:p>
          </p:txBody>
        </p:sp>
        <p:sp>
          <p:nvSpPr>
            <p:cNvPr id="173" name="172 CuadroTexto"/>
            <p:cNvSpPr txBox="1"/>
            <p:nvPr/>
          </p:nvSpPr>
          <p:spPr>
            <a:xfrm>
              <a:off x="1718970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-7</a:t>
              </a:r>
              <a:endParaRPr lang="es-419" dirty="0"/>
            </a:p>
          </p:txBody>
        </p:sp>
        <p:sp>
          <p:nvSpPr>
            <p:cNvPr id="174" name="173 CuadroTexto"/>
            <p:cNvSpPr txBox="1"/>
            <p:nvPr/>
          </p:nvSpPr>
          <p:spPr>
            <a:xfrm>
              <a:off x="2079010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-6</a:t>
              </a:r>
              <a:endParaRPr lang="es-419" dirty="0"/>
            </a:p>
          </p:txBody>
        </p:sp>
        <p:sp>
          <p:nvSpPr>
            <p:cNvPr id="175" name="174 CuadroTexto"/>
            <p:cNvSpPr txBox="1"/>
            <p:nvPr/>
          </p:nvSpPr>
          <p:spPr>
            <a:xfrm>
              <a:off x="2442812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-5</a:t>
              </a:r>
              <a:endParaRPr lang="es-419" dirty="0"/>
            </a:p>
          </p:txBody>
        </p:sp>
        <p:sp>
          <p:nvSpPr>
            <p:cNvPr id="176" name="175 CuadroTexto"/>
            <p:cNvSpPr txBox="1"/>
            <p:nvPr/>
          </p:nvSpPr>
          <p:spPr>
            <a:xfrm>
              <a:off x="2816506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-4</a:t>
              </a:r>
              <a:endParaRPr lang="es-419" dirty="0"/>
            </a:p>
          </p:txBody>
        </p:sp>
        <p:sp>
          <p:nvSpPr>
            <p:cNvPr id="177" name="176 CuadroTexto"/>
            <p:cNvSpPr txBox="1"/>
            <p:nvPr/>
          </p:nvSpPr>
          <p:spPr>
            <a:xfrm>
              <a:off x="3190194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-3</a:t>
              </a:r>
              <a:endParaRPr lang="es-419" dirty="0"/>
            </a:p>
          </p:txBody>
        </p:sp>
        <p:sp>
          <p:nvSpPr>
            <p:cNvPr id="178" name="177 CuadroTexto"/>
            <p:cNvSpPr txBox="1"/>
            <p:nvPr/>
          </p:nvSpPr>
          <p:spPr>
            <a:xfrm>
              <a:off x="3563882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-2</a:t>
              </a:r>
              <a:endParaRPr lang="es-419" dirty="0"/>
            </a:p>
          </p:txBody>
        </p:sp>
        <p:sp>
          <p:nvSpPr>
            <p:cNvPr id="179" name="178 CuadroTexto"/>
            <p:cNvSpPr txBox="1"/>
            <p:nvPr/>
          </p:nvSpPr>
          <p:spPr>
            <a:xfrm>
              <a:off x="3952694" y="242088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dirty="0" smtClean="0"/>
                <a:t>-1</a:t>
              </a:r>
              <a:endParaRPr lang="es-419" dirty="0"/>
            </a:p>
          </p:txBody>
        </p:sp>
      </p:grpSp>
      <p:cxnSp>
        <p:nvCxnSpPr>
          <p:cNvPr id="202" name="201 Conector recto de flecha"/>
          <p:cNvCxnSpPr/>
          <p:nvPr/>
        </p:nvCxnSpPr>
        <p:spPr>
          <a:xfrm flipV="1">
            <a:off x="4955711" y="5817533"/>
            <a:ext cx="4972453" cy="16"/>
          </a:xfrm>
          <a:prstGeom prst="straightConnector1">
            <a:avLst/>
          </a:prstGeom>
          <a:ln w="76200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3" name="202 CuadroTexto"/>
              <p:cNvSpPr txBox="1"/>
              <p:nvPr/>
            </p:nvSpPr>
            <p:spPr>
              <a:xfrm>
                <a:off x="10344684" y="5652277"/>
                <a:ext cx="9707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𝑥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&gt;−3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3" name="20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4684" y="5652277"/>
                <a:ext cx="970715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61 Elipse"/>
          <p:cNvSpPr/>
          <p:nvPr/>
        </p:nvSpPr>
        <p:spPr>
          <a:xfrm>
            <a:off x="7856916" y="4930416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204" name="203 Elipse"/>
          <p:cNvSpPr/>
          <p:nvPr/>
        </p:nvSpPr>
        <p:spPr>
          <a:xfrm>
            <a:off x="4900322" y="5762092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91778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 advTm="85227">
        <p15:prstTrans prst="origami"/>
      </p:transition>
    </mc:Choice>
    <mc:Fallback>
      <p:transition spd="slow" advTm="8522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  <p:bldP spid="5" grpId="0"/>
      <p:bldP spid="109" grpId="0"/>
      <p:bldP spid="156" grpId="0"/>
      <p:bldP spid="203" grpId="0"/>
      <p:bldP spid="62" grpId="0" animBg="1"/>
      <p:bldP spid="2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:a16="http://schemas.microsoft.com/office/drawing/2014/main" xmlns="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:a16="http://schemas.microsoft.com/office/drawing/2014/main" xmlns="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:a16="http://schemas.microsoft.com/office/drawing/2014/main" xmlns="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xmlns="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2730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Índice de masa corporal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D8E949F6-DEF2-4122-A64A-5765BCC02280}"/>
              </a:ext>
            </a:extLst>
          </p:cNvPr>
          <p:cNvSpPr txBox="1"/>
          <p:nvPr/>
        </p:nvSpPr>
        <p:spPr>
          <a:xfrm>
            <a:off x="0" y="204225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:a16="http://schemas.microsoft.com/office/drawing/2014/main" xmlns="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:a16="http://schemas.microsoft.com/office/drawing/2014/main" xmlns="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1359164" y="1735303"/>
            <a:ext cx="100970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Se llama </a:t>
            </a:r>
            <a:r>
              <a:rPr lang="es-419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índice de masa corporal</a:t>
            </a:r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(IMC) a un indicador que relaciona la estatura y la masa corporal de una persona, para determinar si se encuentra bajo su peso, en peso normal, o excedido. Corresponde al cociente entre el peso en kilogramos de la persona por el cuadrado de su estatura, en metros. </a:t>
            </a:r>
            <a:endParaRPr lang="es-CL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5 CuadroTexto"/>
              <p:cNvSpPr txBox="1"/>
              <p:nvPr/>
            </p:nvSpPr>
            <p:spPr>
              <a:xfrm>
                <a:off x="4458982" y="3834969"/>
                <a:ext cx="2583912" cy="7250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𝐼𝑀𝐶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𝑝𝑒𝑠𝑜</m:t>
                          </m:r>
                        </m:num>
                        <m:den>
                          <m:sSup>
                            <m:sSupPr>
                              <m:ctrlP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419" sz="2400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𝑒𝑠𝑡𝑎𝑡𝑢𝑟𝑎</m:t>
                              </m:r>
                            </m:e>
                            <m:sup>
                              <m: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8982" y="3834969"/>
                <a:ext cx="2583912" cy="72500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uadroTexto 24"/>
          <p:cNvSpPr txBox="1"/>
          <p:nvPr/>
        </p:nvSpPr>
        <p:spPr>
          <a:xfrm>
            <a:off x="1359164" y="4584609"/>
            <a:ext cx="100970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Se considera que una persona tiene un peso normal si su IMC es mayor o igual a 18,5, y menor que 25. Si una persona mide 1,7 metros, ¿cómo se representa su peso, si está en un rango normal?</a:t>
            </a:r>
            <a:endParaRPr lang="es-CL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10228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 advTm="85227">
        <p15:prstTrans prst="origami"/>
      </p:transition>
    </mc:Choice>
    <mc:Fallback>
      <p:transition spd="slow" advTm="8522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:a16="http://schemas.microsoft.com/office/drawing/2014/main" xmlns="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:a16="http://schemas.microsoft.com/office/drawing/2014/main" xmlns="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:a16="http://schemas.microsoft.com/office/drawing/2014/main" xmlns="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xmlns="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2730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Índice de masa corporal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D8E949F6-DEF2-4122-A64A-5765BCC02280}"/>
              </a:ext>
            </a:extLst>
          </p:cNvPr>
          <p:cNvSpPr txBox="1"/>
          <p:nvPr/>
        </p:nvSpPr>
        <p:spPr>
          <a:xfrm>
            <a:off x="0" y="204225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:a16="http://schemas.microsoft.com/office/drawing/2014/main" xmlns="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:a16="http://schemas.microsoft.com/office/drawing/2014/main" xmlns="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5 CuadroTexto"/>
              <p:cNvSpPr txBox="1"/>
              <p:nvPr/>
            </p:nvSpPr>
            <p:spPr>
              <a:xfrm>
                <a:off x="4772299" y="1680501"/>
                <a:ext cx="2583912" cy="7250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𝐼𝑀𝐶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𝑝𝑒𝑠𝑜</m:t>
                          </m:r>
                        </m:num>
                        <m:den>
                          <m:sSup>
                            <m:sSupPr>
                              <m:ctrlP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419" sz="2400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𝑒𝑠𝑡𝑎𝑡𝑢𝑟𝑎</m:t>
                              </m:r>
                            </m:e>
                            <m:sup>
                              <m: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299" y="1680501"/>
                <a:ext cx="2583912" cy="72500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11 CuadroTexto"/>
              <p:cNvSpPr txBox="1"/>
              <p:nvPr/>
            </p:nvSpPr>
            <p:spPr>
              <a:xfrm>
                <a:off x="4493620" y="2506719"/>
                <a:ext cx="2210220" cy="7639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→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𝐼𝑀𝐶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𝑝𝑒𝑠𝑜</m:t>
                          </m:r>
                        </m:num>
                        <m:den>
                          <m:sSup>
                            <m:sSupPr>
                              <m:ctrlP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1,7</m:t>
                              </m:r>
                            </m:e>
                            <m:sup>
                              <m: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620" y="2506719"/>
                <a:ext cx="2210220" cy="76392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uadroTexto 24"/>
          <p:cNvSpPr txBox="1"/>
          <p:nvPr/>
        </p:nvSpPr>
        <p:spPr>
          <a:xfrm>
            <a:off x="2026691" y="2623063"/>
            <a:ext cx="2882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estatura = 1,7 m </a:t>
            </a:r>
            <a:endParaRPr lang="es-CL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13 CuadroTexto"/>
              <p:cNvSpPr txBox="1"/>
              <p:nvPr/>
            </p:nvSpPr>
            <p:spPr>
              <a:xfrm>
                <a:off x="6677572" y="2507013"/>
                <a:ext cx="1205010" cy="7639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𝑝𝑒𝑠𝑜</m:t>
                          </m:r>
                        </m:num>
                        <m:den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2,89</m:t>
                          </m:r>
                        </m:den>
                      </m:f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1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7572" y="2507013"/>
                <a:ext cx="1205010" cy="76392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17 CuadroTexto"/>
              <p:cNvSpPr txBox="1"/>
              <p:nvPr/>
            </p:nvSpPr>
            <p:spPr>
              <a:xfrm>
                <a:off x="932279" y="3440279"/>
                <a:ext cx="18038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𝐼𝑀𝐶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≥18,5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1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279" y="3440279"/>
                <a:ext cx="1803827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18 CuadroTexto"/>
              <p:cNvSpPr txBox="1"/>
              <p:nvPr/>
            </p:nvSpPr>
            <p:spPr>
              <a:xfrm>
                <a:off x="2598604" y="3326946"/>
                <a:ext cx="2207912" cy="7639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→</m:t>
                      </m:r>
                      <m:f>
                        <m:f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𝑝𝑒𝑠𝑜</m:t>
                          </m:r>
                        </m:num>
                        <m:den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2,89</m:t>
                          </m:r>
                        </m:den>
                      </m:f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≥18,5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1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8604" y="3326946"/>
                <a:ext cx="2207912" cy="76392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CuadroTexto"/>
              <p:cNvSpPr txBox="1"/>
              <p:nvPr/>
            </p:nvSpPr>
            <p:spPr>
              <a:xfrm>
                <a:off x="2863855" y="4117116"/>
                <a:ext cx="264880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𝑝𝑒𝑠𝑜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≥18,5∙2,89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2" name="2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3855" y="4117116"/>
                <a:ext cx="2648802" cy="461665"/>
              </a:xfrm>
              <a:prstGeom prst="rect">
                <a:avLst/>
              </a:prstGeom>
              <a:blipFill rotWithShape="1">
                <a:blip r:embed="rId11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22 CuadroTexto"/>
              <p:cNvSpPr txBox="1"/>
              <p:nvPr/>
            </p:nvSpPr>
            <p:spPr>
              <a:xfrm>
                <a:off x="2872562" y="4520638"/>
                <a:ext cx="22041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𝑝𝑒𝑠𝑜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≥53,465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" name="2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562" y="4520638"/>
                <a:ext cx="2204193" cy="461665"/>
              </a:xfrm>
              <a:prstGeom prst="rect">
                <a:avLst/>
              </a:prstGeom>
              <a:blipFill rotWithShape="1">
                <a:blip r:embed="rId12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23 CuadroTexto"/>
              <p:cNvSpPr txBox="1"/>
              <p:nvPr/>
            </p:nvSpPr>
            <p:spPr>
              <a:xfrm>
                <a:off x="7507947" y="3435923"/>
                <a:ext cx="15713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𝐼𝑀𝐶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&lt;25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2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7947" y="3435923"/>
                <a:ext cx="1571392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CuadroTexto"/>
              <p:cNvSpPr txBox="1"/>
              <p:nvPr/>
            </p:nvSpPr>
            <p:spPr>
              <a:xfrm>
                <a:off x="9037792" y="3308942"/>
                <a:ext cx="1975477" cy="7639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→</m:t>
                      </m:r>
                      <m:f>
                        <m:f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𝑝𝑒𝑠𝑜</m:t>
                          </m:r>
                        </m:num>
                        <m:den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2,89</m:t>
                          </m:r>
                        </m:den>
                      </m:f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&lt;25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2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7792" y="3308942"/>
                <a:ext cx="1975477" cy="76392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26 CuadroTexto"/>
              <p:cNvSpPr txBox="1"/>
              <p:nvPr/>
            </p:nvSpPr>
            <p:spPr>
              <a:xfrm>
                <a:off x="9289395" y="4071816"/>
                <a:ext cx="241636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𝑝𝑒𝑠𝑜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&lt;25∙2,89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2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9395" y="4071816"/>
                <a:ext cx="2416367" cy="461665"/>
              </a:xfrm>
              <a:prstGeom prst="rect">
                <a:avLst/>
              </a:prstGeom>
              <a:blipFill rotWithShape="1">
                <a:blip r:embed="rId15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27 CuadroTexto"/>
              <p:cNvSpPr txBox="1"/>
              <p:nvPr/>
            </p:nvSpPr>
            <p:spPr>
              <a:xfrm>
                <a:off x="9298102" y="4516282"/>
                <a:ext cx="20342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𝑝𝑒𝑠𝑜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&lt;72,25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2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8102" y="4516282"/>
                <a:ext cx="2034275" cy="461665"/>
              </a:xfrm>
              <a:prstGeom prst="rect">
                <a:avLst/>
              </a:prstGeom>
              <a:blipFill rotWithShape="1">
                <a:blip r:embed="rId16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28 CuadroTexto"/>
              <p:cNvSpPr txBox="1"/>
              <p:nvPr/>
            </p:nvSpPr>
            <p:spPr>
              <a:xfrm>
                <a:off x="4572921" y="5429264"/>
                <a:ext cx="22041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53,465≤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𝑝𝑒𝑠𝑜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2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921" y="5429264"/>
                <a:ext cx="2204193" cy="461665"/>
              </a:xfrm>
              <a:prstGeom prst="rect">
                <a:avLst/>
              </a:prstGeom>
              <a:blipFill rotWithShape="1">
                <a:blip r:embed="rId17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29 CuadroTexto"/>
              <p:cNvSpPr txBox="1"/>
              <p:nvPr/>
            </p:nvSpPr>
            <p:spPr>
              <a:xfrm>
                <a:off x="6591754" y="5437817"/>
                <a:ext cx="131209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&lt;72,25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0" name="2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1754" y="5437817"/>
                <a:ext cx="1312090" cy="46166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0127937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 advTm="85227">
        <p15:prstTrans prst="origami"/>
      </p:transition>
    </mc:Choice>
    <mc:Fallback>
      <p:transition spd="slow" advTm="8522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4" grpId="0"/>
      <p:bldP spid="18" grpId="0"/>
      <p:bldP spid="19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:a16="http://schemas.microsoft.com/office/drawing/2014/main" xmlns="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:a16="http://schemas.microsoft.com/office/drawing/2014/main" xmlns="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:a16="http://schemas.microsoft.com/office/drawing/2014/main" xmlns="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xmlns="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9430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Peso e intervalos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:a16="http://schemas.microsoft.com/office/drawing/2014/main" xmlns="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:a16="http://schemas.microsoft.com/office/drawing/2014/main" xmlns="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14" name="CuadroTexto 24"/>
          <p:cNvSpPr txBox="1"/>
          <p:nvPr/>
        </p:nvSpPr>
        <p:spPr>
          <a:xfrm>
            <a:off x="1518349" y="1527749"/>
            <a:ext cx="9269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Podemos representar gráficamente las condiciones para el peso.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2232923" y="3681476"/>
            <a:ext cx="6977949" cy="452563"/>
            <a:chOff x="323528" y="3321008"/>
            <a:chExt cx="6977949" cy="452563"/>
          </a:xfrm>
        </p:grpSpPr>
        <p:sp>
          <p:nvSpPr>
            <p:cNvPr id="36" name="35 CuadroTexto"/>
            <p:cNvSpPr txBox="1"/>
            <p:nvPr/>
          </p:nvSpPr>
          <p:spPr>
            <a:xfrm>
              <a:off x="643834" y="3462740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 smtClean="0"/>
                <a:t>52</a:t>
              </a:r>
              <a:endParaRPr lang="es-419" sz="1400" dirty="0"/>
            </a:p>
          </p:txBody>
        </p:sp>
        <p:cxnSp>
          <p:nvCxnSpPr>
            <p:cNvPr id="37" name="36 Conector recto de flecha"/>
            <p:cNvCxnSpPr/>
            <p:nvPr/>
          </p:nvCxnSpPr>
          <p:spPr>
            <a:xfrm>
              <a:off x="323528" y="3411008"/>
              <a:ext cx="697794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Conector recto"/>
            <p:cNvCxnSpPr/>
            <p:nvPr/>
          </p:nvCxnSpPr>
          <p:spPr>
            <a:xfrm>
              <a:off x="827584" y="3321008"/>
              <a:ext cx="0" cy="18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1099614" y="3321008"/>
              <a:ext cx="0" cy="18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39 Conector recto"/>
            <p:cNvCxnSpPr/>
            <p:nvPr/>
          </p:nvCxnSpPr>
          <p:spPr>
            <a:xfrm>
              <a:off x="1371644" y="3321008"/>
              <a:ext cx="0" cy="18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40 Conector recto"/>
            <p:cNvCxnSpPr/>
            <p:nvPr/>
          </p:nvCxnSpPr>
          <p:spPr>
            <a:xfrm>
              <a:off x="1643674" y="3321008"/>
              <a:ext cx="0" cy="18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Conector recto"/>
            <p:cNvCxnSpPr/>
            <p:nvPr/>
          </p:nvCxnSpPr>
          <p:spPr>
            <a:xfrm>
              <a:off x="1915704" y="3321008"/>
              <a:ext cx="0" cy="18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47 Conector recto"/>
            <p:cNvCxnSpPr/>
            <p:nvPr/>
          </p:nvCxnSpPr>
          <p:spPr>
            <a:xfrm>
              <a:off x="2187734" y="3321008"/>
              <a:ext cx="0" cy="18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48 Conector recto"/>
            <p:cNvCxnSpPr/>
            <p:nvPr/>
          </p:nvCxnSpPr>
          <p:spPr>
            <a:xfrm>
              <a:off x="2459764" y="3321008"/>
              <a:ext cx="0" cy="18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49 Conector recto"/>
            <p:cNvCxnSpPr/>
            <p:nvPr/>
          </p:nvCxnSpPr>
          <p:spPr>
            <a:xfrm>
              <a:off x="2731794" y="3321008"/>
              <a:ext cx="0" cy="18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50 Conector recto"/>
            <p:cNvCxnSpPr/>
            <p:nvPr/>
          </p:nvCxnSpPr>
          <p:spPr>
            <a:xfrm>
              <a:off x="3003824" y="3321008"/>
              <a:ext cx="0" cy="18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51 Conector recto"/>
            <p:cNvCxnSpPr/>
            <p:nvPr/>
          </p:nvCxnSpPr>
          <p:spPr>
            <a:xfrm>
              <a:off x="3275854" y="3321008"/>
              <a:ext cx="0" cy="18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52 Conector recto"/>
            <p:cNvCxnSpPr/>
            <p:nvPr/>
          </p:nvCxnSpPr>
          <p:spPr>
            <a:xfrm>
              <a:off x="3547884" y="3321008"/>
              <a:ext cx="0" cy="18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53 Conector recto"/>
            <p:cNvCxnSpPr/>
            <p:nvPr/>
          </p:nvCxnSpPr>
          <p:spPr>
            <a:xfrm>
              <a:off x="3819914" y="3321008"/>
              <a:ext cx="0" cy="18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54 Conector recto"/>
            <p:cNvCxnSpPr/>
            <p:nvPr/>
          </p:nvCxnSpPr>
          <p:spPr>
            <a:xfrm>
              <a:off x="4363974" y="3321008"/>
              <a:ext cx="0" cy="18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55 Conector recto"/>
            <p:cNvCxnSpPr/>
            <p:nvPr/>
          </p:nvCxnSpPr>
          <p:spPr>
            <a:xfrm>
              <a:off x="4908034" y="3321008"/>
              <a:ext cx="0" cy="18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56 Conector recto"/>
            <p:cNvCxnSpPr/>
            <p:nvPr/>
          </p:nvCxnSpPr>
          <p:spPr>
            <a:xfrm>
              <a:off x="5452094" y="3321008"/>
              <a:ext cx="0" cy="18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57 Conector recto"/>
            <p:cNvCxnSpPr/>
            <p:nvPr/>
          </p:nvCxnSpPr>
          <p:spPr>
            <a:xfrm>
              <a:off x="5996154" y="3321008"/>
              <a:ext cx="0" cy="18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58 Conector recto"/>
            <p:cNvCxnSpPr/>
            <p:nvPr/>
          </p:nvCxnSpPr>
          <p:spPr>
            <a:xfrm>
              <a:off x="6540214" y="3321008"/>
              <a:ext cx="0" cy="18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59 Conector recto"/>
            <p:cNvCxnSpPr/>
            <p:nvPr/>
          </p:nvCxnSpPr>
          <p:spPr>
            <a:xfrm>
              <a:off x="4091944" y="3321008"/>
              <a:ext cx="0" cy="18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60 Conector recto"/>
            <p:cNvCxnSpPr/>
            <p:nvPr/>
          </p:nvCxnSpPr>
          <p:spPr>
            <a:xfrm>
              <a:off x="4636004" y="3321008"/>
              <a:ext cx="0" cy="18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61 Conector recto"/>
            <p:cNvCxnSpPr/>
            <p:nvPr/>
          </p:nvCxnSpPr>
          <p:spPr>
            <a:xfrm>
              <a:off x="5180064" y="3321008"/>
              <a:ext cx="0" cy="18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62 Conector recto"/>
            <p:cNvCxnSpPr/>
            <p:nvPr/>
          </p:nvCxnSpPr>
          <p:spPr>
            <a:xfrm>
              <a:off x="5724124" y="3321008"/>
              <a:ext cx="0" cy="18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63 Conector recto"/>
            <p:cNvCxnSpPr/>
            <p:nvPr/>
          </p:nvCxnSpPr>
          <p:spPr>
            <a:xfrm>
              <a:off x="6268184" y="3321008"/>
              <a:ext cx="0" cy="18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64 Conector recto"/>
            <p:cNvCxnSpPr/>
            <p:nvPr/>
          </p:nvCxnSpPr>
          <p:spPr>
            <a:xfrm>
              <a:off x="6812244" y="3321008"/>
              <a:ext cx="0" cy="18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65 CuadroTexto"/>
            <p:cNvSpPr txBox="1"/>
            <p:nvPr/>
          </p:nvSpPr>
          <p:spPr>
            <a:xfrm>
              <a:off x="913740" y="3459747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 smtClean="0"/>
                <a:t>53</a:t>
              </a:r>
              <a:endParaRPr lang="es-419" sz="1400" dirty="0"/>
            </a:p>
          </p:txBody>
        </p:sp>
        <p:sp>
          <p:nvSpPr>
            <p:cNvPr id="67" name="66 CuadroTexto"/>
            <p:cNvSpPr txBox="1"/>
            <p:nvPr/>
          </p:nvSpPr>
          <p:spPr>
            <a:xfrm>
              <a:off x="1198382" y="3464267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 smtClean="0"/>
                <a:t>54</a:t>
              </a:r>
              <a:endParaRPr lang="es-419" sz="1400" dirty="0"/>
            </a:p>
          </p:txBody>
        </p:sp>
        <p:sp>
          <p:nvSpPr>
            <p:cNvPr id="68" name="67 CuadroTexto"/>
            <p:cNvSpPr txBox="1"/>
            <p:nvPr/>
          </p:nvSpPr>
          <p:spPr>
            <a:xfrm>
              <a:off x="1468288" y="3461274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 smtClean="0"/>
                <a:t>55</a:t>
              </a:r>
              <a:endParaRPr lang="es-419" sz="1400" dirty="0"/>
            </a:p>
          </p:txBody>
        </p:sp>
        <p:sp>
          <p:nvSpPr>
            <p:cNvPr id="69" name="68 CuadroTexto"/>
            <p:cNvSpPr txBox="1"/>
            <p:nvPr/>
          </p:nvSpPr>
          <p:spPr>
            <a:xfrm>
              <a:off x="1731414" y="3464267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 smtClean="0"/>
                <a:t>56</a:t>
              </a:r>
              <a:endParaRPr lang="es-419" sz="1400" dirty="0"/>
            </a:p>
          </p:txBody>
        </p:sp>
        <p:sp>
          <p:nvSpPr>
            <p:cNvPr id="70" name="69 CuadroTexto"/>
            <p:cNvSpPr txBox="1"/>
            <p:nvPr/>
          </p:nvSpPr>
          <p:spPr>
            <a:xfrm>
              <a:off x="2001320" y="3461274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 smtClean="0"/>
                <a:t>57</a:t>
              </a:r>
              <a:endParaRPr lang="es-419" sz="1400" dirty="0"/>
            </a:p>
          </p:txBody>
        </p:sp>
        <p:sp>
          <p:nvSpPr>
            <p:cNvPr id="71" name="70 CuadroTexto"/>
            <p:cNvSpPr txBox="1"/>
            <p:nvPr/>
          </p:nvSpPr>
          <p:spPr>
            <a:xfrm>
              <a:off x="2285962" y="3465794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 smtClean="0"/>
                <a:t>58</a:t>
              </a:r>
              <a:endParaRPr lang="es-419" sz="1400" dirty="0"/>
            </a:p>
          </p:txBody>
        </p:sp>
        <p:sp>
          <p:nvSpPr>
            <p:cNvPr id="72" name="71 CuadroTexto"/>
            <p:cNvSpPr txBox="1"/>
            <p:nvPr/>
          </p:nvSpPr>
          <p:spPr>
            <a:xfrm>
              <a:off x="2555868" y="3462801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 smtClean="0"/>
                <a:t>59</a:t>
              </a:r>
              <a:endParaRPr lang="es-419" sz="1400" dirty="0"/>
            </a:p>
          </p:txBody>
        </p:sp>
        <p:sp>
          <p:nvSpPr>
            <p:cNvPr id="73" name="72 CuadroTexto"/>
            <p:cNvSpPr txBox="1"/>
            <p:nvPr/>
          </p:nvSpPr>
          <p:spPr>
            <a:xfrm>
              <a:off x="2825682" y="3461274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 smtClean="0"/>
                <a:t>60</a:t>
              </a:r>
              <a:endParaRPr lang="es-419" sz="1400" dirty="0"/>
            </a:p>
          </p:txBody>
        </p:sp>
        <p:sp>
          <p:nvSpPr>
            <p:cNvPr id="74" name="73 CuadroTexto"/>
            <p:cNvSpPr txBox="1"/>
            <p:nvPr/>
          </p:nvSpPr>
          <p:spPr>
            <a:xfrm>
              <a:off x="3102956" y="3461274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 smtClean="0"/>
                <a:t>61</a:t>
              </a:r>
              <a:endParaRPr lang="es-419" sz="1400" dirty="0"/>
            </a:p>
          </p:txBody>
        </p:sp>
        <p:sp>
          <p:nvSpPr>
            <p:cNvPr id="75" name="74 CuadroTexto"/>
            <p:cNvSpPr txBox="1"/>
            <p:nvPr/>
          </p:nvSpPr>
          <p:spPr>
            <a:xfrm>
              <a:off x="3372678" y="3460969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 smtClean="0"/>
                <a:t>62</a:t>
              </a:r>
              <a:endParaRPr lang="es-419" sz="1400" dirty="0"/>
            </a:p>
          </p:txBody>
        </p:sp>
        <p:sp>
          <p:nvSpPr>
            <p:cNvPr id="76" name="75 CuadroTexto"/>
            <p:cNvSpPr txBox="1"/>
            <p:nvPr/>
          </p:nvSpPr>
          <p:spPr>
            <a:xfrm>
              <a:off x="3642584" y="3457976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/>
                <a:t>6</a:t>
              </a:r>
              <a:r>
                <a:rPr lang="es-419" sz="1400" dirty="0" smtClean="0"/>
                <a:t>3</a:t>
              </a:r>
              <a:endParaRPr lang="es-419" sz="1400" dirty="0"/>
            </a:p>
          </p:txBody>
        </p:sp>
        <p:sp>
          <p:nvSpPr>
            <p:cNvPr id="77" name="76 CuadroTexto"/>
            <p:cNvSpPr txBox="1"/>
            <p:nvPr/>
          </p:nvSpPr>
          <p:spPr>
            <a:xfrm>
              <a:off x="3927226" y="3462496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/>
                <a:t>6</a:t>
              </a:r>
              <a:r>
                <a:rPr lang="es-419" sz="1400" dirty="0" smtClean="0"/>
                <a:t>4</a:t>
              </a:r>
              <a:endParaRPr lang="es-419" sz="1400" dirty="0"/>
            </a:p>
          </p:txBody>
        </p:sp>
        <p:sp>
          <p:nvSpPr>
            <p:cNvPr id="78" name="77 CuadroTexto"/>
            <p:cNvSpPr txBox="1"/>
            <p:nvPr/>
          </p:nvSpPr>
          <p:spPr>
            <a:xfrm>
              <a:off x="4197132" y="3459503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/>
                <a:t>6</a:t>
              </a:r>
              <a:r>
                <a:rPr lang="es-419" sz="1400" dirty="0" smtClean="0"/>
                <a:t>5</a:t>
              </a:r>
              <a:endParaRPr lang="es-419" sz="1400" dirty="0"/>
            </a:p>
          </p:txBody>
        </p:sp>
        <p:sp>
          <p:nvSpPr>
            <p:cNvPr id="79" name="78 CuadroTexto"/>
            <p:cNvSpPr txBox="1"/>
            <p:nvPr/>
          </p:nvSpPr>
          <p:spPr>
            <a:xfrm>
              <a:off x="4460258" y="3462496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/>
                <a:t>6</a:t>
              </a:r>
              <a:r>
                <a:rPr lang="es-419" sz="1400" dirty="0" smtClean="0"/>
                <a:t>6</a:t>
              </a:r>
              <a:endParaRPr lang="es-419" sz="1400" dirty="0"/>
            </a:p>
          </p:txBody>
        </p:sp>
        <p:sp>
          <p:nvSpPr>
            <p:cNvPr id="80" name="79 CuadroTexto"/>
            <p:cNvSpPr txBox="1"/>
            <p:nvPr/>
          </p:nvSpPr>
          <p:spPr>
            <a:xfrm>
              <a:off x="4730164" y="3459503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/>
                <a:t>6</a:t>
              </a:r>
              <a:r>
                <a:rPr lang="es-419" sz="1400" dirty="0" smtClean="0"/>
                <a:t>7</a:t>
              </a:r>
              <a:endParaRPr lang="es-419" sz="1400" dirty="0"/>
            </a:p>
          </p:txBody>
        </p:sp>
        <p:sp>
          <p:nvSpPr>
            <p:cNvPr id="81" name="80 CuadroTexto"/>
            <p:cNvSpPr txBox="1"/>
            <p:nvPr/>
          </p:nvSpPr>
          <p:spPr>
            <a:xfrm>
              <a:off x="5014806" y="3464023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/>
                <a:t>6</a:t>
              </a:r>
              <a:r>
                <a:rPr lang="es-419" sz="1400" dirty="0" smtClean="0"/>
                <a:t>8</a:t>
              </a:r>
              <a:endParaRPr lang="es-419" sz="1400" dirty="0"/>
            </a:p>
          </p:txBody>
        </p:sp>
        <p:sp>
          <p:nvSpPr>
            <p:cNvPr id="82" name="81 CuadroTexto"/>
            <p:cNvSpPr txBox="1"/>
            <p:nvPr/>
          </p:nvSpPr>
          <p:spPr>
            <a:xfrm>
              <a:off x="5284712" y="3461030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/>
                <a:t>6</a:t>
              </a:r>
              <a:r>
                <a:rPr lang="es-419" sz="1400" dirty="0" smtClean="0"/>
                <a:t>9</a:t>
              </a:r>
              <a:endParaRPr lang="es-419" sz="1400" dirty="0"/>
            </a:p>
          </p:txBody>
        </p:sp>
        <p:sp>
          <p:nvSpPr>
            <p:cNvPr id="83" name="82 CuadroTexto"/>
            <p:cNvSpPr txBox="1"/>
            <p:nvPr/>
          </p:nvSpPr>
          <p:spPr>
            <a:xfrm>
              <a:off x="5554526" y="3459503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/>
                <a:t>7</a:t>
              </a:r>
              <a:r>
                <a:rPr lang="es-419" sz="1400" dirty="0" smtClean="0"/>
                <a:t>0</a:t>
              </a:r>
              <a:endParaRPr lang="es-419" sz="1400" dirty="0"/>
            </a:p>
          </p:txBody>
        </p:sp>
        <p:sp>
          <p:nvSpPr>
            <p:cNvPr id="84" name="83 CuadroTexto"/>
            <p:cNvSpPr txBox="1"/>
            <p:nvPr/>
          </p:nvSpPr>
          <p:spPr>
            <a:xfrm>
              <a:off x="5831800" y="3459503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/>
                <a:t>7</a:t>
              </a:r>
              <a:r>
                <a:rPr lang="es-419" sz="1400" dirty="0" smtClean="0"/>
                <a:t>1</a:t>
              </a:r>
              <a:endParaRPr lang="es-419" sz="1400" dirty="0"/>
            </a:p>
          </p:txBody>
        </p:sp>
        <p:sp>
          <p:nvSpPr>
            <p:cNvPr id="85" name="84 CuadroTexto"/>
            <p:cNvSpPr txBox="1"/>
            <p:nvPr/>
          </p:nvSpPr>
          <p:spPr>
            <a:xfrm>
              <a:off x="6094926" y="3457976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 smtClean="0"/>
                <a:t>72</a:t>
              </a:r>
              <a:endParaRPr lang="es-419" sz="1400" dirty="0"/>
            </a:p>
          </p:txBody>
        </p:sp>
        <p:sp>
          <p:nvSpPr>
            <p:cNvPr id="86" name="85 CuadroTexto"/>
            <p:cNvSpPr txBox="1"/>
            <p:nvPr/>
          </p:nvSpPr>
          <p:spPr>
            <a:xfrm>
              <a:off x="6358052" y="3460969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 smtClean="0"/>
                <a:t>73</a:t>
              </a:r>
              <a:endParaRPr lang="es-419" sz="1400" dirty="0"/>
            </a:p>
          </p:txBody>
        </p:sp>
        <p:sp>
          <p:nvSpPr>
            <p:cNvPr id="87" name="86 CuadroTexto"/>
            <p:cNvSpPr txBox="1"/>
            <p:nvPr/>
          </p:nvSpPr>
          <p:spPr>
            <a:xfrm>
              <a:off x="6627958" y="3457976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419" sz="1400" dirty="0" smtClean="0"/>
                <a:t>74</a:t>
              </a:r>
              <a:endParaRPr lang="es-419" sz="14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87 CuadroTexto"/>
              <p:cNvSpPr txBox="1"/>
              <p:nvPr/>
            </p:nvSpPr>
            <p:spPr>
              <a:xfrm>
                <a:off x="4458787" y="2524767"/>
                <a:ext cx="17061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53,465≤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𝑝𝑒𝑠𝑜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8" name="8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8787" y="2524767"/>
                <a:ext cx="1706173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88 CuadroTexto"/>
              <p:cNvSpPr txBox="1"/>
              <p:nvPr/>
            </p:nvSpPr>
            <p:spPr>
              <a:xfrm>
                <a:off x="5999940" y="2533320"/>
                <a:ext cx="10358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&lt;72,25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9" name="8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9940" y="2533320"/>
                <a:ext cx="1035861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0" name="89 Conector recto de flecha"/>
          <p:cNvCxnSpPr/>
          <p:nvPr/>
        </p:nvCxnSpPr>
        <p:spPr>
          <a:xfrm flipV="1">
            <a:off x="3107777" y="3763134"/>
            <a:ext cx="5942536" cy="8342"/>
          </a:xfrm>
          <a:prstGeom prst="straightConnector1">
            <a:avLst/>
          </a:prstGeom>
          <a:ln w="76200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 de flecha"/>
          <p:cNvCxnSpPr/>
          <p:nvPr/>
        </p:nvCxnSpPr>
        <p:spPr>
          <a:xfrm flipH="1" flipV="1">
            <a:off x="4835795" y="3762177"/>
            <a:ext cx="3437362" cy="1457"/>
          </a:xfrm>
          <a:prstGeom prst="straightConnector1">
            <a:avLst/>
          </a:prstGeom>
          <a:ln w="76200">
            <a:solidFill>
              <a:srgbClr val="00206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flipH="1">
            <a:off x="3123961" y="3762906"/>
            <a:ext cx="5151494" cy="728"/>
          </a:xfrm>
          <a:prstGeom prst="line">
            <a:avLst/>
          </a:prstGeom>
          <a:ln w="76200">
            <a:solidFill>
              <a:schemeClr val="accent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144 Elipse"/>
          <p:cNvSpPr/>
          <p:nvPr/>
        </p:nvSpPr>
        <p:spPr>
          <a:xfrm>
            <a:off x="8219009" y="3707373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>
              <a:solidFill>
                <a:srgbClr val="00206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7509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 advTm="85227">
        <p15:prstTrans prst="origami"/>
      </p:transition>
    </mc:Choice>
    <mc:Fallback>
      <p:transition spd="slow" advTm="8522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88" grpId="0"/>
      <p:bldP spid="89" grpId="0"/>
      <p:bldP spid="1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:a16="http://schemas.microsoft.com/office/drawing/2014/main" xmlns="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:a16="http://schemas.microsoft.com/office/drawing/2014/main" xmlns="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:a16="http://schemas.microsoft.com/office/drawing/2014/main" xmlns="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xmlns="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196" y="115066"/>
            <a:ext cx="8515341" cy="1295463"/>
          </a:xfrm>
        </p:spPr>
        <p:txBody>
          <a:bodyPr>
            <a:normAutofit/>
          </a:bodyPr>
          <a:lstStyle/>
          <a:p>
            <a:pPr algn="ctr"/>
            <a:r>
              <a:rPr lang="es-ES" sz="4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Final</a:t>
            </a:r>
            <a:endParaRPr lang="es-E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:a16="http://schemas.microsoft.com/office/drawing/2014/main" xmlns="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:a16="http://schemas.microsoft.com/office/drawing/2014/main" xmlns="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1746014" y="1761169"/>
            <a:ext cx="76386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Ahora te toca a ti</a:t>
            </a:r>
          </a:p>
          <a:p>
            <a:endParaRPr lang="es-MX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Practica lo aprendido, desarrollando la hoja de trabajo de esta clase.</a:t>
            </a:r>
            <a:endParaRPr lang="es-MX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52603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 advTm="85227">
        <p15:prstTrans prst="origami"/>
      </p:transition>
    </mc:Choice>
    <mc:Fallback>
      <p:transition spd="slow" advTm="8522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3599</TotalTime>
  <Words>466</Words>
  <Application>Microsoft Office PowerPoint</Application>
  <PresentationFormat>Personalizado</PresentationFormat>
  <Paragraphs>165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Inecuaciones e intervalos</vt:lpstr>
      <vt:lpstr>Inecuaciones</vt:lpstr>
      <vt:lpstr>Intervalos</vt:lpstr>
      <vt:lpstr>Índice de masa corporal</vt:lpstr>
      <vt:lpstr>Índice de masa corporal</vt:lpstr>
      <vt:lpstr>Peso e intervalos</vt:lpstr>
      <vt:lpstr>Final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Pedro Rupin Gutiérrez</cp:lastModifiedBy>
  <cp:revision>78</cp:revision>
  <dcterms:created xsi:type="dcterms:W3CDTF">2020-08-18T18:49:15Z</dcterms:created>
  <dcterms:modified xsi:type="dcterms:W3CDTF">2020-09-04T03:57:11Z</dcterms:modified>
</cp:coreProperties>
</file>