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1" r:id="rId1"/>
  </p:sldMasterIdLst>
  <p:notesMasterIdLst>
    <p:notesMasterId r:id="rId23"/>
  </p:notesMasterIdLst>
  <p:sldIdLst>
    <p:sldId id="256" r:id="rId2"/>
    <p:sldId id="287" r:id="rId3"/>
    <p:sldId id="289" r:id="rId4"/>
    <p:sldId id="288" r:id="rId5"/>
    <p:sldId id="271" r:id="rId6"/>
    <p:sldId id="290" r:id="rId7"/>
    <p:sldId id="259" r:id="rId8"/>
    <p:sldId id="295" r:id="rId9"/>
    <p:sldId id="285" r:id="rId10"/>
    <p:sldId id="294" r:id="rId11"/>
    <p:sldId id="257" r:id="rId12"/>
    <p:sldId id="260" r:id="rId13"/>
    <p:sldId id="286" r:id="rId14"/>
    <p:sldId id="272" r:id="rId15"/>
    <p:sldId id="282" r:id="rId16"/>
    <p:sldId id="292" r:id="rId17"/>
    <p:sldId id="283" r:id="rId18"/>
    <p:sldId id="296" r:id="rId19"/>
    <p:sldId id="297" r:id="rId20"/>
    <p:sldId id="284" r:id="rId21"/>
    <p:sldId id="298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Undurraga Ossa" initials="CJUO" lastIdx="6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239E-BBFC-4563-8E5A-7A87CF56873E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3768-D42F-4040-A6B1-A7C33AB89C8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93768-D42F-4040-A6B1-A7C33AB89C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recuerda que cada una de estas obras ,el</a:t>
            </a:r>
            <a:r>
              <a:rPr lang="es-ES" baseline="0" dirty="0"/>
              <a:t> artista interpretó el contexto social y político de un país </a:t>
            </a:r>
            <a:r>
              <a:rPr lang="es-ES" baseline="0"/>
              <a:t>o pueblo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3768-D42F-4040-A6B1-A7C33AB89C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73DD-2E41-4917-BAFC-A8BCA627C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DBE2DC-5BC1-4FC5-97C1-9F98D1037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684486-E77D-4987-A7F2-5D904F7BE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457BEA-EB6D-4F6D-A0E6-F6F5C18E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5B3600-565B-47FD-A3B6-0C6F897E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B4D67-3A8B-4607-AF8B-031A343E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217611-6BC8-4966-AA12-846E64D74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FF6EB7-0764-433A-BEFC-91FCCD8C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5157A5-B4CE-4CDA-A933-18A53831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553B8F-0D7C-4493-B385-666280FF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2BA6AE-DB86-40DC-A247-01ADA3F20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68C028-966C-4776-97B1-0AEE17986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DB42B4-D352-4657-9E29-4D08C920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22FE75-E9D4-4271-9036-EC75090B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5A7AA1-A914-496C-87F3-9599C38C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2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56C29-485E-4EEC-A2B0-6CE8BF6B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24A8F1-6E85-4A42-A5C8-1AC57FA2F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FDAE9-5B56-4035-852C-45E91DE7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3EA9EB-F978-475C-BD4B-4B73D29B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3356C8-718F-478E-B212-70A9C1E8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0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F7B98-92C7-49AB-BF24-F4E8B585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6481DB-59AD-438D-9C04-3D1C30A16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B631C-40DC-4E74-8E96-A7F6D918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25752B-FF44-4B88-BF31-C28893A0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5CE-A037-4AF6-AD5B-20DA2BBF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6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9259B-2C84-4E9E-9CDB-1DAFC3C1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10F1AA-DEC1-402D-A9CF-231314BB5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63382A-CBFC-4EF7-86FA-F799B7ACC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2CF88B-C684-4055-81A2-53D8A3C0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B6FA8A-20C6-4345-9835-4DDEC1B0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F9B376-9243-43D8-BF12-37FBF630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1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7712C-6FCC-408C-80D7-5EC37247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852BA0-5FB8-4CBA-9102-A93E4DDD7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111B95-493F-4732-BE07-707135411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2227F5-E397-4D97-96B4-3854B3A09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8DF05A-3A3F-4D3C-9CB6-B5DEFF16F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6A65C1-BBDF-4F8D-BC65-CB425AEB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98EA33-8B55-4481-9B6D-8193843C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1722FF-CA2F-4957-B7EA-19E8362D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1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B4803-1D35-46B2-A4B0-12AF3B37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465A6D-C518-4842-8D0F-FF4B5AA4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0196C1-3245-4F85-8A92-4B1B83F0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D5D856-D24D-4A40-B9E0-641BE808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4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D92873B-5A8C-4AD9-9BB2-9F9BE88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181843-CAB8-4BAF-827F-390487AB9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D071A2-6D8F-4034-8FF0-56EB52C6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6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B15DA-D432-421D-A479-F13B2ABB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E12033-4D3D-4F95-9E38-C849BF71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852D32-65B1-4B74-BE86-616363754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6F43B4-D97A-4E79-B48A-0DE4AE27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301AB6-D6A9-44FD-8C27-A6C4B664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C3D1CE-D99A-48E7-AFAD-5F470451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5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1D26C-00BB-4C57-A67D-AEFF15AC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3D41A5-F29A-4769-A720-8A5643B46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B60D29-5FFD-41CD-835D-D9BD7C458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73A5C8-0A6D-423A-B633-63BC5E43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12/27/2021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9C046E-7502-4916-81DC-0650EA9C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44C707-E0F5-4750-AA86-BF8465E4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25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36E007-C5FB-422C-9CAE-8AFCABFC5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467462-3F4E-44F8-9647-164AB5B28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329C7-E985-49A5-9582-036AD9BE2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0F9C09-6452-4AB2-8D32-68D48BBA3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85B8A7-D9FA-404D-B556-4C20B9B3E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1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agrama&#10;&#10;Descripción generada automáticamente">
            <a:extLst>
              <a:ext uri="{FF2B5EF4-FFF2-40B4-BE49-F238E27FC236}">
                <a16:creationId xmlns:a16="http://schemas.microsoft.com/office/drawing/2014/main" id="{A193D90F-E0B5-4F32-9912-7AC803616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9091" r="21109" b="-2"/>
          <a:stretch/>
        </p:blipFill>
        <p:spPr bwMode="auto">
          <a:xfrm>
            <a:off x="3449462" y="-90579"/>
            <a:ext cx="8742536" cy="691574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LA VIOLENCIA EXPRESADA EN LAS ARTES VISUALES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82483" y="3096872"/>
            <a:ext cx="3438906" cy="487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II° medio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58B6B4-8B19-4B13-B19B-9E02EABED0F9}"/>
              </a:ext>
            </a:extLst>
          </p:cNvPr>
          <p:cNvSpPr txBox="1"/>
          <p:nvPr/>
        </p:nvSpPr>
        <p:spPr>
          <a:xfrm>
            <a:off x="8208022" y="6444423"/>
            <a:ext cx="309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Kevin Laguna en Nicaragua</a:t>
            </a:r>
          </a:p>
        </p:txBody>
      </p:sp>
    </p:spTree>
    <p:extLst>
      <p:ext uri="{BB962C8B-B14F-4D97-AF65-F5344CB8AC3E}">
        <p14:creationId xmlns:p14="http://schemas.microsoft.com/office/powerpoint/2010/main" val="1382977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8C7F2-2C6C-4DC0-9BF1-ACEC5C2B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Guernica Picasso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48AFBF-FE35-45D2-A37D-7F7FA01E6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9" r="1" b="10600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355953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4669978"/>
            <a:ext cx="10518058" cy="1173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ROBERT CAPA</a:t>
            </a:r>
            <a:b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FOTOGRAFO DE LA GUERRA CIVIL ESPAÑOLA Y LA SEGUNDA GUERRA MUNDIAL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091" r="21656" b="-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Imagen 6" descr="Foto en blanco y negro de un grupo de personas con uniforme militar&#10;&#10;Descripción generada automáticamente">
            <a:extLst>
              <a:ext uri="{FF2B5EF4-FFF2-40B4-BE49-F238E27FC236}">
                <a16:creationId xmlns:a16="http://schemas.microsoft.com/office/drawing/2014/main" id="{DEF88B21-5BF6-4D8C-B299-906EAA858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2" r="30494" b="-3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2050" name="Picture 2" descr="Imagen en blanco y negro de un grupo de personas en un barco&#10;&#10;Descripción generada automáticamente">
            <a:extLst>
              <a:ext uri="{FF2B5EF4-FFF2-40B4-BE49-F238E27FC236}">
                <a16:creationId xmlns:a16="http://schemas.microsoft.com/office/drawing/2014/main" id="{2A06728A-ED72-4FFB-A7C6-5E5762479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r="23920" b="-1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26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199" y="4428000"/>
            <a:ext cx="11353796" cy="140040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ANDY MOSS Y JAMIE WARDLEY</a:t>
            </a:r>
            <a:b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IMÁGENES DE LOS CAÍDOS 2013-INTERVENCIÓN EN LA PLAYA DE FRANCIA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971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1388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41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8C5381-2FA6-4729-B2DB-F9274773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9" y="0"/>
            <a:ext cx="10572456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C7C4F5A-665D-4847-AFFE-1731416BCCC4}"/>
              </a:ext>
            </a:extLst>
          </p:cNvPr>
          <p:cNvSpPr/>
          <p:nvPr/>
        </p:nvSpPr>
        <p:spPr>
          <a:xfrm>
            <a:off x="10569407" y="0"/>
            <a:ext cx="162259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5905237" y="2687494"/>
            <a:ext cx="10058400" cy="1483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accent2">
                    <a:lumMod val="75000"/>
                  </a:schemeClr>
                </a:solidFill>
              </a:rPr>
              <a:t>OTTO DIX </a:t>
            </a:r>
            <a:br>
              <a:rPr lang="en-US" sz="5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200" dirty="0">
                <a:solidFill>
                  <a:schemeClr val="accent2">
                    <a:lumMod val="75000"/>
                  </a:schemeClr>
                </a:solidFill>
              </a:rPr>
              <a:t> TRÍPTICO DE LA GUERRA</a:t>
            </a:r>
            <a:r>
              <a:rPr lang="en-US" sz="5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52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5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40080" y="5897879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GEORGE GROSZ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 EXPLOSIÓN </a:t>
            </a:r>
          </a:p>
        </p:txBody>
      </p:sp>
      <p:pic>
        <p:nvPicPr>
          <p:cNvPr id="4" name="Imagen 3" descr="Un dibujo de una persona&#10;&#10;Descripción generada automáticamente con confianza baja"/>
          <p:cNvPicPr>
            <a:picLocks noChangeAspect="1"/>
          </p:cNvPicPr>
          <p:nvPr/>
        </p:nvPicPr>
        <p:blipFill rotWithShape="1">
          <a:blip r:embed="rId2"/>
          <a:srcRect t="3816" r="1" b="32635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275410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530942" y="4428000"/>
            <a:ext cx="11031793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ALBERTO PÉREZ  BARRICADAS 1 Y 2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3124" r="1" b="1967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36352F-84D0-4207-9C5B-127A1FE4F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32" b="21396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156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9DEC6A-6AD7-4F96-AA7A-D7F0A974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4428000"/>
            <a:ext cx="11267767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BANSKY EN MEDIO ORIENTE</a:t>
            </a:r>
          </a:p>
        </p:txBody>
      </p:sp>
      <p:pic>
        <p:nvPicPr>
          <p:cNvPr id="5" name="Marcador de contenido 4" descr="Una casa de piedra&#10;&#10;Descripción generada automáticamente con confianza baja">
            <a:extLst>
              <a:ext uri="{FF2B5EF4-FFF2-40B4-BE49-F238E27FC236}">
                <a16:creationId xmlns:a16="http://schemas.microsoft.com/office/drawing/2014/main" id="{4FF11014-F227-4FF3-ADB3-A26D81BD8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01" r="23193" b="-3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Imagen 6" descr="Imagen que contiene edificio, piedra, ladrillo, roca&#10;&#10;Descripción generada automáticamente">
            <a:extLst>
              <a:ext uri="{FF2B5EF4-FFF2-40B4-BE49-F238E27FC236}">
                <a16:creationId xmlns:a16="http://schemas.microsoft.com/office/drawing/2014/main" id="{340416B5-E542-4402-9EE9-18EBD6175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1" r="17134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9" name="Imagen 8" descr="Edificio de piedra&#10;&#10;Descripción generada automáticamente con confianza media">
            <a:extLst>
              <a:ext uri="{FF2B5EF4-FFF2-40B4-BE49-F238E27FC236}">
                <a16:creationId xmlns:a16="http://schemas.microsoft.com/office/drawing/2014/main" id="{D8172169-4D88-444A-99A3-BE14F5B2B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0" r="21731" b="-1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9543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Texto&#10;&#10;Descripción generada automáticamente con confianza baja"/>
          <p:cNvPicPr>
            <a:picLocks noChangeAspect="1"/>
          </p:cNvPicPr>
          <p:nvPr/>
        </p:nvPicPr>
        <p:blipFill rotWithShape="1">
          <a:blip r:embed="rId2"/>
          <a:srcRect l="24141" r="2447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012" r="21903" b="-1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Marcador de contenido 3" descr="Gato dentro de una caja&#10;&#10;Descripción generada automáticamente con confianza baja"/>
          <p:cNvPicPr>
            <a:picLocks noChangeAspect="1"/>
          </p:cNvPicPr>
          <p:nvPr/>
        </p:nvPicPr>
        <p:blipFill rotWithShape="1">
          <a:blip r:embed="rId4"/>
          <a:srcRect l="13252" r="20306" b="-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0254D02-0AF1-4014-87A0-859D9D87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4995770"/>
            <a:ext cx="11208775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chemeClr val="bg1"/>
                </a:solidFill>
                <a:latin typeface="+mn-lt"/>
              </a:rPr>
              <a:t>ALFREDO JAAR: PROYECTO RUANDA </a:t>
            </a:r>
            <a:br>
              <a:rPr lang="es-ES" sz="2400" b="1" dirty="0">
                <a:solidFill>
                  <a:schemeClr val="bg1"/>
                </a:solidFill>
                <a:latin typeface="+mn-lt"/>
              </a:rPr>
            </a:br>
            <a:r>
              <a:rPr lang="es-ES" sz="2400" b="1" dirty="0">
                <a:solidFill>
                  <a:schemeClr val="bg1"/>
                </a:solidFill>
                <a:latin typeface="+mn-lt"/>
              </a:rPr>
              <a:t>1994-1998 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944329-32EB-4DD8-8E39-8D4697AA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434" y="5099082"/>
            <a:ext cx="12144380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DIEGO RIVERA</a:t>
            </a:r>
          </a:p>
        </p:txBody>
      </p:sp>
      <p:pic>
        <p:nvPicPr>
          <p:cNvPr id="4" name="Imagen 3" descr="Imagen que contiene colorido, tabla, cuarto&#10;&#10;Descripción generada automáticamente">
            <a:extLst>
              <a:ext uri="{FF2B5EF4-FFF2-40B4-BE49-F238E27FC236}">
                <a16:creationId xmlns:a16="http://schemas.microsoft.com/office/drawing/2014/main" id="{F1B5559B-A678-4369-9E5B-6A9F13244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72"/>
          <a:stretch/>
        </p:blipFill>
        <p:spPr>
          <a:xfrm>
            <a:off x="7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3074" name="Picture 2" descr="Imagen que contiene foto, grupo, llenado, grande&#10;&#10;Descripción generada automáticamente">
            <a:extLst>
              <a:ext uri="{FF2B5EF4-FFF2-40B4-BE49-F238E27FC236}">
                <a16:creationId xmlns:a16="http://schemas.microsoft.com/office/drawing/2014/main" id="{A144C261-9B96-4152-997A-5EA75FA1EE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r="1" b="18235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39262-FA71-4774-A6B6-E32A608BB12D}"/>
              </a:ext>
            </a:extLst>
          </p:cNvPr>
          <p:cNvSpPr txBox="1"/>
          <p:nvPr/>
        </p:nvSpPr>
        <p:spPr>
          <a:xfrm>
            <a:off x="330922" y="4562411"/>
            <a:ext cx="5338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EL HOMBRE CONTROLADOR DEL UNIVERSO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434053-EDA8-41C6-9D42-5314BE5F56A9}"/>
              </a:ext>
            </a:extLst>
          </p:cNvPr>
          <p:cNvSpPr txBox="1"/>
          <p:nvPr/>
        </p:nvSpPr>
        <p:spPr>
          <a:xfrm>
            <a:off x="6522160" y="4547771"/>
            <a:ext cx="562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MURAL DEL PALACIO NACIONAL</a:t>
            </a:r>
          </a:p>
        </p:txBody>
      </p:sp>
    </p:spTree>
    <p:extLst>
      <p:ext uri="{BB962C8B-B14F-4D97-AF65-F5344CB8AC3E}">
        <p14:creationId xmlns:p14="http://schemas.microsoft.com/office/powerpoint/2010/main" val="955873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944329-32EB-4DD8-8E39-8D4697AA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8" y="5208683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 TRINCHERA</a:t>
            </a:r>
          </a:p>
        </p:txBody>
      </p:sp>
      <p:pic>
        <p:nvPicPr>
          <p:cNvPr id="8" name="Imagen 7" descr="Imagen que contiene interior, texto, libro, tabla&#10;&#10;Descripción generada automáticamente">
            <a:extLst>
              <a:ext uri="{FF2B5EF4-FFF2-40B4-BE49-F238E27FC236}">
                <a16:creationId xmlns:a16="http://schemas.microsoft.com/office/drawing/2014/main" id="{9D6BAFAE-E298-4098-B09F-35C15A77B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04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2" name="Imagen 11" descr="Imagen que contiene interior, tabla, viejo, caja&#10;&#10;Descripción generada automáticamente">
            <a:extLst>
              <a:ext uri="{FF2B5EF4-FFF2-40B4-BE49-F238E27FC236}">
                <a16:creationId xmlns:a16="http://schemas.microsoft.com/office/drawing/2014/main" id="{2362D2F8-E2EC-4FEE-8CFB-FE86DF36C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7" r="1352" b="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41" name="Group 1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C519A15C-4DBA-442F-8106-BFD5CE005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755" y="5304972"/>
            <a:ext cx="5165730" cy="1077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200" dirty="0">
                <a:solidFill>
                  <a:schemeClr val="bg1">
                    <a:alpha val="80000"/>
                  </a:schemeClr>
                </a:solidFill>
              </a:rPr>
              <a:t>EL PUEBLO Y SUS FALSOS LÍDERES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B6DC3F-8A58-44DF-9B65-650B94FBE358}"/>
              </a:ext>
            </a:extLst>
          </p:cNvPr>
          <p:cNvSpPr txBox="1"/>
          <p:nvPr/>
        </p:nvSpPr>
        <p:spPr>
          <a:xfrm>
            <a:off x="1622323" y="4286160"/>
            <a:ext cx="973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</a:rPr>
              <a:t>JOSE CLEMENTE OROZCO</a:t>
            </a:r>
          </a:p>
        </p:txBody>
      </p:sp>
    </p:spTree>
    <p:extLst>
      <p:ext uri="{BB962C8B-B14F-4D97-AF65-F5344CB8AC3E}">
        <p14:creationId xmlns:p14="http://schemas.microsoft.com/office/powerpoint/2010/main" val="261095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64098E-39DF-4B57-AD07-E2E7924F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pPr indent="-228600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Unidad 2 </a:t>
            </a:r>
            <a:r>
              <a:rPr lang="en-US" sz="3200" b="1" dirty="0" err="1">
                <a:solidFill>
                  <a:schemeClr val="bg1"/>
                </a:solidFill>
              </a:rPr>
              <a:t>Problemáticas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Sociales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endParaRPr lang="es-CL" sz="3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CAF266-9D34-4A82-A423-DE64A421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s-CL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1</a:t>
            </a:r>
            <a:endParaRPr lang="es-CL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s-CL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proyectos visuales basados en la valoración crítica de manifestaciones estéticas referidas a </a:t>
            </a:r>
            <a:r>
              <a:rPr lang="es-CL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problemáticas</a:t>
            </a:r>
            <a:r>
              <a:rPr lang="es-CL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CL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sociales</a:t>
            </a:r>
            <a:r>
              <a:rPr lang="es-CL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juveniles, en el espacio público y en diferentes contextos.</a:t>
            </a:r>
            <a:endParaRPr lang="es-CL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OA 4</a:t>
            </a:r>
            <a:endParaRPr lang="es-CL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Argumentar juicios críticos referidos a la valoración de diversas manifestaciones visuales, configurando una selección personal de criterios estéticos.</a:t>
            </a:r>
            <a:endParaRPr lang="es-C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3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8" y="4428000"/>
            <a:ext cx="10606549" cy="1400400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pPr algn="ctr"/>
            <a:br>
              <a:rPr lang="en-US" sz="3200" b="1" kern="1200" dirty="0">
                <a:solidFill>
                  <a:schemeClr val="bg1"/>
                </a:solidFill>
              </a:rPr>
            </a:br>
            <a:br>
              <a:rPr lang="en-US" sz="3200" b="1" kern="1200" dirty="0">
                <a:solidFill>
                  <a:schemeClr val="bg1"/>
                </a:solidFill>
              </a:rPr>
            </a:br>
            <a:r>
              <a:rPr lang="en-US" sz="3200" b="1" kern="1200" dirty="0">
                <a:solidFill>
                  <a:schemeClr val="bg1"/>
                </a:solidFill>
              </a:rPr>
              <a:t>DAVID ALFARO SIQUEIROS </a:t>
            </a:r>
            <a:br>
              <a:rPr lang="en-US" sz="3200" b="1" kern="1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MUERTE AL INVASOR</a:t>
            </a:r>
            <a:endParaRPr lang="en-US" sz="3200" b="1" kern="1200" dirty="0">
              <a:solidFill>
                <a:schemeClr val="bg1"/>
              </a:solidFill>
            </a:endParaRPr>
          </a:p>
        </p:txBody>
      </p:sp>
      <p:pic>
        <p:nvPicPr>
          <p:cNvPr id="8" name="Imagen 7" descr="Imagen que contiene interior, tabla, cubierto, llenado&#10;&#10;Descripción generada automáticamente">
            <a:extLst>
              <a:ext uri="{FF2B5EF4-FFF2-40B4-BE49-F238E27FC236}">
                <a16:creationId xmlns:a16="http://schemas.microsoft.com/office/drawing/2014/main" id="{7759E43D-D98D-43E2-9AFA-645A18B7A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5" r="1" b="767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0" name="Imagen 9" descr="Imagen que contiene interior, tabla, llenado, colorido&#10;&#10;Descripción generada automáticamente">
            <a:extLst>
              <a:ext uri="{FF2B5EF4-FFF2-40B4-BE49-F238E27FC236}">
                <a16:creationId xmlns:a16="http://schemas.microsoft.com/office/drawing/2014/main" id="{0408E89F-A54B-4ACA-8855-B67B2BBAE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88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46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1CF64-8FC8-4DF1-93CA-A2AE845C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Imágenes 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E461E4-96CA-482A-920B-18BDDC611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wikimediacommons.org</a:t>
            </a:r>
          </a:p>
          <a:p>
            <a:r>
              <a:rPr lang="es-CL" dirty="0"/>
              <a:t>wikipedia.org</a:t>
            </a:r>
          </a:p>
          <a:p>
            <a:r>
              <a:rPr lang="es-CL" dirty="0"/>
              <a:t>Museoreinasofia.es</a:t>
            </a:r>
          </a:p>
          <a:p>
            <a:r>
              <a:rPr lang="es-CL" dirty="0"/>
              <a:t>Wikiart.org</a:t>
            </a:r>
          </a:p>
        </p:txBody>
      </p:sp>
    </p:spTree>
    <p:extLst>
      <p:ext uri="{BB962C8B-B14F-4D97-AF65-F5344CB8AC3E}">
        <p14:creationId xmlns:p14="http://schemas.microsoft.com/office/powerpoint/2010/main" val="207825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62555C4-98DF-446C-B38B-EF383370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Violencia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contra la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mujer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707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76D28-5758-4D5D-B0EF-EA19D060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76" y="4669978"/>
            <a:ext cx="4841448" cy="1173700"/>
          </a:xfrm>
        </p:spPr>
        <p:txBody>
          <a:bodyPr anchor="t">
            <a:norm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EL RAPTO DE LAS SABINAS JACQUES LOUIS DAVID</a:t>
            </a:r>
          </a:p>
        </p:txBody>
      </p:sp>
      <p:pic>
        <p:nvPicPr>
          <p:cNvPr id="5" name="Marcador de contenido 4" descr="Imagen que contiene exterior, grupo, montón, diferente&#10;&#10;Descripción generada automáticamente">
            <a:extLst>
              <a:ext uri="{FF2B5EF4-FFF2-40B4-BE49-F238E27FC236}">
                <a16:creationId xmlns:a16="http://schemas.microsoft.com/office/drawing/2014/main" id="{41D39ED6-A964-424B-9755-6FFFB3549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7" r="1" b="1"/>
          <a:stretch/>
        </p:blipFill>
        <p:spPr>
          <a:xfrm>
            <a:off x="6" y="-2"/>
            <a:ext cx="6334733" cy="4129549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0" name="Imagen 9" descr="Imagen que contiene exterior, grupo, agua, perro&#10;&#10;Descripción generada automáticamente">
            <a:extLst>
              <a:ext uri="{FF2B5EF4-FFF2-40B4-BE49-F238E27FC236}">
                <a16:creationId xmlns:a16="http://schemas.microsoft.com/office/drawing/2014/main" id="{2283831F-8E38-46A2-B263-84C9F4289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8" r="2" b="24866"/>
          <a:stretch/>
        </p:blipFill>
        <p:spPr>
          <a:xfrm>
            <a:off x="6111450" y="-2"/>
            <a:ext cx="6080545" cy="4041059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9618AC14-4C8F-47F7-816F-7B810614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450" y="4718122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32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EL RAPTO DE LAS HIJAS DE LEUCIPO PETER PAUL RUBENS</a:t>
            </a:r>
          </a:p>
        </p:txBody>
      </p:sp>
    </p:spTree>
    <p:extLst>
      <p:ext uri="{BB962C8B-B14F-4D97-AF65-F5344CB8AC3E}">
        <p14:creationId xmlns:p14="http://schemas.microsoft.com/office/powerpoint/2010/main" val="186077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198778-3DE3-44DC-8605-2EF9A9FC6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36" y="4640597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FRIDA KAHLO: UNOS CUANTOS PIQUETITOS </a:t>
            </a:r>
            <a:b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1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4B6EC3-D80A-44A7-B817-7BCB373B6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1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F363D1-3EF3-420C-9F13-D7B61088C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0" t="24001" r="31251" b="17285"/>
          <a:stretch/>
        </p:blipFill>
        <p:spPr>
          <a:xfrm>
            <a:off x="7340600" y="8463"/>
            <a:ext cx="4368800" cy="3979863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ítulo 1">
            <a:extLst>
              <a:ext uri="{FF2B5EF4-FFF2-40B4-BE49-F238E27FC236}">
                <a16:creationId xmlns:a16="http://schemas.microsoft.com/office/drawing/2014/main" id="{805B1E9B-8F02-4C77-8D15-9AC2F6704910}"/>
              </a:ext>
            </a:extLst>
          </p:cNvPr>
          <p:cNvSpPr txBox="1">
            <a:spLocks/>
          </p:cNvSpPr>
          <p:nvPr/>
        </p:nvSpPr>
        <p:spPr>
          <a:xfrm>
            <a:off x="47619" y="4276212"/>
            <a:ext cx="5905517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chemeClr val="bg1"/>
                </a:solidFill>
              </a:rPr>
              <a:t>FERNANDO BOTERO: 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TESTIMONIOS DE LA BARBARIE</a:t>
            </a:r>
          </a:p>
        </p:txBody>
      </p:sp>
    </p:spTree>
    <p:extLst>
      <p:ext uri="{BB962C8B-B14F-4D97-AF65-F5344CB8AC3E}">
        <p14:creationId xmlns:p14="http://schemas.microsoft.com/office/powerpoint/2010/main" val="39151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62555C4-98DF-446C-B38B-EF383370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Violencia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por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narcotráfico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520F4C-BBD4-4B11-859E-E2B2DE8E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FERNANDO BOTERO: </a:t>
            </a:r>
            <a:br>
              <a:rPr lang="en-US"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TESTIMONIOS DE LA BARBARIE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921" r="8792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Imagen 4" descr="Imagen que contiene hombre, tabla, estatua, mujer&#10;&#10;Descripción generada automáticamente">
            <a:extLst>
              <a:ext uri="{FF2B5EF4-FFF2-40B4-BE49-F238E27FC236}">
                <a16:creationId xmlns:a16="http://schemas.microsoft.com/office/drawing/2014/main" id="{BB944C53-7F62-4ACE-9D48-8F8F41EAC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81" r="-2" b="25840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53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2555C4-98DF-446C-B38B-EF383370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La Guerra</a:t>
            </a:r>
          </a:p>
        </p:txBody>
      </p:sp>
      <p:pic>
        <p:nvPicPr>
          <p:cNvPr id="17" name="Picture 16" descr="Explosión de una nube de polvo de partículas de color blanco y un fondo negro">
            <a:extLst>
              <a:ext uri="{FF2B5EF4-FFF2-40B4-BE49-F238E27FC236}">
                <a16:creationId xmlns:a16="http://schemas.microsoft.com/office/drawing/2014/main" id="{5892A970-E39E-434C-8C2F-3CE64D68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20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87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EUGENE DELACROIX 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LIBERTAD GUIANDO AL PUEBLO</a:t>
            </a:r>
            <a:b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0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Marcador de contenido 7" descr="Un grupo de personas disfrazadas&#10;&#10;Descripción generada automáticamente con confianza baja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916" r="5914" b="-2"/>
          <a:stretch/>
        </p:blipFill>
        <p:spPr>
          <a:xfrm>
            <a:off x="490908" y="492573"/>
            <a:ext cx="6461052" cy="588079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0457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</TotalTime>
  <Words>264</Words>
  <Application>Microsoft Office PowerPoint</Application>
  <PresentationFormat>Panorámica</PresentationFormat>
  <Paragraphs>42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Verdana</vt:lpstr>
      <vt:lpstr>Tema de Office</vt:lpstr>
      <vt:lpstr>Presentación de PowerPoint</vt:lpstr>
      <vt:lpstr>Unidad 2 Problemáticas Sociales   </vt:lpstr>
      <vt:lpstr> Violencia contra la mujer</vt:lpstr>
      <vt:lpstr>EL RAPTO DE LAS SABINAS JACQUES LOUIS DAVID</vt:lpstr>
      <vt:lpstr>FRIDA KAHLO: UNOS CUANTOS PIQUETITOS  </vt:lpstr>
      <vt:lpstr> Violencia por narcotráfico</vt:lpstr>
      <vt:lpstr>FERNANDO BOTERO:  TESTIMONIOS DE LA BARBARIE</vt:lpstr>
      <vt:lpstr>La Guerra</vt:lpstr>
      <vt:lpstr>EUGENE DELACROIX  LA LIBERTAD GUIANDO AL PUEBLO </vt:lpstr>
      <vt:lpstr>Guernica Picasso</vt:lpstr>
      <vt:lpstr>ROBERT CAPA FOTOGRAFO DE LA GUERRA CIVIL ESPAÑOLA Y LA SEGUNDA GUERRA MUNDIAL</vt:lpstr>
      <vt:lpstr>ANDY MOSS Y JAMIE WARDLEY  IMÁGENES DE LOS CAÍDOS 2013-INTERVENCIÓN EN LA PLAYA DE FRANCIA</vt:lpstr>
      <vt:lpstr>OTTO DIX   TRÍPTICO DE LA GUERRA  </vt:lpstr>
      <vt:lpstr>Presentación de PowerPoint</vt:lpstr>
      <vt:lpstr>Presentación de PowerPoint</vt:lpstr>
      <vt:lpstr>BANSKY EN MEDIO ORIENTE</vt:lpstr>
      <vt:lpstr>Presentación de PowerPoint</vt:lpstr>
      <vt:lpstr>DIEGO RIVERA</vt:lpstr>
      <vt:lpstr>LA TRINCHERA</vt:lpstr>
      <vt:lpstr>  DAVID ALFARO SIQUEIROS  MUERTE AL INVASOR</vt:lpstr>
      <vt:lpstr>Imágenes 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Mayor Magister en Ciencias de la Educación Currículum y Evaluación Mentoring Educativo</dc:title>
  <dc:creator>Claudio Moraga Vera</dc:creator>
  <cp:lastModifiedBy>Carmen Julia Undurraga Ossa</cp:lastModifiedBy>
  <cp:revision>72</cp:revision>
  <dcterms:created xsi:type="dcterms:W3CDTF">2017-08-18T21:17:23Z</dcterms:created>
  <dcterms:modified xsi:type="dcterms:W3CDTF">2021-12-27T18:26:41Z</dcterms:modified>
</cp:coreProperties>
</file>