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1" r:id="rId1"/>
  </p:sldMasterIdLst>
  <p:notesMasterIdLst>
    <p:notesMasterId r:id="rId13"/>
  </p:notesMasterIdLst>
  <p:sldIdLst>
    <p:sldId id="256" r:id="rId2"/>
    <p:sldId id="257" r:id="rId3"/>
    <p:sldId id="306" r:id="rId4"/>
    <p:sldId id="307" r:id="rId5"/>
    <p:sldId id="258" r:id="rId6"/>
    <p:sldId id="308" r:id="rId7"/>
    <p:sldId id="261" r:id="rId8"/>
    <p:sldId id="309" r:id="rId9"/>
    <p:sldId id="310" r:id="rId10"/>
    <p:sldId id="311" r:id="rId11"/>
    <p:sldId id="260" r:id="rId12"/>
  </p:sldIdLst>
  <p:sldSz cx="9144000" cy="5143500" type="screen16x9"/>
  <p:notesSz cx="17348200" cy="97536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3A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6E8FD14-5F16-4F0F-B071-595C97F6AE0A}">
  <a:tblStyle styleId="{56E8FD14-5F16-4F0F-B071-595C97F6AE0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90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4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2894760" y="731500"/>
            <a:ext cx="11560500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1734800" y="4632950"/>
            <a:ext cx="13878551" cy="438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6046610587_0_3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22900" y="731838"/>
            <a:ext cx="6503988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6046610587_0_324:notes"/>
          <p:cNvSpPr txBox="1">
            <a:spLocks noGrp="1"/>
          </p:cNvSpPr>
          <p:nvPr>
            <p:ph type="body" idx="1"/>
          </p:nvPr>
        </p:nvSpPr>
        <p:spPr>
          <a:xfrm>
            <a:off x="1734800" y="4632950"/>
            <a:ext cx="13878600" cy="43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603c035efb_0_20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22900" y="731838"/>
            <a:ext cx="6503988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" name="Google Shape;236;g603c035efb_0_2072:notes"/>
          <p:cNvSpPr txBox="1">
            <a:spLocks noGrp="1"/>
          </p:cNvSpPr>
          <p:nvPr>
            <p:ph type="body" idx="1"/>
          </p:nvPr>
        </p:nvSpPr>
        <p:spPr>
          <a:xfrm>
            <a:off x="1734800" y="4632950"/>
            <a:ext cx="13878600" cy="43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4c68a97855_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22900" y="731838"/>
            <a:ext cx="6503988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" name="Google Shape;242;g4c68a97855_0_54:notes"/>
          <p:cNvSpPr txBox="1">
            <a:spLocks noGrp="1"/>
          </p:cNvSpPr>
          <p:nvPr>
            <p:ph type="body" idx="1"/>
          </p:nvPr>
        </p:nvSpPr>
        <p:spPr>
          <a:xfrm>
            <a:off x="1734800" y="4632950"/>
            <a:ext cx="13878600" cy="43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g4c68a97855_0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22900" y="731838"/>
            <a:ext cx="6503988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5" name="Google Shape;435;g4c68a97855_0_89:notes"/>
          <p:cNvSpPr txBox="1">
            <a:spLocks noGrp="1"/>
          </p:cNvSpPr>
          <p:nvPr>
            <p:ph type="body" idx="1"/>
          </p:nvPr>
        </p:nvSpPr>
        <p:spPr>
          <a:xfrm>
            <a:off x="1734800" y="4632950"/>
            <a:ext cx="13878600" cy="43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333622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g4c68a97855_0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22900" y="731838"/>
            <a:ext cx="6503988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5" name="Google Shape;435;g4c68a97855_0_89:notes"/>
          <p:cNvSpPr txBox="1">
            <a:spLocks noGrp="1"/>
          </p:cNvSpPr>
          <p:nvPr>
            <p:ph type="body" idx="1"/>
          </p:nvPr>
        </p:nvSpPr>
        <p:spPr>
          <a:xfrm>
            <a:off x="1734800" y="4632950"/>
            <a:ext cx="13878600" cy="43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933810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g4c68a97855_0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22900" y="731838"/>
            <a:ext cx="6503988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5" name="Google Shape;435;g4c68a97855_0_89:notes"/>
          <p:cNvSpPr txBox="1">
            <a:spLocks noGrp="1"/>
          </p:cNvSpPr>
          <p:nvPr>
            <p:ph type="body" idx="1"/>
          </p:nvPr>
        </p:nvSpPr>
        <p:spPr>
          <a:xfrm>
            <a:off x="1734800" y="4632950"/>
            <a:ext cx="13878600" cy="43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027165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g603c035efb_0_20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22900" y="731838"/>
            <a:ext cx="6503988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2" name="Google Shape;352;g603c035efb_0_2080:notes"/>
          <p:cNvSpPr txBox="1">
            <a:spLocks noGrp="1"/>
          </p:cNvSpPr>
          <p:nvPr>
            <p:ph type="body" idx="1"/>
          </p:nvPr>
        </p:nvSpPr>
        <p:spPr>
          <a:xfrm>
            <a:off x="1734800" y="4632950"/>
            <a:ext cx="13878600" cy="43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PENING SLIDE" type="obj">
  <p:cSld name="OBJECT">
    <p:bg>
      <p:bgPr>
        <a:blipFill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title"/>
          </p:nvPr>
        </p:nvSpPr>
        <p:spPr>
          <a:xfrm>
            <a:off x="2867538" y="2065963"/>
            <a:ext cx="3408900" cy="71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Font typeface="Joti One"/>
              <a:buNone/>
              <a:defRPr sz="4800" i="0">
                <a:solidFill>
                  <a:srgbClr val="F9CB9C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2pPr>
            <a:lvl3pPr lvl="2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3pPr>
            <a:lvl4pPr lvl="3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4pPr>
            <a:lvl5pPr lvl="4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5pPr>
            <a:lvl6pPr lvl="5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6pPr>
            <a:lvl7pPr lvl="6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7pPr>
            <a:lvl8pPr lvl="7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8pPr>
            <a:lvl9pPr lvl="8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3053675" y="2784463"/>
            <a:ext cx="3014100" cy="289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1597622" y="296259"/>
            <a:ext cx="5948856" cy="4694195"/>
            <a:chOff x="2256903" y="816487"/>
            <a:chExt cx="4630180" cy="3653639"/>
          </a:xfrm>
        </p:grpSpPr>
        <p:sp>
          <p:nvSpPr>
            <p:cNvPr id="12" name="Google Shape;12;p2"/>
            <p:cNvSpPr/>
            <p:nvPr/>
          </p:nvSpPr>
          <p:spPr>
            <a:xfrm>
              <a:off x="2256903" y="816487"/>
              <a:ext cx="4630180" cy="3653639"/>
            </a:xfrm>
            <a:custGeom>
              <a:avLst/>
              <a:gdLst/>
              <a:ahLst/>
              <a:cxnLst/>
              <a:rect l="l" t="t" r="r" b="b"/>
              <a:pathLst>
                <a:path w="90191" h="71169" extrusionOk="0">
                  <a:moveTo>
                    <a:pt x="51262" y="4765"/>
                  </a:moveTo>
                  <a:cubicBezTo>
                    <a:pt x="51543" y="4765"/>
                    <a:pt x="51822" y="4770"/>
                    <a:pt x="52107" y="4781"/>
                  </a:cubicBezTo>
                  <a:cubicBezTo>
                    <a:pt x="53975" y="4833"/>
                    <a:pt x="54987" y="5361"/>
                    <a:pt x="55432" y="6154"/>
                  </a:cubicBezTo>
                  <a:cubicBezTo>
                    <a:pt x="51794" y="7210"/>
                    <a:pt x="48217" y="9267"/>
                    <a:pt x="46121" y="10663"/>
                  </a:cubicBezTo>
                  <a:cubicBezTo>
                    <a:pt x="46025" y="10731"/>
                    <a:pt x="45925" y="10799"/>
                    <a:pt x="45825" y="10863"/>
                  </a:cubicBezTo>
                  <a:cubicBezTo>
                    <a:pt x="45553" y="10363"/>
                    <a:pt x="45052" y="9947"/>
                    <a:pt x="44389" y="9719"/>
                  </a:cubicBezTo>
                  <a:cubicBezTo>
                    <a:pt x="46153" y="8262"/>
                    <a:pt x="44493" y="6181"/>
                    <a:pt x="42360" y="6181"/>
                  </a:cubicBezTo>
                  <a:cubicBezTo>
                    <a:pt x="42252" y="6181"/>
                    <a:pt x="42140" y="6190"/>
                    <a:pt x="42032" y="6198"/>
                  </a:cubicBezTo>
                  <a:cubicBezTo>
                    <a:pt x="44973" y="5302"/>
                    <a:pt x="48058" y="4765"/>
                    <a:pt x="51262" y="4765"/>
                  </a:cubicBezTo>
                  <a:close/>
                  <a:moveTo>
                    <a:pt x="53559" y="12371"/>
                  </a:moveTo>
                  <a:lnTo>
                    <a:pt x="53559" y="12371"/>
                  </a:lnTo>
                  <a:cubicBezTo>
                    <a:pt x="53323" y="12716"/>
                    <a:pt x="53087" y="13044"/>
                    <a:pt x="52859" y="13348"/>
                  </a:cubicBezTo>
                  <a:cubicBezTo>
                    <a:pt x="52583" y="13296"/>
                    <a:pt x="52315" y="13252"/>
                    <a:pt x="52038" y="13216"/>
                  </a:cubicBezTo>
                  <a:cubicBezTo>
                    <a:pt x="52551" y="12916"/>
                    <a:pt x="53059" y="12632"/>
                    <a:pt x="53559" y="12371"/>
                  </a:cubicBezTo>
                  <a:close/>
                  <a:moveTo>
                    <a:pt x="60457" y="10499"/>
                  </a:moveTo>
                  <a:cubicBezTo>
                    <a:pt x="60693" y="10607"/>
                    <a:pt x="60869" y="10772"/>
                    <a:pt x="60978" y="10999"/>
                  </a:cubicBezTo>
                  <a:cubicBezTo>
                    <a:pt x="61593" y="12308"/>
                    <a:pt x="60645" y="13856"/>
                    <a:pt x="59453" y="15213"/>
                  </a:cubicBezTo>
                  <a:cubicBezTo>
                    <a:pt x="58601" y="15592"/>
                    <a:pt x="57772" y="16017"/>
                    <a:pt x="56965" y="16465"/>
                  </a:cubicBezTo>
                  <a:cubicBezTo>
                    <a:pt x="57004" y="16417"/>
                    <a:pt x="57044" y="16369"/>
                    <a:pt x="57080" y="16325"/>
                  </a:cubicBezTo>
                  <a:cubicBezTo>
                    <a:pt x="58365" y="14737"/>
                    <a:pt x="59685" y="12648"/>
                    <a:pt x="60457" y="10499"/>
                  </a:cubicBezTo>
                  <a:close/>
                  <a:moveTo>
                    <a:pt x="48430" y="17945"/>
                  </a:moveTo>
                  <a:lnTo>
                    <a:pt x="48430" y="17945"/>
                  </a:lnTo>
                  <a:cubicBezTo>
                    <a:pt x="47685" y="18670"/>
                    <a:pt x="46889" y="19346"/>
                    <a:pt x="46041" y="19985"/>
                  </a:cubicBezTo>
                  <a:cubicBezTo>
                    <a:pt x="45949" y="19542"/>
                    <a:pt x="45721" y="19121"/>
                    <a:pt x="45397" y="18766"/>
                  </a:cubicBezTo>
                  <a:cubicBezTo>
                    <a:pt x="46389" y="18382"/>
                    <a:pt x="47405" y="18098"/>
                    <a:pt x="48430" y="17945"/>
                  </a:cubicBezTo>
                  <a:close/>
                  <a:moveTo>
                    <a:pt x="14204" y="18897"/>
                  </a:moveTo>
                  <a:lnTo>
                    <a:pt x="14204" y="18897"/>
                  </a:lnTo>
                  <a:cubicBezTo>
                    <a:pt x="11908" y="21130"/>
                    <a:pt x="9710" y="23439"/>
                    <a:pt x="7582" y="25787"/>
                  </a:cubicBezTo>
                  <a:cubicBezTo>
                    <a:pt x="8911" y="23163"/>
                    <a:pt x="11455" y="20874"/>
                    <a:pt x="14204" y="18897"/>
                  </a:cubicBezTo>
                  <a:close/>
                  <a:moveTo>
                    <a:pt x="35198" y="24947"/>
                  </a:moveTo>
                  <a:cubicBezTo>
                    <a:pt x="35198" y="25015"/>
                    <a:pt x="35202" y="25084"/>
                    <a:pt x="35206" y="25152"/>
                  </a:cubicBezTo>
                  <a:cubicBezTo>
                    <a:pt x="34670" y="25728"/>
                    <a:pt x="34138" y="26304"/>
                    <a:pt x="33606" y="26880"/>
                  </a:cubicBezTo>
                  <a:cubicBezTo>
                    <a:pt x="32177" y="27564"/>
                    <a:pt x="30768" y="28253"/>
                    <a:pt x="29412" y="28960"/>
                  </a:cubicBezTo>
                  <a:cubicBezTo>
                    <a:pt x="31313" y="27600"/>
                    <a:pt x="33257" y="26275"/>
                    <a:pt x="35198" y="24947"/>
                  </a:cubicBezTo>
                  <a:close/>
                  <a:moveTo>
                    <a:pt x="82050" y="30753"/>
                  </a:moveTo>
                  <a:cubicBezTo>
                    <a:pt x="83182" y="32002"/>
                    <a:pt x="81618" y="35483"/>
                    <a:pt x="80535" y="37715"/>
                  </a:cubicBezTo>
                  <a:cubicBezTo>
                    <a:pt x="80363" y="37691"/>
                    <a:pt x="80191" y="37683"/>
                    <a:pt x="80015" y="37679"/>
                  </a:cubicBezTo>
                  <a:cubicBezTo>
                    <a:pt x="80631" y="36171"/>
                    <a:pt x="81051" y="34635"/>
                    <a:pt x="81103" y="33122"/>
                  </a:cubicBezTo>
                  <a:cubicBezTo>
                    <a:pt x="81243" y="32969"/>
                    <a:pt x="81383" y="32829"/>
                    <a:pt x="81519" y="32677"/>
                  </a:cubicBezTo>
                  <a:cubicBezTo>
                    <a:pt x="81984" y="32162"/>
                    <a:pt x="82100" y="31625"/>
                    <a:pt x="81995" y="31133"/>
                  </a:cubicBezTo>
                  <a:cubicBezTo>
                    <a:pt x="82113" y="30996"/>
                    <a:pt x="82150" y="30866"/>
                    <a:pt x="82050" y="30753"/>
                  </a:cubicBezTo>
                  <a:close/>
                  <a:moveTo>
                    <a:pt x="24039" y="37231"/>
                  </a:moveTo>
                  <a:lnTo>
                    <a:pt x="24039" y="37231"/>
                  </a:lnTo>
                  <a:cubicBezTo>
                    <a:pt x="21838" y="39604"/>
                    <a:pt x="19629" y="41972"/>
                    <a:pt x="17396" y="44321"/>
                  </a:cubicBezTo>
                  <a:cubicBezTo>
                    <a:pt x="17372" y="44333"/>
                    <a:pt x="17353" y="44341"/>
                    <a:pt x="17329" y="44353"/>
                  </a:cubicBezTo>
                  <a:lnTo>
                    <a:pt x="17329" y="44353"/>
                  </a:lnTo>
                  <a:cubicBezTo>
                    <a:pt x="18181" y="43385"/>
                    <a:pt x="19001" y="42448"/>
                    <a:pt x="19730" y="41552"/>
                  </a:cubicBezTo>
                  <a:cubicBezTo>
                    <a:pt x="20634" y="40444"/>
                    <a:pt x="21462" y="39287"/>
                    <a:pt x="22262" y="38116"/>
                  </a:cubicBezTo>
                  <a:cubicBezTo>
                    <a:pt x="22866" y="37823"/>
                    <a:pt x="23459" y="37527"/>
                    <a:pt x="24039" y="37231"/>
                  </a:cubicBezTo>
                  <a:close/>
                  <a:moveTo>
                    <a:pt x="47909" y="45757"/>
                  </a:moveTo>
                  <a:lnTo>
                    <a:pt x="47909" y="45757"/>
                  </a:lnTo>
                  <a:cubicBezTo>
                    <a:pt x="47757" y="46286"/>
                    <a:pt x="47613" y="46818"/>
                    <a:pt x="47486" y="47350"/>
                  </a:cubicBezTo>
                  <a:cubicBezTo>
                    <a:pt x="45705" y="49346"/>
                    <a:pt x="43813" y="51271"/>
                    <a:pt x="41816" y="53144"/>
                  </a:cubicBezTo>
                  <a:cubicBezTo>
                    <a:pt x="41844" y="52991"/>
                    <a:pt x="41868" y="52843"/>
                    <a:pt x="41896" y="52695"/>
                  </a:cubicBezTo>
                  <a:cubicBezTo>
                    <a:pt x="41988" y="52195"/>
                    <a:pt x="42108" y="51703"/>
                    <a:pt x="42228" y="51207"/>
                  </a:cubicBezTo>
                  <a:cubicBezTo>
                    <a:pt x="42801" y="50491"/>
                    <a:pt x="43377" y="49778"/>
                    <a:pt x="43961" y="49067"/>
                  </a:cubicBezTo>
                  <a:cubicBezTo>
                    <a:pt x="45292" y="47974"/>
                    <a:pt x="46609" y="46873"/>
                    <a:pt x="47909" y="45757"/>
                  </a:cubicBezTo>
                  <a:close/>
                  <a:moveTo>
                    <a:pt x="42628" y="36615"/>
                  </a:moveTo>
                  <a:lnTo>
                    <a:pt x="42628" y="36615"/>
                  </a:lnTo>
                  <a:cubicBezTo>
                    <a:pt x="42092" y="37539"/>
                    <a:pt x="41576" y="38483"/>
                    <a:pt x="41072" y="39440"/>
                  </a:cubicBezTo>
                  <a:cubicBezTo>
                    <a:pt x="38243" y="42389"/>
                    <a:pt x="35550" y="45409"/>
                    <a:pt x="33054" y="48386"/>
                  </a:cubicBezTo>
                  <a:cubicBezTo>
                    <a:pt x="32457" y="49094"/>
                    <a:pt x="31549" y="50295"/>
                    <a:pt x="30624" y="51719"/>
                  </a:cubicBezTo>
                  <a:cubicBezTo>
                    <a:pt x="29200" y="52808"/>
                    <a:pt x="27560" y="53999"/>
                    <a:pt x="25708" y="54564"/>
                  </a:cubicBezTo>
                  <a:cubicBezTo>
                    <a:pt x="25887" y="53667"/>
                    <a:pt x="26260" y="52788"/>
                    <a:pt x="26727" y="51927"/>
                  </a:cubicBezTo>
                  <a:cubicBezTo>
                    <a:pt x="30284" y="47514"/>
                    <a:pt x="34550" y="43436"/>
                    <a:pt x="38747" y="39324"/>
                  </a:cubicBezTo>
                  <a:cubicBezTo>
                    <a:pt x="40083" y="38479"/>
                    <a:pt x="41372" y="37571"/>
                    <a:pt x="42628" y="36615"/>
                  </a:cubicBezTo>
                  <a:close/>
                  <a:moveTo>
                    <a:pt x="64182" y="53560"/>
                  </a:moveTo>
                  <a:lnTo>
                    <a:pt x="64182" y="53560"/>
                  </a:lnTo>
                  <a:cubicBezTo>
                    <a:pt x="63086" y="55377"/>
                    <a:pt x="61750" y="57681"/>
                    <a:pt x="60065" y="59650"/>
                  </a:cubicBezTo>
                  <a:cubicBezTo>
                    <a:pt x="60278" y="58717"/>
                    <a:pt x="60553" y="57777"/>
                    <a:pt x="60885" y="56836"/>
                  </a:cubicBezTo>
                  <a:cubicBezTo>
                    <a:pt x="60954" y="56708"/>
                    <a:pt x="61026" y="56581"/>
                    <a:pt x="61098" y="56452"/>
                  </a:cubicBezTo>
                  <a:cubicBezTo>
                    <a:pt x="62141" y="55504"/>
                    <a:pt x="63170" y="54536"/>
                    <a:pt x="64182" y="53560"/>
                  </a:cubicBezTo>
                  <a:close/>
                  <a:moveTo>
                    <a:pt x="72865" y="51691"/>
                  </a:moveTo>
                  <a:cubicBezTo>
                    <a:pt x="71520" y="53840"/>
                    <a:pt x="70128" y="55876"/>
                    <a:pt x="68499" y="57901"/>
                  </a:cubicBezTo>
                  <a:cubicBezTo>
                    <a:pt x="67219" y="59497"/>
                    <a:pt x="65931" y="61085"/>
                    <a:pt x="64518" y="62598"/>
                  </a:cubicBezTo>
                  <a:cubicBezTo>
                    <a:pt x="65811" y="61118"/>
                    <a:pt x="66939" y="59521"/>
                    <a:pt x="67971" y="58012"/>
                  </a:cubicBezTo>
                  <a:cubicBezTo>
                    <a:pt x="69323" y="56044"/>
                    <a:pt x="70560" y="54020"/>
                    <a:pt x="71768" y="51983"/>
                  </a:cubicBezTo>
                  <a:cubicBezTo>
                    <a:pt x="72148" y="51903"/>
                    <a:pt x="72509" y="51803"/>
                    <a:pt x="72865" y="51691"/>
                  </a:cubicBezTo>
                  <a:close/>
                  <a:moveTo>
                    <a:pt x="40544" y="62790"/>
                  </a:moveTo>
                  <a:lnTo>
                    <a:pt x="40544" y="62790"/>
                  </a:lnTo>
                  <a:cubicBezTo>
                    <a:pt x="40515" y="63059"/>
                    <a:pt x="40544" y="63323"/>
                    <a:pt x="40616" y="63578"/>
                  </a:cubicBezTo>
                  <a:cubicBezTo>
                    <a:pt x="39656" y="63839"/>
                    <a:pt x="38687" y="64010"/>
                    <a:pt x="37715" y="64067"/>
                  </a:cubicBezTo>
                  <a:cubicBezTo>
                    <a:pt x="38675" y="63694"/>
                    <a:pt x="39619" y="63266"/>
                    <a:pt x="40544" y="62790"/>
                  </a:cubicBezTo>
                  <a:close/>
                  <a:moveTo>
                    <a:pt x="50186" y="0"/>
                  </a:moveTo>
                  <a:cubicBezTo>
                    <a:pt x="45685" y="0"/>
                    <a:pt x="40923" y="1348"/>
                    <a:pt x="36618" y="3181"/>
                  </a:cubicBezTo>
                  <a:cubicBezTo>
                    <a:pt x="36178" y="2361"/>
                    <a:pt x="35154" y="1729"/>
                    <a:pt x="34077" y="1729"/>
                  </a:cubicBezTo>
                  <a:cubicBezTo>
                    <a:pt x="33826" y="1729"/>
                    <a:pt x="33573" y="1764"/>
                    <a:pt x="33325" y="1836"/>
                  </a:cubicBezTo>
                  <a:cubicBezTo>
                    <a:pt x="27968" y="3409"/>
                    <a:pt x="24286" y="7651"/>
                    <a:pt x="21090" y="11575"/>
                  </a:cubicBezTo>
                  <a:cubicBezTo>
                    <a:pt x="19313" y="12495"/>
                    <a:pt x="17597" y="13472"/>
                    <a:pt x="15956" y="14456"/>
                  </a:cubicBezTo>
                  <a:cubicBezTo>
                    <a:pt x="10915" y="17477"/>
                    <a:pt x="5053" y="21594"/>
                    <a:pt x="3577" y="26860"/>
                  </a:cubicBezTo>
                  <a:cubicBezTo>
                    <a:pt x="3376" y="27580"/>
                    <a:pt x="3833" y="28441"/>
                    <a:pt x="4774" y="28609"/>
                  </a:cubicBezTo>
                  <a:cubicBezTo>
                    <a:pt x="4861" y="28624"/>
                    <a:pt x="4953" y="28628"/>
                    <a:pt x="5042" y="28640"/>
                  </a:cubicBezTo>
                  <a:cubicBezTo>
                    <a:pt x="3733" y="30133"/>
                    <a:pt x="2445" y="31629"/>
                    <a:pt x="1168" y="33126"/>
                  </a:cubicBezTo>
                  <a:cubicBezTo>
                    <a:pt x="0" y="34490"/>
                    <a:pt x="1320" y="36059"/>
                    <a:pt x="2937" y="36459"/>
                  </a:cubicBezTo>
                  <a:cubicBezTo>
                    <a:pt x="2625" y="37339"/>
                    <a:pt x="2429" y="38247"/>
                    <a:pt x="2373" y="39191"/>
                  </a:cubicBezTo>
                  <a:cubicBezTo>
                    <a:pt x="2329" y="39955"/>
                    <a:pt x="2933" y="40904"/>
                    <a:pt x="3789" y="41236"/>
                  </a:cubicBezTo>
                  <a:cubicBezTo>
                    <a:pt x="4061" y="41340"/>
                    <a:pt x="4342" y="41436"/>
                    <a:pt x="4621" y="41520"/>
                  </a:cubicBezTo>
                  <a:cubicBezTo>
                    <a:pt x="2949" y="44141"/>
                    <a:pt x="1600" y="46878"/>
                    <a:pt x="848" y="49826"/>
                  </a:cubicBezTo>
                  <a:cubicBezTo>
                    <a:pt x="484" y="51263"/>
                    <a:pt x="1876" y="52795"/>
                    <a:pt x="3544" y="52795"/>
                  </a:cubicBezTo>
                  <a:cubicBezTo>
                    <a:pt x="3813" y="52795"/>
                    <a:pt x="4089" y="52755"/>
                    <a:pt x="4366" y="52668"/>
                  </a:cubicBezTo>
                  <a:lnTo>
                    <a:pt x="4366" y="52668"/>
                  </a:lnTo>
                  <a:cubicBezTo>
                    <a:pt x="2809" y="55332"/>
                    <a:pt x="1720" y="58105"/>
                    <a:pt x="1568" y="60982"/>
                  </a:cubicBezTo>
                  <a:cubicBezTo>
                    <a:pt x="1496" y="62334"/>
                    <a:pt x="3016" y="63318"/>
                    <a:pt x="4497" y="63318"/>
                  </a:cubicBezTo>
                  <a:cubicBezTo>
                    <a:pt x="5182" y="63318"/>
                    <a:pt x="5858" y="63107"/>
                    <a:pt x="6370" y="62630"/>
                  </a:cubicBezTo>
                  <a:cubicBezTo>
                    <a:pt x="7862" y="61229"/>
                    <a:pt x="9330" y="59809"/>
                    <a:pt x="10791" y="58381"/>
                  </a:cubicBezTo>
                  <a:cubicBezTo>
                    <a:pt x="10867" y="59585"/>
                    <a:pt x="12395" y="60505"/>
                    <a:pt x="13856" y="60505"/>
                  </a:cubicBezTo>
                  <a:cubicBezTo>
                    <a:pt x="14344" y="60505"/>
                    <a:pt x="14824" y="60406"/>
                    <a:pt x="15241" y="60173"/>
                  </a:cubicBezTo>
                  <a:lnTo>
                    <a:pt x="15241" y="60173"/>
                  </a:lnTo>
                  <a:cubicBezTo>
                    <a:pt x="14912" y="60926"/>
                    <a:pt x="14604" y="61682"/>
                    <a:pt x="14332" y="62459"/>
                  </a:cubicBezTo>
                  <a:cubicBezTo>
                    <a:pt x="13856" y="63827"/>
                    <a:pt x="15272" y="65527"/>
                    <a:pt x="17001" y="65527"/>
                  </a:cubicBezTo>
                  <a:cubicBezTo>
                    <a:pt x="17281" y="65527"/>
                    <a:pt x="17573" y="65483"/>
                    <a:pt x="17861" y="65383"/>
                  </a:cubicBezTo>
                  <a:cubicBezTo>
                    <a:pt x="21290" y="64215"/>
                    <a:pt x="24371" y="62654"/>
                    <a:pt x="27228" y="60858"/>
                  </a:cubicBezTo>
                  <a:lnTo>
                    <a:pt x="27228" y="60858"/>
                  </a:lnTo>
                  <a:cubicBezTo>
                    <a:pt x="27076" y="61590"/>
                    <a:pt x="26960" y="62334"/>
                    <a:pt x="26919" y="63090"/>
                  </a:cubicBezTo>
                  <a:cubicBezTo>
                    <a:pt x="26847" y="64455"/>
                    <a:pt x="28296" y="65427"/>
                    <a:pt x="29820" y="65495"/>
                  </a:cubicBezTo>
                  <a:lnTo>
                    <a:pt x="29893" y="65495"/>
                  </a:lnTo>
                  <a:cubicBezTo>
                    <a:pt x="30513" y="66884"/>
                    <a:pt x="31729" y="68028"/>
                    <a:pt x="33778" y="68612"/>
                  </a:cubicBezTo>
                  <a:cubicBezTo>
                    <a:pt x="34958" y="68948"/>
                    <a:pt x="36158" y="69096"/>
                    <a:pt x="37355" y="69096"/>
                  </a:cubicBezTo>
                  <a:cubicBezTo>
                    <a:pt x="41888" y="69096"/>
                    <a:pt x="46441" y="66952"/>
                    <a:pt x="50262" y="64627"/>
                  </a:cubicBezTo>
                  <a:cubicBezTo>
                    <a:pt x="51059" y="64315"/>
                    <a:pt x="51822" y="63938"/>
                    <a:pt x="52543" y="63506"/>
                  </a:cubicBezTo>
                  <a:lnTo>
                    <a:pt x="52543" y="63506"/>
                  </a:lnTo>
                  <a:cubicBezTo>
                    <a:pt x="52419" y="64287"/>
                    <a:pt x="52339" y="65087"/>
                    <a:pt x="52311" y="65903"/>
                  </a:cubicBezTo>
                  <a:cubicBezTo>
                    <a:pt x="52271" y="67120"/>
                    <a:pt x="53479" y="68160"/>
                    <a:pt x="54871" y="68328"/>
                  </a:cubicBezTo>
                  <a:cubicBezTo>
                    <a:pt x="55900" y="69912"/>
                    <a:pt x="57833" y="71168"/>
                    <a:pt x="59977" y="71168"/>
                  </a:cubicBezTo>
                  <a:cubicBezTo>
                    <a:pt x="60169" y="71168"/>
                    <a:pt x="60365" y="71157"/>
                    <a:pt x="60561" y="71137"/>
                  </a:cubicBezTo>
                  <a:cubicBezTo>
                    <a:pt x="64062" y="70760"/>
                    <a:pt x="66615" y="68263"/>
                    <a:pt x="68712" y="66123"/>
                  </a:cubicBezTo>
                  <a:cubicBezTo>
                    <a:pt x="72237" y="62526"/>
                    <a:pt x="75282" y="58629"/>
                    <a:pt x="77870" y="54536"/>
                  </a:cubicBezTo>
                  <a:cubicBezTo>
                    <a:pt x="81003" y="49582"/>
                    <a:pt x="83964" y="44525"/>
                    <a:pt x="86285" y="39268"/>
                  </a:cubicBezTo>
                  <a:cubicBezTo>
                    <a:pt x="87789" y="35867"/>
                    <a:pt x="90190" y="30217"/>
                    <a:pt x="86388" y="27232"/>
                  </a:cubicBezTo>
                  <a:cubicBezTo>
                    <a:pt x="85184" y="26288"/>
                    <a:pt x="83904" y="25900"/>
                    <a:pt x="82615" y="25900"/>
                  </a:cubicBezTo>
                  <a:cubicBezTo>
                    <a:pt x="81579" y="25900"/>
                    <a:pt x="80539" y="26151"/>
                    <a:pt x="79539" y="26568"/>
                  </a:cubicBezTo>
                  <a:cubicBezTo>
                    <a:pt x="80971" y="24576"/>
                    <a:pt x="82451" y="22611"/>
                    <a:pt x="84048" y="20722"/>
                  </a:cubicBezTo>
                  <a:cubicBezTo>
                    <a:pt x="85533" y="18962"/>
                    <a:pt x="83504" y="17185"/>
                    <a:pt x="81419" y="17185"/>
                  </a:cubicBezTo>
                  <a:cubicBezTo>
                    <a:pt x="80743" y="17185"/>
                    <a:pt x="80063" y="17374"/>
                    <a:pt x="79495" y="17806"/>
                  </a:cubicBezTo>
                  <a:cubicBezTo>
                    <a:pt x="78102" y="18870"/>
                    <a:pt x="76818" y="19990"/>
                    <a:pt x="75602" y="21150"/>
                  </a:cubicBezTo>
                  <a:cubicBezTo>
                    <a:pt x="75057" y="20338"/>
                    <a:pt x="74061" y="19946"/>
                    <a:pt x="72948" y="19946"/>
                  </a:cubicBezTo>
                  <a:cubicBezTo>
                    <a:pt x="72732" y="19946"/>
                    <a:pt x="72512" y="19961"/>
                    <a:pt x="72292" y="19990"/>
                  </a:cubicBezTo>
                  <a:cubicBezTo>
                    <a:pt x="72213" y="20002"/>
                    <a:pt x="72132" y="20018"/>
                    <a:pt x="72052" y="20030"/>
                  </a:cubicBezTo>
                  <a:cubicBezTo>
                    <a:pt x="72252" y="19346"/>
                    <a:pt x="72364" y="18654"/>
                    <a:pt x="72348" y="17957"/>
                  </a:cubicBezTo>
                  <a:cubicBezTo>
                    <a:pt x="72292" y="15797"/>
                    <a:pt x="70576" y="14421"/>
                    <a:pt x="68416" y="13852"/>
                  </a:cubicBezTo>
                  <a:cubicBezTo>
                    <a:pt x="68023" y="13400"/>
                    <a:pt x="67447" y="13080"/>
                    <a:pt x="66735" y="13008"/>
                  </a:cubicBezTo>
                  <a:cubicBezTo>
                    <a:pt x="67147" y="11043"/>
                    <a:pt x="66675" y="9079"/>
                    <a:pt x="64738" y="7267"/>
                  </a:cubicBezTo>
                  <a:cubicBezTo>
                    <a:pt x="63678" y="6270"/>
                    <a:pt x="62385" y="5742"/>
                    <a:pt x="60974" y="5553"/>
                  </a:cubicBezTo>
                  <a:cubicBezTo>
                    <a:pt x="60561" y="3749"/>
                    <a:pt x="59312" y="2177"/>
                    <a:pt x="56773" y="1169"/>
                  </a:cubicBezTo>
                  <a:cubicBezTo>
                    <a:pt x="54708" y="353"/>
                    <a:pt x="52479" y="0"/>
                    <a:pt x="50186" y="0"/>
                  </a:cubicBezTo>
                  <a:close/>
                </a:path>
              </a:pathLst>
            </a:custGeom>
            <a:solidFill>
              <a:srgbClr val="FFFFFF">
                <a:alpha val="80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748611" y="1192720"/>
              <a:ext cx="3311049" cy="2747418"/>
            </a:xfrm>
            <a:custGeom>
              <a:avLst/>
              <a:gdLst/>
              <a:ahLst/>
              <a:cxnLst/>
              <a:rect l="l" t="t" r="r" b="b"/>
              <a:pathLst>
                <a:path w="110793" h="91933" extrusionOk="0">
                  <a:moveTo>
                    <a:pt x="50743" y="6275"/>
                  </a:moveTo>
                  <a:cubicBezTo>
                    <a:pt x="53200" y="6275"/>
                    <a:pt x="56857" y="7419"/>
                    <a:pt x="59430" y="8276"/>
                  </a:cubicBezTo>
                  <a:cubicBezTo>
                    <a:pt x="59393" y="8455"/>
                    <a:pt x="59374" y="8636"/>
                    <a:pt x="59374" y="8815"/>
                  </a:cubicBezTo>
                  <a:cubicBezTo>
                    <a:pt x="57073" y="8172"/>
                    <a:pt x="54732" y="7731"/>
                    <a:pt x="52420" y="7679"/>
                  </a:cubicBezTo>
                  <a:cubicBezTo>
                    <a:pt x="52191" y="7535"/>
                    <a:pt x="51975" y="7387"/>
                    <a:pt x="51744" y="7243"/>
                  </a:cubicBezTo>
                  <a:cubicBezTo>
                    <a:pt x="51131" y="6867"/>
                    <a:pt x="50503" y="6708"/>
                    <a:pt x="49899" y="6708"/>
                  </a:cubicBezTo>
                  <a:cubicBezTo>
                    <a:pt x="49727" y="6708"/>
                    <a:pt x="49555" y="6719"/>
                    <a:pt x="49387" y="6743"/>
                  </a:cubicBezTo>
                  <a:cubicBezTo>
                    <a:pt x="49259" y="6667"/>
                    <a:pt x="49139" y="6623"/>
                    <a:pt x="49022" y="6623"/>
                  </a:cubicBezTo>
                  <a:cubicBezTo>
                    <a:pt x="48943" y="6623"/>
                    <a:pt x="48867" y="6647"/>
                    <a:pt x="48795" y="6691"/>
                  </a:cubicBezTo>
                  <a:cubicBezTo>
                    <a:pt x="49263" y="6395"/>
                    <a:pt x="49940" y="6275"/>
                    <a:pt x="50743" y="6275"/>
                  </a:cubicBezTo>
                  <a:close/>
                  <a:moveTo>
                    <a:pt x="80740" y="16318"/>
                  </a:moveTo>
                  <a:lnTo>
                    <a:pt x="80740" y="16318"/>
                  </a:lnTo>
                  <a:cubicBezTo>
                    <a:pt x="84017" y="17727"/>
                    <a:pt x="87121" y="19182"/>
                    <a:pt x="90214" y="20887"/>
                  </a:cubicBezTo>
                  <a:cubicBezTo>
                    <a:pt x="92648" y="22231"/>
                    <a:pt x="95072" y="23584"/>
                    <a:pt x="97381" y="25064"/>
                  </a:cubicBezTo>
                  <a:cubicBezTo>
                    <a:pt x="95116" y="23708"/>
                    <a:pt x="92687" y="22528"/>
                    <a:pt x="90386" y="21443"/>
                  </a:cubicBezTo>
                  <a:cubicBezTo>
                    <a:pt x="87382" y="20027"/>
                    <a:pt x="84293" y="18730"/>
                    <a:pt x="81188" y="17466"/>
                  </a:cubicBezTo>
                  <a:cubicBezTo>
                    <a:pt x="81068" y="17066"/>
                    <a:pt x="80916" y="16686"/>
                    <a:pt x="80740" y="16318"/>
                  </a:cubicBezTo>
                  <a:close/>
                  <a:moveTo>
                    <a:pt x="83589" y="25417"/>
                  </a:moveTo>
                  <a:lnTo>
                    <a:pt x="83589" y="25417"/>
                  </a:lnTo>
                  <a:cubicBezTo>
                    <a:pt x="86362" y="26565"/>
                    <a:pt x="89878" y="27965"/>
                    <a:pt x="92883" y="29734"/>
                  </a:cubicBezTo>
                  <a:cubicBezTo>
                    <a:pt x="91459" y="29509"/>
                    <a:pt x="90022" y="29221"/>
                    <a:pt x="88591" y="28874"/>
                  </a:cubicBezTo>
                  <a:cubicBezTo>
                    <a:pt x="88399" y="28802"/>
                    <a:pt x="88202" y="28726"/>
                    <a:pt x="88006" y="28650"/>
                  </a:cubicBezTo>
                  <a:cubicBezTo>
                    <a:pt x="86554" y="27553"/>
                    <a:pt x="85081" y="26477"/>
                    <a:pt x="83589" y="25417"/>
                  </a:cubicBezTo>
                  <a:close/>
                  <a:moveTo>
                    <a:pt x="20022" y="28573"/>
                  </a:moveTo>
                  <a:cubicBezTo>
                    <a:pt x="21687" y="28573"/>
                    <a:pt x="23488" y="29394"/>
                    <a:pt x="25108" y="30374"/>
                  </a:cubicBezTo>
                  <a:cubicBezTo>
                    <a:pt x="25688" y="31262"/>
                    <a:pt x="26332" y="32135"/>
                    <a:pt x="27017" y="32979"/>
                  </a:cubicBezTo>
                  <a:cubicBezTo>
                    <a:pt x="26949" y="32942"/>
                    <a:pt x="26873" y="32899"/>
                    <a:pt x="26801" y="32859"/>
                  </a:cubicBezTo>
                  <a:cubicBezTo>
                    <a:pt x="24384" y="31514"/>
                    <a:pt x="21199" y="30130"/>
                    <a:pt x="17918" y="29322"/>
                  </a:cubicBezTo>
                  <a:cubicBezTo>
                    <a:pt x="18086" y="29073"/>
                    <a:pt x="18338" y="28885"/>
                    <a:pt x="18683" y="28774"/>
                  </a:cubicBezTo>
                  <a:cubicBezTo>
                    <a:pt x="19115" y="28634"/>
                    <a:pt x="19562" y="28573"/>
                    <a:pt x="20022" y="28573"/>
                  </a:cubicBezTo>
                  <a:close/>
                  <a:moveTo>
                    <a:pt x="20775" y="36552"/>
                  </a:moveTo>
                  <a:cubicBezTo>
                    <a:pt x="21299" y="36800"/>
                    <a:pt x="21799" y="37048"/>
                    <a:pt x="22263" y="37288"/>
                  </a:cubicBezTo>
                  <a:cubicBezTo>
                    <a:pt x="22183" y="37572"/>
                    <a:pt x="22119" y="37856"/>
                    <a:pt x="22063" y="38140"/>
                  </a:cubicBezTo>
                  <a:cubicBezTo>
                    <a:pt x="21603" y="37604"/>
                    <a:pt x="21175" y="37076"/>
                    <a:pt x="20775" y="36552"/>
                  </a:cubicBezTo>
                  <a:close/>
                  <a:moveTo>
                    <a:pt x="29277" y="41930"/>
                  </a:moveTo>
                  <a:lnTo>
                    <a:pt x="29277" y="41930"/>
                  </a:lnTo>
                  <a:cubicBezTo>
                    <a:pt x="30378" y="42705"/>
                    <a:pt x="31414" y="43542"/>
                    <a:pt x="32386" y="44430"/>
                  </a:cubicBezTo>
                  <a:cubicBezTo>
                    <a:pt x="31710" y="44526"/>
                    <a:pt x="31070" y="44766"/>
                    <a:pt x="30526" y="45106"/>
                  </a:cubicBezTo>
                  <a:cubicBezTo>
                    <a:pt x="29946" y="44066"/>
                    <a:pt x="29505" y="43001"/>
                    <a:pt x="29277" y="41930"/>
                  </a:cubicBezTo>
                  <a:close/>
                  <a:moveTo>
                    <a:pt x="11292" y="34587"/>
                  </a:moveTo>
                  <a:cubicBezTo>
                    <a:pt x="12905" y="38401"/>
                    <a:pt x="16042" y="42149"/>
                    <a:pt x="18174" y="44350"/>
                  </a:cubicBezTo>
                  <a:cubicBezTo>
                    <a:pt x="18270" y="44450"/>
                    <a:pt x="18374" y="44554"/>
                    <a:pt x="18474" y="44658"/>
                  </a:cubicBezTo>
                  <a:cubicBezTo>
                    <a:pt x="17710" y="44942"/>
                    <a:pt x="17078" y="45466"/>
                    <a:pt x="16733" y="46166"/>
                  </a:cubicBezTo>
                  <a:cubicBezTo>
                    <a:pt x="16077" y="45618"/>
                    <a:pt x="15337" y="45387"/>
                    <a:pt x="14621" y="45387"/>
                  </a:cubicBezTo>
                  <a:cubicBezTo>
                    <a:pt x="12788" y="45387"/>
                    <a:pt x="11112" y="46911"/>
                    <a:pt x="11361" y="48635"/>
                  </a:cubicBezTo>
                  <a:cubicBezTo>
                    <a:pt x="9872" y="45282"/>
                    <a:pt x="9040" y="41753"/>
                    <a:pt x="9195" y="38072"/>
                  </a:cubicBezTo>
                  <a:cubicBezTo>
                    <a:pt x="9280" y="36111"/>
                    <a:pt x="10088" y="35051"/>
                    <a:pt x="11292" y="34587"/>
                  </a:cubicBezTo>
                  <a:close/>
                  <a:moveTo>
                    <a:pt x="71694" y="42469"/>
                  </a:moveTo>
                  <a:lnTo>
                    <a:pt x="71694" y="42469"/>
                  </a:lnTo>
                  <a:cubicBezTo>
                    <a:pt x="72497" y="42633"/>
                    <a:pt x="73310" y="42781"/>
                    <a:pt x="74122" y="42918"/>
                  </a:cubicBezTo>
                  <a:cubicBezTo>
                    <a:pt x="77167" y="44783"/>
                    <a:pt x="80104" y="46766"/>
                    <a:pt x="82957" y="48859"/>
                  </a:cubicBezTo>
                  <a:cubicBezTo>
                    <a:pt x="82728" y="48831"/>
                    <a:pt x="82497" y="48807"/>
                    <a:pt x="82272" y="48775"/>
                  </a:cubicBezTo>
                  <a:cubicBezTo>
                    <a:pt x="81516" y="48679"/>
                    <a:pt x="80760" y="48555"/>
                    <a:pt x="80008" y="48427"/>
                  </a:cubicBezTo>
                  <a:cubicBezTo>
                    <a:pt x="78911" y="47831"/>
                    <a:pt x="77823" y="47223"/>
                    <a:pt x="76739" y="46611"/>
                  </a:cubicBezTo>
                  <a:cubicBezTo>
                    <a:pt x="75075" y="45219"/>
                    <a:pt x="73394" y="43834"/>
                    <a:pt x="71694" y="42469"/>
                  </a:cubicBezTo>
                  <a:close/>
                  <a:moveTo>
                    <a:pt x="98873" y="50120"/>
                  </a:moveTo>
                  <a:cubicBezTo>
                    <a:pt x="99269" y="51124"/>
                    <a:pt x="99529" y="52140"/>
                    <a:pt x="99617" y="53156"/>
                  </a:cubicBezTo>
                  <a:cubicBezTo>
                    <a:pt x="99053" y="52153"/>
                    <a:pt x="98397" y="51164"/>
                    <a:pt x="97673" y="50192"/>
                  </a:cubicBezTo>
                  <a:lnTo>
                    <a:pt x="97673" y="50192"/>
                  </a:lnTo>
                  <a:cubicBezTo>
                    <a:pt x="97780" y="50199"/>
                    <a:pt x="97889" y="50203"/>
                    <a:pt x="97996" y="50203"/>
                  </a:cubicBezTo>
                  <a:cubicBezTo>
                    <a:pt x="98297" y="50203"/>
                    <a:pt x="98589" y="50175"/>
                    <a:pt x="98873" y="50120"/>
                  </a:cubicBezTo>
                  <a:close/>
                  <a:moveTo>
                    <a:pt x="40269" y="55789"/>
                  </a:moveTo>
                  <a:cubicBezTo>
                    <a:pt x="41144" y="56349"/>
                    <a:pt x="42025" y="56906"/>
                    <a:pt x="42906" y="57466"/>
                  </a:cubicBezTo>
                  <a:cubicBezTo>
                    <a:pt x="43946" y="58962"/>
                    <a:pt x="44994" y="60439"/>
                    <a:pt x="46074" y="61859"/>
                  </a:cubicBezTo>
                  <a:cubicBezTo>
                    <a:pt x="44001" y="59867"/>
                    <a:pt x="41981" y="57830"/>
                    <a:pt x="39957" y="55797"/>
                  </a:cubicBezTo>
                  <a:cubicBezTo>
                    <a:pt x="40060" y="55797"/>
                    <a:pt x="40164" y="55793"/>
                    <a:pt x="40269" y="55789"/>
                  </a:cubicBezTo>
                  <a:close/>
                  <a:moveTo>
                    <a:pt x="57753" y="48007"/>
                  </a:moveTo>
                  <a:lnTo>
                    <a:pt x="57753" y="48007"/>
                  </a:lnTo>
                  <a:cubicBezTo>
                    <a:pt x="59162" y="48567"/>
                    <a:pt x="60602" y="49111"/>
                    <a:pt x="62054" y="49640"/>
                  </a:cubicBezTo>
                  <a:cubicBezTo>
                    <a:pt x="66556" y="52604"/>
                    <a:pt x="71165" y="55429"/>
                    <a:pt x="75699" y="58046"/>
                  </a:cubicBezTo>
                  <a:cubicBezTo>
                    <a:pt x="76783" y="58670"/>
                    <a:pt x="78611" y="59623"/>
                    <a:pt x="80784" y="60587"/>
                  </a:cubicBezTo>
                  <a:cubicBezTo>
                    <a:pt x="82449" y="62083"/>
                    <a:pt x="84265" y="63804"/>
                    <a:pt x="85125" y="65744"/>
                  </a:cubicBezTo>
                  <a:cubicBezTo>
                    <a:pt x="83757" y="65556"/>
                    <a:pt x="82416" y="65168"/>
                    <a:pt x="81100" y="64672"/>
                  </a:cubicBezTo>
                  <a:cubicBezTo>
                    <a:pt x="74370" y="60947"/>
                    <a:pt x="68156" y="56474"/>
                    <a:pt x="61879" y="52076"/>
                  </a:cubicBezTo>
                  <a:cubicBezTo>
                    <a:pt x="60594" y="50676"/>
                    <a:pt x="59206" y="49324"/>
                    <a:pt x="57753" y="48007"/>
                  </a:cubicBezTo>
                  <a:close/>
                  <a:moveTo>
                    <a:pt x="58690" y="67497"/>
                  </a:moveTo>
                  <a:cubicBezTo>
                    <a:pt x="62311" y="69802"/>
                    <a:pt x="65919" y="72114"/>
                    <a:pt x="69505" y="74455"/>
                  </a:cubicBezTo>
                  <a:cubicBezTo>
                    <a:pt x="69521" y="74479"/>
                    <a:pt x="69533" y="74503"/>
                    <a:pt x="69548" y="74527"/>
                  </a:cubicBezTo>
                  <a:cubicBezTo>
                    <a:pt x="68076" y="73630"/>
                    <a:pt x="66648" y="72775"/>
                    <a:pt x="65284" y="72010"/>
                  </a:cubicBezTo>
                  <a:cubicBezTo>
                    <a:pt x="63587" y="71062"/>
                    <a:pt x="61827" y="70193"/>
                    <a:pt x="60038" y="69353"/>
                  </a:cubicBezTo>
                  <a:cubicBezTo>
                    <a:pt x="59594" y="68721"/>
                    <a:pt x="59142" y="68101"/>
                    <a:pt x="58690" y="67497"/>
                  </a:cubicBezTo>
                  <a:close/>
                  <a:moveTo>
                    <a:pt x="30729" y="77800"/>
                  </a:moveTo>
                  <a:cubicBezTo>
                    <a:pt x="34134" y="80208"/>
                    <a:pt x="37656" y="82513"/>
                    <a:pt x="41240" y="84742"/>
                  </a:cubicBezTo>
                  <a:cubicBezTo>
                    <a:pt x="37235" y="83349"/>
                    <a:pt x="33743" y="80681"/>
                    <a:pt x="30729" y="77800"/>
                  </a:cubicBezTo>
                  <a:close/>
                  <a:moveTo>
                    <a:pt x="50300" y="1"/>
                  </a:moveTo>
                  <a:cubicBezTo>
                    <a:pt x="47687" y="1"/>
                    <a:pt x="45246" y="557"/>
                    <a:pt x="43441" y="2138"/>
                  </a:cubicBezTo>
                  <a:cubicBezTo>
                    <a:pt x="40832" y="4418"/>
                    <a:pt x="41004" y="6967"/>
                    <a:pt x="42425" y="9319"/>
                  </a:cubicBezTo>
                  <a:cubicBezTo>
                    <a:pt x="39384" y="7820"/>
                    <a:pt x="36391" y="6263"/>
                    <a:pt x="33506" y="4590"/>
                  </a:cubicBezTo>
                  <a:cubicBezTo>
                    <a:pt x="32866" y="4218"/>
                    <a:pt x="32222" y="4058"/>
                    <a:pt x="31614" y="4058"/>
                  </a:cubicBezTo>
                  <a:cubicBezTo>
                    <a:pt x="28862" y="4058"/>
                    <a:pt x="26849" y="7367"/>
                    <a:pt x="29065" y="9364"/>
                  </a:cubicBezTo>
                  <a:cubicBezTo>
                    <a:pt x="30686" y="10824"/>
                    <a:pt x="32394" y="12172"/>
                    <a:pt x="34162" y="13445"/>
                  </a:cubicBezTo>
                  <a:cubicBezTo>
                    <a:pt x="32682" y="14130"/>
                    <a:pt x="32122" y="15482"/>
                    <a:pt x="32394" y="16918"/>
                  </a:cubicBezTo>
                  <a:cubicBezTo>
                    <a:pt x="32410" y="17002"/>
                    <a:pt x="32439" y="17082"/>
                    <a:pt x="32454" y="17166"/>
                  </a:cubicBezTo>
                  <a:cubicBezTo>
                    <a:pt x="31482" y="16970"/>
                    <a:pt x="30498" y="16854"/>
                    <a:pt x="29510" y="16854"/>
                  </a:cubicBezTo>
                  <a:cubicBezTo>
                    <a:pt x="29438" y="16854"/>
                    <a:pt x="29366" y="16854"/>
                    <a:pt x="29294" y="16858"/>
                  </a:cubicBezTo>
                  <a:cubicBezTo>
                    <a:pt x="25996" y="16914"/>
                    <a:pt x="23900" y="18715"/>
                    <a:pt x="23032" y="20975"/>
                  </a:cubicBezTo>
                  <a:cubicBezTo>
                    <a:pt x="22347" y="21391"/>
                    <a:pt x="21855" y="21995"/>
                    <a:pt x="21747" y="22736"/>
                  </a:cubicBezTo>
                  <a:cubicBezTo>
                    <a:pt x="21095" y="22643"/>
                    <a:pt x="20443" y="22595"/>
                    <a:pt x="19795" y="22591"/>
                  </a:cubicBezTo>
                  <a:cubicBezTo>
                    <a:pt x="17458" y="22591"/>
                    <a:pt x="15154" y="23244"/>
                    <a:pt x="12988" y="24833"/>
                  </a:cubicBezTo>
                  <a:cubicBezTo>
                    <a:pt x="11472" y="25945"/>
                    <a:pt x="10668" y="27297"/>
                    <a:pt x="10380" y="28781"/>
                  </a:cubicBezTo>
                  <a:cubicBezTo>
                    <a:pt x="7627" y="29210"/>
                    <a:pt x="5226" y="30518"/>
                    <a:pt x="3690" y="33182"/>
                  </a:cubicBezTo>
                  <a:cubicBezTo>
                    <a:pt x="0" y="39588"/>
                    <a:pt x="2541" y="47491"/>
                    <a:pt x="6759" y="54305"/>
                  </a:cubicBezTo>
                  <a:cubicBezTo>
                    <a:pt x="5222" y="54873"/>
                    <a:pt x="4118" y="56369"/>
                    <a:pt x="4711" y="57758"/>
                  </a:cubicBezTo>
                  <a:cubicBezTo>
                    <a:pt x="7111" y="63375"/>
                    <a:pt x="13573" y="67237"/>
                    <a:pt x="19562" y="70585"/>
                  </a:cubicBezTo>
                  <a:cubicBezTo>
                    <a:pt x="20967" y="72446"/>
                    <a:pt x="22456" y="74247"/>
                    <a:pt x="23952" y="75963"/>
                  </a:cubicBezTo>
                  <a:cubicBezTo>
                    <a:pt x="28561" y="81249"/>
                    <a:pt x="34843" y="87395"/>
                    <a:pt x="42877" y="88943"/>
                  </a:cubicBezTo>
                  <a:cubicBezTo>
                    <a:pt x="43045" y="88975"/>
                    <a:pt x="43221" y="88991"/>
                    <a:pt x="43397" y="88991"/>
                  </a:cubicBezTo>
                  <a:cubicBezTo>
                    <a:pt x="44354" y="88991"/>
                    <a:pt x="45322" y="88518"/>
                    <a:pt x="45538" y="87687"/>
                  </a:cubicBezTo>
                  <a:cubicBezTo>
                    <a:pt x="45562" y="87595"/>
                    <a:pt x="45570" y="87499"/>
                    <a:pt x="45589" y="87406"/>
                  </a:cubicBezTo>
                  <a:cubicBezTo>
                    <a:pt x="47862" y="88775"/>
                    <a:pt x="50143" y="90127"/>
                    <a:pt x="52428" y="91464"/>
                  </a:cubicBezTo>
                  <a:cubicBezTo>
                    <a:pt x="52980" y="91792"/>
                    <a:pt x="53556" y="91932"/>
                    <a:pt x="54117" y="91932"/>
                  </a:cubicBezTo>
                  <a:cubicBezTo>
                    <a:pt x="55657" y="91932"/>
                    <a:pt x="57065" y="90856"/>
                    <a:pt x="57513" y="89611"/>
                  </a:cubicBezTo>
                  <a:cubicBezTo>
                    <a:pt x="58854" y="89940"/>
                    <a:pt x="60242" y="90147"/>
                    <a:pt x="61679" y="90204"/>
                  </a:cubicBezTo>
                  <a:cubicBezTo>
                    <a:pt x="61718" y="90204"/>
                    <a:pt x="61759" y="90208"/>
                    <a:pt x="61799" y="90208"/>
                  </a:cubicBezTo>
                  <a:cubicBezTo>
                    <a:pt x="62939" y="90208"/>
                    <a:pt x="64307" y="89587"/>
                    <a:pt x="64795" y="88723"/>
                  </a:cubicBezTo>
                  <a:cubicBezTo>
                    <a:pt x="64959" y="88435"/>
                    <a:pt x="65099" y="88143"/>
                    <a:pt x="65232" y="87846"/>
                  </a:cubicBezTo>
                  <a:cubicBezTo>
                    <a:pt x="69225" y="89599"/>
                    <a:pt x="73402" y="91015"/>
                    <a:pt x="77895" y="91800"/>
                  </a:cubicBezTo>
                  <a:cubicBezTo>
                    <a:pt x="78135" y="91844"/>
                    <a:pt x="78375" y="91864"/>
                    <a:pt x="78615" y="91864"/>
                  </a:cubicBezTo>
                  <a:cubicBezTo>
                    <a:pt x="80928" y="91864"/>
                    <a:pt x="83093" y="90007"/>
                    <a:pt x="82233" y="88115"/>
                  </a:cubicBezTo>
                  <a:lnTo>
                    <a:pt x="82233" y="88115"/>
                  </a:lnTo>
                  <a:cubicBezTo>
                    <a:pt x="86297" y="89748"/>
                    <a:pt x="90527" y="90887"/>
                    <a:pt x="94912" y="91048"/>
                  </a:cubicBezTo>
                  <a:cubicBezTo>
                    <a:pt x="94960" y="91048"/>
                    <a:pt x="95008" y="91052"/>
                    <a:pt x="95056" y="91052"/>
                  </a:cubicBezTo>
                  <a:cubicBezTo>
                    <a:pt x="97985" y="91052"/>
                    <a:pt x="99697" y="87678"/>
                    <a:pt x="97425" y="86014"/>
                  </a:cubicBezTo>
                  <a:cubicBezTo>
                    <a:pt x="95289" y="84450"/>
                    <a:pt x="93123" y="82909"/>
                    <a:pt x="90947" y="81381"/>
                  </a:cubicBezTo>
                  <a:cubicBezTo>
                    <a:pt x="93392" y="81273"/>
                    <a:pt x="95080" y="78456"/>
                    <a:pt x="93684" y="76716"/>
                  </a:cubicBezTo>
                  <a:lnTo>
                    <a:pt x="93684" y="76716"/>
                  </a:lnTo>
                  <a:cubicBezTo>
                    <a:pt x="94824" y="77059"/>
                    <a:pt x="95980" y="77379"/>
                    <a:pt x="97165" y="77667"/>
                  </a:cubicBezTo>
                  <a:cubicBezTo>
                    <a:pt x="97444" y="77732"/>
                    <a:pt x="97732" y="77763"/>
                    <a:pt x="98020" y="77763"/>
                  </a:cubicBezTo>
                  <a:cubicBezTo>
                    <a:pt x="100249" y="77763"/>
                    <a:pt x="102582" y="75896"/>
                    <a:pt x="101626" y="73966"/>
                  </a:cubicBezTo>
                  <a:cubicBezTo>
                    <a:pt x="99845" y="70374"/>
                    <a:pt x="97464" y="67148"/>
                    <a:pt x="94720" y="64151"/>
                  </a:cubicBezTo>
                  <a:lnTo>
                    <a:pt x="94720" y="64151"/>
                  </a:lnTo>
                  <a:cubicBezTo>
                    <a:pt x="95841" y="64312"/>
                    <a:pt x="96973" y="64432"/>
                    <a:pt x="98129" y="64476"/>
                  </a:cubicBezTo>
                  <a:lnTo>
                    <a:pt x="98277" y="64476"/>
                  </a:lnTo>
                  <a:cubicBezTo>
                    <a:pt x="100277" y="64476"/>
                    <a:pt x="101694" y="62995"/>
                    <a:pt x="101794" y="61435"/>
                  </a:cubicBezTo>
                  <a:cubicBezTo>
                    <a:pt x="101798" y="61407"/>
                    <a:pt x="101794" y="61383"/>
                    <a:pt x="101798" y="61359"/>
                  </a:cubicBezTo>
                  <a:cubicBezTo>
                    <a:pt x="103911" y="60707"/>
                    <a:pt x="105659" y="59434"/>
                    <a:pt x="106548" y="57285"/>
                  </a:cubicBezTo>
                  <a:cubicBezTo>
                    <a:pt x="109000" y="51364"/>
                    <a:pt x="104955" y="45071"/>
                    <a:pt x="100469" y="40009"/>
                  </a:cubicBezTo>
                  <a:cubicBezTo>
                    <a:pt x="99994" y="39173"/>
                    <a:pt x="99422" y="38373"/>
                    <a:pt x="98761" y="37612"/>
                  </a:cubicBezTo>
                  <a:lnTo>
                    <a:pt x="98761" y="37612"/>
                  </a:lnTo>
                  <a:cubicBezTo>
                    <a:pt x="99954" y="37744"/>
                    <a:pt x="101174" y="37828"/>
                    <a:pt x="102419" y="37856"/>
                  </a:cubicBezTo>
                  <a:cubicBezTo>
                    <a:pt x="102450" y="37856"/>
                    <a:pt x="102478" y="37860"/>
                    <a:pt x="102510" y="37860"/>
                  </a:cubicBezTo>
                  <a:cubicBezTo>
                    <a:pt x="104327" y="37860"/>
                    <a:pt x="105863" y="36608"/>
                    <a:pt x="106119" y="35175"/>
                  </a:cubicBezTo>
                  <a:cubicBezTo>
                    <a:pt x="108752" y="33999"/>
                    <a:pt x="110792" y="31699"/>
                    <a:pt x="110400" y="29210"/>
                  </a:cubicBezTo>
                  <a:cubicBezTo>
                    <a:pt x="109824" y="25540"/>
                    <a:pt x="106020" y="22864"/>
                    <a:pt x="102755" y="20667"/>
                  </a:cubicBezTo>
                  <a:cubicBezTo>
                    <a:pt x="97269" y="16970"/>
                    <a:pt x="91327" y="13781"/>
                    <a:pt x="85081" y="11068"/>
                  </a:cubicBezTo>
                  <a:cubicBezTo>
                    <a:pt x="77523" y="7783"/>
                    <a:pt x="69817" y="4678"/>
                    <a:pt x="61794" y="2246"/>
                  </a:cubicBezTo>
                  <a:cubicBezTo>
                    <a:pt x="58666" y="1293"/>
                    <a:pt x="54280" y="1"/>
                    <a:pt x="50300" y="1"/>
                  </a:cubicBezTo>
                  <a:close/>
                </a:path>
              </a:pathLst>
            </a:custGeom>
            <a:solidFill>
              <a:srgbClr val="FFFFFF">
                <a:alpha val="80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  TITLE &amp; TEXT">
  <p:cSld name="CUSTOM_6_1_2_1">
    <p:bg>
      <p:bgPr>
        <a:blipFill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>
            <a:spLocks noGrp="1"/>
          </p:cNvSpPr>
          <p:nvPr>
            <p:ph type="subTitle" idx="1"/>
          </p:nvPr>
        </p:nvSpPr>
        <p:spPr>
          <a:xfrm>
            <a:off x="902400" y="1079600"/>
            <a:ext cx="7353900" cy="3628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30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3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3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3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3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3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3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3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30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title"/>
          </p:nvPr>
        </p:nvSpPr>
        <p:spPr>
          <a:xfrm>
            <a:off x="1739850" y="809925"/>
            <a:ext cx="5664300" cy="5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800"/>
              <a:buNone/>
              <a:defRPr sz="1800" i="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800"/>
              <a:buNone/>
              <a:defRPr sz="1800">
                <a:solidFill>
                  <a:srgbClr val="FFC39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800"/>
              <a:buNone/>
              <a:defRPr sz="1800">
                <a:solidFill>
                  <a:srgbClr val="FFC39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800"/>
              <a:buNone/>
              <a:defRPr sz="1800">
                <a:solidFill>
                  <a:srgbClr val="FFC39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800"/>
              <a:buNone/>
              <a:defRPr sz="1800">
                <a:solidFill>
                  <a:srgbClr val="FFC39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800"/>
              <a:buNone/>
              <a:defRPr sz="1800">
                <a:solidFill>
                  <a:srgbClr val="FFC39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800"/>
              <a:buNone/>
              <a:defRPr sz="1800">
                <a:solidFill>
                  <a:srgbClr val="FFC39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800"/>
              <a:buNone/>
              <a:defRPr sz="1800">
                <a:solidFill>
                  <a:srgbClr val="FFC39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800"/>
              <a:buNone/>
              <a:defRPr sz="1800">
                <a:solidFill>
                  <a:srgbClr val="FFC39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TEXT 1">
  <p:cSld name="OBJECT_1">
    <p:bg>
      <p:bgPr>
        <a:blipFill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3137700" y="1815411"/>
            <a:ext cx="2868600" cy="90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i="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ubTitle" idx="1"/>
          </p:nvPr>
        </p:nvSpPr>
        <p:spPr>
          <a:xfrm>
            <a:off x="2897400" y="2868788"/>
            <a:ext cx="3349200" cy="459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5F6F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5F6F6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5F6F6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5F6F6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5F6F6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5F6F6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5F6F6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5F6F6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5F6F6"/>
                </a:solidFill>
              </a:defRPr>
            </a:lvl9pPr>
          </a:lstStyle>
          <a:p>
            <a:endParaRPr/>
          </a:p>
        </p:txBody>
      </p:sp>
      <p:grpSp>
        <p:nvGrpSpPr>
          <p:cNvPr id="20" name="Google Shape;20;p4"/>
          <p:cNvGrpSpPr/>
          <p:nvPr/>
        </p:nvGrpSpPr>
        <p:grpSpPr>
          <a:xfrm rot="10800000" flipH="1">
            <a:off x="2326312" y="871270"/>
            <a:ext cx="4491275" cy="3544029"/>
            <a:chOff x="2256903" y="816487"/>
            <a:chExt cx="4630180" cy="3653639"/>
          </a:xfrm>
        </p:grpSpPr>
        <p:sp>
          <p:nvSpPr>
            <p:cNvPr id="21" name="Google Shape;21;p4"/>
            <p:cNvSpPr/>
            <p:nvPr/>
          </p:nvSpPr>
          <p:spPr>
            <a:xfrm>
              <a:off x="2256903" y="816487"/>
              <a:ext cx="4630180" cy="3653639"/>
            </a:xfrm>
            <a:custGeom>
              <a:avLst/>
              <a:gdLst/>
              <a:ahLst/>
              <a:cxnLst/>
              <a:rect l="l" t="t" r="r" b="b"/>
              <a:pathLst>
                <a:path w="90191" h="71169" extrusionOk="0">
                  <a:moveTo>
                    <a:pt x="51262" y="4765"/>
                  </a:moveTo>
                  <a:cubicBezTo>
                    <a:pt x="51543" y="4765"/>
                    <a:pt x="51822" y="4770"/>
                    <a:pt x="52107" y="4781"/>
                  </a:cubicBezTo>
                  <a:cubicBezTo>
                    <a:pt x="53975" y="4833"/>
                    <a:pt x="54987" y="5361"/>
                    <a:pt x="55432" y="6154"/>
                  </a:cubicBezTo>
                  <a:cubicBezTo>
                    <a:pt x="51794" y="7210"/>
                    <a:pt x="48217" y="9267"/>
                    <a:pt x="46121" y="10663"/>
                  </a:cubicBezTo>
                  <a:cubicBezTo>
                    <a:pt x="46025" y="10731"/>
                    <a:pt x="45925" y="10799"/>
                    <a:pt x="45825" y="10863"/>
                  </a:cubicBezTo>
                  <a:cubicBezTo>
                    <a:pt x="45553" y="10363"/>
                    <a:pt x="45052" y="9947"/>
                    <a:pt x="44389" y="9719"/>
                  </a:cubicBezTo>
                  <a:cubicBezTo>
                    <a:pt x="46153" y="8262"/>
                    <a:pt x="44493" y="6181"/>
                    <a:pt x="42360" y="6181"/>
                  </a:cubicBezTo>
                  <a:cubicBezTo>
                    <a:pt x="42252" y="6181"/>
                    <a:pt x="42140" y="6190"/>
                    <a:pt x="42032" y="6198"/>
                  </a:cubicBezTo>
                  <a:cubicBezTo>
                    <a:pt x="44973" y="5302"/>
                    <a:pt x="48058" y="4765"/>
                    <a:pt x="51262" y="4765"/>
                  </a:cubicBezTo>
                  <a:close/>
                  <a:moveTo>
                    <a:pt x="53559" y="12371"/>
                  </a:moveTo>
                  <a:lnTo>
                    <a:pt x="53559" y="12371"/>
                  </a:lnTo>
                  <a:cubicBezTo>
                    <a:pt x="53323" y="12716"/>
                    <a:pt x="53087" y="13044"/>
                    <a:pt x="52859" y="13348"/>
                  </a:cubicBezTo>
                  <a:cubicBezTo>
                    <a:pt x="52583" y="13296"/>
                    <a:pt x="52315" y="13252"/>
                    <a:pt x="52038" y="13216"/>
                  </a:cubicBezTo>
                  <a:cubicBezTo>
                    <a:pt x="52551" y="12916"/>
                    <a:pt x="53059" y="12632"/>
                    <a:pt x="53559" y="12371"/>
                  </a:cubicBezTo>
                  <a:close/>
                  <a:moveTo>
                    <a:pt x="60457" y="10499"/>
                  </a:moveTo>
                  <a:cubicBezTo>
                    <a:pt x="60693" y="10607"/>
                    <a:pt x="60869" y="10772"/>
                    <a:pt x="60978" y="10999"/>
                  </a:cubicBezTo>
                  <a:cubicBezTo>
                    <a:pt x="61593" y="12308"/>
                    <a:pt x="60645" y="13856"/>
                    <a:pt x="59453" y="15213"/>
                  </a:cubicBezTo>
                  <a:cubicBezTo>
                    <a:pt x="58601" y="15592"/>
                    <a:pt x="57772" y="16017"/>
                    <a:pt x="56965" y="16465"/>
                  </a:cubicBezTo>
                  <a:cubicBezTo>
                    <a:pt x="57004" y="16417"/>
                    <a:pt x="57044" y="16369"/>
                    <a:pt x="57080" y="16325"/>
                  </a:cubicBezTo>
                  <a:cubicBezTo>
                    <a:pt x="58365" y="14737"/>
                    <a:pt x="59685" y="12648"/>
                    <a:pt x="60457" y="10499"/>
                  </a:cubicBezTo>
                  <a:close/>
                  <a:moveTo>
                    <a:pt x="48430" y="17945"/>
                  </a:moveTo>
                  <a:lnTo>
                    <a:pt x="48430" y="17945"/>
                  </a:lnTo>
                  <a:cubicBezTo>
                    <a:pt x="47685" y="18670"/>
                    <a:pt x="46889" y="19346"/>
                    <a:pt x="46041" y="19985"/>
                  </a:cubicBezTo>
                  <a:cubicBezTo>
                    <a:pt x="45949" y="19542"/>
                    <a:pt x="45721" y="19121"/>
                    <a:pt x="45397" y="18766"/>
                  </a:cubicBezTo>
                  <a:cubicBezTo>
                    <a:pt x="46389" y="18382"/>
                    <a:pt x="47405" y="18098"/>
                    <a:pt x="48430" y="17945"/>
                  </a:cubicBezTo>
                  <a:close/>
                  <a:moveTo>
                    <a:pt x="14204" y="18897"/>
                  </a:moveTo>
                  <a:lnTo>
                    <a:pt x="14204" y="18897"/>
                  </a:lnTo>
                  <a:cubicBezTo>
                    <a:pt x="11908" y="21130"/>
                    <a:pt x="9710" y="23439"/>
                    <a:pt x="7582" y="25787"/>
                  </a:cubicBezTo>
                  <a:cubicBezTo>
                    <a:pt x="8911" y="23163"/>
                    <a:pt x="11455" y="20874"/>
                    <a:pt x="14204" y="18897"/>
                  </a:cubicBezTo>
                  <a:close/>
                  <a:moveTo>
                    <a:pt x="35198" y="24947"/>
                  </a:moveTo>
                  <a:cubicBezTo>
                    <a:pt x="35198" y="25015"/>
                    <a:pt x="35202" y="25084"/>
                    <a:pt x="35206" y="25152"/>
                  </a:cubicBezTo>
                  <a:cubicBezTo>
                    <a:pt x="34670" y="25728"/>
                    <a:pt x="34138" y="26304"/>
                    <a:pt x="33606" y="26880"/>
                  </a:cubicBezTo>
                  <a:cubicBezTo>
                    <a:pt x="32177" y="27564"/>
                    <a:pt x="30768" y="28253"/>
                    <a:pt x="29412" y="28960"/>
                  </a:cubicBezTo>
                  <a:cubicBezTo>
                    <a:pt x="31313" y="27600"/>
                    <a:pt x="33257" y="26275"/>
                    <a:pt x="35198" y="24947"/>
                  </a:cubicBezTo>
                  <a:close/>
                  <a:moveTo>
                    <a:pt x="82050" y="30753"/>
                  </a:moveTo>
                  <a:cubicBezTo>
                    <a:pt x="83182" y="32002"/>
                    <a:pt x="81618" y="35483"/>
                    <a:pt x="80535" y="37715"/>
                  </a:cubicBezTo>
                  <a:cubicBezTo>
                    <a:pt x="80363" y="37691"/>
                    <a:pt x="80191" y="37683"/>
                    <a:pt x="80015" y="37679"/>
                  </a:cubicBezTo>
                  <a:cubicBezTo>
                    <a:pt x="80631" y="36171"/>
                    <a:pt x="81051" y="34635"/>
                    <a:pt x="81103" y="33122"/>
                  </a:cubicBezTo>
                  <a:cubicBezTo>
                    <a:pt x="81243" y="32969"/>
                    <a:pt x="81383" y="32829"/>
                    <a:pt x="81519" y="32677"/>
                  </a:cubicBezTo>
                  <a:cubicBezTo>
                    <a:pt x="81984" y="32162"/>
                    <a:pt x="82100" y="31625"/>
                    <a:pt x="81995" y="31133"/>
                  </a:cubicBezTo>
                  <a:cubicBezTo>
                    <a:pt x="82113" y="30996"/>
                    <a:pt x="82150" y="30866"/>
                    <a:pt x="82050" y="30753"/>
                  </a:cubicBezTo>
                  <a:close/>
                  <a:moveTo>
                    <a:pt x="24039" y="37231"/>
                  </a:moveTo>
                  <a:lnTo>
                    <a:pt x="24039" y="37231"/>
                  </a:lnTo>
                  <a:cubicBezTo>
                    <a:pt x="21838" y="39604"/>
                    <a:pt x="19629" y="41972"/>
                    <a:pt x="17396" y="44321"/>
                  </a:cubicBezTo>
                  <a:cubicBezTo>
                    <a:pt x="17372" y="44333"/>
                    <a:pt x="17353" y="44341"/>
                    <a:pt x="17329" y="44353"/>
                  </a:cubicBezTo>
                  <a:lnTo>
                    <a:pt x="17329" y="44353"/>
                  </a:lnTo>
                  <a:cubicBezTo>
                    <a:pt x="18181" y="43385"/>
                    <a:pt x="19001" y="42448"/>
                    <a:pt x="19730" y="41552"/>
                  </a:cubicBezTo>
                  <a:cubicBezTo>
                    <a:pt x="20634" y="40444"/>
                    <a:pt x="21462" y="39287"/>
                    <a:pt x="22262" y="38116"/>
                  </a:cubicBezTo>
                  <a:cubicBezTo>
                    <a:pt x="22866" y="37823"/>
                    <a:pt x="23459" y="37527"/>
                    <a:pt x="24039" y="37231"/>
                  </a:cubicBezTo>
                  <a:close/>
                  <a:moveTo>
                    <a:pt x="47909" y="45757"/>
                  </a:moveTo>
                  <a:lnTo>
                    <a:pt x="47909" y="45757"/>
                  </a:lnTo>
                  <a:cubicBezTo>
                    <a:pt x="47757" y="46286"/>
                    <a:pt x="47613" y="46818"/>
                    <a:pt x="47486" y="47350"/>
                  </a:cubicBezTo>
                  <a:cubicBezTo>
                    <a:pt x="45705" y="49346"/>
                    <a:pt x="43813" y="51271"/>
                    <a:pt x="41816" y="53144"/>
                  </a:cubicBezTo>
                  <a:cubicBezTo>
                    <a:pt x="41844" y="52991"/>
                    <a:pt x="41868" y="52843"/>
                    <a:pt x="41896" y="52695"/>
                  </a:cubicBezTo>
                  <a:cubicBezTo>
                    <a:pt x="41988" y="52195"/>
                    <a:pt x="42108" y="51703"/>
                    <a:pt x="42228" y="51207"/>
                  </a:cubicBezTo>
                  <a:cubicBezTo>
                    <a:pt x="42801" y="50491"/>
                    <a:pt x="43377" y="49778"/>
                    <a:pt x="43961" y="49067"/>
                  </a:cubicBezTo>
                  <a:cubicBezTo>
                    <a:pt x="45292" y="47974"/>
                    <a:pt x="46609" y="46873"/>
                    <a:pt x="47909" y="45757"/>
                  </a:cubicBezTo>
                  <a:close/>
                  <a:moveTo>
                    <a:pt x="42628" y="36615"/>
                  </a:moveTo>
                  <a:lnTo>
                    <a:pt x="42628" y="36615"/>
                  </a:lnTo>
                  <a:cubicBezTo>
                    <a:pt x="42092" y="37539"/>
                    <a:pt x="41576" y="38483"/>
                    <a:pt x="41072" y="39440"/>
                  </a:cubicBezTo>
                  <a:cubicBezTo>
                    <a:pt x="38243" y="42389"/>
                    <a:pt x="35550" y="45409"/>
                    <a:pt x="33054" y="48386"/>
                  </a:cubicBezTo>
                  <a:cubicBezTo>
                    <a:pt x="32457" y="49094"/>
                    <a:pt x="31549" y="50295"/>
                    <a:pt x="30624" y="51719"/>
                  </a:cubicBezTo>
                  <a:cubicBezTo>
                    <a:pt x="29200" y="52808"/>
                    <a:pt x="27560" y="53999"/>
                    <a:pt x="25708" y="54564"/>
                  </a:cubicBezTo>
                  <a:cubicBezTo>
                    <a:pt x="25887" y="53667"/>
                    <a:pt x="26260" y="52788"/>
                    <a:pt x="26727" y="51927"/>
                  </a:cubicBezTo>
                  <a:cubicBezTo>
                    <a:pt x="30284" y="47514"/>
                    <a:pt x="34550" y="43436"/>
                    <a:pt x="38747" y="39324"/>
                  </a:cubicBezTo>
                  <a:cubicBezTo>
                    <a:pt x="40083" y="38479"/>
                    <a:pt x="41372" y="37571"/>
                    <a:pt x="42628" y="36615"/>
                  </a:cubicBezTo>
                  <a:close/>
                  <a:moveTo>
                    <a:pt x="64182" y="53560"/>
                  </a:moveTo>
                  <a:lnTo>
                    <a:pt x="64182" y="53560"/>
                  </a:lnTo>
                  <a:cubicBezTo>
                    <a:pt x="63086" y="55377"/>
                    <a:pt x="61750" y="57681"/>
                    <a:pt x="60065" y="59650"/>
                  </a:cubicBezTo>
                  <a:cubicBezTo>
                    <a:pt x="60278" y="58717"/>
                    <a:pt x="60553" y="57777"/>
                    <a:pt x="60885" y="56836"/>
                  </a:cubicBezTo>
                  <a:cubicBezTo>
                    <a:pt x="60954" y="56708"/>
                    <a:pt x="61026" y="56581"/>
                    <a:pt x="61098" y="56452"/>
                  </a:cubicBezTo>
                  <a:cubicBezTo>
                    <a:pt x="62141" y="55504"/>
                    <a:pt x="63170" y="54536"/>
                    <a:pt x="64182" y="53560"/>
                  </a:cubicBezTo>
                  <a:close/>
                  <a:moveTo>
                    <a:pt x="72865" y="51691"/>
                  </a:moveTo>
                  <a:cubicBezTo>
                    <a:pt x="71520" y="53840"/>
                    <a:pt x="70128" y="55876"/>
                    <a:pt x="68499" y="57901"/>
                  </a:cubicBezTo>
                  <a:cubicBezTo>
                    <a:pt x="67219" y="59497"/>
                    <a:pt x="65931" y="61085"/>
                    <a:pt x="64518" y="62598"/>
                  </a:cubicBezTo>
                  <a:cubicBezTo>
                    <a:pt x="65811" y="61118"/>
                    <a:pt x="66939" y="59521"/>
                    <a:pt x="67971" y="58012"/>
                  </a:cubicBezTo>
                  <a:cubicBezTo>
                    <a:pt x="69323" y="56044"/>
                    <a:pt x="70560" y="54020"/>
                    <a:pt x="71768" y="51983"/>
                  </a:cubicBezTo>
                  <a:cubicBezTo>
                    <a:pt x="72148" y="51903"/>
                    <a:pt x="72509" y="51803"/>
                    <a:pt x="72865" y="51691"/>
                  </a:cubicBezTo>
                  <a:close/>
                  <a:moveTo>
                    <a:pt x="40544" y="62790"/>
                  </a:moveTo>
                  <a:lnTo>
                    <a:pt x="40544" y="62790"/>
                  </a:lnTo>
                  <a:cubicBezTo>
                    <a:pt x="40515" y="63059"/>
                    <a:pt x="40544" y="63323"/>
                    <a:pt x="40616" y="63578"/>
                  </a:cubicBezTo>
                  <a:cubicBezTo>
                    <a:pt x="39656" y="63839"/>
                    <a:pt x="38687" y="64010"/>
                    <a:pt x="37715" y="64067"/>
                  </a:cubicBezTo>
                  <a:cubicBezTo>
                    <a:pt x="38675" y="63694"/>
                    <a:pt x="39619" y="63266"/>
                    <a:pt x="40544" y="62790"/>
                  </a:cubicBezTo>
                  <a:close/>
                  <a:moveTo>
                    <a:pt x="50186" y="0"/>
                  </a:moveTo>
                  <a:cubicBezTo>
                    <a:pt x="45685" y="0"/>
                    <a:pt x="40923" y="1348"/>
                    <a:pt x="36618" y="3181"/>
                  </a:cubicBezTo>
                  <a:cubicBezTo>
                    <a:pt x="36178" y="2361"/>
                    <a:pt x="35154" y="1729"/>
                    <a:pt x="34077" y="1729"/>
                  </a:cubicBezTo>
                  <a:cubicBezTo>
                    <a:pt x="33826" y="1729"/>
                    <a:pt x="33573" y="1764"/>
                    <a:pt x="33325" y="1836"/>
                  </a:cubicBezTo>
                  <a:cubicBezTo>
                    <a:pt x="27968" y="3409"/>
                    <a:pt x="24286" y="7651"/>
                    <a:pt x="21090" y="11575"/>
                  </a:cubicBezTo>
                  <a:cubicBezTo>
                    <a:pt x="19313" y="12495"/>
                    <a:pt x="17597" y="13472"/>
                    <a:pt x="15956" y="14456"/>
                  </a:cubicBezTo>
                  <a:cubicBezTo>
                    <a:pt x="10915" y="17477"/>
                    <a:pt x="5053" y="21594"/>
                    <a:pt x="3577" y="26860"/>
                  </a:cubicBezTo>
                  <a:cubicBezTo>
                    <a:pt x="3376" y="27580"/>
                    <a:pt x="3833" y="28441"/>
                    <a:pt x="4774" y="28609"/>
                  </a:cubicBezTo>
                  <a:cubicBezTo>
                    <a:pt x="4861" y="28624"/>
                    <a:pt x="4953" y="28628"/>
                    <a:pt x="5042" y="28640"/>
                  </a:cubicBezTo>
                  <a:cubicBezTo>
                    <a:pt x="3733" y="30133"/>
                    <a:pt x="2445" y="31629"/>
                    <a:pt x="1168" y="33126"/>
                  </a:cubicBezTo>
                  <a:cubicBezTo>
                    <a:pt x="0" y="34490"/>
                    <a:pt x="1320" y="36059"/>
                    <a:pt x="2937" y="36459"/>
                  </a:cubicBezTo>
                  <a:cubicBezTo>
                    <a:pt x="2625" y="37339"/>
                    <a:pt x="2429" y="38247"/>
                    <a:pt x="2373" y="39191"/>
                  </a:cubicBezTo>
                  <a:cubicBezTo>
                    <a:pt x="2329" y="39955"/>
                    <a:pt x="2933" y="40904"/>
                    <a:pt x="3789" y="41236"/>
                  </a:cubicBezTo>
                  <a:cubicBezTo>
                    <a:pt x="4061" y="41340"/>
                    <a:pt x="4342" y="41436"/>
                    <a:pt x="4621" y="41520"/>
                  </a:cubicBezTo>
                  <a:cubicBezTo>
                    <a:pt x="2949" y="44141"/>
                    <a:pt x="1600" y="46878"/>
                    <a:pt x="848" y="49826"/>
                  </a:cubicBezTo>
                  <a:cubicBezTo>
                    <a:pt x="484" y="51263"/>
                    <a:pt x="1876" y="52795"/>
                    <a:pt x="3544" y="52795"/>
                  </a:cubicBezTo>
                  <a:cubicBezTo>
                    <a:pt x="3813" y="52795"/>
                    <a:pt x="4089" y="52755"/>
                    <a:pt x="4366" y="52668"/>
                  </a:cubicBezTo>
                  <a:lnTo>
                    <a:pt x="4366" y="52668"/>
                  </a:lnTo>
                  <a:cubicBezTo>
                    <a:pt x="2809" y="55332"/>
                    <a:pt x="1720" y="58105"/>
                    <a:pt x="1568" y="60982"/>
                  </a:cubicBezTo>
                  <a:cubicBezTo>
                    <a:pt x="1496" y="62334"/>
                    <a:pt x="3016" y="63318"/>
                    <a:pt x="4497" y="63318"/>
                  </a:cubicBezTo>
                  <a:cubicBezTo>
                    <a:pt x="5182" y="63318"/>
                    <a:pt x="5858" y="63107"/>
                    <a:pt x="6370" y="62630"/>
                  </a:cubicBezTo>
                  <a:cubicBezTo>
                    <a:pt x="7862" y="61229"/>
                    <a:pt x="9330" y="59809"/>
                    <a:pt x="10791" y="58381"/>
                  </a:cubicBezTo>
                  <a:cubicBezTo>
                    <a:pt x="10867" y="59585"/>
                    <a:pt x="12395" y="60505"/>
                    <a:pt x="13856" y="60505"/>
                  </a:cubicBezTo>
                  <a:cubicBezTo>
                    <a:pt x="14344" y="60505"/>
                    <a:pt x="14824" y="60406"/>
                    <a:pt x="15241" y="60173"/>
                  </a:cubicBezTo>
                  <a:lnTo>
                    <a:pt x="15241" y="60173"/>
                  </a:lnTo>
                  <a:cubicBezTo>
                    <a:pt x="14912" y="60926"/>
                    <a:pt x="14604" y="61682"/>
                    <a:pt x="14332" y="62459"/>
                  </a:cubicBezTo>
                  <a:cubicBezTo>
                    <a:pt x="13856" y="63827"/>
                    <a:pt x="15272" y="65527"/>
                    <a:pt x="17001" y="65527"/>
                  </a:cubicBezTo>
                  <a:cubicBezTo>
                    <a:pt x="17281" y="65527"/>
                    <a:pt x="17573" y="65483"/>
                    <a:pt x="17861" y="65383"/>
                  </a:cubicBezTo>
                  <a:cubicBezTo>
                    <a:pt x="21290" y="64215"/>
                    <a:pt x="24371" y="62654"/>
                    <a:pt x="27228" y="60858"/>
                  </a:cubicBezTo>
                  <a:lnTo>
                    <a:pt x="27228" y="60858"/>
                  </a:lnTo>
                  <a:cubicBezTo>
                    <a:pt x="27076" y="61590"/>
                    <a:pt x="26960" y="62334"/>
                    <a:pt x="26919" y="63090"/>
                  </a:cubicBezTo>
                  <a:cubicBezTo>
                    <a:pt x="26847" y="64455"/>
                    <a:pt x="28296" y="65427"/>
                    <a:pt x="29820" y="65495"/>
                  </a:cubicBezTo>
                  <a:lnTo>
                    <a:pt x="29893" y="65495"/>
                  </a:lnTo>
                  <a:cubicBezTo>
                    <a:pt x="30513" y="66884"/>
                    <a:pt x="31729" y="68028"/>
                    <a:pt x="33778" y="68612"/>
                  </a:cubicBezTo>
                  <a:cubicBezTo>
                    <a:pt x="34958" y="68948"/>
                    <a:pt x="36158" y="69096"/>
                    <a:pt x="37355" y="69096"/>
                  </a:cubicBezTo>
                  <a:cubicBezTo>
                    <a:pt x="41888" y="69096"/>
                    <a:pt x="46441" y="66952"/>
                    <a:pt x="50262" y="64627"/>
                  </a:cubicBezTo>
                  <a:cubicBezTo>
                    <a:pt x="51059" y="64315"/>
                    <a:pt x="51822" y="63938"/>
                    <a:pt x="52543" y="63506"/>
                  </a:cubicBezTo>
                  <a:lnTo>
                    <a:pt x="52543" y="63506"/>
                  </a:lnTo>
                  <a:cubicBezTo>
                    <a:pt x="52419" y="64287"/>
                    <a:pt x="52339" y="65087"/>
                    <a:pt x="52311" y="65903"/>
                  </a:cubicBezTo>
                  <a:cubicBezTo>
                    <a:pt x="52271" y="67120"/>
                    <a:pt x="53479" y="68160"/>
                    <a:pt x="54871" y="68328"/>
                  </a:cubicBezTo>
                  <a:cubicBezTo>
                    <a:pt x="55900" y="69912"/>
                    <a:pt x="57833" y="71168"/>
                    <a:pt x="59977" y="71168"/>
                  </a:cubicBezTo>
                  <a:cubicBezTo>
                    <a:pt x="60169" y="71168"/>
                    <a:pt x="60365" y="71157"/>
                    <a:pt x="60561" y="71137"/>
                  </a:cubicBezTo>
                  <a:cubicBezTo>
                    <a:pt x="64062" y="70760"/>
                    <a:pt x="66615" y="68263"/>
                    <a:pt x="68712" y="66123"/>
                  </a:cubicBezTo>
                  <a:cubicBezTo>
                    <a:pt x="72237" y="62526"/>
                    <a:pt x="75282" y="58629"/>
                    <a:pt x="77870" y="54536"/>
                  </a:cubicBezTo>
                  <a:cubicBezTo>
                    <a:pt x="81003" y="49582"/>
                    <a:pt x="83964" y="44525"/>
                    <a:pt x="86285" y="39268"/>
                  </a:cubicBezTo>
                  <a:cubicBezTo>
                    <a:pt x="87789" y="35867"/>
                    <a:pt x="90190" y="30217"/>
                    <a:pt x="86388" y="27232"/>
                  </a:cubicBezTo>
                  <a:cubicBezTo>
                    <a:pt x="85184" y="26288"/>
                    <a:pt x="83904" y="25900"/>
                    <a:pt x="82615" y="25900"/>
                  </a:cubicBezTo>
                  <a:cubicBezTo>
                    <a:pt x="81579" y="25900"/>
                    <a:pt x="80539" y="26151"/>
                    <a:pt x="79539" y="26568"/>
                  </a:cubicBezTo>
                  <a:cubicBezTo>
                    <a:pt x="80971" y="24576"/>
                    <a:pt x="82451" y="22611"/>
                    <a:pt x="84048" y="20722"/>
                  </a:cubicBezTo>
                  <a:cubicBezTo>
                    <a:pt x="85533" y="18962"/>
                    <a:pt x="83504" y="17185"/>
                    <a:pt x="81419" y="17185"/>
                  </a:cubicBezTo>
                  <a:cubicBezTo>
                    <a:pt x="80743" y="17185"/>
                    <a:pt x="80063" y="17374"/>
                    <a:pt x="79495" y="17806"/>
                  </a:cubicBezTo>
                  <a:cubicBezTo>
                    <a:pt x="78102" y="18870"/>
                    <a:pt x="76818" y="19990"/>
                    <a:pt x="75602" y="21150"/>
                  </a:cubicBezTo>
                  <a:cubicBezTo>
                    <a:pt x="75057" y="20338"/>
                    <a:pt x="74061" y="19946"/>
                    <a:pt x="72948" y="19946"/>
                  </a:cubicBezTo>
                  <a:cubicBezTo>
                    <a:pt x="72732" y="19946"/>
                    <a:pt x="72512" y="19961"/>
                    <a:pt x="72292" y="19990"/>
                  </a:cubicBezTo>
                  <a:cubicBezTo>
                    <a:pt x="72213" y="20002"/>
                    <a:pt x="72132" y="20018"/>
                    <a:pt x="72052" y="20030"/>
                  </a:cubicBezTo>
                  <a:cubicBezTo>
                    <a:pt x="72252" y="19346"/>
                    <a:pt x="72364" y="18654"/>
                    <a:pt x="72348" y="17957"/>
                  </a:cubicBezTo>
                  <a:cubicBezTo>
                    <a:pt x="72292" y="15797"/>
                    <a:pt x="70576" y="14421"/>
                    <a:pt x="68416" y="13852"/>
                  </a:cubicBezTo>
                  <a:cubicBezTo>
                    <a:pt x="68023" y="13400"/>
                    <a:pt x="67447" y="13080"/>
                    <a:pt x="66735" y="13008"/>
                  </a:cubicBezTo>
                  <a:cubicBezTo>
                    <a:pt x="67147" y="11043"/>
                    <a:pt x="66675" y="9079"/>
                    <a:pt x="64738" y="7267"/>
                  </a:cubicBezTo>
                  <a:cubicBezTo>
                    <a:pt x="63678" y="6270"/>
                    <a:pt x="62385" y="5742"/>
                    <a:pt x="60974" y="5553"/>
                  </a:cubicBezTo>
                  <a:cubicBezTo>
                    <a:pt x="60561" y="3749"/>
                    <a:pt x="59312" y="2177"/>
                    <a:pt x="56773" y="1169"/>
                  </a:cubicBezTo>
                  <a:cubicBezTo>
                    <a:pt x="54708" y="353"/>
                    <a:pt x="52479" y="0"/>
                    <a:pt x="50186" y="0"/>
                  </a:cubicBezTo>
                  <a:close/>
                </a:path>
              </a:pathLst>
            </a:custGeom>
            <a:solidFill>
              <a:srgbClr val="FFFFFF">
                <a:alpha val="80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4"/>
            <p:cNvSpPr/>
            <p:nvPr/>
          </p:nvSpPr>
          <p:spPr>
            <a:xfrm>
              <a:off x="2748611" y="1192720"/>
              <a:ext cx="3311049" cy="2747418"/>
            </a:xfrm>
            <a:custGeom>
              <a:avLst/>
              <a:gdLst/>
              <a:ahLst/>
              <a:cxnLst/>
              <a:rect l="l" t="t" r="r" b="b"/>
              <a:pathLst>
                <a:path w="110793" h="91933" extrusionOk="0">
                  <a:moveTo>
                    <a:pt x="50743" y="6275"/>
                  </a:moveTo>
                  <a:cubicBezTo>
                    <a:pt x="53200" y="6275"/>
                    <a:pt x="56857" y="7419"/>
                    <a:pt x="59430" y="8276"/>
                  </a:cubicBezTo>
                  <a:cubicBezTo>
                    <a:pt x="59393" y="8455"/>
                    <a:pt x="59374" y="8636"/>
                    <a:pt x="59374" y="8815"/>
                  </a:cubicBezTo>
                  <a:cubicBezTo>
                    <a:pt x="57073" y="8172"/>
                    <a:pt x="54732" y="7731"/>
                    <a:pt x="52420" y="7679"/>
                  </a:cubicBezTo>
                  <a:cubicBezTo>
                    <a:pt x="52191" y="7535"/>
                    <a:pt x="51975" y="7387"/>
                    <a:pt x="51744" y="7243"/>
                  </a:cubicBezTo>
                  <a:cubicBezTo>
                    <a:pt x="51131" y="6867"/>
                    <a:pt x="50503" y="6708"/>
                    <a:pt x="49899" y="6708"/>
                  </a:cubicBezTo>
                  <a:cubicBezTo>
                    <a:pt x="49727" y="6708"/>
                    <a:pt x="49555" y="6719"/>
                    <a:pt x="49387" y="6743"/>
                  </a:cubicBezTo>
                  <a:cubicBezTo>
                    <a:pt x="49259" y="6667"/>
                    <a:pt x="49139" y="6623"/>
                    <a:pt x="49022" y="6623"/>
                  </a:cubicBezTo>
                  <a:cubicBezTo>
                    <a:pt x="48943" y="6623"/>
                    <a:pt x="48867" y="6647"/>
                    <a:pt x="48795" y="6691"/>
                  </a:cubicBezTo>
                  <a:cubicBezTo>
                    <a:pt x="49263" y="6395"/>
                    <a:pt x="49940" y="6275"/>
                    <a:pt x="50743" y="6275"/>
                  </a:cubicBezTo>
                  <a:close/>
                  <a:moveTo>
                    <a:pt x="80740" y="16318"/>
                  </a:moveTo>
                  <a:lnTo>
                    <a:pt x="80740" y="16318"/>
                  </a:lnTo>
                  <a:cubicBezTo>
                    <a:pt x="84017" y="17727"/>
                    <a:pt x="87121" y="19182"/>
                    <a:pt x="90214" y="20887"/>
                  </a:cubicBezTo>
                  <a:cubicBezTo>
                    <a:pt x="92648" y="22231"/>
                    <a:pt x="95072" y="23584"/>
                    <a:pt x="97381" y="25064"/>
                  </a:cubicBezTo>
                  <a:cubicBezTo>
                    <a:pt x="95116" y="23708"/>
                    <a:pt x="92687" y="22528"/>
                    <a:pt x="90386" y="21443"/>
                  </a:cubicBezTo>
                  <a:cubicBezTo>
                    <a:pt x="87382" y="20027"/>
                    <a:pt x="84293" y="18730"/>
                    <a:pt x="81188" y="17466"/>
                  </a:cubicBezTo>
                  <a:cubicBezTo>
                    <a:pt x="81068" y="17066"/>
                    <a:pt x="80916" y="16686"/>
                    <a:pt x="80740" y="16318"/>
                  </a:cubicBezTo>
                  <a:close/>
                  <a:moveTo>
                    <a:pt x="83589" y="25417"/>
                  </a:moveTo>
                  <a:lnTo>
                    <a:pt x="83589" y="25417"/>
                  </a:lnTo>
                  <a:cubicBezTo>
                    <a:pt x="86362" y="26565"/>
                    <a:pt x="89878" y="27965"/>
                    <a:pt x="92883" y="29734"/>
                  </a:cubicBezTo>
                  <a:cubicBezTo>
                    <a:pt x="91459" y="29509"/>
                    <a:pt x="90022" y="29221"/>
                    <a:pt x="88591" y="28874"/>
                  </a:cubicBezTo>
                  <a:cubicBezTo>
                    <a:pt x="88399" y="28802"/>
                    <a:pt x="88202" y="28726"/>
                    <a:pt x="88006" y="28650"/>
                  </a:cubicBezTo>
                  <a:cubicBezTo>
                    <a:pt x="86554" y="27553"/>
                    <a:pt x="85081" y="26477"/>
                    <a:pt x="83589" y="25417"/>
                  </a:cubicBezTo>
                  <a:close/>
                  <a:moveTo>
                    <a:pt x="20022" y="28573"/>
                  </a:moveTo>
                  <a:cubicBezTo>
                    <a:pt x="21687" y="28573"/>
                    <a:pt x="23488" y="29394"/>
                    <a:pt x="25108" y="30374"/>
                  </a:cubicBezTo>
                  <a:cubicBezTo>
                    <a:pt x="25688" y="31262"/>
                    <a:pt x="26332" y="32135"/>
                    <a:pt x="27017" y="32979"/>
                  </a:cubicBezTo>
                  <a:cubicBezTo>
                    <a:pt x="26949" y="32942"/>
                    <a:pt x="26873" y="32899"/>
                    <a:pt x="26801" y="32859"/>
                  </a:cubicBezTo>
                  <a:cubicBezTo>
                    <a:pt x="24384" y="31514"/>
                    <a:pt x="21199" y="30130"/>
                    <a:pt x="17918" y="29322"/>
                  </a:cubicBezTo>
                  <a:cubicBezTo>
                    <a:pt x="18086" y="29073"/>
                    <a:pt x="18338" y="28885"/>
                    <a:pt x="18683" y="28774"/>
                  </a:cubicBezTo>
                  <a:cubicBezTo>
                    <a:pt x="19115" y="28634"/>
                    <a:pt x="19562" y="28573"/>
                    <a:pt x="20022" y="28573"/>
                  </a:cubicBezTo>
                  <a:close/>
                  <a:moveTo>
                    <a:pt x="20775" y="36552"/>
                  </a:moveTo>
                  <a:cubicBezTo>
                    <a:pt x="21299" y="36800"/>
                    <a:pt x="21799" y="37048"/>
                    <a:pt x="22263" y="37288"/>
                  </a:cubicBezTo>
                  <a:cubicBezTo>
                    <a:pt x="22183" y="37572"/>
                    <a:pt x="22119" y="37856"/>
                    <a:pt x="22063" y="38140"/>
                  </a:cubicBezTo>
                  <a:cubicBezTo>
                    <a:pt x="21603" y="37604"/>
                    <a:pt x="21175" y="37076"/>
                    <a:pt x="20775" y="36552"/>
                  </a:cubicBezTo>
                  <a:close/>
                  <a:moveTo>
                    <a:pt x="29277" y="41930"/>
                  </a:moveTo>
                  <a:lnTo>
                    <a:pt x="29277" y="41930"/>
                  </a:lnTo>
                  <a:cubicBezTo>
                    <a:pt x="30378" y="42705"/>
                    <a:pt x="31414" y="43542"/>
                    <a:pt x="32386" y="44430"/>
                  </a:cubicBezTo>
                  <a:cubicBezTo>
                    <a:pt x="31710" y="44526"/>
                    <a:pt x="31070" y="44766"/>
                    <a:pt x="30526" y="45106"/>
                  </a:cubicBezTo>
                  <a:cubicBezTo>
                    <a:pt x="29946" y="44066"/>
                    <a:pt x="29505" y="43001"/>
                    <a:pt x="29277" y="41930"/>
                  </a:cubicBezTo>
                  <a:close/>
                  <a:moveTo>
                    <a:pt x="11292" y="34587"/>
                  </a:moveTo>
                  <a:cubicBezTo>
                    <a:pt x="12905" y="38401"/>
                    <a:pt x="16042" y="42149"/>
                    <a:pt x="18174" y="44350"/>
                  </a:cubicBezTo>
                  <a:cubicBezTo>
                    <a:pt x="18270" y="44450"/>
                    <a:pt x="18374" y="44554"/>
                    <a:pt x="18474" y="44658"/>
                  </a:cubicBezTo>
                  <a:cubicBezTo>
                    <a:pt x="17710" y="44942"/>
                    <a:pt x="17078" y="45466"/>
                    <a:pt x="16733" y="46166"/>
                  </a:cubicBezTo>
                  <a:cubicBezTo>
                    <a:pt x="16077" y="45618"/>
                    <a:pt x="15337" y="45387"/>
                    <a:pt x="14621" y="45387"/>
                  </a:cubicBezTo>
                  <a:cubicBezTo>
                    <a:pt x="12788" y="45387"/>
                    <a:pt x="11112" y="46911"/>
                    <a:pt x="11361" y="48635"/>
                  </a:cubicBezTo>
                  <a:cubicBezTo>
                    <a:pt x="9872" y="45282"/>
                    <a:pt x="9040" y="41753"/>
                    <a:pt x="9195" y="38072"/>
                  </a:cubicBezTo>
                  <a:cubicBezTo>
                    <a:pt x="9280" y="36111"/>
                    <a:pt x="10088" y="35051"/>
                    <a:pt x="11292" y="34587"/>
                  </a:cubicBezTo>
                  <a:close/>
                  <a:moveTo>
                    <a:pt x="71694" y="42469"/>
                  </a:moveTo>
                  <a:lnTo>
                    <a:pt x="71694" y="42469"/>
                  </a:lnTo>
                  <a:cubicBezTo>
                    <a:pt x="72497" y="42633"/>
                    <a:pt x="73310" y="42781"/>
                    <a:pt x="74122" y="42918"/>
                  </a:cubicBezTo>
                  <a:cubicBezTo>
                    <a:pt x="77167" y="44783"/>
                    <a:pt x="80104" y="46766"/>
                    <a:pt x="82957" y="48859"/>
                  </a:cubicBezTo>
                  <a:cubicBezTo>
                    <a:pt x="82728" y="48831"/>
                    <a:pt x="82497" y="48807"/>
                    <a:pt x="82272" y="48775"/>
                  </a:cubicBezTo>
                  <a:cubicBezTo>
                    <a:pt x="81516" y="48679"/>
                    <a:pt x="80760" y="48555"/>
                    <a:pt x="80008" y="48427"/>
                  </a:cubicBezTo>
                  <a:cubicBezTo>
                    <a:pt x="78911" y="47831"/>
                    <a:pt x="77823" y="47223"/>
                    <a:pt x="76739" y="46611"/>
                  </a:cubicBezTo>
                  <a:cubicBezTo>
                    <a:pt x="75075" y="45219"/>
                    <a:pt x="73394" y="43834"/>
                    <a:pt x="71694" y="42469"/>
                  </a:cubicBezTo>
                  <a:close/>
                  <a:moveTo>
                    <a:pt x="98873" y="50120"/>
                  </a:moveTo>
                  <a:cubicBezTo>
                    <a:pt x="99269" y="51124"/>
                    <a:pt x="99529" y="52140"/>
                    <a:pt x="99617" y="53156"/>
                  </a:cubicBezTo>
                  <a:cubicBezTo>
                    <a:pt x="99053" y="52153"/>
                    <a:pt x="98397" y="51164"/>
                    <a:pt x="97673" y="50192"/>
                  </a:cubicBezTo>
                  <a:lnTo>
                    <a:pt x="97673" y="50192"/>
                  </a:lnTo>
                  <a:cubicBezTo>
                    <a:pt x="97780" y="50199"/>
                    <a:pt x="97889" y="50203"/>
                    <a:pt x="97996" y="50203"/>
                  </a:cubicBezTo>
                  <a:cubicBezTo>
                    <a:pt x="98297" y="50203"/>
                    <a:pt x="98589" y="50175"/>
                    <a:pt x="98873" y="50120"/>
                  </a:cubicBezTo>
                  <a:close/>
                  <a:moveTo>
                    <a:pt x="40269" y="55789"/>
                  </a:moveTo>
                  <a:cubicBezTo>
                    <a:pt x="41144" y="56349"/>
                    <a:pt x="42025" y="56906"/>
                    <a:pt x="42906" y="57466"/>
                  </a:cubicBezTo>
                  <a:cubicBezTo>
                    <a:pt x="43946" y="58962"/>
                    <a:pt x="44994" y="60439"/>
                    <a:pt x="46074" y="61859"/>
                  </a:cubicBezTo>
                  <a:cubicBezTo>
                    <a:pt x="44001" y="59867"/>
                    <a:pt x="41981" y="57830"/>
                    <a:pt x="39957" y="55797"/>
                  </a:cubicBezTo>
                  <a:cubicBezTo>
                    <a:pt x="40060" y="55797"/>
                    <a:pt x="40164" y="55793"/>
                    <a:pt x="40269" y="55789"/>
                  </a:cubicBezTo>
                  <a:close/>
                  <a:moveTo>
                    <a:pt x="57753" y="48007"/>
                  </a:moveTo>
                  <a:lnTo>
                    <a:pt x="57753" y="48007"/>
                  </a:lnTo>
                  <a:cubicBezTo>
                    <a:pt x="59162" y="48567"/>
                    <a:pt x="60602" y="49111"/>
                    <a:pt x="62054" y="49640"/>
                  </a:cubicBezTo>
                  <a:cubicBezTo>
                    <a:pt x="66556" y="52604"/>
                    <a:pt x="71165" y="55429"/>
                    <a:pt x="75699" y="58046"/>
                  </a:cubicBezTo>
                  <a:cubicBezTo>
                    <a:pt x="76783" y="58670"/>
                    <a:pt x="78611" y="59623"/>
                    <a:pt x="80784" y="60587"/>
                  </a:cubicBezTo>
                  <a:cubicBezTo>
                    <a:pt x="82449" y="62083"/>
                    <a:pt x="84265" y="63804"/>
                    <a:pt x="85125" y="65744"/>
                  </a:cubicBezTo>
                  <a:cubicBezTo>
                    <a:pt x="83757" y="65556"/>
                    <a:pt x="82416" y="65168"/>
                    <a:pt x="81100" y="64672"/>
                  </a:cubicBezTo>
                  <a:cubicBezTo>
                    <a:pt x="74370" y="60947"/>
                    <a:pt x="68156" y="56474"/>
                    <a:pt x="61879" y="52076"/>
                  </a:cubicBezTo>
                  <a:cubicBezTo>
                    <a:pt x="60594" y="50676"/>
                    <a:pt x="59206" y="49324"/>
                    <a:pt x="57753" y="48007"/>
                  </a:cubicBezTo>
                  <a:close/>
                  <a:moveTo>
                    <a:pt x="58690" y="67497"/>
                  </a:moveTo>
                  <a:cubicBezTo>
                    <a:pt x="62311" y="69802"/>
                    <a:pt x="65919" y="72114"/>
                    <a:pt x="69505" y="74455"/>
                  </a:cubicBezTo>
                  <a:cubicBezTo>
                    <a:pt x="69521" y="74479"/>
                    <a:pt x="69533" y="74503"/>
                    <a:pt x="69548" y="74527"/>
                  </a:cubicBezTo>
                  <a:cubicBezTo>
                    <a:pt x="68076" y="73630"/>
                    <a:pt x="66648" y="72775"/>
                    <a:pt x="65284" y="72010"/>
                  </a:cubicBezTo>
                  <a:cubicBezTo>
                    <a:pt x="63587" y="71062"/>
                    <a:pt x="61827" y="70193"/>
                    <a:pt x="60038" y="69353"/>
                  </a:cubicBezTo>
                  <a:cubicBezTo>
                    <a:pt x="59594" y="68721"/>
                    <a:pt x="59142" y="68101"/>
                    <a:pt x="58690" y="67497"/>
                  </a:cubicBezTo>
                  <a:close/>
                  <a:moveTo>
                    <a:pt x="30729" y="77800"/>
                  </a:moveTo>
                  <a:cubicBezTo>
                    <a:pt x="34134" y="80208"/>
                    <a:pt x="37656" y="82513"/>
                    <a:pt x="41240" y="84742"/>
                  </a:cubicBezTo>
                  <a:cubicBezTo>
                    <a:pt x="37235" y="83349"/>
                    <a:pt x="33743" y="80681"/>
                    <a:pt x="30729" y="77800"/>
                  </a:cubicBezTo>
                  <a:close/>
                  <a:moveTo>
                    <a:pt x="50300" y="1"/>
                  </a:moveTo>
                  <a:cubicBezTo>
                    <a:pt x="47687" y="1"/>
                    <a:pt x="45246" y="557"/>
                    <a:pt x="43441" y="2138"/>
                  </a:cubicBezTo>
                  <a:cubicBezTo>
                    <a:pt x="40832" y="4418"/>
                    <a:pt x="41004" y="6967"/>
                    <a:pt x="42425" y="9319"/>
                  </a:cubicBezTo>
                  <a:cubicBezTo>
                    <a:pt x="39384" y="7820"/>
                    <a:pt x="36391" y="6263"/>
                    <a:pt x="33506" y="4590"/>
                  </a:cubicBezTo>
                  <a:cubicBezTo>
                    <a:pt x="32866" y="4218"/>
                    <a:pt x="32222" y="4058"/>
                    <a:pt x="31614" y="4058"/>
                  </a:cubicBezTo>
                  <a:cubicBezTo>
                    <a:pt x="28862" y="4058"/>
                    <a:pt x="26849" y="7367"/>
                    <a:pt x="29065" y="9364"/>
                  </a:cubicBezTo>
                  <a:cubicBezTo>
                    <a:pt x="30686" y="10824"/>
                    <a:pt x="32394" y="12172"/>
                    <a:pt x="34162" y="13445"/>
                  </a:cubicBezTo>
                  <a:cubicBezTo>
                    <a:pt x="32682" y="14130"/>
                    <a:pt x="32122" y="15482"/>
                    <a:pt x="32394" y="16918"/>
                  </a:cubicBezTo>
                  <a:cubicBezTo>
                    <a:pt x="32410" y="17002"/>
                    <a:pt x="32439" y="17082"/>
                    <a:pt x="32454" y="17166"/>
                  </a:cubicBezTo>
                  <a:cubicBezTo>
                    <a:pt x="31482" y="16970"/>
                    <a:pt x="30498" y="16854"/>
                    <a:pt x="29510" y="16854"/>
                  </a:cubicBezTo>
                  <a:cubicBezTo>
                    <a:pt x="29438" y="16854"/>
                    <a:pt x="29366" y="16854"/>
                    <a:pt x="29294" y="16858"/>
                  </a:cubicBezTo>
                  <a:cubicBezTo>
                    <a:pt x="25996" y="16914"/>
                    <a:pt x="23900" y="18715"/>
                    <a:pt x="23032" y="20975"/>
                  </a:cubicBezTo>
                  <a:cubicBezTo>
                    <a:pt x="22347" y="21391"/>
                    <a:pt x="21855" y="21995"/>
                    <a:pt x="21747" y="22736"/>
                  </a:cubicBezTo>
                  <a:cubicBezTo>
                    <a:pt x="21095" y="22643"/>
                    <a:pt x="20443" y="22595"/>
                    <a:pt x="19795" y="22591"/>
                  </a:cubicBezTo>
                  <a:cubicBezTo>
                    <a:pt x="17458" y="22591"/>
                    <a:pt x="15154" y="23244"/>
                    <a:pt x="12988" y="24833"/>
                  </a:cubicBezTo>
                  <a:cubicBezTo>
                    <a:pt x="11472" y="25945"/>
                    <a:pt x="10668" y="27297"/>
                    <a:pt x="10380" y="28781"/>
                  </a:cubicBezTo>
                  <a:cubicBezTo>
                    <a:pt x="7627" y="29210"/>
                    <a:pt x="5226" y="30518"/>
                    <a:pt x="3690" y="33182"/>
                  </a:cubicBezTo>
                  <a:cubicBezTo>
                    <a:pt x="0" y="39588"/>
                    <a:pt x="2541" y="47491"/>
                    <a:pt x="6759" y="54305"/>
                  </a:cubicBezTo>
                  <a:cubicBezTo>
                    <a:pt x="5222" y="54873"/>
                    <a:pt x="4118" y="56369"/>
                    <a:pt x="4711" y="57758"/>
                  </a:cubicBezTo>
                  <a:cubicBezTo>
                    <a:pt x="7111" y="63375"/>
                    <a:pt x="13573" y="67237"/>
                    <a:pt x="19562" y="70585"/>
                  </a:cubicBezTo>
                  <a:cubicBezTo>
                    <a:pt x="20967" y="72446"/>
                    <a:pt x="22456" y="74247"/>
                    <a:pt x="23952" y="75963"/>
                  </a:cubicBezTo>
                  <a:cubicBezTo>
                    <a:pt x="28561" y="81249"/>
                    <a:pt x="34843" y="87395"/>
                    <a:pt x="42877" y="88943"/>
                  </a:cubicBezTo>
                  <a:cubicBezTo>
                    <a:pt x="43045" y="88975"/>
                    <a:pt x="43221" y="88991"/>
                    <a:pt x="43397" y="88991"/>
                  </a:cubicBezTo>
                  <a:cubicBezTo>
                    <a:pt x="44354" y="88991"/>
                    <a:pt x="45322" y="88518"/>
                    <a:pt x="45538" y="87687"/>
                  </a:cubicBezTo>
                  <a:cubicBezTo>
                    <a:pt x="45562" y="87595"/>
                    <a:pt x="45570" y="87499"/>
                    <a:pt x="45589" y="87406"/>
                  </a:cubicBezTo>
                  <a:cubicBezTo>
                    <a:pt x="47862" y="88775"/>
                    <a:pt x="50143" y="90127"/>
                    <a:pt x="52428" y="91464"/>
                  </a:cubicBezTo>
                  <a:cubicBezTo>
                    <a:pt x="52980" y="91792"/>
                    <a:pt x="53556" y="91932"/>
                    <a:pt x="54117" y="91932"/>
                  </a:cubicBezTo>
                  <a:cubicBezTo>
                    <a:pt x="55657" y="91932"/>
                    <a:pt x="57065" y="90856"/>
                    <a:pt x="57513" y="89611"/>
                  </a:cubicBezTo>
                  <a:cubicBezTo>
                    <a:pt x="58854" y="89940"/>
                    <a:pt x="60242" y="90147"/>
                    <a:pt x="61679" y="90204"/>
                  </a:cubicBezTo>
                  <a:cubicBezTo>
                    <a:pt x="61718" y="90204"/>
                    <a:pt x="61759" y="90208"/>
                    <a:pt x="61799" y="90208"/>
                  </a:cubicBezTo>
                  <a:cubicBezTo>
                    <a:pt x="62939" y="90208"/>
                    <a:pt x="64307" y="89587"/>
                    <a:pt x="64795" y="88723"/>
                  </a:cubicBezTo>
                  <a:cubicBezTo>
                    <a:pt x="64959" y="88435"/>
                    <a:pt x="65099" y="88143"/>
                    <a:pt x="65232" y="87846"/>
                  </a:cubicBezTo>
                  <a:cubicBezTo>
                    <a:pt x="69225" y="89599"/>
                    <a:pt x="73402" y="91015"/>
                    <a:pt x="77895" y="91800"/>
                  </a:cubicBezTo>
                  <a:cubicBezTo>
                    <a:pt x="78135" y="91844"/>
                    <a:pt x="78375" y="91864"/>
                    <a:pt x="78615" y="91864"/>
                  </a:cubicBezTo>
                  <a:cubicBezTo>
                    <a:pt x="80928" y="91864"/>
                    <a:pt x="83093" y="90007"/>
                    <a:pt x="82233" y="88115"/>
                  </a:cubicBezTo>
                  <a:lnTo>
                    <a:pt x="82233" y="88115"/>
                  </a:lnTo>
                  <a:cubicBezTo>
                    <a:pt x="86297" y="89748"/>
                    <a:pt x="90527" y="90887"/>
                    <a:pt x="94912" y="91048"/>
                  </a:cubicBezTo>
                  <a:cubicBezTo>
                    <a:pt x="94960" y="91048"/>
                    <a:pt x="95008" y="91052"/>
                    <a:pt x="95056" y="91052"/>
                  </a:cubicBezTo>
                  <a:cubicBezTo>
                    <a:pt x="97985" y="91052"/>
                    <a:pt x="99697" y="87678"/>
                    <a:pt x="97425" y="86014"/>
                  </a:cubicBezTo>
                  <a:cubicBezTo>
                    <a:pt x="95289" y="84450"/>
                    <a:pt x="93123" y="82909"/>
                    <a:pt x="90947" y="81381"/>
                  </a:cubicBezTo>
                  <a:cubicBezTo>
                    <a:pt x="93392" y="81273"/>
                    <a:pt x="95080" y="78456"/>
                    <a:pt x="93684" y="76716"/>
                  </a:cubicBezTo>
                  <a:lnTo>
                    <a:pt x="93684" y="76716"/>
                  </a:lnTo>
                  <a:cubicBezTo>
                    <a:pt x="94824" y="77059"/>
                    <a:pt x="95980" y="77379"/>
                    <a:pt x="97165" y="77667"/>
                  </a:cubicBezTo>
                  <a:cubicBezTo>
                    <a:pt x="97444" y="77732"/>
                    <a:pt x="97732" y="77763"/>
                    <a:pt x="98020" y="77763"/>
                  </a:cubicBezTo>
                  <a:cubicBezTo>
                    <a:pt x="100249" y="77763"/>
                    <a:pt x="102582" y="75896"/>
                    <a:pt x="101626" y="73966"/>
                  </a:cubicBezTo>
                  <a:cubicBezTo>
                    <a:pt x="99845" y="70374"/>
                    <a:pt x="97464" y="67148"/>
                    <a:pt x="94720" y="64151"/>
                  </a:cubicBezTo>
                  <a:lnTo>
                    <a:pt x="94720" y="64151"/>
                  </a:lnTo>
                  <a:cubicBezTo>
                    <a:pt x="95841" y="64312"/>
                    <a:pt x="96973" y="64432"/>
                    <a:pt x="98129" y="64476"/>
                  </a:cubicBezTo>
                  <a:lnTo>
                    <a:pt x="98277" y="64476"/>
                  </a:lnTo>
                  <a:cubicBezTo>
                    <a:pt x="100277" y="64476"/>
                    <a:pt x="101694" y="62995"/>
                    <a:pt x="101794" y="61435"/>
                  </a:cubicBezTo>
                  <a:cubicBezTo>
                    <a:pt x="101798" y="61407"/>
                    <a:pt x="101794" y="61383"/>
                    <a:pt x="101798" y="61359"/>
                  </a:cubicBezTo>
                  <a:cubicBezTo>
                    <a:pt x="103911" y="60707"/>
                    <a:pt x="105659" y="59434"/>
                    <a:pt x="106548" y="57285"/>
                  </a:cubicBezTo>
                  <a:cubicBezTo>
                    <a:pt x="109000" y="51364"/>
                    <a:pt x="104955" y="45071"/>
                    <a:pt x="100469" y="40009"/>
                  </a:cubicBezTo>
                  <a:cubicBezTo>
                    <a:pt x="99994" y="39173"/>
                    <a:pt x="99422" y="38373"/>
                    <a:pt x="98761" y="37612"/>
                  </a:cubicBezTo>
                  <a:lnTo>
                    <a:pt x="98761" y="37612"/>
                  </a:lnTo>
                  <a:cubicBezTo>
                    <a:pt x="99954" y="37744"/>
                    <a:pt x="101174" y="37828"/>
                    <a:pt x="102419" y="37856"/>
                  </a:cubicBezTo>
                  <a:cubicBezTo>
                    <a:pt x="102450" y="37856"/>
                    <a:pt x="102478" y="37860"/>
                    <a:pt x="102510" y="37860"/>
                  </a:cubicBezTo>
                  <a:cubicBezTo>
                    <a:pt x="104327" y="37860"/>
                    <a:pt x="105863" y="36608"/>
                    <a:pt x="106119" y="35175"/>
                  </a:cubicBezTo>
                  <a:cubicBezTo>
                    <a:pt x="108752" y="33999"/>
                    <a:pt x="110792" y="31699"/>
                    <a:pt x="110400" y="29210"/>
                  </a:cubicBezTo>
                  <a:cubicBezTo>
                    <a:pt x="109824" y="25540"/>
                    <a:pt x="106020" y="22864"/>
                    <a:pt x="102755" y="20667"/>
                  </a:cubicBezTo>
                  <a:cubicBezTo>
                    <a:pt x="97269" y="16970"/>
                    <a:pt x="91327" y="13781"/>
                    <a:pt x="85081" y="11068"/>
                  </a:cubicBezTo>
                  <a:cubicBezTo>
                    <a:pt x="77523" y="7783"/>
                    <a:pt x="69817" y="4678"/>
                    <a:pt x="61794" y="2246"/>
                  </a:cubicBezTo>
                  <a:cubicBezTo>
                    <a:pt x="58666" y="1293"/>
                    <a:pt x="54280" y="1"/>
                    <a:pt x="50300" y="1"/>
                  </a:cubicBezTo>
                  <a:close/>
                </a:path>
              </a:pathLst>
            </a:custGeom>
            <a:solidFill>
              <a:srgbClr val="FFFFFF">
                <a:alpha val="80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Blank">
    <p:bg>
      <p:bgPr>
        <a:blipFill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>
            <a:spLocks noGrp="1"/>
          </p:cNvSpPr>
          <p:nvPr>
            <p:ph type="title"/>
          </p:nvPr>
        </p:nvSpPr>
        <p:spPr>
          <a:xfrm>
            <a:off x="3160200" y="2984400"/>
            <a:ext cx="2823600" cy="36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200"/>
              <a:buNone/>
              <a:defRPr sz="1600" i="0">
                <a:solidFill>
                  <a:srgbClr val="DD7E6B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300"/>
              <a:buFont typeface="BenchNine"/>
              <a:buNone/>
              <a:defRPr sz="1300">
                <a:solidFill>
                  <a:srgbClr val="F3F3F3"/>
                </a:solidFill>
                <a:latin typeface="BenchNine"/>
                <a:ea typeface="BenchNine"/>
                <a:cs typeface="BenchNine"/>
                <a:sym typeface="BenchNi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300"/>
              <a:buFont typeface="BenchNine"/>
              <a:buNone/>
              <a:defRPr sz="1300">
                <a:solidFill>
                  <a:srgbClr val="F3F3F3"/>
                </a:solidFill>
                <a:latin typeface="BenchNine"/>
                <a:ea typeface="BenchNine"/>
                <a:cs typeface="BenchNine"/>
                <a:sym typeface="BenchNi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300"/>
              <a:buFont typeface="BenchNine"/>
              <a:buNone/>
              <a:defRPr sz="1300">
                <a:solidFill>
                  <a:srgbClr val="F3F3F3"/>
                </a:solidFill>
                <a:latin typeface="BenchNine"/>
                <a:ea typeface="BenchNine"/>
                <a:cs typeface="BenchNine"/>
                <a:sym typeface="BenchNi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300"/>
              <a:buFont typeface="BenchNine"/>
              <a:buNone/>
              <a:defRPr sz="1300">
                <a:solidFill>
                  <a:srgbClr val="F3F3F3"/>
                </a:solidFill>
                <a:latin typeface="BenchNine"/>
                <a:ea typeface="BenchNine"/>
                <a:cs typeface="BenchNine"/>
                <a:sym typeface="BenchNi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300"/>
              <a:buFont typeface="BenchNine"/>
              <a:buNone/>
              <a:defRPr sz="1300">
                <a:solidFill>
                  <a:srgbClr val="F3F3F3"/>
                </a:solidFill>
                <a:latin typeface="BenchNine"/>
                <a:ea typeface="BenchNine"/>
                <a:cs typeface="BenchNine"/>
                <a:sym typeface="BenchNi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300"/>
              <a:buFont typeface="BenchNine"/>
              <a:buNone/>
              <a:defRPr sz="1300">
                <a:solidFill>
                  <a:srgbClr val="F3F3F3"/>
                </a:solidFill>
                <a:latin typeface="BenchNine"/>
                <a:ea typeface="BenchNine"/>
                <a:cs typeface="BenchNine"/>
                <a:sym typeface="BenchNi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300"/>
              <a:buFont typeface="BenchNine"/>
              <a:buNone/>
              <a:defRPr sz="1300">
                <a:solidFill>
                  <a:srgbClr val="F3F3F3"/>
                </a:solidFill>
                <a:latin typeface="BenchNine"/>
                <a:ea typeface="BenchNine"/>
                <a:cs typeface="BenchNine"/>
                <a:sym typeface="BenchNi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300"/>
              <a:buFont typeface="BenchNine"/>
              <a:buNone/>
              <a:defRPr sz="1300">
                <a:solidFill>
                  <a:srgbClr val="F3F3F3"/>
                </a:solidFill>
                <a:latin typeface="BenchNine"/>
                <a:ea typeface="BenchNine"/>
                <a:cs typeface="BenchNine"/>
                <a:sym typeface="BenchNine"/>
              </a:defRPr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subTitle" idx="1"/>
          </p:nvPr>
        </p:nvSpPr>
        <p:spPr>
          <a:xfrm>
            <a:off x="1948925" y="2131725"/>
            <a:ext cx="5246100" cy="6990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F3F3F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F3F3F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F3F3F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F3F3F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F3F3F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F3F3F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F3F3F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F3F3F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F3F3F3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GENDA">
  <p:cSld name="Title and Content">
    <p:bg>
      <p:bgPr>
        <a:blipFill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>
            <a:spLocks noGrp="1"/>
          </p:cNvSpPr>
          <p:nvPr>
            <p:ph type="title"/>
          </p:nvPr>
        </p:nvSpPr>
        <p:spPr>
          <a:xfrm>
            <a:off x="2410000" y="1483525"/>
            <a:ext cx="1977600" cy="42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600" i="0"/>
            </a:lvl1pPr>
            <a:lvl2pPr lvl="1" algn="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28" name="Google Shape;28;p6"/>
          <p:cNvSpPr txBox="1">
            <a:spLocks noGrp="1"/>
          </p:cNvSpPr>
          <p:nvPr>
            <p:ph type="subTitle" idx="1"/>
          </p:nvPr>
        </p:nvSpPr>
        <p:spPr>
          <a:xfrm>
            <a:off x="2555500" y="1905025"/>
            <a:ext cx="1686600" cy="330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title" idx="2"/>
          </p:nvPr>
        </p:nvSpPr>
        <p:spPr>
          <a:xfrm>
            <a:off x="4756393" y="1483517"/>
            <a:ext cx="1977600" cy="42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i="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subTitle" idx="3"/>
          </p:nvPr>
        </p:nvSpPr>
        <p:spPr>
          <a:xfrm>
            <a:off x="4901893" y="1905025"/>
            <a:ext cx="1686600" cy="330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title" idx="4"/>
          </p:nvPr>
        </p:nvSpPr>
        <p:spPr>
          <a:xfrm>
            <a:off x="4756393" y="3605575"/>
            <a:ext cx="1977600" cy="42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i="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ubTitle" idx="5"/>
          </p:nvPr>
        </p:nvSpPr>
        <p:spPr>
          <a:xfrm>
            <a:off x="4901893" y="4027075"/>
            <a:ext cx="1686600" cy="330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6"/>
          <p:cNvSpPr txBox="1">
            <a:spLocks noGrp="1"/>
          </p:cNvSpPr>
          <p:nvPr>
            <p:ph type="title" idx="6" hasCustomPrompt="1"/>
          </p:nvPr>
        </p:nvSpPr>
        <p:spPr>
          <a:xfrm>
            <a:off x="2410000" y="861950"/>
            <a:ext cx="1977600" cy="697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>
                <a:solidFill>
                  <a:srgbClr val="F9CB9C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r>
              <a:t>xx%</a:t>
            </a:r>
          </a:p>
        </p:txBody>
      </p:sp>
      <p:sp>
        <p:nvSpPr>
          <p:cNvPr id="34" name="Google Shape;34;p6"/>
          <p:cNvSpPr txBox="1">
            <a:spLocks noGrp="1"/>
          </p:cNvSpPr>
          <p:nvPr>
            <p:ph type="title" idx="7" hasCustomPrompt="1"/>
          </p:nvPr>
        </p:nvSpPr>
        <p:spPr>
          <a:xfrm>
            <a:off x="4756393" y="861950"/>
            <a:ext cx="1977600" cy="697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>
                <a:solidFill>
                  <a:srgbClr val="F9CB9C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r>
              <a:t>xx%</a:t>
            </a:r>
          </a:p>
        </p:txBody>
      </p:sp>
      <p:sp>
        <p:nvSpPr>
          <p:cNvPr id="35" name="Google Shape;35;p6"/>
          <p:cNvSpPr txBox="1">
            <a:spLocks noGrp="1"/>
          </p:cNvSpPr>
          <p:nvPr>
            <p:ph type="title" idx="8" hasCustomPrompt="1"/>
          </p:nvPr>
        </p:nvSpPr>
        <p:spPr>
          <a:xfrm>
            <a:off x="4968493" y="2984003"/>
            <a:ext cx="1553400" cy="697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9CB9C"/>
              </a:buClr>
              <a:buSzPts val="7200"/>
              <a:buNone/>
              <a:defRPr sz="7200">
                <a:solidFill>
                  <a:srgbClr val="F9CB9C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9CB9C"/>
              </a:buClr>
              <a:buSzPts val="7200"/>
              <a:buNone/>
              <a:defRPr sz="7200">
                <a:solidFill>
                  <a:srgbClr val="F9CB9C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9CB9C"/>
              </a:buClr>
              <a:buSzPts val="7200"/>
              <a:buNone/>
              <a:defRPr sz="7200">
                <a:solidFill>
                  <a:srgbClr val="F9CB9C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9CB9C"/>
              </a:buClr>
              <a:buSzPts val="7200"/>
              <a:buNone/>
              <a:defRPr sz="7200">
                <a:solidFill>
                  <a:srgbClr val="F9CB9C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9CB9C"/>
              </a:buClr>
              <a:buSzPts val="7200"/>
              <a:buNone/>
              <a:defRPr sz="7200">
                <a:solidFill>
                  <a:srgbClr val="F9CB9C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9CB9C"/>
              </a:buClr>
              <a:buSzPts val="7200"/>
              <a:buNone/>
              <a:defRPr sz="7200">
                <a:solidFill>
                  <a:srgbClr val="F9CB9C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9CB9C"/>
              </a:buClr>
              <a:buSzPts val="7200"/>
              <a:buNone/>
              <a:defRPr sz="7200">
                <a:solidFill>
                  <a:srgbClr val="F9CB9C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9CB9C"/>
              </a:buClr>
              <a:buSzPts val="7200"/>
              <a:buNone/>
              <a:defRPr sz="7200">
                <a:solidFill>
                  <a:srgbClr val="F9CB9C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9CB9C"/>
              </a:buClr>
              <a:buSzPts val="7200"/>
              <a:buNone/>
              <a:defRPr sz="7200">
                <a:solidFill>
                  <a:srgbClr val="F9CB9C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6" name="Google Shape;36;p6"/>
          <p:cNvSpPr txBox="1">
            <a:spLocks noGrp="1"/>
          </p:cNvSpPr>
          <p:nvPr>
            <p:ph type="title" idx="9"/>
          </p:nvPr>
        </p:nvSpPr>
        <p:spPr>
          <a:xfrm>
            <a:off x="2410000" y="3605575"/>
            <a:ext cx="1977600" cy="42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i="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subTitle" idx="13"/>
          </p:nvPr>
        </p:nvSpPr>
        <p:spPr>
          <a:xfrm>
            <a:off x="2555500" y="4027075"/>
            <a:ext cx="1686600" cy="330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title" idx="14" hasCustomPrompt="1"/>
          </p:nvPr>
        </p:nvSpPr>
        <p:spPr>
          <a:xfrm>
            <a:off x="2410000" y="2984000"/>
            <a:ext cx="1977600" cy="697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>
                <a:solidFill>
                  <a:srgbClr val="F9CB9C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r>
              <a:t>xx%</a:t>
            </a: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5507">
          <p15:clr>
            <a:srgbClr val="F9AD4C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LINE DESIGN ">
  <p:cSld name="Two Content">
    <p:bg>
      <p:bgPr>
        <a:blipFill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7"/>
          <p:cNvSpPr txBox="1">
            <a:spLocks noGrp="1"/>
          </p:cNvSpPr>
          <p:nvPr>
            <p:ph type="title"/>
          </p:nvPr>
        </p:nvSpPr>
        <p:spPr>
          <a:xfrm>
            <a:off x="2887051" y="1332225"/>
            <a:ext cx="3369900" cy="224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4800"/>
              <a:buNone/>
              <a:defRPr sz="4800" i="0">
                <a:solidFill>
                  <a:srgbClr val="F3F3F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6000"/>
              <a:buNone/>
              <a:defRPr sz="6000">
                <a:solidFill>
                  <a:srgbClr val="FFC39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6000"/>
              <a:buNone/>
              <a:defRPr sz="6000">
                <a:solidFill>
                  <a:srgbClr val="FFC39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6000"/>
              <a:buNone/>
              <a:defRPr sz="6000">
                <a:solidFill>
                  <a:srgbClr val="FFC39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6000"/>
              <a:buNone/>
              <a:defRPr sz="6000">
                <a:solidFill>
                  <a:srgbClr val="FFC39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6000"/>
              <a:buNone/>
              <a:defRPr sz="6000">
                <a:solidFill>
                  <a:srgbClr val="FFC39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6000"/>
              <a:buNone/>
              <a:defRPr sz="6000">
                <a:solidFill>
                  <a:srgbClr val="FFC39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6000"/>
              <a:buNone/>
              <a:defRPr sz="6000">
                <a:solidFill>
                  <a:srgbClr val="FFC39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6000"/>
              <a:buNone/>
              <a:defRPr sz="6000">
                <a:solidFill>
                  <a:srgbClr val="FFC39F"/>
                </a:solidFill>
              </a:defRPr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subTitle" idx="1"/>
          </p:nvPr>
        </p:nvSpPr>
        <p:spPr>
          <a:xfrm>
            <a:off x="2480101" y="3622951"/>
            <a:ext cx="4183800" cy="355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3F3F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3F3F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3F3F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3F3F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3F3F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3F3F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3F3F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3F3F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3F3F3"/>
                </a:solidFill>
              </a:defRPr>
            </a:lvl9pPr>
          </a:lstStyle>
          <a:p>
            <a:endParaRPr/>
          </a:p>
        </p:txBody>
      </p:sp>
      <p:grpSp>
        <p:nvGrpSpPr>
          <p:cNvPr id="42" name="Google Shape;42;p7"/>
          <p:cNvGrpSpPr/>
          <p:nvPr/>
        </p:nvGrpSpPr>
        <p:grpSpPr>
          <a:xfrm rot="10800000">
            <a:off x="2326312" y="871270"/>
            <a:ext cx="4491275" cy="3544029"/>
            <a:chOff x="2256903" y="816487"/>
            <a:chExt cx="4630180" cy="3653639"/>
          </a:xfrm>
        </p:grpSpPr>
        <p:sp>
          <p:nvSpPr>
            <p:cNvPr id="43" name="Google Shape;43;p7"/>
            <p:cNvSpPr/>
            <p:nvPr/>
          </p:nvSpPr>
          <p:spPr>
            <a:xfrm>
              <a:off x="2256903" y="816487"/>
              <a:ext cx="4630180" cy="3653639"/>
            </a:xfrm>
            <a:custGeom>
              <a:avLst/>
              <a:gdLst/>
              <a:ahLst/>
              <a:cxnLst/>
              <a:rect l="l" t="t" r="r" b="b"/>
              <a:pathLst>
                <a:path w="90191" h="71169" extrusionOk="0">
                  <a:moveTo>
                    <a:pt x="51262" y="4765"/>
                  </a:moveTo>
                  <a:cubicBezTo>
                    <a:pt x="51543" y="4765"/>
                    <a:pt x="51822" y="4770"/>
                    <a:pt x="52107" y="4781"/>
                  </a:cubicBezTo>
                  <a:cubicBezTo>
                    <a:pt x="53975" y="4833"/>
                    <a:pt x="54987" y="5361"/>
                    <a:pt x="55432" y="6154"/>
                  </a:cubicBezTo>
                  <a:cubicBezTo>
                    <a:pt x="51794" y="7210"/>
                    <a:pt x="48217" y="9267"/>
                    <a:pt x="46121" y="10663"/>
                  </a:cubicBezTo>
                  <a:cubicBezTo>
                    <a:pt x="46025" y="10731"/>
                    <a:pt x="45925" y="10799"/>
                    <a:pt x="45825" y="10863"/>
                  </a:cubicBezTo>
                  <a:cubicBezTo>
                    <a:pt x="45553" y="10363"/>
                    <a:pt x="45052" y="9947"/>
                    <a:pt x="44389" y="9719"/>
                  </a:cubicBezTo>
                  <a:cubicBezTo>
                    <a:pt x="46153" y="8262"/>
                    <a:pt x="44493" y="6181"/>
                    <a:pt x="42360" y="6181"/>
                  </a:cubicBezTo>
                  <a:cubicBezTo>
                    <a:pt x="42252" y="6181"/>
                    <a:pt x="42140" y="6190"/>
                    <a:pt x="42032" y="6198"/>
                  </a:cubicBezTo>
                  <a:cubicBezTo>
                    <a:pt x="44973" y="5302"/>
                    <a:pt x="48058" y="4765"/>
                    <a:pt x="51262" y="4765"/>
                  </a:cubicBezTo>
                  <a:close/>
                  <a:moveTo>
                    <a:pt x="53559" y="12371"/>
                  </a:moveTo>
                  <a:lnTo>
                    <a:pt x="53559" y="12371"/>
                  </a:lnTo>
                  <a:cubicBezTo>
                    <a:pt x="53323" y="12716"/>
                    <a:pt x="53087" y="13044"/>
                    <a:pt x="52859" y="13348"/>
                  </a:cubicBezTo>
                  <a:cubicBezTo>
                    <a:pt x="52583" y="13296"/>
                    <a:pt x="52315" y="13252"/>
                    <a:pt x="52038" y="13216"/>
                  </a:cubicBezTo>
                  <a:cubicBezTo>
                    <a:pt x="52551" y="12916"/>
                    <a:pt x="53059" y="12632"/>
                    <a:pt x="53559" y="12371"/>
                  </a:cubicBezTo>
                  <a:close/>
                  <a:moveTo>
                    <a:pt x="60457" y="10499"/>
                  </a:moveTo>
                  <a:cubicBezTo>
                    <a:pt x="60693" y="10607"/>
                    <a:pt x="60869" y="10772"/>
                    <a:pt x="60978" y="10999"/>
                  </a:cubicBezTo>
                  <a:cubicBezTo>
                    <a:pt x="61593" y="12308"/>
                    <a:pt x="60645" y="13856"/>
                    <a:pt x="59453" y="15213"/>
                  </a:cubicBezTo>
                  <a:cubicBezTo>
                    <a:pt x="58601" y="15592"/>
                    <a:pt x="57772" y="16017"/>
                    <a:pt x="56965" y="16465"/>
                  </a:cubicBezTo>
                  <a:cubicBezTo>
                    <a:pt x="57004" y="16417"/>
                    <a:pt x="57044" y="16369"/>
                    <a:pt x="57080" y="16325"/>
                  </a:cubicBezTo>
                  <a:cubicBezTo>
                    <a:pt x="58365" y="14737"/>
                    <a:pt x="59685" y="12648"/>
                    <a:pt x="60457" y="10499"/>
                  </a:cubicBezTo>
                  <a:close/>
                  <a:moveTo>
                    <a:pt x="48430" y="17945"/>
                  </a:moveTo>
                  <a:lnTo>
                    <a:pt x="48430" y="17945"/>
                  </a:lnTo>
                  <a:cubicBezTo>
                    <a:pt x="47685" y="18670"/>
                    <a:pt x="46889" y="19346"/>
                    <a:pt x="46041" y="19985"/>
                  </a:cubicBezTo>
                  <a:cubicBezTo>
                    <a:pt x="45949" y="19542"/>
                    <a:pt x="45721" y="19121"/>
                    <a:pt x="45397" y="18766"/>
                  </a:cubicBezTo>
                  <a:cubicBezTo>
                    <a:pt x="46389" y="18382"/>
                    <a:pt x="47405" y="18098"/>
                    <a:pt x="48430" y="17945"/>
                  </a:cubicBezTo>
                  <a:close/>
                  <a:moveTo>
                    <a:pt x="14204" y="18897"/>
                  </a:moveTo>
                  <a:lnTo>
                    <a:pt x="14204" y="18897"/>
                  </a:lnTo>
                  <a:cubicBezTo>
                    <a:pt x="11908" y="21130"/>
                    <a:pt x="9710" y="23439"/>
                    <a:pt x="7582" y="25787"/>
                  </a:cubicBezTo>
                  <a:cubicBezTo>
                    <a:pt x="8911" y="23163"/>
                    <a:pt x="11455" y="20874"/>
                    <a:pt x="14204" y="18897"/>
                  </a:cubicBezTo>
                  <a:close/>
                  <a:moveTo>
                    <a:pt x="35198" y="24947"/>
                  </a:moveTo>
                  <a:cubicBezTo>
                    <a:pt x="35198" y="25015"/>
                    <a:pt x="35202" y="25084"/>
                    <a:pt x="35206" y="25152"/>
                  </a:cubicBezTo>
                  <a:cubicBezTo>
                    <a:pt x="34670" y="25728"/>
                    <a:pt x="34138" y="26304"/>
                    <a:pt x="33606" y="26880"/>
                  </a:cubicBezTo>
                  <a:cubicBezTo>
                    <a:pt x="32177" y="27564"/>
                    <a:pt x="30768" y="28253"/>
                    <a:pt x="29412" y="28960"/>
                  </a:cubicBezTo>
                  <a:cubicBezTo>
                    <a:pt x="31313" y="27600"/>
                    <a:pt x="33257" y="26275"/>
                    <a:pt x="35198" y="24947"/>
                  </a:cubicBezTo>
                  <a:close/>
                  <a:moveTo>
                    <a:pt x="82050" y="30753"/>
                  </a:moveTo>
                  <a:cubicBezTo>
                    <a:pt x="83182" y="32002"/>
                    <a:pt x="81618" y="35483"/>
                    <a:pt x="80535" y="37715"/>
                  </a:cubicBezTo>
                  <a:cubicBezTo>
                    <a:pt x="80363" y="37691"/>
                    <a:pt x="80191" y="37683"/>
                    <a:pt x="80015" y="37679"/>
                  </a:cubicBezTo>
                  <a:cubicBezTo>
                    <a:pt x="80631" y="36171"/>
                    <a:pt x="81051" y="34635"/>
                    <a:pt x="81103" y="33122"/>
                  </a:cubicBezTo>
                  <a:cubicBezTo>
                    <a:pt x="81243" y="32969"/>
                    <a:pt x="81383" y="32829"/>
                    <a:pt x="81519" y="32677"/>
                  </a:cubicBezTo>
                  <a:cubicBezTo>
                    <a:pt x="81984" y="32162"/>
                    <a:pt x="82100" y="31625"/>
                    <a:pt x="81995" y="31133"/>
                  </a:cubicBezTo>
                  <a:cubicBezTo>
                    <a:pt x="82113" y="30996"/>
                    <a:pt x="82150" y="30866"/>
                    <a:pt x="82050" y="30753"/>
                  </a:cubicBezTo>
                  <a:close/>
                  <a:moveTo>
                    <a:pt x="24039" y="37231"/>
                  </a:moveTo>
                  <a:lnTo>
                    <a:pt x="24039" y="37231"/>
                  </a:lnTo>
                  <a:cubicBezTo>
                    <a:pt x="21838" y="39604"/>
                    <a:pt x="19629" y="41972"/>
                    <a:pt x="17396" y="44321"/>
                  </a:cubicBezTo>
                  <a:cubicBezTo>
                    <a:pt x="17372" y="44333"/>
                    <a:pt x="17353" y="44341"/>
                    <a:pt x="17329" y="44353"/>
                  </a:cubicBezTo>
                  <a:lnTo>
                    <a:pt x="17329" y="44353"/>
                  </a:lnTo>
                  <a:cubicBezTo>
                    <a:pt x="18181" y="43385"/>
                    <a:pt x="19001" y="42448"/>
                    <a:pt x="19730" y="41552"/>
                  </a:cubicBezTo>
                  <a:cubicBezTo>
                    <a:pt x="20634" y="40444"/>
                    <a:pt x="21462" y="39287"/>
                    <a:pt x="22262" y="38116"/>
                  </a:cubicBezTo>
                  <a:cubicBezTo>
                    <a:pt x="22866" y="37823"/>
                    <a:pt x="23459" y="37527"/>
                    <a:pt x="24039" y="37231"/>
                  </a:cubicBezTo>
                  <a:close/>
                  <a:moveTo>
                    <a:pt x="47909" y="45757"/>
                  </a:moveTo>
                  <a:lnTo>
                    <a:pt x="47909" y="45757"/>
                  </a:lnTo>
                  <a:cubicBezTo>
                    <a:pt x="47757" y="46286"/>
                    <a:pt x="47613" y="46818"/>
                    <a:pt x="47486" y="47350"/>
                  </a:cubicBezTo>
                  <a:cubicBezTo>
                    <a:pt x="45705" y="49346"/>
                    <a:pt x="43813" y="51271"/>
                    <a:pt x="41816" y="53144"/>
                  </a:cubicBezTo>
                  <a:cubicBezTo>
                    <a:pt x="41844" y="52991"/>
                    <a:pt x="41868" y="52843"/>
                    <a:pt x="41896" y="52695"/>
                  </a:cubicBezTo>
                  <a:cubicBezTo>
                    <a:pt x="41988" y="52195"/>
                    <a:pt x="42108" y="51703"/>
                    <a:pt x="42228" y="51207"/>
                  </a:cubicBezTo>
                  <a:cubicBezTo>
                    <a:pt x="42801" y="50491"/>
                    <a:pt x="43377" y="49778"/>
                    <a:pt x="43961" y="49067"/>
                  </a:cubicBezTo>
                  <a:cubicBezTo>
                    <a:pt x="45292" y="47974"/>
                    <a:pt x="46609" y="46873"/>
                    <a:pt x="47909" y="45757"/>
                  </a:cubicBezTo>
                  <a:close/>
                  <a:moveTo>
                    <a:pt x="42628" y="36615"/>
                  </a:moveTo>
                  <a:lnTo>
                    <a:pt x="42628" y="36615"/>
                  </a:lnTo>
                  <a:cubicBezTo>
                    <a:pt x="42092" y="37539"/>
                    <a:pt x="41576" y="38483"/>
                    <a:pt x="41072" y="39440"/>
                  </a:cubicBezTo>
                  <a:cubicBezTo>
                    <a:pt x="38243" y="42389"/>
                    <a:pt x="35550" y="45409"/>
                    <a:pt x="33054" y="48386"/>
                  </a:cubicBezTo>
                  <a:cubicBezTo>
                    <a:pt x="32457" y="49094"/>
                    <a:pt x="31549" y="50295"/>
                    <a:pt x="30624" y="51719"/>
                  </a:cubicBezTo>
                  <a:cubicBezTo>
                    <a:pt x="29200" y="52808"/>
                    <a:pt x="27560" y="53999"/>
                    <a:pt x="25708" y="54564"/>
                  </a:cubicBezTo>
                  <a:cubicBezTo>
                    <a:pt x="25887" y="53667"/>
                    <a:pt x="26260" y="52788"/>
                    <a:pt x="26727" y="51927"/>
                  </a:cubicBezTo>
                  <a:cubicBezTo>
                    <a:pt x="30284" y="47514"/>
                    <a:pt x="34550" y="43436"/>
                    <a:pt x="38747" y="39324"/>
                  </a:cubicBezTo>
                  <a:cubicBezTo>
                    <a:pt x="40083" y="38479"/>
                    <a:pt x="41372" y="37571"/>
                    <a:pt x="42628" y="36615"/>
                  </a:cubicBezTo>
                  <a:close/>
                  <a:moveTo>
                    <a:pt x="64182" y="53560"/>
                  </a:moveTo>
                  <a:lnTo>
                    <a:pt x="64182" y="53560"/>
                  </a:lnTo>
                  <a:cubicBezTo>
                    <a:pt x="63086" y="55377"/>
                    <a:pt x="61750" y="57681"/>
                    <a:pt x="60065" y="59650"/>
                  </a:cubicBezTo>
                  <a:cubicBezTo>
                    <a:pt x="60278" y="58717"/>
                    <a:pt x="60553" y="57777"/>
                    <a:pt x="60885" y="56836"/>
                  </a:cubicBezTo>
                  <a:cubicBezTo>
                    <a:pt x="60954" y="56708"/>
                    <a:pt x="61026" y="56581"/>
                    <a:pt x="61098" y="56452"/>
                  </a:cubicBezTo>
                  <a:cubicBezTo>
                    <a:pt x="62141" y="55504"/>
                    <a:pt x="63170" y="54536"/>
                    <a:pt x="64182" y="53560"/>
                  </a:cubicBezTo>
                  <a:close/>
                  <a:moveTo>
                    <a:pt x="72865" y="51691"/>
                  </a:moveTo>
                  <a:cubicBezTo>
                    <a:pt x="71520" y="53840"/>
                    <a:pt x="70128" y="55876"/>
                    <a:pt x="68499" y="57901"/>
                  </a:cubicBezTo>
                  <a:cubicBezTo>
                    <a:pt x="67219" y="59497"/>
                    <a:pt x="65931" y="61085"/>
                    <a:pt x="64518" y="62598"/>
                  </a:cubicBezTo>
                  <a:cubicBezTo>
                    <a:pt x="65811" y="61118"/>
                    <a:pt x="66939" y="59521"/>
                    <a:pt x="67971" y="58012"/>
                  </a:cubicBezTo>
                  <a:cubicBezTo>
                    <a:pt x="69323" y="56044"/>
                    <a:pt x="70560" y="54020"/>
                    <a:pt x="71768" y="51983"/>
                  </a:cubicBezTo>
                  <a:cubicBezTo>
                    <a:pt x="72148" y="51903"/>
                    <a:pt x="72509" y="51803"/>
                    <a:pt x="72865" y="51691"/>
                  </a:cubicBezTo>
                  <a:close/>
                  <a:moveTo>
                    <a:pt x="40544" y="62790"/>
                  </a:moveTo>
                  <a:lnTo>
                    <a:pt x="40544" y="62790"/>
                  </a:lnTo>
                  <a:cubicBezTo>
                    <a:pt x="40515" y="63059"/>
                    <a:pt x="40544" y="63323"/>
                    <a:pt x="40616" y="63578"/>
                  </a:cubicBezTo>
                  <a:cubicBezTo>
                    <a:pt x="39656" y="63839"/>
                    <a:pt x="38687" y="64010"/>
                    <a:pt x="37715" y="64067"/>
                  </a:cubicBezTo>
                  <a:cubicBezTo>
                    <a:pt x="38675" y="63694"/>
                    <a:pt x="39619" y="63266"/>
                    <a:pt x="40544" y="62790"/>
                  </a:cubicBezTo>
                  <a:close/>
                  <a:moveTo>
                    <a:pt x="50186" y="0"/>
                  </a:moveTo>
                  <a:cubicBezTo>
                    <a:pt x="45685" y="0"/>
                    <a:pt x="40923" y="1348"/>
                    <a:pt x="36618" y="3181"/>
                  </a:cubicBezTo>
                  <a:cubicBezTo>
                    <a:pt x="36178" y="2361"/>
                    <a:pt x="35154" y="1729"/>
                    <a:pt x="34077" y="1729"/>
                  </a:cubicBezTo>
                  <a:cubicBezTo>
                    <a:pt x="33826" y="1729"/>
                    <a:pt x="33573" y="1764"/>
                    <a:pt x="33325" y="1836"/>
                  </a:cubicBezTo>
                  <a:cubicBezTo>
                    <a:pt x="27968" y="3409"/>
                    <a:pt x="24286" y="7651"/>
                    <a:pt x="21090" y="11575"/>
                  </a:cubicBezTo>
                  <a:cubicBezTo>
                    <a:pt x="19313" y="12495"/>
                    <a:pt x="17597" y="13472"/>
                    <a:pt x="15956" y="14456"/>
                  </a:cubicBezTo>
                  <a:cubicBezTo>
                    <a:pt x="10915" y="17477"/>
                    <a:pt x="5053" y="21594"/>
                    <a:pt x="3577" y="26860"/>
                  </a:cubicBezTo>
                  <a:cubicBezTo>
                    <a:pt x="3376" y="27580"/>
                    <a:pt x="3833" y="28441"/>
                    <a:pt x="4774" y="28609"/>
                  </a:cubicBezTo>
                  <a:cubicBezTo>
                    <a:pt x="4861" y="28624"/>
                    <a:pt x="4953" y="28628"/>
                    <a:pt x="5042" y="28640"/>
                  </a:cubicBezTo>
                  <a:cubicBezTo>
                    <a:pt x="3733" y="30133"/>
                    <a:pt x="2445" y="31629"/>
                    <a:pt x="1168" y="33126"/>
                  </a:cubicBezTo>
                  <a:cubicBezTo>
                    <a:pt x="0" y="34490"/>
                    <a:pt x="1320" y="36059"/>
                    <a:pt x="2937" y="36459"/>
                  </a:cubicBezTo>
                  <a:cubicBezTo>
                    <a:pt x="2625" y="37339"/>
                    <a:pt x="2429" y="38247"/>
                    <a:pt x="2373" y="39191"/>
                  </a:cubicBezTo>
                  <a:cubicBezTo>
                    <a:pt x="2329" y="39955"/>
                    <a:pt x="2933" y="40904"/>
                    <a:pt x="3789" y="41236"/>
                  </a:cubicBezTo>
                  <a:cubicBezTo>
                    <a:pt x="4061" y="41340"/>
                    <a:pt x="4342" y="41436"/>
                    <a:pt x="4621" y="41520"/>
                  </a:cubicBezTo>
                  <a:cubicBezTo>
                    <a:pt x="2949" y="44141"/>
                    <a:pt x="1600" y="46878"/>
                    <a:pt x="848" y="49826"/>
                  </a:cubicBezTo>
                  <a:cubicBezTo>
                    <a:pt x="484" y="51263"/>
                    <a:pt x="1876" y="52795"/>
                    <a:pt x="3544" y="52795"/>
                  </a:cubicBezTo>
                  <a:cubicBezTo>
                    <a:pt x="3813" y="52795"/>
                    <a:pt x="4089" y="52755"/>
                    <a:pt x="4366" y="52668"/>
                  </a:cubicBezTo>
                  <a:lnTo>
                    <a:pt x="4366" y="52668"/>
                  </a:lnTo>
                  <a:cubicBezTo>
                    <a:pt x="2809" y="55332"/>
                    <a:pt x="1720" y="58105"/>
                    <a:pt x="1568" y="60982"/>
                  </a:cubicBezTo>
                  <a:cubicBezTo>
                    <a:pt x="1496" y="62334"/>
                    <a:pt x="3016" y="63318"/>
                    <a:pt x="4497" y="63318"/>
                  </a:cubicBezTo>
                  <a:cubicBezTo>
                    <a:pt x="5182" y="63318"/>
                    <a:pt x="5858" y="63107"/>
                    <a:pt x="6370" y="62630"/>
                  </a:cubicBezTo>
                  <a:cubicBezTo>
                    <a:pt x="7862" y="61229"/>
                    <a:pt x="9330" y="59809"/>
                    <a:pt x="10791" y="58381"/>
                  </a:cubicBezTo>
                  <a:cubicBezTo>
                    <a:pt x="10867" y="59585"/>
                    <a:pt x="12395" y="60505"/>
                    <a:pt x="13856" y="60505"/>
                  </a:cubicBezTo>
                  <a:cubicBezTo>
                    <a:pt x="14344" y="60505"/>
                    <a:pt x="14824" y="60406"/>
                    <a:pt x="15241" y="60173"/>
                  </a:cubicBezTo>
                  <a:lnTo>
                    <a:pt x="15241" y="60173"/>
                  </a:lnTo>
                  <a:cubicBezTo>
                    <a:pt x="14912" y="60926"/>
                    <a:pt x="14604" y="61682"/>
                    <a:pt x="14332" y="62459"/>
                  </a:cubicBezTo>
                  <a:cubicBezTo>
                    <a:pt x="13856" y="63827"/>
                    <a:pt x="15272" y="65527"/>
                    <a:pt x="17001" y="65527"/>
                  </a:cubicBezTo>
                  <a:cubicBezTo>
                    <a:pt x="17281" y="65527"/>
                    <a:pt x="17573" y="65483"/>
                    <a:pt x="17861" y="65383"/>
                  </a:cubicBezTo>
                  <a:cubicBezTo>
                    <a:pt x="21290" y="64215"/>
                    <a:pt x="24371" y="62654"/>
                    <a:pt x="27228" y="60858"/>
                  </a:cubicBezTo>
                  <a:lnTo>
                    <a:pt x="27228" y="60858"/>
                  </a:lnTo>
                  <a:cubicBezTo>
                    <a:pt x="27076" y="61590"/>
                    <a:pt x="26960" y="62334"/>
                    <a:pt x="26919" y="63090"/>
                  </a:cubicBezTo>
                  <a:cubicBezTo>
                    <a:pt x="26847" y="64455"/>
                    <a:pt x="28296" y="65427"/>
                    <a:pt x="29820" y="65495"/>
                  </a:cubicBezTo>
                  <a:lnTo>
                    <a:pt x="29893" y="65495"/>
                  </a:lnTo>
                  <a:cubicBezTo>
                    <a:pt x="30513" y="66884"/>
                    <a:pt x="31729" y="68028"/>
                    <a:pt x="33778" y="68612"/>
                  </a:cubicBezTo>
                  <a:cubicBezTo>
                    <a:pt x="34958" y="68948"/>
                    <a:pt x="36158" y="69096"/>
                    <a:pt x="37355" y="69096"/>
                  </a:cubicBezTo>
                  <a:cubicBezTo>
                    <a:pt x="41888" y="69096"/>
                    <a:pt x="46441" y="66952"/>
                    <a:pt x="50262" y="64627"/>
                  </a:cubicBezTo>
                  <a:cubicBezTo>
                    <a:pt x="51059" y="64315"/>
                    <a:pt x="51822" y="63938"/>
                    <a:pt x="52543" y="63506"/>
                  </a:cubicBezTo>
                  <a:lnTo>
                    <a:pt x="52543" y="63506"/>
                  </a:lnTo>
                  <a:cubicBezTo>
                    <a:pt x="52419" y="64287"/>
                    <a:pt x="52339" y="65087"/>
                    <a:pt x="52311" y="65903"/>
                  </a:cubicBezTo>
                  <a:cubicBezTo>
                    <a:pt x="52271" y="67120"/>
                    <a:pt x="53479" y="68160"/>
                    <a:pt x="54871" y="68328"/>
                  </a:cubicBezTo>
                  <a:cubicBezTo>
                    <a:pt x="55900" y="69912"/>
                    <a:pt x="57833" y="71168"/>
                    <a:pt x="59977" y="71168"/>
                  </a:cubicBezTo>
                  <a:cubicBezTo>
                    <a:pt x="60169" y="71168"/>
                    <a:pt x="60365" y="71157"/>
                    <a:pt x="60561" y="71137"/>
                  </a:cubicBezTo>
                  <a:cubicBezTo>
                    <a:pt x="64062" y="70760"/>
                    <a:pt x="66615" y="68263"/>
                    <a:pt x="68712" y="66123"/>
                  </a:cubicBezTo>
                  <a:cubicBezTo>
                    <a:pt x="72237" y="62526"/>
                    <a:pt x="75282" y="58629"/>
                    <a:pt x="77870" y="54536"/>
                  </a:cubicBezTo>
                  <a:cubicBezTo>
                    <a:pt x="81003" y="49582"/>
                    <a:pt x="83964" y="44525"/>
                    <a:pt x="86285" y="39268"/>
                  </a:cubicBezTo>
                  <a:cubicBezTo>
                    <a:pt x="87789" y="35867"/>
                    <a:pt x="90190" y="30217"/>
                    <a:pt x="86388" y="27232"/>
                  </a:cubicBezTo>
                  <a:cubicBezTo>
                    <a:pt x="85184" y="26288"/>
                    <a:pt x="83904" y="25900"/>
                    <a:pt x="82615" y="25900"/>
                  </a:cubicBezTo>
                  <a:cubicBezTo>
                    <a:pt x="81579" y="25900"/>
                    <a:pt x="80539" y="26151"/>
                    <a:pt x="79539" y="26568"/>
                  </a:cubicBezTo>
                  <a:cubicBezTo>
                    <a:pt x="80971" y="24576"/>
                    <a:pt x="82451" y="22611"/>
                    <a:pt x="84048" y="20722"/>
                  </a:cubicBezTo>
                  <a:cubicBezTo>
                    <a:pt x="85533" y="18962"/>
                    <a:pt x="83504" y="17185"/>
                    <a:pt x="81419" y="17185"/>
                  </a:cubicBezTo>
                  <a:cubicBezTo>
                    <a:pt x="80743" y="17185"/>
                    <a:pt x="80063" y="17374"/>
                    <a:pt x="79495" y="17806"/>
                  </a:cubicBezTo>
                  <a:cubicBezTo>
                    <a:pt x="78102" y="18870"/>
                    <a:pt x="76818" y="19990"/>
                    <a:pt x="75602" y="21150"/>
                  </a:cubicBezTo>
                  <a:cubicBezTo>
                    <a:pt x="75057" y="20338"/>
                    <a:pt x="74061" y="19946"/>
                    <a:pt x="72948" y="19946"/>
                  </a:cubicBezTo>
                  <a:cubicBezTo>
                    <a:pt x="72732" y="19946"/>
                    <a:pt x="72512" y="19961"/>
                    <a:pt x="72292" y="19990"/>
                  </a:cubicBezTo>
                  <a:cubicBezTo>
                    <a:pt x="72213" y="20002"/>
                    <a:pt x="72132" y="20018"/>
                    <a:pt x="72052" y="20030"/>
                  </a:cubicBezTo>
                  <a:cubicBezTo>
                    <a:pt x="72252" y="19346"/>
                    <a:pt x="72364" y="18654"/>
                    <a:pt x="72348" y="17957"/>
                  </a:cubicBezTo>
                  <a:cubicBezTo>
                    <a:pt x="72292" y="15797"/>
                    <a:pt x="70576" y="14421"/>
                    <a:pt x="68416" y="13852"/>
                  </a:cubicBezTo>
                  <a:cubicBezTo>
                    <a:pt x="68023" y="13400"/>
                    <a:pt x="67447" y="13080"/>
                    <a:pt x="66735" y="13008"/>
                  </a:cubicBezTo>
                  <a:cubicBezTo>
                    <a:pt x="67147" y="11043"/>
                    <a:pt x="66675" y="9079"/>
                    <a:pt x="64738" y="7267"/>
                  </a:cubicBezTo>
                  <a:cubicBezTo>
                    <a:pt x="63678" y="6270"/>
                    <a:pt x="62385" y="5742"/>
                    <a:pt x="60974" y="5553"/>
                  </a:cubicBezTo>
                  <a:cubicBezTo>
                    <a:pt x="60561" y="3749"/>
                    <a:pt x="59312" y="2177"/>
                    <a:pt x="56773" y="1169"/>
                  </a:cubicBezTo>
                  <a:cubicBezTo>
                    <a:pt x="54708" y="353"/>
                    <a:pt x="52479" y="0"/>
                    <a:pt x="50186" y="0"/>
                  </a:cubicBezTo>
                  <a:close/>
                </a:path>
              </a:pathLst>
            </a:custGeom>
            <a:solidFill>
              <a:srgbClr val="FFFFFF">
                <a:alpha val="80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7"/>
            <p:cNvSpPr/>
            <p:nvPr/>
          </p:nvSpPr>
          <p:spPr>
            <a:xfrm>
              <a:off x="2748611" y="1192720"/>
              <a:ext cx="3311049" cy="2747418"/>
            </a:xfrm>
            <a:custGeom>
              <a:avLst/>
              <a:gdLst/>
              <a:ahLst/>
              <a:cxnLst/>
              <a:rect l="l" t="t" r="r" b="b"/>
              <a:pathLst>
                <a:path w="110793" h="91933" extrusionOk="0">
                  <a:moveTo>
                    <a:pt x="50743" y="6275"/>
                  </a:moveTo>
                  <a:cubicBezTo>
                    <a:pt x="53200" y="6275"/>
                    <a:pt x="56857" y="7419"/>
                    <a:pt x="59430" y="8276"/>
                  </a:cubicBezTo>
                  <a:cubicBezTo>
                    <a:pt x="59393" y="8455"/>
                    <a:pt x="59374" y="8636"/>
                    <a:pt x="59374" y="8815"/>
                  </a:cubicBezTo>
                  <a:cubicBezTo>
                    <a:pt x="57073" y="8172"/>
                    <a:pt x="54732" y="7731"/>
                    <a:pt x="52420" y="7679"/>
                  </a:cubicBezTo>
                  <a:cubicBezTo>
                    <a:pt x="52191" y="7535"/>
                    <a:pt x="51975" y="7387"/>
                    <a:pt x="51744" y="7243"/>
                  </a:cubicBezTo>
                  <a:cubicBezTo>
                    <a:pt x="51131" y="6867"/>
                    <a:pt x="50503" y="6708"/>
                    <a:pt x="49899" y="6708"/>
                  </a:cubicBezTo>
                  <a:cubicBezTo>
                    <a:pt x="49727" y="6708"/>
                    <a:pt x="49555" y="6719"/>
                    <a:pt x="49387" y="6743"/>
                  </a:cubicBezTo>
                  <a:cubicBezTo>
                    <a:pt x="49259" y="6667"/>
                    <a:pt x="49139" y="6623"/>
                    <a:pt x="49022" y="6623"/>
                  </a:cubicBezTo>
                  <a:cubicBezTo>
                    <a:pt x="48943" y="6623"/>
                    <a:pt x="48867" y="6647"/>
                    <a:pt x="48795" y="6691"/>
                  </a:cubicBezTo>
                  <a:cubicBezTo>
                    <a:pt x="49263" y="6395"/>
                    <a:pt x="49940" y="6275"/>
                    <a:pt x="50743" y="6275"/>
                  </a:cubicBezTo>
                  <a:close/>
                  <a:moveTo>
                    <a:pt x="80740" y="16318"/>
                  </a:moveTo>
                  <a:lnTo>
                    <a:pt x="80740" y="16318"/>
                  </a:lnTo>
                  <a:cubicBezTo>
                    <a:pt x="84017" y="17727"/>
                    <a:pt x="87121" y="19182"/>
                    <a:pt x="90214" y="20887"/>
                  </a:cubicBezTo>
                  <a:cubicBezTo>
                    <a:pt x="92648" y="22231"/>
                    <a:pt x="95072" y="23584"/>
                    <a:pt x="97381" y="25064"/>
                  </a:cubicBezTo>
                  <a:cubicBezTo>
                    <a:pt x="95116" y="23708"/>
                    <a:pt x="92687" y="22528"/>
                    <a:pt x="90386" y="21443"/>
                  </a:cubicBezTo>
                  <a:cubicBezTo>
                    <a:pt x="87382" y="20027"/>
                    <a:pt x="84293" y="18730"/>
                    <a:pt x="81188" y="17466"/>
                  </a:cubicBezTo>
                  <a:cubicBezTo>
                    <a:pt x="81068" y="17066"/>
                    <a:pt x="80916" y="16686"/>
                    <a:pt x="80740" y="16318"/>
                  </a:cubicBezTo>
                  <a:close/>
                  <a:moveTo>
                    <a:pt x="83589" y="25417"/>
                  </a:moveTo>
                  <a:lnTo>
                    <a:pt x="83589" y="25417"/>
                  </a:lnTo>
                  <a:cubicBezTo>
                    <a:pt x="86362" y="26565"/>
                    <a:pt x="89878" y="27965"/>
                    <a:pt x="92883" y="29734"/>
                  </a:cubicBezTo>
                  <a:cubicBezTo>
                    <a:pt x="91459" y="29509"/>
                    <a:pt x="90022" y="29221"/>
                    <a:pt x="88591" y="28874"/>
                  </a:cubicBezTo>
                  <a:cubicBezTo>
                    <a:pt x="88399" y="28802"/>
                    <a:pt x="88202" y="28726"/>
                    <a:pt x="88006" y="28650"/>
                  </a:cubicBezTo>
                  <a:cubicBezTo>
                    <a:pt x="86554" y="27553"/>
                    <a:pt x="85081" y="26477"/>
                    <a:pt x="83589" y="25417"/>
                  </a:cubicBezTo>
                  <a:close/>
                  <a:moveTo>
                    <a:pt x="20022" y="28573"/>
                  </a:moveTo>
                  <a:cubicBezTo>
                    <a:pt x="21687" y="28573"/>
                    <a:pt x="23488" y="29394"/>
                    <a:pt x="25108" y="30374"/>
                  </a:cubicBezTo>
                  <a:cubicBezTo>
                    <a:pt x="25688" y="31262"/>
                    <a:pt x="26332" y="32135"/>
                    <a:pt x="27017" y="32979"/>
                  </a:cubicBezTo>
                  <a:cubicBezTo>
                    <a:pt x="26949" y="32942"/>
                    <a:pt x="26873" y="32899"/>
                    <a:pt x="26801" y="32859"/>
                  </a:cubicBezTo>
                  <a:cubicBezTo>
                    <a:pt x="24384" y="31514"/>
                    <a:pt x="21199" y="30130"/>
                    <a:pt x="17918" y="29322"/>
                  </a:cubicBezTo>
                  <a:cubicBezTo>
                    <a:pt x="18086" y="29073"/>
                    <a:pt x="18338" y="28885"/>
                    <a:pt x="18683" y="28774"/>
                  </a:cubicBezTo>
                  <a:cubicBezTo>
                    <a:pt x="19115" y="28634"/>
                    <a:pt x="19562" y="28573"/>
                    <a:pt x="20022" y="28573"/>
                  </a:cubicBezTo>
                  <a:close/>
                  <a:moveTo>
                    <a:pt x="20775" y="36552"/>
                  </a:moveTo>
                  <a:cubicBezTo>
                    <a:pt x="21299" y="36800"/>
                    <a:pt x="21799" y="37048"/>
                    <a:pt x="22263" y="37288"/>
                  </a:cubicBezTo>
                  <a:cubicBezTo>
                    <a:pt x="22183" y="37572"/>
                    <a:pt x="22119" y="37856"/>
                    <a:pt x="22063" y="38140"/>
                  </a:cubicBezTo>
                  <a:cubicBezTo>
                    <a:pt x="21603" y="37604"/>
                    <a:pt x="21175" y="37076"/>
                    <a:pt x="20775" y="36552"/>
                  </a:cubicBezTo>
                  <a:close/>
                  <a:moveTo>
                    <a:pt x="29277" y="41930"/>
                  </a:moveTo>
                  <a:lnTo>
                    <a:pt x="29277" y="41930"/>
                  </a:lnTo>
                  <a:cubicBezTo>
                    <a:pt x="30378" y="42705"/>
                    <a:pt x="31414" y="43542"/>
                    <a:pt x="32386" y="44430"/>
                  </a:cubicBezTo>
                  <a:cubicBezTo>
                    <a:pt x="31710" y="44526"/>
                    <a:pt x="31070" y="44766"/>
                    <a:pt x="30526" y="45106"/>
                  </a:cubicBezTo>
                  <a:cubicBezTo>
                    <a:pt x="29946" y="44066"/>
                    <a:pt x="29505" y="43001"/>
                    <a:pt x="29277" y="41930"/>
                  </a:cubicBezTo>
                  <a:close/>
                  <a:moveTo>
                    <a:pt x="11292" y="34587"/>
                  </a:moveTo>
                  <a:cubicBezTo>
                    <a:pt x="12905" y="38401"/>
                    <a:pt x="16042" y="42149"/>
                    <a:pt x="18174" y="44350"/>
                  </a:cubicBezTo>
                  <a:cubicBezTo>
                    <a:pt x="18270" y="44450"/>
                    <a:pt x="18374" y="44554"/>
                    <a:pt x="18474" y="44658"/>
                  </a:cubicBezTo>
                  <a:cubicBezTo>
                    <a:pt x="17710" y="44942"/>
                    <a:pt x="17078" y="45466"/>
                    <a:pt x="16733" y="46166"/>
                  </a:cubicBezTo>
                  <a:cubicBezTo>
                    <a:pt x="16077" y="45618"/>
                    <a:pt x="15337" y="45387"/>
                    <a:pt x="14621" y="45387"/>
                  </a:cubicBezTo>
                  <a:cubicBezTo>
                    <a:pt x="12788" y="45387"/>
                    <a:pt x="11112" y="46911"/>
                    <a:pt x="11361" y="48635"/>
                  </a:cubicBezTo>
                  <a:cubicBezTo>
                    <a:pt x="9872" y="45282"/>
                    <a:pt x="9040" y="41753"/>
                    <a:pt x="9195" y="38072"/>
                  </a:cubicBezTo>
                  <a:cubicBezTo>
                    <a:pt x="9280" y="36111"/>
                    <a:pt x="10088" y="35051"/>
                    <a:pt x="11292" y="34587"/>
                  </a:cubicBezTo>
                  <a:close/>
                  <a:moveTo>
                    <a:pt x="71694" y="42469"/>
                  </a:moveTo>
                  <a:lnTo>
                    <a:pt x="71694" y="42469"/>
                  </a:lnTo>
                  <a:cubicBezTo>
                    <a:pt x="72497" y="42633"/>
                    <a:pt x="73310" y="42781"/>
                    <a:pt x="74122" y="42918"/>
                  </a:cubicBezTo>
                  <a:cubicBezTo>
                    <a:pt x="77167" y="44783"/>
                    <a:pt x="80104" y="46766"/>
                    <a:pt x="82957" y="48859"/>
                  </a:cubicBezTo>
                  <a:cubicBezTo>
                    <a:pt x="82728" y="48831"/>
                    <a:pt x="82497" y="48807"/>
                    <a:pt x="82272" y="48775"/>
                  </a:cubicBezTo>
                  <a:cubicBezTo>
                    <a:pt x="81516" y="48679"/>
                    <a:pt x="80760" y="48555"/>
                    <a:pt x="80008" y="48427"/>
                  </a:cubicBezTo>
                  <a:cubicBezTo>
                    <a:pt x="78911" y="47831"/>
                    <a:pt x="77823" y="47223"/>
                    <a:pt x="76739" y="46611"/>
                  </a:cubicBezTo>
                  <a:cubicBezTo>
                    <a:pt x="75075" y="45219"/>
                    <a:pt x="73394" y="43834"/>
                    <a:pt x="71694" y="42469"/>
                  </a:cubicBezTo>
                  <a:close/>
                  <a:moveTo>
                    <a:pt x="98873" y="50120"/>
                  </a:moveTo>
                  <a:cubicBezTo>
                    <a:pt x="99269" y="51124"/>
                    <a:pt x="99529" y="52140"/>
                    <a:pt x="99617" y="53156"/>
                  </a:cubicBezTo>
                  <a:cubicBezTo>
                    <a:pt x="99053" y="52153"/>
                    <a:pt x="98397" y="51164"/>
                    <a:pt x="97673" y="50192"/>
                  </a:cubicBezTo>
                  <a:lnTo>
                    <a:pt x="97673" y="50192"/>
                  </a:lnTo>
                  <a:cubicBezTo>
                    <a:pt x="97780" y="50199"/>
                    <a:pt x="97889" y="50203"/>
                    <a:pt x="97996" y="50203"/>
                  </a:cubicBezTo>
                  <a:cubicBezTo>
                    <a:pt x="98297" y="50203"/>
                    <a:pt x="98589" y="50175"/>
                    <a:pt x="98873" y="50120"/>
                  </a:cubicBezTo>
                  <a:close/>
                  <a:moveTo>
                    <a:pt x="40269" y="55789"/>
                  </a:moveTo>
                  <a:cubicBezTo>
                    <a:pt x="41144" y="56349"/>
                    <a:pt x="42025" y="56906"/>
                    <a:pt x="42906" y="57466"/>
                  </a:cubicBezTo>
                  <a:cubicBezTo>
                    <a:pt x="43946" y="58962"/>
                    <a:pt x="44994" y="60439"/>
                    <a:pt x="46074" y="61859"/>
                  </a:cubicBezTo>
                  <a:cubicBezTo>
                    <a:pt x="44001" y="59867"/>
                    <a:pt x="41981" y="57830"/>
                    <a:pt x="39957" y="55797"/>
                  </a:cubicBezTo>
                  <a:cubicBezTo>
                    <a:pt x="40060" y="55797"/>
                    <a:pt x="40164" y="55793"/>
                    <a:pt x="40269" y="55789"/>
                  </a:cubicBezTo>
                  <a:close/>
                  <a:moveTo>
                    <a:pt x="57753" y="48007"/>
                  </a:moveTo>
                  <a:lnTo>
                    <a:pt x="57753" y="48007"/>
                  </a:lnTo>
                  <a:cubicBezTo>
                    <a:pt x="59162" y="48567"/>
                    <a:pt x="60602" y="49111"/>
                    <a:pt x="62054" y="49640"/>
                  </a:cubicBezTo>
                  <a:cubicBezTo>
                    <a:pt x="66556" y="52604"/>
                    <a:pt x="71165" y="55429"/>
                    <a:pt x="75699" y="58046"/>
                  </a:cubicBezTo>
                  <a:cubicBezTo>
                    <a:pt x="76783" y="58670"/>
                    <a:pt x="78611" y="59623"/>
                    <a:pt x="80784" y="60587"/>
                  </a:cubicBezTo>
                  <a:cubicBezTo>
                    <a:pt x="82449" y="62083"/>
                    <a:pt x="84265" y="63804"/>
                    <a:pt x="85125" y="65744"/>
                  </a:cubicBezTo>
                  <a:cubicBezTo>
                    <a:pt x="83757" y="65556"/>
                    <a:pt x="82416" y="65168"/>
                    <a:pt x="81100" y="64672"/>
                  </a:cubicBezTo>
                  <a:cubicBezTo>
                    <a:pt x="74370" y="60947"/>
                    <a:pt x="68156" y="56474"/>
                    <a:pt x="61879" y="52076"/>
                  </a:cubicBezTo>
                  <a:cubicBezTo>
                    <a:pt x="60594" y="50676"/>
                    <a:pt x="59206" y="49324"/>
                    <a:pt x="57753" y="48007"/>
                  </a:cubicBezTo>
                  <a:close/>
                  <a:moveTo>
                    <a:pt x="58690" y="67497"/>
                  </a:moveTo>
                  <a:cubicBezTo>
                    <a:pt x="62311" y="69802"/>
                    <a:pt x="65919" y="72114"/>
                    <a:pt x="69505" y="74455"/>
                  </a:cubicBezTo>
                  <a:cubicBezTo>
                    <a:pt x="69521" y="74479"/>
                    <a:pt x="69533" y="74503"/>
                    <a:pt x="69548" y="74527"/>
                  </a:cubicBezTo>
                  <a:cubicBezTo>
                    <a:pt x="68076" y="73630"/>
                    <a:pt x="66648" y="72775"/>
                    <a:pt x="65284" y="72010"/>
                  </a:cubicBezTo>
                  <a:cubicBezTo>
                    <a:pt x="63587" y="71062"/>
                    <a:pt x="61827" y="70193"/>
                    <a:pt x="60038" y="69353"/>
                  </a:cubicBezTo>
                  <a:cubicBezTo>
                    <a:pt x="59594" y="68721"/>
                    <a:pt x="59142" y="68101"/>
                    <a:pt x="58690" y="67497"/>
                  </a:cubicBezTo>
                  <a:close/>
                  <a:moveTo>
                    <a:pt x="30729" y="77800"/>
                  </a:moveTo>
                  <a:cubicBezTo>
                    <a:pt x="34134" y="80208"/>
                    <a:pt x="37656" y="82513"/>
                    <a:pt x="41240" y="84742"/>
                  </a:cubicBezTo>
                  <a:cubicBezTo>
                    <a:pt x="37235" y="83349"/>
                    <a:pt x="33743" y="80681"/>
                    <a:pt x="30729" y="77800"/>
                  </a:cubicBezTo>
                  <a:close/>
                  <a:moveTo>
                    <a:pt x="50300" y="1"/>
                  </a:moveTo>
                  <a:cubicBezTo>
                    <a:pt x="47687" y="1"/>
                    <a:pt x="45246" y="557"/>
                    <a:pt x="43441" y="2138"/>
                  </a:cubicBezTo>
                  <a:cubicBezTo>
                    <a:pt x="40832" y="4418"/>
                    <a:pt x="41004" y="6967"/>
                    <a:pt x="42425" y="9319"/>
                  </a:cubicBezTo>
                  <a:cubicBezTo>
                    <a:pt x="39384" y="7820"/>
                    <a:pt x="36391" y="6263"/>
                    <a:pt x="33506" y="4590"/>
                  </a:cubicBezTo>
                  <a:cubicBezTo>
                    <a:pt x="32866" y="4218"/>
                    <a:pt x="32222" y="4058"/>
                    <a:pt x="31614" y="4058"/>
                  </a:cubicBezTo>
                  <a:cubicBezTo>
                    <a:pt x="28862" y="4058"/>
                    <a:pt x="26849" y="7367"/>
                    <a:pt x="29065" y="9364"/>
                  </a:cubicBezTo>
                  <a:cubicBezTo>
                    <a:pt x="30686" y="10824"/>
                    <a:pt x="32394" y="12172"/>
                    <a:pt x="34162" y="13445"/>
                  </a:cubicBezTo>
                  <a:cubicBezTo>
                    <a:pt x="32682" y="14130"/>
                    <a:pt x="32122" y="15482"/>
                    <a:pt x="32394" y="16918"/>
                  </a:cubicBezTo>
                  <a:cubicBezTo>
                    <a:pt x="32410" y="17002"/>
                    <a:pt x="32439" y="17082"/>
                    <a:pt x="32454" y="17166"/>
                  </a:cubicBezTo>
                  <a:cubicBezTo>
                    <a:pt x="31482" y="16970"/>
                    <a:pt x="30498" y="16854"/>
                    <a:pt x="29510" y="16854"/>
                  </a:cubicBezTo>
                  <a:cubicBezTo>
                    <a:pt x="29438" y="16854"/>
                    <a:pt x="29366" y="16854"/>
                    <a:pt x="29294" y="16858"/>
                  </a:cubicBezTo>
                  <a:cubicBezTo>
                    <a:pt x="25996" y="16914"/>
                    <a:pt x="23900" y="18715"/>
                    <a:pt x="23032" y="20975"/>
                  </a:cubicBezTo>
                  <a:cubicBezTo>
                    <a:pt x="22347" y="21391"/>
                    <a:pt x="21855" y="21995"/>
                    <a:pt x="21747" y="22736"/>
                  </a:cubicBezTo>
                  <a:cubicBezTo>
                    <a:pt x="21095" y="22643"/>
                    <a:pt x="20443" y="22595"/>
                    <a:pt x="19795" y="22591"/>
                  </a:cubicBezTo>
                  <a:cubicBezTo>
                    <a:pt x="17458" y="22591"/>
                    <a:pt x="15154" y="23244"/>
                    <a:pt x="12988" y="24833"/>
                  </a:cubicBezTo>
                  <a:cubicBezTo>
                    <a:pt x="11472" y="25945"/>
                    <a:pt x="10668" y="27297"/>
                    <a:pt x="10380" y="28781"/>
                  </a:cubicBezTo>
                  <a:cubicBezTo>
                    <a:pt x="7627" y="29210"/>
                    <a:pt x="5226" y="30518"/>
                    <a:pt x="3690" y="33182"/>
                  </a:cubicBezTo>
                  <a:cubicBezTo>
                    <a:pt x="0" y="39588"/>
                    <a:pt x="2541" y="47491"/>
                    <a:pt x="6759" y="54305"/>
                  </a:cubicBezTo>
                  <a:cubicBezTo>
                    <a:pt x="5222" y="54873"/>
                    <a:pt x="4118" y="56369"/>
                    <a:pt x="4711" y="57758"/>
                  </a:cubicBezTo>
                  <a:cubicBezTo>
                    <a:pt x="7111" y="63375"/>
                    <a:pt x="13573" y="67237"/>
                    <a:pt x="19562" y="70585"/>
                  </a:cubicBezTo>
                  <a:cubicBezTo>
                    <a:pt x="20967" y="72446"/>
                    <a:pt x="22456" y="74247"/>
                    <a:pt x="23952" y="75963"/>
                  </a:cubicBezTo>
                  <a:cubicBezTo>
                    <a:pt x="28561" y="81249"/>
                    <a:pt x="34843" y="87395"/>
                    <a:pt x="42877" y="88943"/>
                  </a:cubicBezTo>
                  <a:cubicBezTo>
                    <a:pt x="43045" y="88975"/>
                    <a:pt x="43221" y="88991"/>
                    <a:pt x="43397" y="88991"/>
                  </a:cubicBezTo>
                  <a:cubicBezTo>
                    <a:pt x="44354" y="88991"/>
                    <a:pt x="45322" y="88518"/>
                    <a:pt x="45538" y="87687"/>
                  </a:cubicBezTo>
                  <a:cubicBezTo>
                    <a:pt x="45562" y="87595"/>
                    <a:pt x="45570" y="87499"/>
                    <a:pt x="45589" y="87406"/>
                  </a:cubicBezTo>
                  <a:cubicBezTo>
                    <a:pt x="47862" y="88775"/>
                    <a:pt x="50143" y="90127"/>
                    <a:pt x="52428" y="91464"/>
                  </a:cubicBezTo>
                  <a:cubicBezTo>
                    <a:pt x="52980" y="91792"/>
                    <a:pt x="53556" y="91932"/>
                    <a:pt x="54117" y="91932"/>
                  </a:cubicBezTo>
                  <a:cubicBezTo>
                    <a:pt x="55657" y="91932"/>
                    <a:pt x="57065" y="90856"/>
                    <a:pt x="57513" y="89611"/>
                  </a:cubicBezTo>
                  <a:cubicBezTo>
                    <a:pt x="58854" y="89940"/>
                    <a:pt x="60242" y="90147"/>
                    <a:pt x="61679" y="90204"/>
                  </a:cubicBezTo>
                  <a:cubicBezTo>
                    <a:pt x="61718" y="90204"/>
                    <a:pt x="61759" y="90208"/>
                    <a:pt x="61799" y="90208"/>
                  </a:cubicBezTo>
                  <a:cubicBezTo>
                    <a:pt x="62939" y="90208"/>
                    <a:pt x="64307" y="89587"/>
                    <a:pt x="64795" y="88723"/>
                  </a:cubicBezTo>
                  <a:cubicBezTo>
                    <a:pt x="64959" y="88435"/>
                    <a:pt x="65099" y="88143"/>
                    <a:pt x="65232" y="87846"/>
                  </a:cubicBezTo>
                  <a:cubicBezTo>
                    <a:pt x="69225" y="89599"/>
                    <a:pt x="73402" y="91015"/>
                    <a:pt x="77895" y="91800"/>
                  </a:cubicBezTo>
                  <a:cubicBezTo>
                    <a:pt x="78135" y="91844"/>
                    <a:pt x="78375" y="91864"/>
                    <a:pt x="78615" y="91864"/>
                  </a:cubicBezTo>
                  <a:cubicBezTo>
                    <a:pt x="80928" y="91864"/>
                    <a:pt x="83093" y="90007"/>
                    <a:pt x="82233" y="88115"/>
                  </a:cubicBezTo>
                  <a:lnTo>
                    <a:pt x="82233" y="88115"/>
                  </a:lnTo>
                  <a:cubicBezTo>
                    <a:pt x="86297" y="89748"/>
                    <a:pt x="90527" y="90887"/>
                    <a:pt x="94912" y="91048"/>
                  </a:cubicBezTo>
                  <a:cubicBezTo>
                    <a:pt x="94960" y="91048"/>
                    <a:pt x="95008" y="91052"/>
                    <a:pt x="95056" y="91052"/>
                  </a:cubicBezTo>
                  <a:cubicBezTo>
                    <a:pt x="97985" y="91052"/>
                    <a:pt x="99697" y="87678"/>
                    <a:pt x="97425" y="86014"/>
                  </a:cubicBezTo>
                  <a:cubicBezTo>
                    <a:pt x="95289" y="84450"/>
                    <a:pt x="93123" y="82909"/>
                    <a:pt x="90947" y="81381"/>
                  </a:cubicBezTo>
                  <a:cubicBezTo>
                    <a:pt x="93392" y="81273"/>
                    <a:pt x="95080" y="78456"/>
                    <a:pt x="93684" y="76716"/>
                  </a:cubicBezTo>
                  <a:lnTo>
                    <a:pt x="93684" y="76716"/>
                  </a:lnTo>
                  <a:cubicBezTo>
                    <a:pt x="94824" y="77059"/>
                    <a:pt x="95980" y="77379"/>
                    <a:pt x="97165" y="77667"/>
                  </a:cubicBezTo>
                  <a:cubicBezTo>
                    <a:pt x="97444" y="77732"/>
                    <a:pt x="97732" y="77763"/>
                    <a:pt x="98020" y="77763"/>
                  </a:cubicBezTo>
                  <a:cubicBezTo>
                    <a:pt x="100249" y="77763"/>
                    <a:pt x="102582" y="75896"/>
                    <a:pt x="101626" y="73966"/>
                  </a:cubicBezTo>
                  <a:cubicBezTo>
                    <a:pt x="99845" y="70374"/>
                    <a:pt x="97464" y="67148"/>
                    <a:pt x="94720" y="64151"/>
                  </a:cubicBezTo>
                  <a:lnTo>
                    <a:pt x="94720" y="64151"/>
                  </a:lnTo>
                  <a:cubicBezTo>
                    <a:pt x="95841" y="64312"/>
                    <a:pt x="96973" y="64432"/>
                    <a:pt x="98129" y="64476"/>
                  </a:cubicBezTo>
                  <a:lnTo>
                    <a:pt x="98277" y="64476"/>
                  </a:lnTo>
                  <a:cubicBezTo>
                    <a:pt x="100277" y="64476"/>
                    <a:pt x="101694" y="62995"/>
                    <a:pt x="101794" y="61435"/>
                  </a:cubicBezTo>
                  <a:cubicBezTo>
                    <a:pt x="101798" y="61407"/>
                    <a:pt x="101794" y="61383"/>
                    <a:pt x="101798" y="61359"/>
                  </a:cubicBezTo>
                  <a:cubicBezTo>
                    <a:pt x="103911" y="60707"/>
                    <a:pt x="105659" y="59434"/>
                    <a:pt x="106548" y="57285"/>
                  </a:cubicBezTo>
                  <a:cubicBezTo>
                    <a:pt x="109000" y="51364"/>
                    <a:pt x="104955" y="45071"/>
                    <a:pt x="100469" y="40009"/>
                  </a:cubicBezTo>
                  <a:cubicBezTo>
                    <a:pt x="99994" y="39173"/>
                    <a:pt x="99422" y="38373"/>
                    <a:pt x="98761" y="37612"/>
                  </a:cubicBezTo>
                  <a:lnTo>
                    <a:pt x="98761" y="37612"/>
                  </a:lnTo>
                  <a:cubicBezTo>
                    <a:pt x="99954" y="37744"/>
                    <a:pt x="101174" y="37828"/>
                    <a:pt x="102419" y="37856"/>
                  </a:cubicBezTo>
                  <a:cubicBezTo>
                    <a:pt x="102450" y="37856"/>
                    <a:pt x="102478" y="37860"/>
                    <a:pt x="102510" y="37860"/>
                  </a:cubicBezTo>
                  <a:cubicBezTo>
                    <a:pt x="104327" y="37860"/>
                    <a:pt x="105863" y="36608"/>
                    <a:pt x="106119" y="35175"/>
                  </a:cubicBezTo>
                  <a:cubicBezTo>
                    <a:pt x="108752" y="33999"/>
                    <a:pt x="110792" y="31699"/>
                    <a:pt x="110400" y="29210"/>
                  </a:cubicBezTo>
                  <a:cubicBezTo>
                    <a:pt x="109824" y="25540"/>
                    <a:pt x="106020" y="22864"/>
                    <a:pt x="102755" y="20667"/>
                  </a:cubicBezTo>
                  <a:cubicBezTo>
                    <a:pt x="97269" y="16970"/>
                    <a:pt x="91327" y="13781"/>
                    <a:pt x="85081" y="11068"/>
                  </a:cubicBezTo>
                  <a:cubicBezTo>
                    <a:pt x="77523" y="7783"/>
                    <a:pt x="69817" y="4678"/>
                    <a:pt x="61794" y="2246"/>
                  </a:cubicBezTo>
                  <a:cubicBezTo>
                    <a:pt x="58666" y="1293"/>
                    <a:pt x="54280" y="1"/>
                    <a:pt x="50300" y="1"/>
                  </a:cubicBezTo>
                  <a:close/>
                </a:path>
              </a:pathLst>
            </a:custGeom>
            <a:solidFill>
              <a:srgbClr val="FFFFFF">
                <a:alpha val="80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">
  <p:cSld name="CUSTOM_12">
    <p:bg>
      <p:bgPr>
        <a:blipFill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 ">
  <p:cSld name="CUSTOM_12_3_1">
    <p:bg>
      <p:bgPr>
        <a:solidFill>
          <a:srgbClr val="FFFFFF"/>
        </a:solidFill>
        <a:effectLst/>
      </p:bgPr>
    </p:bg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0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629349" y="731450"/>
            <a:ext cx="5885400" cy="125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Sue Ellen Francisco"/>
              <a:buNone/>
              <a:defRPr sz="3300" i="0" u="none" strike="noStrike" cap="none">
                <a:solidFill>
                  <a:srgbClr val="FFFFFF"/>
                </a:solidFill>
                <a:latin typeface="Sue Ellen Francisco"/>
                <a:ea typeface="Sue Ellen Francisco"/>
                <a:cs typeface="Sue Ellen Francisco"/>
                <a:sym typeface="Sue Ellen Francisc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Joti One"/>
              <a:buNone/>
              <a:defRPr sz="900">
                <a:solidFill>
                  <a:srgbClr val="FFFFFF"/>
                </a:solidFill>
                <a:latin typeface="Joti One"/>
                <a:ea typeface="Joti One"/>
                <a:cs typeface="Joti One"/>
                <a:sym typeface="Joti O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Joti One"/>
              <a:buNone/>
              <a:defRPr sz="900">
                <a:solidFill>
                  <a:srgbClr val="FFFFFF"/>
                </a:solidFill>
                <a:latin typeface="Joti One"/>
                <a:ea typeface="Joti One"/>
                <a:cs typeface="Joti One"/>
                <a:sym typeface="Joti O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Joti One"/>
              <a:buNone/>
              <a:defRPr sz="900">
                <a:solidFill>
                  <a:srgbClr val="FFFFFF"/>
                </a:solidFill>
                <a:latin typeface="Joti One"/>
                <a:ea typeface="Joti One"/>
                <a:cs typeface="Joti One"/>
                <a:sym typeface="Joti O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Joti One"/>
              <a:buNone/>
              <a:defRPr sz="900">
                <a:solidFill>
                  <a:srgbClr val="FFFFFF"/>
                </a:solidFill>
                <a:latin typeface="Joti One"/>
                <a:ea typeface="Joti One"/>
                <a:cs typeface="Joti One"/>
                <a:sym typeface="Joti O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Joti One"/>
              <a:buNone/>
              <a:defRPr sz="900">
                <a:solidFill>
                  <a:srgbClr val="FFFFFF"/>
                </a:solidFill>
                <a:latin typeface="Joti One"/>
                <a:ea typeface="Joti One"/>
                <a:cs typeface="Joti One"/>
                <a:sym typeface="Joti O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Joti One"/>
              <a:buNone/>
              <a:defRPr sz="900">
                <a:solidFill>
                  <a:srgbClr val="FFFFFF"/>
                </a:solidFill>
                <a:latin typeface="Joti One"/>
                <a:ea typeface="Joti One"/>
                <a:cs typeface="Joti One"/>
                <a:sym typeface="Joti O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Joti One"/>
              <a:buNone/>
              <a:defRPr sz="900">
                <a:solidFill>
                  <a:srgbClr val="FFFFFF"/>
                </a:solidFill>
                <a:latin typeface="Joti One"/>
                <a:ea typeface="Joti One"/>
                <a:cs typeface="Joti One"/>
                <a:sym typeface="Joti O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Joti One"/>
              <a:buNone/>
              <a:defRPr sz="900">
                <a:solidFill>
                  <a:srgbClr val="FFFFFF"/>
                </a:solidFill>
                <a:latin typeface="Joti One"/>
                <a:ea typeface="Joti One"/>
                <a:cs typeface="Joti One"/>
                <a:sym typeface="Joti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390725" y="2374775"/>
            <a:ext cx="4365900" cy="147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Barlow Semi Condensed Light"/>
              <a:buNone/>
              <a:defRPr sz="1200" i="0" u="none" strike="noStrike" cap="none">
                <a:solidFill>
                  <a:srgbClr val="FFFFFF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Barlow Semi Condensed Light"/>
              <a:buNone/>
              <a:defRPr sz="1200" i="0" u="none" strike="noStrike" cap="none">
                <a:solidFill>
                  <a:srgbClr val="FFFFFF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Barlow Semi Condensed Light"/>
              <a:buNone/>
              <a:defRPr sz="1200" i="0" u="none" strike="noStrike" cap="none">
                <a:solidFill>
                  <a:srgbClr val="FFFFFF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Barlow Semi Condensed Light"/>
              <a:buNone/>
              <a:defRPr sz="1200" i="0" u="none" strike="noStrike" cap="none">
                <a:solidFill>
                  <a:srgbClr val="FFFFFF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Barlow Semi Condensed Light"/>
              <a:buNone/>
              <a:defRPr sz="1200" i="0" u="none" strike="noStrike" cap="none">
                <a:solidFill>
                  <a:srgbClr val="FFFFFF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Barlow Semi Condensed Light"/>
              <a:buNone/>
              <a:defRPr sz="1200" i="0" u="none" strike="noStrike" cap="none">
                <a:solidFill>
                  <a:srgbClr val="FFFFFF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Barlow Semi Condensed Light"/>
              <a:buNone/>
              <a:defRPr sz="1200" i="0" u="none" strike="noStrike" cap="none">
                <a:solidFill>
                  <a:srgbClr val="FFFFFF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Barlow Semi Condensed Light"/>
              <a:buNone/>
              <a:defRPr sz="1200" i="0" u="none" strike="noStrike" cap="none">
                <a:solidFill>
                  <a:srgbClr val="FFFFFF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Barlow Semi Condensed Light"/>
              <a:buNone/>
              <a:defRPr sz="1200" i="0" u="none" strike="noStrike" cap="none">
                <a:solidFill>
                  <a:srgbClr val="FFFFFF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68" r:id="rId7"/>
    <p:sldLayoutId id="2147483669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jpe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E8A1A14A-29C8-4C4E-92CE-E23BEC9112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40583"/>
            <a:ext cx="9144000" cy="4706112"/>
          </a:xfrm>
          <a:prstGeom prst="rect">
            <a:avLst/>
          </a:prstGeom>
        </p:spPr>
      </p:pic>
      <p:sp>
        <p:nvSpPr>
          <p:cNvPr id="232" name="Google Shape;232;p26"/>
          <p:cNvSpPr txBox="1">
            <a:spLocks noGrp="1"/>
          </p:cNvSpPr>
          <p:nvPr>
            <p:ph type="title"/>
          </p:nvPr>
        </p:nvSpPr>
        <p:spPr>
          <a:xfrm>
            <a:off x="1300873" y="1297173"/>
            <a:ext cx="6747973" cy="1274578"/>
          </a:xfrm>
          <a:prstGeom prst="rect">
            <a:avLst/>
          </a:prstGeom>
          <a:solidFill>
            <a:schemeClr val="bg1">
              <a:lumMod val="75000"/>
            </a:schemeClr>
          </a:solidFill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SERIGRAFÍA</a:t>
            </a:r>
            <a:endParaRPr sz="6600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233" name="Google Shape;233;p26"/>
          <p:cNvSpPr txBox="1">
            <a:spLocks noGrp="1"/>
          </p:cNvSpPr>
          <p:nvPr>
            <p:ph type="subTitle" idx="1"/>
          </p:nvPr>
        </p:nvSpPr>
        <p:spPr>
          <a:xfrm>
            <a:off x="3053675" y="2784463"/>
            <a:ext cx="3014100" cy="289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1°MEDIO</a:t>
            </a:r>
            <a:endParaRPr sz="18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A7989A2-D84D-4F6A-84D4-44471848E7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219" y="248554"/>
            <a:ext cx="3613533" cy="456525"/>
          </a:xfrm>
        </p:spPr>
        <p:txBody>
          <a:bodyPr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s-CL" sz="2800" b="1" dirty="0">
                <a:ln/>
                <a:solidFill>
                  <a:schemeClr val="accent3"/>
                </a:solidFill>
              </a:rPr>
              <a:t>Eduardo </a:t>
            </a:r>
            <a:r>
              <a:rPr lang="es-CL" sz="2800" b="1" dirty="0" err="1">
                <a:ln/>
                <a:solidFill>
                  <a:schemeClr val="accent3"/>
                </a:solidFill>
              </a:rPr>
              <a:t>Garreaud</a:t>
            </a:r>
            <a:endParaRPr lang="es-CL" sz="2800" b="1" dirty="0">
              <a:ln/>
              <a:solidFill>
                <a:schemeClr val="accent3"/>
              </a:solidFill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4F6B0700-9DBE-45F5-95A6-86F026915B0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512" t="18729" r="38691" b="10481"/>
          <a:stretch/>
        </p:blipFill>
        <p:spPr>
          <a:xfrm>
            <a:off x="5027022" y="278015"/>
            <a:ext cx="3015292" cy="4587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8118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30"/>
          <p:cNvSpPr txBox="1">
            <a:spLocks noGrp="1"/>
          </p:cNvSpPr>
          <p:nvPr>
            <p:ph type="subTitle" idx="1"/>
          </p:nvPr>
        </p:nvSpPr>
        <p:spPr>
          <a:xfrm>
            <a:off x="2555500" y="1905025"/>
            <a:ext cx="1686600" cy="330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" dirty="0"/>
            </a:br>
            <a:endParaRPr dirty="0"/>
          </a:p>
        </p:txBody>
      </p:sp>
      <p:sp>
        <p:nvSpPr>
          <p:cNvPr id="355" name="Google Shape;355;p30"/>
          <p:cNvSpPr txBox="1">
            <a:spLocks noGrp="1"/>
          </p:cNvSpPr>
          <p:nvPr>
            <p:ph type="subTitle" idx="3"/>
          </p:nvPr>
        </p:nvSpPr>
        <p:spPr>
          <a:xfrm>
            <a:off x="4901893" y="1905025"/>
            <a:ext cx="1686600" cy="330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" dirty="0"/>
            </a:br>
            <a:endParaRPr dirty="0"/>
          </a:p>
        </p:txBody>
      </p:sp>
      <p:sp>
        <p:nvSpPr>
          <p:cNvPr id="361" name="Google Shape;361;p30"/>
          <p:cNvSpPr txBox="1">
            <a:spLocks noGrp="1"/>
          </p:cNvSpPr>
          <p:nvPr>
            <p:ph type="title" idx="4"/>
          </p:nvPr>
        </p:nvSpPr>
        <p:spPr>
          <a:xfrm>
            <a:off x="2279892" y="2361000"/>
            <a:ext cx="4844807" cy="421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CL" dirty="0"/>
              <a:t>I</a:t>
            </a:r>
            <a:r>
              <a:rPr lang="en" dirty="0"/>
              <a:t>mágenes en:</a:t>
            </a:r>
            <a:br>
              <a:rPr lang="en" dirty="0"/>
            </a:br>
            <a:r>
              <a:rPr lang="en" dirty="0"/>
              <a:t>mssa.cl Museo de la Solidadridad Salvador Allende</a:t>
            </a:r>
            <a:br>
              <a:rPr lang="en" dirty="0"/>
            </a:br>
            <a:r>
              <a:rPr lang="en" dirty="0"/>
              <a:t>memoriachilena.cl</a:t>
            </a:r>
            <a:br>
              <a:rPr lang="en" dirty="0"/>
            </a:br>
            <a:r>
              <a:rPr lang="en" dirty="0"/>
              <a:t>wikiart.org</a:t>
            </a:r>
            <a:br>
              <a:rPr lang="en" dirty="0"/>
            </a:br>
            <a:r>
              <a:rPr lang="en" dirty="0"/>
              <a:t>monogonzalez.com</a:t>
            </a:r>
            <a:br>
              <a:rPr lang="en" dirty="0"/>
            </a:br>
            <a:r>
              <a:rPr lang="en" dirty="0"/>
              <a:t>wikipedia.org  (Meul)</a:t>
            </a:r>
            <a:br>
              <a:rPr lang="en" dirty="0"/>
            </a:br>
            <a:r>
              <a:rPr lang="en" dirty="0"/>
              <a:t>slidesgo.com</a:t>
            </a: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27"/>
          <p:cNvSpPr txBox="1">
            <a:spLocks noGrp="1"/>
          </p:cNvSpPr>
          <p:nvPr>
            <p:ph type="subTitle" idx="1"/>
          </p:nvPr>
        </p:nvSpPr>
        <p:spPr>
          <a:xfrm>
            <a:off x="895050" y="1430475"/>
            <a:ext cx="7353900" cy="3628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algn="just">
              <a:lnSpc>
                <a:spcPct val="115000"/>
              </a:lnSpc>
              <a:spcAft>
                <a:spcPts val="1200"/>
              </a:spcAft>
            </a:pPr>
            <a:r>
              <a:rPr lang="es-ES" sz="1800" b="1" dirty="0">
                <a:solidFill>
                  <a:schemeClr val="accent3">
                    <a:lumMod val="75000"/>
                  </a:schemeClr>
                </a:solidFill>
                <a:effectLst/>
                <a:latin typeface="Sue Ellen Francisco"/>
                <a:ea typeface="Times New Roman" panose="02020603050405020304" pitchFamily="18" charset="0"/>
              </a:rPr>
              <a:t>Es una técnica de impresión</a:t>
            </a:r>
            <a:r>
              <a:rPr lang="es-MX" sz="1800" dirty="0">
                <a:solidFill>
                  <a:schemeClr val="accent3">
                    <a:lumMod val="75000"/>
                  </a:schemeClr>
                </a:solidFill>
                <a:effectLst/>
                <a:latin typeface="Sue Ellen Francisco"/>
                <a:ea typeface="Times New Roman" panose="02020603050405020304" pitchFamily="18" charset="0"/>
              </a:rPr>
              <a:t> basada en la transferencia de tinta a través de una pantalla de tela tensada por un bastidor, sobre la cual se realiza una imagen con diferentes técnicas y materiales, a modo de matriz. La imagen es realizada bloqueando algunas zonas de la malla (por medio de plantillas de papel calado, emulsión fotográfica, dextrina, etc.) y dejando abierta otras, para permitir la transferencia de la tinta. De esta manera se imprime sobre papel u otra superficie plana, aplicando la tinta de manera plana, por medio de una racleta. </a:t>
            </a:r>
            <a:endParaRPr lang="es-CL" sz="1800" dirty="0">
              <a:solidFill>
                <a:schemeClr val="accent3">
                  <a:lumMod val="75000"/>
                </a:schemeClr>
              </a:solidFill>
              <a:effectLst/>
              <a:latin typeface="Sue Ellen Francisco"/>
              <a:ea typeface="Times New Roman" panose="02020603050405020304" pitchFamily="18" charset="0"/>
            </a:endParaRPr>
          </a:p>
          <a:p>
            <a:pPr marL="0" lvl="0" indent="0" algn="l" rtl="0">
              <a:spcBef>
                <a:spcPts val="300"/>
              </a:spcBef>
              <a:spcAft>
                <a:spcPts val="0"/>
              </a:spcAft>
              <a:buNone/>
            </a:pPr>
            <a:endParaRPr dirty="0">
              <a:solidFill>
                <a:srgbClr val="F3F3F3"/>
              </a:solidFill>
            </a:endParaRPr>
          </a:p>
        </p:txBody>
      </p:sp>
      <p:sp>
        <p:nvSpPr>
          <p:cNvPr id="239" name="Google Shape;239;p27"/>
          <p:cNvSpPr txBox="1">
            <a:spLocks noGrp="1"/>
          </p:cNvSpPr>
          <p:nvPr>
            <p:ph type="title"/>
          </p:nvPr>
        </p:nvSpPr>
        <p:spPr>
          <a:xfrm>
            <a:off x="1739850" y="809925"/>
            <a:ext cx="5664300" cy="531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>
                <a:solidFill>
                  <a:srgbClr val="B6D7A8"/>
                </a:solidFill>
              </a:rPr>
              <a:t>¿Que es la serigrafía?</a:t>
            </a:r>
            <a:endParaRPr sz="3200" dirty="0">
              <a:solidFill>
                <a:srgbClr val="F3F3F3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B815DE6-370B-4CFD-9E37-89C5B8FFCE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6966" y="3095182"/>
            <a:ext cx="2206256" cy="365400"/>
          </a:xfrm>
        </p:spPr>
        <p:txBody>
          <a:bodyPr/>
          <a:lstStyle/>
          <a:p>
            <a:r>
              <a:rPr lang="es-CL" dirty="0"/>
              <a:t>Ejemplo de un bastidor de serigrafía.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A78010E-4810-4EC7-8CE0-FBFCDFA4AA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48950" y="175334"/>
            <a:ext cx="5246100" cy="699000"/>
          </a:xfrm>
        </p:spPr>
        <p:txBody>
          <a:bodyPr/>
          <a:lstStyle/>
          <a:p>
            <a:r>
              <a:rPr lang="es-CL" sz="2400" dirty="0">
                <a:solidFill>
                  <a:schemeClr val="accent3">
                    <a:lumMod val="75000"/>
                  </a:schemeClr>
                </a:solidFill>
              </a:rPr>
              <a:t>¿Cómo se realiza?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E85F5E7E-3046-4855-BA0E-3CFC588CC38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6966" y="1423933"/>
            <a:ext cx="2206256" cy="1654692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D51115D0-E1AE-4F62-9DE0-7D322D5A1C63}"/>
              </a:ext>
            </a:extLst>
          </p:cNvPr>
          <p:cNvSpPr txBox="1"/>
          <p:nvPr/>
        </p:nvSpPr>
        <p:spPr>
          <a:xfrm>
            <a:off x="3359888" y="1297172"/>
            <a:ext cx="542260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>
                <a:solidFill>
                  <a:schemeClr val="accent3">
                    <a:lumMod val="75000"/>
                  </a:schemeClr>
                </a:solidFill>
              </a:rPr>
              <a:t>Para realizar tu serigrafía puedes seguir los siguientes pasos:</a:t>
            </a:r>
          </a:p>
          <a:p>
            <a:r>
              <a:rPr lang="es-CL" dirty="0">
                <a:solidFill>
                  <a:schemeClr val="accent3">
                    <a:lumMod val="75000"/>
                  </a:schemeClr>
                </a:solidFill>
              </a:rPr>
              <a:t>Construye un bastidor con palos de madera de 3x 3 x 30 cm. De largo</a:t>
            </a:r>
          </a:p>
          <a:p>
            <a:endParaRPr lang="es-CL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A75108D3-950B-4111-BD48-62BD8F444C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ES" altLang="es-CL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Se reúnen en parejas y </a:t>
            </a:r>
            <a:endParaRPr kumimoji="0" lang="es-ES" altLang="es-C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073" name="Imagen 8">
            <a:extLst>
              <a:ext uri="{FF2B5EF4-FFF2-40B4-BE49-F238E27FC236}">
                <a16:creationId xmlns:a16="http://schemas.microsoft.com/office/drawing/2014/main" id="{A72CE0CE-6118-41C5-9345-765FD6D38C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lum bright="-20000" contras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4354512" y="1616006"/>
            <a:ext cx="892175" cy="1503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3">
            <a:extLst>
              <a:ext uri="{FF2B5EF4-FFF2-40B4-BE49-F238E27FC236}">
                <a16:creationId xmlns:a16="http://schemas.microsoft.com/office/drawing/2014/main" id="{C7A3E87A-05A5-4895-A60C-3ECCD784EB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CL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construyen un bastidor con palos de madera de 3x3 x 30 cm de largo.</a:t>
            </a:r>
            <a:endParaRPr kumimoji="0" lang="es-ES" altLang="es-C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DCC5600C-C95E-4A10-93C5-D7526D9B5D5B}"/>
              </a:ext>
            </a:extLst>
          </p:cNvPr>
          <p:cNvSpPr txBox="1"/>
          <p:nvPr/>
        </p:nvSpPr>
        <p:spPr>
          <a:xfrm>
            <a:off x="3283805" y="3091250"/>
            <a:ext cx="530786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chemeClr val="accent3">
                    <a:lumMod val="75000"/>
                  </a:schemeClr>
                </a:solidFill>
              </a:rPr>
              <a:t>Une los palos con cola fría, una vez secos los engrapa o afirmas</a:t>
            </a:r>
          </a:p>
          <a:p>
            <a:r>
              <a:rPr lang="es-ES" dirty="0">
                <a:solidFill>
                  <a:schemeClr val="accent3">
                    <a:lumMod val="75000"/>
                  </a:schemeClr>
                </a:solidFill>
              </a:rPr>
              <a:t> poniendo clavos en las esquinas.</a:t>
            </a:r>
          </a:p>
          <a:p>
            <a:endParaRPr lang="es-CL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DE23094F-BA31-48F0-A7FB-CF617D9609F6}"/>
              </a:ext>
            </a:extLst>
          </p:cNvPr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6208669" y="3288384"/>
            <a:ext cx="1196975" cy="14719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122138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0C642746-C85A-4093-AFF1-E68D9819AC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26242" y="5059814"/>
            <a:ext cx="6113721" cy="699000"/>
          </a:xfrm>
        </p:spPr>
        <p:txBody>
          <a:bodyPr/>
          <a:lstStyle/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endParaRPr lang="es-ES" sz="1400" dirty="0">
              <a:solidFill>
                <a:schemeClr val="accent3">
                  <a:lumMod val="75000"/>
                </a:schemeClr>
              </a:solidFill>
              <a:latin typeface="Verdana" panose="020B060403050404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endParaRPr lang="es-ES" sz="1400" dirty="0">
              <a:solidFill>
                <a:schemeClr val="accent3">
                  <a:lumMod val="75000"/>
                </a:schemeClr>
              </a:solidFill>
              <a:latin typeface="Verdana" panose="020B060403050404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s-ES" sz="1400" dirty="0">
                <a:solidFill>
                  <a:schemeClr val="accent3">
                    <a:lumMod val="75000"/>
                  </a:schemeClr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Cortas un trozo de tela fina (muselina, velo fino o malla especial para serigrafía) que sobrepase 5 cm. Del bastidor</a:t>
            </a: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s-ES" sz="1400" dirty="0">
                <a:solidFill>
                  <a:schemeClr val="accent3">
                    <a:lumMod val="75000"/>
                  </a:schemeClr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Luego fijas el género al bastidor con una engrapadora, cuidando que quede lo más tirante posible. </a:t>
            </a: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endParaRPr lang="es-ES" sz="1400" dirty="0">
              <a:solidFill>
                <a:schemeClr val="accent3">
                  <a:lumMod val="75000"/>
                </a:schemeClr>
              </a:solidFill>
              <a:effectLst/>
              <a:latin typeface="Verdana" panose="020B060403050404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s-ES" sz="1400" dirty="0">
                <a:solidFill>
                  <a:schemeClr val="accent3">
                    <a:lumMod val="75000"/>
                  </a:schemeClr>
                </a:solidFill>
                <a:latin typeface="Verdana" panose="020B0604030504040204" pitchFamily="34" charset="0"/>
                <a:cs typeface="Calibri" panose="020F0502020204030204" pitchFamily="34" charset="0"/>
              </a:rPr>
              <a:t>Para eso se procede engrapando primero las esquinas en forma de X y luego se continúa en grapando por un lado y otro, alternando los lados y tirando la tela al mismo tiempo.</a:t>
            </a: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s-ES" sz="1400" dirty="0">
                <a:solidFill>
                  <a:schemeClr val="accent3">
                    <a:lumMod val="75000"/>
                  </a:schemeClr>
                </a:solidFill>
                <a:latin typeface="Verdana" panose="020B0604030504040204" pitchFamily="34" charset="0"/>
                <a:cs typeface="Calibri" panose="020F0502020204030204" pitchFamily="34" charset="0"/>
              </a:rPr>
              <a:t>Se cubren los bordes internos con huincha embaladora, para que la pintura no se cuele por los bordes.</a:t>
            </a:r>
          </a:p>
          <a:p>
            <a:pPr marL="34290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s-ES" sz="1400" dirty="0">
                <a:solidFill>
                  <a:schemeClr val="accent3">
                    <a:lumMod val="75000"/>
                  </a:schemeClr>
                </a:solidFill>
                <a:latin typeface="Verdana" panose="020B0604030504040204" pitchFamily="34" charset="0"/>
                <a:cs typeface="Calibri" panose="020F0502020204030204" pitchFamily="34" charset="0"/>
              </a:rPr>
              <a:t> Determinas los sectores que quedarán impresos, y las zonas restantes las cubres con cola fría o papel </a:t>
            </a:r>
            <a:r>
              <a:rPr lang="es-ES" sz="1400" dirty="0" err="1">
                <a:solidFill>
                  <a:schemeClr val="accent3">
                    <a:lumMod val="75000"/>
                  </a:schemeClr>
                </a:solidFill>
                <a:latin typeface="Verdana" panose="020B0604030504040204" pitchFamily="34" charset="0"/>
                <a:cs typeface="Calibri" panose="020F0502020204030204" pitchFamily="34" charset="0"/>
              </a:rPr>
              <a:t>kraft</a:t>
            </a:r>
            <a:r>
              <a:rPr lang="es-ES" sz="1400" dirty="0">
                <a:solidFill>
                  <a:schemeClr val="accent3">
                    <a:lumMod val="75000"/>
                  </a:schemeClr>
                </a:solidFill>
                <a:latin typeface="Verdana" panose="020B0604030504040204" pitchFamily="34" charset="0"/>
                <a:cs typeface="Calibri" panose="020F0502020204030204" pitchFamily="34" charset="0"/>
              </a:rPr>
              <a:t> encolado, para que evitar que pase la pintura.</a:t>
            </a:r>
          </a:p>
          <a:p>
            <a:pPr marL="34290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endParaRPr lang="es-ES" sz="1400" dirty="0">
              <a:solidFill>
                <a:schemeClr val="accent3">
                  <a:lumMod val="75000"/>
                </a:schemeClr>
              </a:solidFill>
              <a:latin typeface="Verdana" panose="020B0604030504040204" pitchFamily="34" charset="0"/>
              <a:cs typeface="Calibri" panose="020F0502020204030204" pitchFamily="34" charset="0"/>
            </a:endParaRPr>
          </a:p>
          <a:p>
            <a:pPr marL="34290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s-ES" sz="1400" dirty="0">
                <a:solidFill>
                  <a:schemeClr val="accent3">
                    <a:lumMod val="75000"/>
                  </a:schemeClr>
                </a:solidFill>
                <a:latin typeface="Verdana" panose="020B0604030504040204" pitchFamily="34" charset="0"/>
                <a:cs typeface="Calibri" panose="020F0502020204030204" pitchFamily="34" charset="0"/>
              </a:rPr>
              <a:t>Luego, imprimes sobre un soporte con tintas o pinturas amigables con el medioambiente; para esto, ubica el bastidor sobre el soporte y echa pintura en su interior, extendiéndola con una espátula, regla o racleta.</a:t>
            </a:r>
          </a:p>
          <a:p>
            <a:pPr marL="34290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s-ES" sz="1400" dirty="0">
                <a:solidFill>
                  <a:schemeClr val="accent3">
                    <a:lumMod val="75000"/>
                  </a:schemeClr>
                </a:solidFill>
                <a:latin typeface="Verdana" panose="020B0604030504040204" pitchFamily="34" charset="0"/>
                <a:cs typeface="Calibri" panose="020F0502020204030204" pitchFamily="34" charset="0"/>
              </a:rPr>
              <a:t>Levantan el bastidor y deja que la pintura seque.</a:t>
            </a:r>
            <a:endParaRPr lang="es-CL" sz="1400" dirty="0">
              <a:solidFill>
                <a:schemeClr val="accent3">
                  <a:lumMod val="75000"/>
                </a:schemeClr>
              </a:solidFill>
              <a:latin typeface="Verdana" panose="020B0604030504040204" pitchFamily="34" charset="0"/>
              <a:cs typeface="Calibri" panose="020F0502020204030204" pitchFamily="34" charset="0"/>
            </a:endParaRPr>
          </a:p>
          <a:p>
            <a:pPr marL="0" lvl="0" indent="0" algn="just">
              <a:lnSpc>
                <a:spcPct val="115000"/>
              </a:lnSpc>
            </a:pPr>
            <a:r>
              <a:rPr lang="es-ES" sz="900" dirty="0">
                <a:solidFill>
                  <a:schemeClr val="tx1"/>
                </a:solidFill>
                <a:latin typeface="Verdana" panose="020B0604030504040204" pitchFamily="34" charset="0"/>
                <a:cs typeface="Calibri" panose="020F0502020204030204" pitchFamily="34" charset="0"/>
                <a:sym typeface="Arial"/>
              </a:rPr>
              <a:t>primero las esquinas al mismo tiempo.</a:t>
            </a:r>
            <a:endParaRPr lang="es-CL" sz="900" dirty="0">
              <a:solidFill>
                <a:schemeClr val="tx1"/>
              </a:solidFill>
              <a:latin typeface="Verdana" panose="020B0604030504040204" pitchFamily="34" charset="0"/>
              <a:cs typeface="Calibri" panose="020F0502020204030204" pitchFamily="34" charset="0"/>
              <a:sym typeface="Arial"/>
            </a:endParaRPr>
          </a:p>
          <a:p>
            <a:pPr marL="0" indent="0" algn="l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es-ES" sz="900" dirty="0">
                <a:solidFill>
                  <a:schemeClr val="tx1"/>
                </a:solidFill>
                <a:latin typeface="Verdana" panose="020B0604030504040204" pitchFamily="34" charset="0"/>
                <a:cs typeface="Calibri" panose="020F0502020204030204" pitchFamily="34" charset="0"/>
                <a:sym typeface="Arial"/>
              </a:rPr>
              <a:t> </a:t>
            </a:r>
            <a:endParaRPr lang="es-CL" sz="900" dirty="0">
              <a:solidFill>
                <a:schemeClr val="tx1"/>
              </a:solidFill>
              <a:latin typeface="Verdana" panose="020B0604030504040204" pitchFamily="34" charset="0"/>
              <a:cs typeface="Calibri" panose="020F0502020204030204" pitchFamily="34" charset="0"/>
              <a:sym typeface="Arial"/>
            </a:endParaRPr>
          </a:p>
          <a:p>
            <a:endParaRPr lang="es-CL" dirty="0"/>
          </a:p>
          <a:p>
            <a:endParaRPr lang="es-CL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742513A8-5135-4046-A046-73453005E259}"/>
              </a:ext>
            </a:extLst>
          </p:cNvPr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803615" y="3654758"/>
            <a:ext cx="1008380" cy="1406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073E315E-DD3F-42C5-B1D3-2AC308DAE5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890" y="950735"/>
            <a:ext cx="1883827" cy="107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6126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28"/>
          <p:cNvSpPr txBox="1">
            <a:spLocks noGrp="1"/>
          </p:cNvSpPr>
          <p:nvPr>
            <p:ph type="subTitle" idx="1"/>
          </p:nvPr>
        </p:nvSpPr>
        <p:spPr>
          <a:xfrm>
            <a:off x="206868" y="1529360"/>
            <a:ext cx="8755822" cy="459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algn="just">
              <a:lnSpc>
                <a:spcPct val="115000"/>
              </a:lnSpc>
            </a:pPr>
            <a:r>
              <a:rPr lang="es-ES" sz="1800" dirty="0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Observa la obra de los siguientes artistas que trabajan con técnicas de impresión como la serigrafía. Luego, dialoga con tus compañeros y compañeras acerca de las sensaciones, emociones e ideas que les produjo la observación de las obras. Comenta acera de las semejanzas y diferencias de las serigrafías, en relación con los propósitos expresivos y el uso de los elementos de  lenguaje visual. </a:t>
            </a:r>
            <a:endParaRPr dirty="0"/>
          </a:p>
        </p:txBody>
      </p:sp>
      <p:sp>
        <p:nvSpPr>
          <p:cNvPr id="245" name="Google Shape;245;p28"/>
          <p:cNvSpPr txBox="1">
            <a:spLocks noGrp="1"/>
          </p:cNvSpPr>
          <p:nvPr>
            <p:ph type="title"/>
          </p:nvPr>
        </p:nvSpPr>
        <p:spPr>
          <a:xfrm>
            <a:off x="246051" y="365995"/>
            <a:ext cx="8594832" cy="9099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4400" dirty="0"/>
              <a:t>A</a:t>
            </a:r>
            <a:r>
              <a:rPr lang="en" sz="4400" dirty="0"/>
              <a:t>rtistas que trabajan con serigrafía</a:t>
            </a:r>
            <a:endParaRPr sz="4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uadroTexto 13">
            <a:extLst>
              <a:ext uri="{FF2B5EF4-FFF2-40B4-BE49-F238E27FC236}">
                <a16:creationId xmlns:a16="http://schemas.microsoft.com/office/drawing/2014/main" id="{BA998678-BA5F-47B8-8EC7-62F612FB96CE}"/>
              </a:ext>
            </a:extLst>
          </p:cNvPr>
          <p:cNvSpPr txBox="1"/>
          <p:nvPr/>
        </p:nvSpPr>
        <p:spPr>
          <a:xfrm>
            <a:off x="361507" y="382772"/>
            <a:ext cx="5656521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s-CL" sz="2400" b="1" dirty="0">
                <a:ln/>
                <a:solidFill>
                  <a:schemeClr val="accent3"/>
                </a:solidFill>
              </a:rPr>
              <a:t>Andy Warhol</a:t>
            </a:r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46BC8C44-8D1B-4A4A-8341-738E362DDB4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1507" y="1351087"/>
            <a:ext cx="3582309" cy="36124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7852807D-9A0B-41B2-BA9B-ABE51E4D71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509" y="180000"/>
            <a:ext cx="3582309" cy="4783499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53109E7C-E687-4CAD-A88D-C809131754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05098" y="1199212"/>
            <a:ext cx="8248603" cy="4017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4012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p31"/>
          <p:cNvSpPr txBox="1">
            <a:spLocks noGrp="1"/>
          </p:cNvSpPr>
          <p:nvPr>
            <p:ph type="title"/>
          </p:nvPr>
        </p:nvSpPr>
        <p:spPr>
          <a:xfrm>
            <a:off x="213537" y="403056"/>
            <a:ext cx="3246920" cy="38658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>
                <a:ln/>
                <a:solidFill>
                  <a:schemeClr val="accent3"/>
                </a:solidFill>
                <a:latin typeface="+mn-lt"/>
              </a:rPr>
              <a:t>MonoGonzález </a:t>
            </a:r>
            <a:endParaRPr sz="2400" b="1" dirty="0">
              <a:ln/>
              <a:solidFill>
                <a:schemeClr val="accent3"/>
              </a:solidFill>
              <a:latin typeface="+mn-lt"/>
            </a:endParaRPr>
          </a:p>
        </p:txBody>
      </p:sp>
      <p:pic>
        <p:nvPicPr>
          <p:cNvPr id="10242" name="Picture 2">
            <a:extLst>
              <a:ext uri="{FF2B5EF4-FFF2-40B4-BE49-F238E27FC236}">
                <a16:creationId xmlns:a16="http://schemas.microsoft.com/office/drawing/2014/main" id="{56AA4712-CAD9-4228-B451-0D64E90AB9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76404" y="1012961"/>
            <a:ext cx="2620220" cy="3878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81809FEF-F0E1-4345-9400-1217F0B287F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64910" y="1028441"/>
            <a:ext cx="2783440" cy="3896814"/>
          </a:xfrm>
          <a:prstGeom prst="rect">
            <a:avLst/>
          </a:prstGeom>
        </p:spPr>
      </p:pic>
      <p:grpSp>
        <p:nvGrpSpPr>
          <p:cNvPr id="439" name="Google Shape;439;p31"/>
          <p:cNvGrpSpPr/>
          <p:nvPr/>
        </p:nvGrpSpPr>
        <p:grpSpPr>
          <a:xfrm>
            <a:off x="2060527" y="-671534"/>
            <a:ext cx="8246369" cy="4015650"/>
            <a:chOff x="646175" y="496497"/>
            <a:chExt cx="8246369" cy="4015650"/>
          </a:xfrm>
        </p:grpSpPr>
        <p:sp>
          <p:nvSpPr>
            <p:cNvPr id="440" name="Google Shape;440;p31"/>
            <p:cNvSpPr/>
            <p:nvPr/>
          </p:nvSpPr>
          <p:spPr>
            <a:xfrm>
              <a:off x="8331075" y="3066297"/>
              <a:ext cx="97897" cy="93470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31"/>
            <p:cNvSpPr/>
            <p:nvPr/>
          </p:nvSpPr>
          <p:spPr>
            <a:xfrm>
              <a:off x="2037446" y="4413496"/>
              <a:ext cx="103324" cy="98651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31"/>
            <p:cNvSpPr/>
            <p:nvPr/>
          </p:nvSpPr>
          <p:spPr>
            <a:xfrm>
              <a:off x="4682315" y="589970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31"/>
            <p:cNvSpPr/>
            <p:nvPr/>
          </p:nvSpPr>
          <p:spPr>
            <a:xfrm>
              <a:off x="1078705" y="2714605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31"/>
            <p:cNvSpPr/>
            <p:nvPr/>
          </p:nvSpPr>
          <p:spPr>
            <a:xfrm>
              <a:off x="6319091" y="1948597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31"/>
            <p:cNvSpPr/>
            <p:nvPr/>
          </p:nvSpPr>
          <p:spPr>
            <a:xfrm>
              <a:off x="5272191" y="3857397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31"/>
            <p:cNvSpPr/>
            <p:nvPr/>
          </p:nvSpPr>
          <p:spPr>
            <a:xfrm>
              <a:off x="646175" y="496497"/>
              <a:ext cx="97897" cy="93470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31"/>
            <p:cNvSpPr/>
            <p:nvPr/>
          </p:nvSpPr>
          <p:spPr>
            <a:xfrm>
              <a:off x="8789221" y="702534"/>
              <a:ext cx="103324" cy="98651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48" name="Google Shape;448;p31"/>
            <p:cNvGrpSpPr/>
            <p:nvPr/>
          </p:nvGrpSpPr>
          <p:grpSpPr>
            <a:xfrm>
              <a:off x="1836997" y="1601258"/>
              <a:ext cx="1435165" cy="1306440"/>
              <a:chOff x="1836997" y="1601258"/>
              <a:chExt cx="1435165" cy="1306440"/>
            </a:xfrm>
          </p:grpSpPr>
          <p:grpSp>
            <p:nvGrpSpPr>
              <p:cNvPr id="449" name="Google Shape;449;p31"/>
              <p:cNvGrpSpPr/>
              <p:nvPr/>
            </p:nvGrpSpPr>
            <p:grpSpPr>
              <a:xfrm rot="-989319">
                <a:off x="1943234" y="1755738"/>
                <a:ext cx="1222691" cy="925766"/>
                <a:chOff x="3331400" y="2458650"/>
                <a:chExt cx="761700" cy="576725"/>
              </a:xfrm>
            </p:grpSpPr>
            <p:sp>
              <p:nvSpPr>
                <p:cNvPr id="450" name="Google Shape;450;p31"/>
                <p:cNvSpPr/>
                <p:nvPr/>
              </p:nvSpPr>
              <p:spPr>
                <a:xfrm>
                  <a:off x="3736625" y="2986050"/>
                  <a:ext cx="19425" cy="8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7" h="355" extrusionOk="0">
                      <a:moveTo>
                        <a:pt x="752" y="160"/>
                      </a:moveTo>
                      <a:cubicBezTo>
                        <a:pt x="731" y="56"/>
                        <a:pt x="610" y="1"/>
                        <a:pt x="405" y="1"/>
                      </a:cubicBezTo>
                      <a:cubicBezTo>
                        <a:pt x="170" y="5"/>
                        <a:pt x="0" y="91"/>
                        <a:pt x="42" y="192"/>
                      </a:cubicBezTo>
                      <a:cubicBezTo>
                        <a:pt x="104" y="344"/>
                        <a:pt x="253" y="341"/>
                        <a:pt x="378" y="351"/>
                      </a:cubicBezTo>
                      <a:cubicBezTo>
                        <a:pt x="624" y="354"/>
                        <a:pt x="776" y="275"/>
                        <a:pt x="752" y="160"/>
                      </a:cubicBezTo>
                      <a:close/>
                    </a:path>
                  </a:pathLst>
                </a:custGeom>
                <a:solidFill>
                  <a:srgbClr val="A4C2F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1" name="Google Shape;451;p31"/>
                <p:cNvSpPr/>
                <p:nvPr/>
              </p:nvSpPr>
              <p:spPr>
                <a:xfrm>
                  <a:off x="3331400" y="2458650"/>
                  <a:ext cx="761700" cy="576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468" h="23069" extrusionOk="0">
                      <a:moveTo>
                        <a:pt x="11612" y="21572"/>
                      </a:moveTo>
                      <a:cubicBezTo>
                        <a:pt x="12391" y="21770"/>
                        <a:pt x="13174" y="21967"/>
                        <a:pt x="13967" y="22123"/>
                      </a:cubicBezTo>
                      <a:cubicBezTo>
                        <a:pt x="14466" y="22224"/>
                        <a:pt x="14962" y="22331"/>
                        <a:pt x="15437" y="22510"/>
                      </a:cubicBezTo>
                      <a:cubicBezTo>
                        <a:pt x="15967" y="22715"/>
                        <a:pt x="16525" y="22788"/>
                        <a:pt x="17082" y="22854"/>
                      </a:cubicBezTo>
                      <a:cubicBezTo>
                        <a:pt x="17703" y="22926"/>
                        <a:pt x="18333" y="22961"/>
                        <a:pt x="18988" y="23068"/>
                      </a:cubicBezTo>
                      <a:cubicBezTo>
                        <a:pt x="19137" y="22791"/>
                        <a:pt x="19428" y="22670"/>
                        <a:pt x="19709" y="22539"/>
                      </a:cubicBezTo>
                      <a:cubicBezTo>
                        <a:pt x="20246" y="22289"/>
                        <a:pt x="20786" y="22043"/>
                        <a:pt x="21323" y="21794"/>
                      </a:cubicBezTo>
                      <a:cubicBezTo>
                        <a:pt x="21576" y="21676"/>
                        <a:pt x="21836" y="21568"/>
                        <a:pt x="22082" y="21440"/>
                      </a:cubicBezTo>
                      <a:cubicBezTo>
                        <a:pt x="22636" y="21143"/>
                        <a:pt x="23180" y="20837"/>
                        <a:pt x="23727" y="20532"/>
                      </a:cubicBezTo>
                      <a:cubicBezTo>
                        <a:pt x="23925" y="20422"/>
                        <a:pt x="24127" y="20311"/>
                        <a:pt x="24314" y="20186"/>
                      </a:cubicBezTo>
                      <a:cubicBezTo>
                        <a:pt x="24871" y="19805"/>
                        <a:pt x="25429" y="19424"/>
                        <a:pt x="25983" y="19032"/>
                      </a:cubicBezTo>
                      <a:cubicBezTo>
                        <a:pt x="26340" y="18783"/>
                        <a:pt x="26718" y="18571"/>
                        <a:pt x="27120" y="18394"/>
                      </a:cubicBezTo>
                      <a:cubicBezTo>
                        <a:pt x="27373" y="18284"/>
                        <a:pt x="27629" y="18162"/>
                        <a:pt x="27854" y="18007"/>
                      </a:cubicBezTo>
                      <a:cubicBezTo>
                        <a:pt x="28481" y="17570"/>
                        <a:pt x="29091" y="17113"/>
                        <a:pt x="29708" y="16665"/>
                      </a:cubicBezTo>
                      <a:cubicBezTo>
                        <a:pt x="29874" y="16544"/>
                        <a:pt x="30006" y="16395"/>
                        <a:pt x="30245" y="16374"/>
                      </a:cubicBezTo>
                      <a:cubicBezTo>
                        <a:pt x="30415" y="16361"/>
                        <a:pt x="30467" y="16149"/>
                        <a:pt x="30352" y="16014"/>
                      </a:cubicBezTo>
                      <a:cubicBezTo>
                        <a:pt x="30290" y="15934"/>
                        <a:pt x="30207" y="15869"/>
                        <a:pt x="30124" y="15806"/>
                      </a:cubicBezTo>
                      <a:cubicBezTo>
                        <a:pt x="29847" y="15592"/>
                        <a:pt x="29518" y="15474"/>
                        <a:pt x="29195" y="15342"/>
                      </a:cubicBezTo>
                      <a:cubicBezTo>
                        <a:pt x="28613" y="15106"/>
                        <a:pt x="28045" y="14839"/>
                        <a:pt x="27463" y="14601"/>
                      </a:cubicBezTo>
                      <a:cubicBezTo>
                        <a:pt x="26846" y="14348"/>
                        <a:pt x="26222" y="14119"/>
                        <a:pt x="25606" y="13876"/>
                      </a:cubicBezTo>
                      <a:cubicBezTo>
                        <a:pt x="25478" y="13825"/>
                        <a:pt x="25360" y="13748"/>
                        <a:pt x="25238" y="13679"/>
                      </a:cubicBezTo>
                      <a:cubicBezTo>
                        <a:pt x="24639" y="13326"/>
                        <a:pt x="24047" y="12968"/>
                        <a:pt x="23444" y="12615"/>
                      </a:cubicBezTo>
                      <a:cubicBezTo>
                        <a:pt x="23308" y="12539"/>
                        <a:pt x="23166" y="12449"/>
                        <a:pt x="23017" y="12421"/>
                      </a:cubicBezTo>
                      <a:cubicBezTo>
                        <a:pt x="22747" y="12376"/>
                        <a:pt x="22651" y="12203"/>
                        <a:pt x="22571" y="11981"/>
                      </a:cubicBezTo>
                      <a:cubicBezTo>
                        <a:pt x="22352" y="11392"/>
                        <a:pt x="22117" y="10810"/>
                        <a:pt x="21902" y="10221"/>
                      </a:cubicBezTo>
                      <a:cubicBezTo>
                        <a:pt x="21611" y="9424"/>
                        <a:pt x="21323" y="8620"/>
                        <a:pt x="21191" y="7782"/>
                      </a:cubicBezTo>
                      <a:cubicBezTo>
                        <a:pt x="21084" y="7078"/>
                        <a:pt x="20904" y="6392"/>
                        <a:pt x="20668" y="5717"/>
                      </a:cubicBezTo>
                      <a:cubicBezTo>
                        <a:pt x="20575" y="5447"/>
                        <a:pt x="20513" y="5162"/>
                        <a:pt x="20443" y="4886"/>
                      </a:cubicBezTo>
                      <a:cubicBezTo>
                        <a:pt x="20308" y="4358"/>
                        <a:pt x="20190" y="3829"/>
                        <a:pt x="20041" y="3309"/>
                      </a:cubicBezTo>
                      <a:cubicBezTo>
                        <a:pt x="19809" y="2495"/>
                        <a:pt x="19563" y="1684"/>
                        <a:pt x="19304" y="877"/>
                      </a:cubicBezTo>
                      <a:cubicBezTo>
                        <a:pt x="19234" y="655"/>
                        <a:pt x="19126" y="433"/>
                        <a:pt x="18998" y="239"/>
                      </a:cubicBezTo>
                      <a:cubicBezTo>
                        <a:pt x="18867" y="42"/>
                        <a:pt x="18666" y="0"/>
                        <a:pt x="18440" y="100"/>
                      </a:cubicBezTo>
                      <a:cubicBezTo>
                        <a:pt x="18285" y="173"/>
                        <a:pt x="18139" y="274"/>
                        <a:pt x="17990" y="364"/>
                      </a:cubicBezTo>
                      <a:cubicBezTo>
                        <a:pt x="17166" y="866"/>
                        <a:pt x="16534" y="1583"/>
                        <a:pt x="15853" y="2238"/>
                      </a:cubicBezTo>
                      <a:cubicBezTo>
                        <a:pt x="15453" y="2623"/>
                        <a:pt x="15045" y="2983"/>
                        <a:pt x="14567" y="3277"/>
                      </a:cubicBezTo>
                      <a:cubicBezTo>
                        <a:pt x="13974" y="3642"/>
                        <a:pt x="13413" y="4047"/>
                        <a:pt x="12921" y="4539"/>
                      </a:cubicBezTo>
                      <a:cubicBezTo>
                        <a:pt x="12138" y="5322"/>
                        <a:pt x="11258" y="5994"/>
                        <a:pt x="10347" y="6632"/>
                      </a:cubicBezTo>
                      <a:cubicBezTo>
                        <a:pt x="9623" y="7141"/>
                        <a:pt x="8909" y="7660"/>
                        <a:pt x="8223" y="8215"/>
                      </a:cubicBezTo>
                      <a:cubicBezTo>
                        <a:pt x="8078" y="8337"/>
                        <a:pt x="7925" y="8447"/>
                        <a:pt x="7797" y="8548"/>
                      </a:cubicBezTo>
                      <a:cubicBezTo>
                        <a:pt x="7710" y="8548"/>
                        <a:pt x="7658" y="8551"/>
                        <a:pt x="7603" y="8548"/>
                      </a:cubicBezTo>
                      <a:cubicBezTo>
                        <a:pt x="5392" y="8385"/>
                        <a:pt x="3178" y="8468"/>
                        <a:pt x="960" y="8465"/>
                      </a:cubicBezTo>
                      <a:cubicBezTo>
                        <a:pt x="767" y="8461"/>
                        <a:pt x="594" y="8499"/>
                        <a:pt x="413" y="8599"/>
                      </a:cubicBezTo>
                      <a:cubicBezTo>
                        <a:pt x="74" y="8790"/>
                        <a:pt x="1" y="8839"/>
                        <a:pt x="74" y="9178"/>
                      </a:cubicBezTo>
                      <a:cubicBezTo>
                        <a:pt x="140" y="9472"/>
                        <a:pt x="257" y="9757"/>
                        <a:pt x="386" y="10034"/>
                      </a:cubicBezTo>
                      <a:cubicBezTo>
                        <a:pt x="732" y="10775"/>
                        <a:pt x="1088" y="11510"/>
                        <a:pt x="1453" y="12241"/>
                      </a:cubicBezTo>
                      <a:cubicBezTo>
                        <a:pt x="1948" y="13249"/>
                        <a:pt x="2478" y="14244"/>
                        <a:pt x="3146" y="15162"/>
                      </a:cubicBezTo>
                      <a:cubicBezTo>
                        <a:pt x="3299" y="15367"/>
                        <a:pt x="3431" y="15588"/>
                        <a:pt x="3556" y="15813"/>
                      </a:cubicBezTo>
                      <a:cubicBezTo>
                        <a:pt x="4148" y="16887"/>
                        <a:pt x="4734" y="17965"/>
                        <a:pt x="5326" y="19043"/>
                      </a:cubicBezTo>
                      <a:cubicBezTo>
                        <a:pt x="5427" y="19219"/>
                        <a:pt x="5531" y="19396"/>
                        <a:pt x="5655" y="19558"/>
                      </a:cubicBezTo>
                      <a:cubicBezTo>
                        <a:pt x="5735" y="19666"/>
                        <a:pt x="5842" y="19766"/>
                        <a:pt x="5957" y="19833"/>
                      </a:cubicBezTo>
                      <a:cubicBezTo>
                        <a:pt x="6584" y="20182"/>
                        <a:pt x="7242" y="20452"/>
                        <a:pt x="7945" y="20626"/>
                      </a:cubicBezTo>
                      <a:cubicBezTo>
                        <a:pt x="9172" y="20927"/>
                        <a:pt x="10388" y="21263"/>
                        <a:pt x="11612" y="21572"/>
                      </a:cubicBezTo>
                      <a:close/>
                      <a:moveTo>
                        <a:pt x="18202" y="22473"/>
                      </a:moveTo>
                      <a:cubicBezTo>
                        <a:pt x="17522" y="22393"/>
                        <a:pt x="16843" y="22317"/>
                        <a:pt x="16164" y="22219"/>
                      </a:cubicBezTo>
                      <a:cubicBezTo>
                        <a:pt x="15960" y="22192"/>
                        <a:pt x="15762" y="22109"/>
                        <a:pt x="15565" y="22036"/>
                      </a:cubicBezTo>
                      <a:cubicBezTo>
                        <a:pt x="15118" y="21877"/>
                        <a:pt x="14660" y="21766"/>
                        <a:pt x="14196" y="21669"/>
                      </a:cubicBezTo>
                      <a:cubicBezTo>
                        <a:pt x="13354" y="21496"/>
                        <a:pt x="12519" y="21298"/>
                        <a:pt x="11684" y="21101"/>
                      </a:cubicBezTo>
                      <a:cubicBezTo>
                        <a:pt x="11206" y="20986"/>
                        <a:pt x="10731" y="20855"/>
                        <a:pt x="10260" y="20730"/>
                      </a:cubicBezTo>
                      <a:cubicBezTo>
                        <a:pt x="10177" y="20709"/>
                        <a:pt x="10097" y="20674"/>
                        <a:pt x="9965" y="20629"/>
                      </a:cubicBezTo>
                      <a:cubicBezTo>
                        <a:pt x="10312" y="19742"/>
                        <a:pt x="10627" y="18901"/>
                        <a:pt x="10971" y="18069"/>
                      </a:cubicBezTo>
                      <a:cubicBezTo>
                        <a:pt x="11134" y="17677"/>
                        <a:pt x="11351" y="17310"/>
                        <a:pt x="11542" y="16929"/>
                      </a:cubicBezTo>
                      <a:cubicBezTo>
                        <a:pt x="11805" y="16395"/>
                        <a:pt x="12055" y="15855"/>
                        <a:pt x="12325" y="15325"/>
                      </a:cubicBezTo>
                      <a:cubicBezTo>
                        <a:pt x="12717" y="14566"/>
                        <a:pt x="13122" y="13817"/>
                        <a:pt x="13524" y="13066"/>
                      </a:cubicBezTo>
                      <a:cubicBezTo>
                        <a:pt x="13691" y="12750"/>
                        <a:pt x="13857" y="12432"/>
                        <a:pt x="14023" y="12120"/>
                      </a:cubicBezTo>
                      <a:cubicBezTo>
                        <a:pt x="14054" y="12064"/>
                        <a:pt x="14099" y="12016"/>
                        <a:pt x="14130" y="11975"/>
                      </a:cubicBezTo>
                      <a:cubicBezTo>
                        <a:pt x="14175" y="11985"/>
                        <a:pt x="14199" y="11985"/>
                        <a:pt x="14206" y="11995"/>
                      </a:cubicBezTo>
                      <a:cubicBezTo>
                        <a:pt x="14529" y="12553"/>
                        <a:pt x="14871" y="13101"/>
                        <a:pt x="15069" y="13721"/>
                      </a:cubicBezTo>
                      <a:cubicBezTo>
                        <a:pt x="15236" y="14236"/>
                        <a:pt x="15468" y="14732"/>
                        <a:pt x="15661" y="15242"/>
                      </a:cubicBezTo>
                      <a:cubicBezTo>
                        <a:pt x="16011" y="16142"/>
                        <a:pt x="16396" y="17036"/>
                        <a:pt x="16697" y="17951"/>
                      </a:cubicBezTo>
                      <a:cubicBezTo>
                        <a:pt x="17009" y="18907"/>
                        <a:pt x="17391" y="19833"/>
                        <a:pt x="17793" y="20751"/>
                      </a:cubicBezTo>
                      <a:cubicBezTo>
                        <a:pt x="18001" y="21232"/>
                        <a:pt x="18181" y="21728"/>
                        <a:pt x="18371" y="22219"/>
                      </a:cubicBezTo>
                      <a:cubicBezTo>
                        <a:pt x="18396" y="22278"/>
                        <a:pt x="18396" y="22348"/>
                        <a:pt x="18410" y="22438"/>
                      </a:cubicBezTo>
                      <a:cubicBezTo>
                        <a:pt x="18330" y="22452"/>
                        <a:pt x="18264" y="22480"/>
                        <a:pt x="18202" y="22473"/>
                      </a:cubicBezTo>
                      <a:close/>
                      <a:moveTo>
                        <a:pt x="22813" y="14345"/>
                      </a:moveTo>
                      <a:cubicBezTo>
                        <a:pt x="22883" y="14524"/>
                        <a:pt x="22990" y="14628"/>
                        <a:pt x="23212" y="14577"/>
                      </a:cubicBezTo>
                      <a:cubicBezTo>
                        <a:pt x="23284" y="14559"/>
                        <a:pt x="23388" y="14573"/>
                        <a:pt x="23454" y="14611"/>
                      </a:cubicBezTo>
                      <a:cubicBezTo>
                        <a:pt x="23669" y="14743"/>
                        <a:pt x="23908" y="14781"/>
                        <a:pt x="24147" y="14843"/>
                      </a:cubicBezTo>
                      <a:cubicBezTo>
                        <a:pt x="24909" y="15041"/>
                        <a:pt x="25668" y="15252"/>
                        <a:pt x="26427" y="15460"/>
                      </a:cubicBezTo>
                      <a:cubicBezTo>
                        <a:pt x="26444" y="15463"/>
                        <a:pt x="26458" y="15474"/>
                        <a:pt x="26476" y="15477"/>
                      </a:cubicBezTo>
                      <a:cubicBezTo>
                        <a:pt x="27109" y="15619"/>
                        <a:pt x="27723" y="15810"/>
                        <a:pt x="28322" y="16063"/>
                      </a:cubicBezTo>
                      <a:cubicBezTo>
                        <a:pt x="28606" y="16184"/>
                        <a:pt x="28932" y="16208"/>
                        <a:pt x="29348" y="16302"/>
                      </a:cubicBezTo>
                      <a:cubicBezTo>
                        <a:pt x="29147" y="16465"/>
                        <a:pt x="29022" y="16579"/>
                        <a:pt x="28887" y="16676"/>
                      </a:cubicBezTo>
                      <a:cubicBezTo>
                        <a:pt x="28451" y="16995"/>
                        <a:pt x="28021" y="17313"/>
                        <a:pt x="27573" y="17615"/>
                      </a:cubicBezTo>
                      <a:cubicBezTo>
                        <a:pt x="27359" y="17757"/>
                        <a:pt x="27116" y="17861"/>
                        <a:pt x="26887" y="17983"/>
                      </a:cubicBezTo>
                      <a:cubicBezTo>
                        <a:pt x="26534" y="18173"/>
                        <a:pt x="26171" y="18343"/>
                        <a:pt x="25835" y="18557"/>
                      </a:cubicBezTo>
                      <a:cubicBezTo>
                        <a:pt x="25366" y="18852"/>
                        <a:pt x="24909" y="19171"/>
                        <a:pt x="24463" y="19496"/>
                      </a:cubicBezTo>
                      <a:cubicBezTo>
                        <a:pt x="24026" y="19815"/>
                        <a:pt x="23565" y="20089"/>
                        <a:pt x="23083" y="20342"/>
                      </a:cubicBezTo>
                      <a:cubicBezTo>
                        <a:pt x="22671" y="20560"/>
                        <a:pt x="22266" y="20799"/>
                        <a:pt x="21850" y="21021"/>
                      </a:cubicBezTo>
                      <a:cubicBezTo>
                        <a:pt x="21683" y="21114"/>
                        <a:pt x="21507" y="21194"/>
                        <a:pt x="21333" y="21274"/>
                      </a:cubicBezTo>
                      <a:cubicBezTo>
                        <a:pt x="20668" y="21579"/>
                        <a:pt x="20003" y="21883"/>
                        <a:pt x="19338" y="22185"/>
                      </a:cubicBezTo>
                      <a:cubicBezTo>
                        <a:pt x="19230" y="22237"/>
                        <a:pt x="19116" y="22275"/>
                        <a:pt x="18988" y="22323"/>
                      </a:cubicBezTo>
                      <a:cubicBezTo>
                        <a:pt x="18776" y="21949"/>
                        <a:pt x="18645" y="21565"/>
                        <a:pt x="18489" y="21191"/>
                      </a:cubicBezTo>
                      <a:cubicBezTo>
                        <a:pt x="18316" y="20768"/>
                        <a:pt x="18149" y="20342"/>
                        <a:pt x="17966" y="19919"/>
                      </a:cubicBezTo>
                      <a:cubicBezTo>
                        <a:pt x="17724" y="19358"/>
                        <a:pt x="17505" y="18789"/>
                        <a:pt x="17297" y="18215"/>
                      </a:cubicBezTo>
                      <a:cubicBezTo>
                        <a:pt x="16902" y="17113"/>
                        <a:pt x="16462" y="16028"/>
                        <a:pt x="16036" y="14937"/>
                      </a:cubicBezTo>
                      <a:cubicBezTo>
                        <a:pt x="15869" y="14507"/>
                        <a:pt x="15682" y="14088"/>
                        <a:pt x="15523" y="13662"/>
                      </a:cubicBezTo>
                      <a:cubicBezTo>
                        <a:pt x="15343" y="13180"/>
                        <a:pt x="15159" y="12709"/>
                        <a:pt x="14841" y="12293"/>
                      </a:cubicBezTo>
                      <a:cubicBezTo>
                        <a:pt x="14802" y="12245"/>
                        <a:pt x="14788" y="12178"/>
                        <a:pt x="14757" y="12106"/>
                      </a:cubicBezTo>
                      <a:cubicBezTo>
                        <a:pt x="15499" y="12099"/>
                        <a:pt x="16168" y="12317"/>
                        <a:pt x="16843" y="12466"/>
                      </a:cubicBezTo>
                      <a:cubicBezTo>
                        <a:pt x="17599" y="12629"/>
                        <a:pt x="18340" y="12837"/>
                        <a:pt x="19088" y="13027"/>
                      </a:cubicBezTo>
                      <a:cubicBezTo>
                        <a:pt x="19324" y="13086"/>
                        <a:pt x="19563" y="13142"/>
                        <a:pt x="19798" y="13211"/>
                      </a:cubicBezTo>
                      <a:cubicBezTo>
                        <a:pt x="20083" y="13294"/>
                        <a:pt x="20364" y="13398"/>
                        <a:pt x="20647" y="13485"/>
                      </a:cubicBezTo>
                      <a:cubicBezTo>
                        <a:pt x="21015" y="13596"/>
                        <a:pt x="21382" y="13707"/>
                        <a:pt x="21753" y="13814"/>
                      </a:cubicBezTo>
                      <a:cubicBezTo>
                        <a:pt x="22054" y="13900"/>
                        <a:pt x="22360" y="13984"/>
                        <a:pt x="22667" y="14070"/>
                      </a:cubicBezTo>
                      <a:cubicBezTo>
                        <a:pt x="22720" y="14167"/>
                        <a:pt x="22775" y="14254"/>
                        <a:pt x="22813" y="14345"/>
                      </a:cubicBezTo>
                      <a:close/>
                      <a:moveTo>
                        <a:pt x="18634" y="561"/>
                      </a:moveTo>
                      <a:cubicBezTo>
                        <a:pt x="18773" y="661"/>
                        <a:pt x="18797" y="814"/>
                        <a:pt x="18839" y="960"/>
                      </a:cubicBezTo>
                      <a:cubicBezTo>
                        <a:pt x="19096" y="1801"/>
                        <a:pt x="19358" y="2640"/>
                        <a:pt x="19601" y="3489"/>
                      </a:cubicBezTo>
                      <a:cubicBezTo>
                        <a:pt x="19750" y="4008"/>
                        <a:pt x="19854" y="4539"/>
                        <a:pt x="19985" y="5065"/>
                      </a:cubicBezTo>
                      <a:cubicBezTo>
                        <a:pt x="20044" y="5311"/>
                        <a:pt x="20104" y="5557"/>
                        <a:pt x="20183" y="5800"/>
                      </a:cubicBezTo>
                      <a:cubicBezTo>
                        <a:pt x="20430" y="6541"/>
                        <a:pt x="20602" y="7293"/>
                        <a:pt x="20727" y="8066"/>
                      </a:cubicBezTo>
                      <a:cubicBezTo>
                        <a:pt x="20804" y="8548"/>
                        <a:pt x="20935" y="9026"/>
                        <a:pt x="21098" y="9487"/>
                      </a:cubicBezTo>
                      <a:cubicBezTo>
                        <a:pt x="21437" y="10464"/>
                        <a:pt x="21815" y="11427"/>
                        <a:pt x="22176" y="12397"/>
                      </a:cubicBezTo>
                      <a:cubicBezTo>
                        <a:pt x="22310" y="12757"/>
                        <a:pt x="22446" y="13121"/>
                        <a:pt x="22574" y="13561"/>
                      </a:cubicBezTo>
                      <a:cubicBezTo>
                        <a:pt x="21604" y="13416"/>
                        <a:pt x="20807" y="13062"/>
                        <a:pt x="19941" y="12778"/>
                      </a:cubicBezTo>
                      <a:cubicBezTo>
                        <a:pt x="20069" y="12688"/>
                        <a:pt x="20169" y="12615"/>
                        <a:pt x="20318" y="12511"/>
                      </a:cubicBezTo>
                      <a:cubicBezTo>
                        <a:pt x="20163" y="12445"/>
                        <a:pt x="20059" y="12390"/>
                        <a:pt x="19948" y="12362"/>
                      </a:cubicBezTo>
                      <a:cubicBezTo>
                        <a:pt x="19539" y="12255"/>
                        <a:pt x="19539" y="12258"/>
                        <a:pt x="19265" y="12037"/>
                      </a:cubicBezTo>
                      <a:cubicBezTo>
                        <a:pt x="19037" y="12196"/>
                        <a:pt x="19220" y="12394"/>
                        <a:pt x="19241" y="12581"/>
                      </a:cubicBezTo>
                      <a:cubicBezTo>
                        <a:pt x="17945" y="12269"/>
                        <a:pt x="16670" y="11964"/>
                        <a:pt x="15378" y="11655"/>
                      </a:cubicBezTo>
                      <a:cubicBezTo>
                        <a:pt x="15266" y="11406"/>
                        <a:pt x="15333" y="11139"/>
                        <a:pt x="15370" y="10876"/>
                      </a:cubicBezTo>
                      <a:cubicBezTo>
                        <a:pt x="15381" y="10810"/>
                        <a:pt x="15409" y="10744"/>
                        <a:pt x="15433" y="10682"/>
                      </a:cubicBezTo>
                      <a:cubicBezTo>
                        <a:pt x="16008" y="9317"/>
                        <a:pt x="16313" y="7872"/>
                        <a:pt x="16788" y="6475"/>
                      </a:cubicBezTo>
                      <a:cubicBezTo>
                        <a:pt x="16895" y="6157"/>
                        <a:pt x="17009" y="5838"/>
                        <a:pt x="17110" y="5513"/>
                      </a:cubicBezTo>
                      <a:cubicBezTo>
                        <a:pt x="17255" y="5044"/>
                        <a:pt x="17418" y="4580"/>
                        <a:pt x="17529" y="4102"/>
                      </a:cubicBezTo>
                      <a:cubicBezTo>
                        <a:pt x="17647" y="3572"/>
                        <a:pt x="17803" y="3052"/>
                        <a:pt x="17983" y="2543"/>
                      </a:cubicBezTo>
                      <a:cubicBezTo>
                        <a:pt x="18181" y="1982"/>
                        <a:pt x="18319" y="1406"/>
                        <a:pt x="18381" y="818"/>
                      </a:cubicBezTo>
                      <a:cubicBezTo>
                        <a:pt x="18399" y="665"/>
                        <a:pt x="18451" y="557"/>
                        <a:pt x="18634" y="561"/>
                      </a:cubicBezTo>
                      <a:close/>
                      <a:moveTo>
                        <a:pt x="6730" y="10034"/>
                      </a:moveTo>
                      <a:cubicBezTo>
                        <a:pt x="7741" y="9220"/>
                        <a:pt x="8749" y="8409"/>
                        <a:pt x="9761" y="7598"/>
                      </a:cubicBezTo>
                      <a:cubicBezTo>
                        <a:pt x="9869" y="7512"/>
                        <a:pt x="9979" y="7422"/>
                        <a:pt x="10097" y="7352"/>
                      </a:cubicBezTo>
                      <a:cubicBezTo>
                        <a:pt x="10873" y="6885"/>
                        <a:pt x="11556" y="6299"/>
                        <a:pt x="12263" y="5741"/>
                      </a:cubicBezTo>
                      <a:cubicBezTo>
                        <a:pt x="12547" y="5516"/>
                        <a:pt x="12834" y="5287"/>
                        <a:pt x="13084" y="5031"/>
                      </a:cubicBezTo>
                      <a:cubicBezTo>
                        <a:pt x="13590" y="4507"/>
                        <a:pt x="14161" y="4061"/>
                        <a:pt x="14785" y="3680"/>
                      </a:cubicBezTo>
                      <a:cubicBezTo>
                        <a:pt x="15322" y="3354"/>
                        <a:pt x="15790" y="2956"/>
                        <a:pt x="16237" y="2519"/>
                      </a:cubicBezTo>
                      <a:cubicBezTo>
                        <a:pt x="16753" y="2017"/>
                        <a:pt x="17235" y="1476"/>
                        <a:pt x="17828" y="1046"/>
                      </a:cubicBezTo>
                      <a:cubicBezTo>
                        <a:pt x="17921" y="973"/>
                        <a:pt x="18028" y="915"/>
                        <a:pt x="18129" y="853"/>
                      </a:cubicBezTo>
                      <a:cubicBezTo>
                        <a:pt x="18156" y="897"/>
                        <a:pt x="18191" y="932"/>
                        <a:pt x="18184" y="949"/>
                      </a:cubicBezTo>
                      <a:cubicBezTo>
                        <a:pt x="17983" y="1472"/>
                        <a:pt x="17786" y="1992"/>
                        <a:pt x="17571" y="2508"/>
                      </a:cubicBezTo>
                      <a:cubicBezTo>
                        <a:pt x="17543" y="2578"/>
                        <a:pt x="17449" y="2620"/>
                        <a:pt x="17384" y="2674"/>
                      </a:cubicBezTo>
                      <a:cubicBezTo>
                        <a:pt x="17387" y="2799"/>
                        <a:pt x="17425" y="2935"/>
                        <a:pt x="17398" y="3056"/>
                      </a:cubicBezTo>
                      <a:cubicBezTo>
                        <a:pt x="17287" y="3534"/>
                        <a:pt x="17155" y="4005"/>
                        <a:pt x="17027" y="4480"/>
                      </a:cubicBezTo>
                      <a:cubicBezTo>
                        <a:pt x="16982" y="4643"/>
                        <a:pt x="16940" y="4809"/>
                        <a:pt x="16881" y="4965"/>
                      </a:cubicBezTo>
                      <a:cubicBezTo>
                        <a:pt x="16310" y="6458"/>
                        <a:pt x="15911" y="8000"/>
                        <a:pt x="15437" y="9517"/>
                      </a:cubicBezTo>
                      <a:cubicBezTo>
                        <a:pt x="15402" y="9632"/>
                        <a:pt x="15378" y="9750"/>
                        <a:pt x="15329" y="9857"/>
                      </a:cubicBezTo>
                      <a:cubicBezTo>
                        <a:pt x="15093" y="10384"/>
                        <a:pt x="14851" y="10910"/>
                        <a:pt x="14910" y="11510"/>
                      </a:cubicBezTo>
                      <a:cubicBezTo>
                        <a:pt x="14650" y="11593"/>
                        <a:pt x="14452" y="11521"/>
                        <a:pt x="14273" y="11430"/>
                      </a:cubicBezTo>
                      <a:cubicBezTo>
                        <a:pt x="14144" y="11364"/>
                        <a:pt x="14030" y="11333"/>
                        <a:pt x="13881" y="11337"/>
                      </a:cubicBezTo>
                      <a:cubicBezTo>
                        <a:pt x="13673" y="11337"/>
                        <a:pt x="13462" y="11299"/>
                        <a:pt x="13257" y="11254"/>
                      </a:cubicBezTo>
                      <a:cubicBezTo>
                        <a:pt x="12381" y="11060"/>
                        <a:pt x="11490" y="10977"/>
                        <a:pt x="10600" y="10886"/>
                      </a:cubicBezTo>
                      <a:cubicBezTo>
                        <a:pt x="9325" y="10761"/>
                        <a:pt x="8060" y="10585"/>
                        <a:pt x="6819" y="10259"/>
                      </a:cubicBezTo>
                      <a:cubicBezTo>
                        <a:pt x="6757" y="10242"/>
                        <a:pt x="6698" y="10208"/>
                        <a:pt x="6629" y="10173"/>
                      </a:cubicBezTo>
                      <a:cubicBezTo>
                        <a:pt x="6674" y="10110"/>
                        <a:pt x="6695" y="10062"/>
                        <a:pt x="6730" y="10034"/>
                      </a:cubicBezTo>
                      <a:close/>
                      <a:moveTo>
                        <a:pt x="4366" y="16270"/>
                      </a:moveTo>
                      <a:cubicBezTo>
                        <a:pt x="3680" y="15034"/>
                        <a:pt x="2786" y="13911"/>
                        <a:pt x="2169" y="12636"/>
                      </a:cubicBezTo>
                      <a:cubicBezTo>
                        <a:pt x="1945" y="12175"/>
                        <a:pt x="1729" y="11714"/>
                        <a:pt x="1508" y="11254"/>
                      </a:cubicBezTo>
                      <a:cubicBezTo>
                        <a:pt x="1275" y="10782"/>
                        <a:pt x="1033" y="10311"/>
                        <a:pt x="805" y="9837"/>
                      </a:cubicBezTo>
                      <a:cubicBezTo>
                        <a:pt x="742" y="9704"/>
                        <a:pt x="621" y="9584"/>
                        <a:pt x="683" y="9413"/>
                      </a:cubicBezTo>
                      <a:cubicBezTo>
                        <a:pt x="725" y="9421"/>
                        <a:pt x="767" y="9418"/>
                        <a:pt x="787" y="9434"/>
                      </a:cubicBezTo>
                      <a:cubicBezTo>
                        <a:pt x="1179" y="9784"/>
                        <a:pt x="1660" y="9923"/>
                        <a:pt x="2174" y="10003"/>
                      </a:cubicBezTo>
                      <a:cubicBezTo>
                        <a:pt x="3559" y="10221"/>
                        <a:pt x="4948" y="10432"/>
                        <a:pt x="6335" y="10657"/>
                      </a:cubicBezTo>
                      <a:cubicBezTo>
                        <a:pt x="6747" y="10723"/>
                        <a:pt x="7155" y="10835"/>
                        <a:pt x="7568" y="10907"/>
                      </a:cubicBezTo>
                      <a:cubicBezTo>
                        <a:pt x="8157" y="11014"/>
                        <a:pt x="8743" y="11126"/>
                        <a:pt x="9332" y="11205"/>
                      </a:cubicBezTo>
                      <a:cubicBezTo>
                        <a:pt x="10413" y="11347"/>
                        <a:pt x="11494" y="11462"/>
                        <a:pt x="12575" y="11593"/>
                      </a:cubicBezTo>
                      <a:cubicBezTo>
                        <a:pt x="12706" y="11610"/>
                        <a:pt x="12834" y="11659"/>
                        <a:pt x="13042" y="11718"/>
                      </a:cubicBezTo>
                      <a:cubicBezTo>
                        <a:pt x="12658" y="11946"/>
                        <a:pt x="12343" y="12123"/>
                        <a:pt x="12037" y="12317"/>
                      </a:cubicBezTo>
                      <a:cubicBezTo>
                        <a:pt x="11791" y="12477"/>
                        <a:pt x="11556" y="12656"/>
                        <a:pt x="11316" y="12823"/>
                      </a:cubicBezTo>
                      <a:cubicBezTo>
                        <a:pt x="11116" y="12962"/>
                        <a:pt x="10915" y="13097"/>
                        <a:pt x="10710" y="13229"/>
                      </a:cubicBezTo>
                      <a:cubicBezTo>
                        <a:pt x="10302" y="13492"/>
                        <a:pt x="9893" y="13752"/>
                        <a:pt x="9484" y="14012"/>
                      </a:cubicBezTo>
                      <a:cubicBezTo>
                        <a:pt x="9248" y="14161"/>
                        <a:pt x="9026" y="14337"/>
                        <a:pt x="8777" y="14455"/>
                      </a:cubicBezTo>
                      <a:cubicBezTo>
                        <a:pt x="7641" y="14989"/>
                        <a:pt x="6543" y="15599"/>
                        <a:pt x="5354" y="16024"/>
                      </a:cubicBezTo>
                      <a:cubicBezTo>
                        <a:pt x="5056" y="16128"/>
                        <a:pt x="4758" y="16226"/>
                        <a:pt x="4446" y="16329"/>
                      </a:cubicBezTo>
                      <a:cubicBezTo>
                        <a:pt x="4394" y="16291"/>
                        <a:pt x="4377" y="16285"/>
                        <a:pt x="4366" y="16270"/>
                      </a:cubicBezTo>
                      <a:close/>
                      <a:moveTo>
                        <a:pt x="6459" y="19614"/>
                      </a:moveTo>
                      <a:cubicBezTo>
                        <a:pt x="6189" y="19486"/>
                        <a:pt x="6012" y="19292"/>
                        <a:pt x="5877" y="19049"/>
                      </a:cubicBezTo>
                      <a:cubicBezTo>
                        <a:pt x="5586" y="18530"/>
                        <a:pt x="5305" y="18003"/>
                        <a:pt x="5022" y="17479"/>
                      </a:cubicBezTo>
                      <a:cubicBezTo>
                        <a:pt x="4883" y="17227"/>
                        <a:pt x="4751" y="16967"/>
                        <a:pt x="4602" y="16680"/>
                      </a:cubicBezTo>
                      <a:cubicBezTo>
                        <a:pt x="4685" y="16652"/>
                        <a:pt x="4758" y="16617"/>
                        <a:pt x="4834" y="16596"/>
                      </a:cubicBezTo>
                      <a:cubicBezTo>
                        <a:pt x="5521" y="16430"/>
                        <a:pt x="6161" y="16160"/>
                        <a:pt x="6795" y="15869"/>
                      </a:cubicBezTo>
                      <a:cubicBezTo>
                        <a:pt x="7398" y="15592"/>
                        <a:pt x="8001" y="15314"/>
                        <a:pt x="8590" y="15013"/>
                      </a:cubicBezTo>
                      <a:cubicBezTo>
                        <a:pt x="8992" y="14809"/>
                        <a:pt x="9373" y="14566"/>
                        <a:pt x="9757" y="14330"/>
                      </a:cubicBezTo>
                      <a:cubicBezTo>
                        <a:pt x="10038" y="14157"/>
                        <a:pt x="10302" y="13956"/>
                        <a:pt x="10586" y="13790"/>
                      </a:cubicBezTo>
                      <a:cubicBezTo>
                        <a:pt x="11019" y="13534"/>
                        <a:pt x="11438" y="13259"/>
                        <a:pt x="11840" y="12958"/>
                      </a:cubicBezTo>
                      <a:cubicBezTo>
                        <a:pt x="12339" y="12587"/>
                        <a:pt x="12883" y="12276"/>
                        <a:pt x="13513" y="12016"/>
                      </a:cubicBezTo>
                      <a:cubicBezTo>
                        <a:pt x="13507" y="12116"/>
                        <a:pt x="13524" y="12189"/>
                        <a:pt x="13496" y="12237"/>
                      </a:cubicBezTo>
                      <a:cubicBezTo>
                        <a:pt x="13208" y="12757"/>
                        <a:pt x="12914" y="13273"/>
                        <a:pt x="12605" y="13817"/>
                      </a:cubicBezTo>
                      <a:cubicBezTo>
                        <a:pt x="12266" y="13728"/>
                        <a:pt x="11937" y="13638"/>
                        <a:pt x="11628" y="13555"/>
                      </a:cubicBezTo>
                      <a:cubicBezTo>
                        <a:pt x="11535" y="13651"/>
                        <a:pt x="11587" y="13700"/>
                        <a:pt x="11642" y="13742"/>
                      </a:cubicBezTo>
                      <a:cubicBezTo>
                        <a:pt x="11874" y="13918"/>
                        <a:pt x="12162" y="13921"/>
                        <a:pt x="12474" y="13945"/>
                      </a:cubicBezTo>
                      <a:cubicBezTo>
                        <a:pt x="12405" y="14244"/>
                        <a:pt x="12231" y="14473"/>
                        <a:pt x="12100" y="14719"/>
                      </a:cubicBezTo>
                      <a:lnTo>
                        <a:pt x="12086" y="14719"/>
                      </a:lnTo>
                      <a:cubicBezTo>
                        <a:pt x="12090" y="14722"/>
                        <a:pt x="12093" y="14722"/>
                        <a:pt x="12096" y="14725"/>
                      </a:cubicBezTo>
                      <a:lnTo>
                        <a:pt x="12096" y="14725"/>
                      </a:lnTo>
                      <a:lnTo>
                        <a:pt x="12096" y="14725"/>
                      </a:lnTo>
                      <a:lnTo>
                        <a:pt x="12111" y="14715"/>
                      </a:lnTo>
                      <a:cubicBezTo>
                        <a:pt x="11788" y="15391"/>
                        <a:pt x="11483" y="16073"/>
                        <a:pt x="11144" y="16742"/>
                      </a:cubicBezTo>
                      <a:cubicBezTo>
                        <a:pt x="10620" y="17775"/>
                        <a:pt x="10163" y="18831"/>
                        <a:pt x="9775" y="19919"/>
                      </a:cubicBezTo>
                      <a:cubicBezTo>
                        <a:pt x="9702" y="20124"/>
                        <a:pt x="9633" y="20335"/>
                        <a:pt x="9456" y="20511"/>
                      </a:cubicBezTo>
                      <a:cubicBezTo>
                        <a:pt x="9356" y="20498"/>
                        <a:pt x="9252" y="20491"/>
                        <a:pt x="9154" y="20466"/>
                      </a:cubicBezTo>
                      <a:cubicBezTo>
                        <a:pt x="8611" y="20324"/>
                        <a:pt x="8070" y="20175"/>
                        <a:pt x="7530" y="20033"/>
                      </a:cubicBezTo>
                      <a:cubicBezTo>
                        <a:pt x="7155" y="19937"/>
                        <a:pt x="6809" y="19777"/>
                        <a:pt x="6459" y="19614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2" name="Google Shape;452;p31"/>
                <p:cNvSpPr/>
                <p:nvPr/>
              </p:nvSpPr>
              <p:spPr>
                <a:xfrm>
                  <a:off x="3879625" y="2854575"/>
                  <a:ext cx="121900" cy="11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76" h="472" extrusionOk="0">
                      <a:moveTo>
                        <a:pt x="125" y="264"/>
                      </a:moveTo>
                      <a:cubicBezTo>
                        <a:pt x="243" y="299"/>
                        <a:pt x="364" y="323"/>
                        <a:pt x="485" y="326"/>
                      </a:cubicBezTo>
                      <a:cubicBezTo>
                        <a:pt x="1522" y="379"/>
                        <a:pt x="2558" y="430"/>
                        <a:pt x="3594" y="462"/>
                      </a:cubicBezTo>
                      <a:cubicBezTo>
                        <a:pt x="3909" y="472"/>
                        <a:pt x="4224" y="420"/>
                        <a:pt x="4536" y="385"/>
                      </a:cubicBezTo>
                      <a:cubicBezTo>
                        <a:pt x="4630" y="374"/>
                        <a:pt x="4720" y="326"/>
                        <a:pt x="4875" y="275"/>
                      </a:cubicBezTo>
                      <a:cubicBezTo>
                        <a:pt x="4484" y="153"/>
                        <a:pt x="4152" y="142"/>
                        <a:pt x="3819" y="125"/>
                      </a:cubicBezTo>
                      <a:cubicBezTo>
                        <a:pt x="3327" y="104"/>
                        <a:pt x="2838" y="77"/>
                        <a:pt x="2346" y="56"/>
                      </a:cubicBezTo>
                      <a:cubicBezTo>
                        <a:pt x="1854" y="35"/>
                        <a:pt x="1362" y="11"/>
                        <a:pt x="870" y="4"/>
                      </a:cubicBezTo>
                      <a:cubicBezTo>
                        <a:pt x="589" y="0"/>
                        <a:pt x="312" y="28"/>
                        <a:pt x="25" y="42"/>
                      </a:cubicBezTo>
                      <a:cubicBezTo>
                        <a:pt x="1" y="205"/>
                        <a:pt x="66" y="246"/>
                        <a:pt x="125" y="264"/>
                      </a:cubicBezTo>
                      <a:close/>
                    </a:path>
                  </a:pathLst>
                </a:custGeom>
                <a:solidFill>
                  <a:srgbClr val="A4C2F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3" name="Google Shape;453;p31"/>
                <p:cNvSpPr/>
                <p:nvPr/>
              </p:nvSpPr>
              <p:spPr>
                <a:xfrm>
                  <a:off x="3889675" y="2892775"/>
                  <a:ext cx="82750" cy="12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10" h="486" extrusionOk="0">
                      <a:moveTo>
                        <a:pt x="236" y="11"/>
                      </a:moveTo>
                      <a:cubicBezTo>
                        <a:pt x="167" y="1"/>
                        <a:pt x="98" y="15"/>
                        <a:pt x="8" y="21"/>
                      </a:cubicBezTo>
                      <a:cubicBezTo>
                        <a:pt x="0" y="188"/>
                        <a:pt x="77" y="264"/>
                        <a:pt x="174" y="298"/>
                      </a:cubicBezTo>
                      <a:cubicBezTo>
                        <a:pt x="305" y="347"/>
                        <a:pt x="444" y="389"/>
                        <a:pt x="579" y="402"/>
                      </a:cubicBezTo>
                      <a:cubicBezTo>
                        <a:pt x="1352" y="485"/>
                        <a:pt x="2124" y="482"/>
                        <a:pt x="2897" y="440"/>
                      </a:cubicBezTo>
                      <a:cubicBezTo>
                        <a:pt x="3001" y="437"/>
                        <a:pt x="3112" y="413"/>
                        <a:pt x="3198" y="364"/>
                      </a:cubicBezTo>
                      <a:cubicBezTo>
                        <a:pt x="3254" y="333"/>
                        <a:pt x="3275" y="243"/>
                        <a:pt x="3309" y="177"/>
                      </a:cubicBezTo>
                      <a:cubicBezTo>
                        <a:pt x="3247" y="146"/>
                        <a:pt x="3216" y="119"/>
                        <a:pt x="3184" y="119"/>
                      </a:cubicBezTo>
                      <a:cubicBezTo>
                        <a:pt x="2201" y="60"/>
                        <a:pt x="1214" y="146"/>
                        <a:pt x="236" y="11"/>
                      </a:cubicBezTo>
                      <a:close/>
                    </a:path>
                  </a:pathLst>
                </a:custGeom>
                <a:solidFill>
                  <a:srgbClr val="A4C2F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4" name="Google Shape;454;p31"/>
                <p:cNvSpPr/>
                <p:nvPr/>
              </p:nvSpPr>
              <p:spPr>
                <a:xfrm>
                  <a:off x="3843675" y="2942675"/>
                  <a:ext cx="60850" cy="12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34" h="500" extrusionOk="0">
                      <a:moveTo>
                        <a:pt x="1941" y="56"/>
                      </a:moveTo>
                      <a:cubicBezTo>
                        <a:pt x="1698" y="73"/>
                        <a:pt x="1456" y="118"/>
                        <a:pt x="1210" y="128"/>
                      </a:cubicBezTo>
                      <a:cubicBezTo>
                        <a:pt x="881" y="143"/>
                        <a:pt x="548" y="149"/>
                        <a:pt x="222" y="52"/>
                      </a:cubicBezTo>
                      <a:cubicBezTo>
                        <a:pt x="174" y="39"/>
                        <a:pt x="77" y="83"/>
                        <a:pt x="49" y="128"/>
                      </a:cubicBezTo>
                      <a:cubicBezTo>
                        <a:pt x="1" y="208"/>
                        <a:pt x="49" y="295"/>
                        <a:pt x="136" y="333"/>
                      </a:cubicBezTo>
                      <a:cubicBezTo>
                        <a:pt x="247" y="381"/>
                        <a:pt x="364" y="434"/>
                        <a:pt x="482" y="444"/>
                      </a:cubicBezTo>
                      <a:cubicBezTo>
                        <a:pt x="1040" y="496"/>
                        <a:pt x="1602" y="499"/>
                        <a:pt x="2149" y="357"/>
                      </a:cubicBezTo>
                      <a:cubicBezTo>
                        <a:pt x="2243" y="333"/>
                        <a:pt x="2322" y="260"/>
                        <a:pt x="2433" y="194"/>
                      </a:cubicBezTo>
                      <a:cubicBezTo>
                        <a:pt x="2253" y="0"/>
                        <a:pt x="2090" y="45"/>
                        <a:pt x="1941" y="56"/>
                      </a:cubicBezTo>
                      <a:close/>
                    </a:path>
                  </a:pathLst>
                </a:custGeom>
                <a:solidFill>
                  <a:srgbClr val="A4C2F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5" name="Google Shape;455;p31"/>
                <p:cNvSpPr/>
                <p:nvPr/>
              </p:nvSpPr>
              <p:spPr>
                <a:xfrm>
                  <a:off x="3868025" y="2917725"/>
                  <a:ext cx="62200" cy="10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88" h="403" extrusionOk="0">
                      <a:moveTo>
                        <a:pt x="2124" y="7"/>
                      </a:moveTo>
                      <a:cubicBezTo>
                        <a:pt x="1497" y="10"/>
                        <a:pt x="866" y="21"/>
                        <a:pt x="239" y="31"/>
                      </a:cubicBezTo>
                      <a:cubicBezTo>
                        <a:pt x="191" y="31"/>
                        <a:pt x="146" y="59"/>
                        <a:pt x="1" y="104"/>
                      </a:cubicBezTo>
                      <a:cubicBezTo>
                        <a:pt x="149" y="181"/>
                        <a:pt x="204" y="226"/>
                        <a:pt x="267" y="239"/>
                      </a:cubicBezTo>
                      <a:cubicBezTo>
                        <a:pt x="939" y="402"/>
                        <a:pt x="1618" y="361"/>
                        <a:pt x="2301" y="316"/>
                      </a:cubicBezTo>
                      <a:cubicBezTo>
                        <a:pt x="2366" y="312"/>
                        <a:pt x="2429" y="232"/>
                        <a:pt x="2488" y="188"/>
                      </a:cubicBezTo>
                      <a:cubicBezTo>
                        <a:pt x="2412" y="0"/>
                        <a:pt x="2259" y="7"/>
                        <a:pt x="2124" y="7"/>
                      </a:cubicBezTo>
                      <a:close/>
                    </a:path>
                  </a:pathLst>
                </a:custGeom>
                <a:solidFill>
                  <a:srgbClr val="A4C2F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6" name="Google Shape;456;p31"/>
                <p:cNvSpPr/>
                <p:nvPr/>
              </p:nvSpPr>
              <p:spPr>
                <a:xfrm>
                  <a:off x="3931775" y="2875550"/>
                  <a:ext cx="54350" cy="10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74" h="406" extrusionOk="0">
                      <a:moveTo>
                        <a:pt x="208" y="101"/>
                      </a:moveTo>
                      <a:cubicBezTo>
                        <a:pt x="132" y="101"/>
                        <a:pt x="32" y="93"/>
                        <a:pt x="0" y="201"/>
                      </a:cubicBezTo>
                      <a:cubicBezTo>
                        <a:pt x="541" y="405"/>
                        <a:pt x="1601" y="395"/>
                        <a:pt x="2173" y="132"/>
                      </a:cubicBezTo>
                      <a:cubicBezTo>
                        <a:pt x="1525" y="0"/>
                        <a:pt x="867" y="73"/>
                        <a:pt x="208" y="101"/>
                      </a:cubicBezTo>
                      <a:close/>
                    </a:path>
                  </a:pathLst>
                </a:custGeom>
                <a:solidFill>
                  <a:srgbClr val="A4C2F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7" name="Google Shape;457;p31"/>
                <p:cNvSpPr/>
                <p:nvPr/>
              </p:nvSpPr>
              <p:spPr>
                <a:xfrm>
                  <a:off x="3837525" y="2963825"/>
                  <a:ext cx="24450" cy="11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8" h="479" extrusionOk="0">
                      <a:moveTo>
                        <a:pt x="860" y="135"/>
                      </a:moveTo>
                      <a:cubicBezTo>
                        <a:pt x="610" y="83"/>
                        <a:pt x="357" y="48"/>
                        <a:pt x="39" y="0"/>
                      </a:cubicBezTo>
                      <a:cubicBezTo>
                        <a:pt x="28" y="90"/>
                        <a:pt x="1" y="156"/>
                        <a:pt x="15" y="211"/>
                      </a:cubicBezTo>
                      <a:cubicBezTo>
                        <a:pt x="32" y="270"/>
                        <a:pt x="77" y="346"/>
                        <a:pt x="129" y="367"/>
                      </a:cubicBezTo>
                      <a:cubicBezTo>
                        <a:pt x="375" y="474"/>
                        <a:pt x="631" y="478"/>
                        <a:pt x="881" y="388"/>
                      </a:cubicBezTo>
                      <a:cubicBezTo>
                        <a:pt x="922" y="374"/>
                        <a:pt x="978" y="304"/>
                        <a:pt x="971" y="277"/>
                      </a:cubicBezTo>
                      <a:cubicBezTo>
                        <a:pt x="957" y="221"/>
                        <a:pt x="909" y="146"/>
                        <a:pt x="860" y="135"/>
                      </a:cubicBezTo>
                      <a:close/>
                    </a:path>
                  </a:pathLst>
                </a:custGeom>
                <a:solidFill>
                  <a:srgbClr val="A4C2F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8" name="Google Shape;458;p31"/>
                <p:cNvSpPr/>
                <p:nvPr/>
              </p:nvSpPr>
              <p:spPr>
                <a:xfrm>
                  <a:off x="3650350" y="2687575"/>
                  <a:ext cx="41000" cy="14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0" h="594" extrusionOk="0">
                      <a:moveTo>
                        <a:pt x="184" y="344"/>
                      </a:moveTo>
                      <a:cubicBezTo>
                        <a:pt x="582" y="544"/>
                        <a:pt x="1012" y="593"/>
                        <a:pt x="1456" y="531"/>
                      </a:cubicBezTo>
                      <a:cubicBezTo>
                        <a:pt x="1486" y="523"/>
                        <a:pt x="1525" y="513"/>
                        <a:pt x="1549" y="493"/>
                      </a:cubicBezTo>
                      <a:cubicBezTo>
                        <a:pt x="1584" y="461"/>
                        <a:pt x="1632" y="419"/>
                        <a:pt x="1635" y="378"/>
                      </a:cubicBezTo>
                      <a:cubicBezTo>
                        <a:pt x="1639" y="340"/>
                        <a:pt x="1598" y="288"/>
                        <a:pt x="1563" y="264"/>
                      </a:cubicBezTo>
                      <a:cubicBezTo>
                        <a:pt x="1521" y="236"/>
                        <a:pt x="1466" y="215"/>
                        <a:pt x="1417" y="215"/>
                      </a:cubicBezTo>
                      <a:cubicBezTo>
                        <a:pt x="977" y="226"/>
                        <a:pt x="554" y="111"/>
                        <a:pt x="122" y="0"/>
                      </a:cubicBezTo>
                      <a:cubicBezTo>
                        <a:pt x="0" y="187"/>
                        <a:pt x="76" y="288"/>
                        <a:pt x="184" y="344"/>
                      </a:cubicBezTo>
                      <a:close/>
                    </a:path>
                  </a:pathLst>
                </a:custGeom>
                <a:solidFill>
                  <a:srgbClr val="A4C2F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9" name="Google Shape;459;p31"/>
                <p:cNvSpPr/>
                <p:nvPr/>
              </p:nvSpPr>
              <p:spPr>
                <a:xfrm>
                  <a:off x="3635700" y="2713900"/>
                  <a:ext cx="52100" cy="7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84" h="302" extrusionOk="0">
                      <a:moveTo>
                        <a:pt x="1906" y="274"/>
                      </a:moveTo>
                      <a:cubicBezTo>
                        <a:pt x="1986" y="271"/>
                        <a:pt x="2083" y="243"/>
                        <a:pt x="2076" y="129"/>
                      </a:cubicBezTo>
                      <a:cubicBezTo>
                        <a:pt x="1643" y="1"/>
                        <a:pt x="860" y="1"/>
                        <a:pt x="1" y="139"/>
                      </a:cubicBezTo>
                      <a:cubicBezTo>
                        <a:pt x="271" y="284"/>
                        <a:pt x="468" y="274"/>
                        <a:pt x="645" y="281"/>
                      </a:cubicBezTo>
                      <a:cubicBezTo>
                        <a:pt x="1065" y="302"/>
                        <a:pt x="1487" y="284"/>
                        <a:pt x="1906" y="274"/>
                      </a:cubicBezTo>
                      <a:close/>
                    </a:path>
                  </a:pathLst>
                </a:custGeom>
                <a:solidFill>
                  <a:srgbClr val="A4C2F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0" name="Google Shape;460;p31"/>
                <p:cNvSpPr/>
                <p:nvPr/>
              </p:nvSpPr>
              <p:spPr>
                <a:xfrm>
                  <a:off x="3658050" y="2666100"/>
                  <a:ext cx="36500" cy="9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60" h="392" extrusionOk="0">
                      <a:moveTo>
                        <a:pt x="1109" y="305"/>
                      </a:moveTo>
                      <a:cubicBezTo>
                        <a:pt x="1248" y="301"/>
                        <a:pt x="1272" y="274"/>
                        <a:pt x="1459" y="101"/>
                      </a:cubicBezTo>
                      <a:cubicBezTo>
                        <a:pt x="1026" y="0"/>
                        <a:pt x="614" y="45"/>
                        <a:pt x="201" y="66"/>
                      </a:cubicBezTo>
                      <a:cubicBezTo>
                        <a:pt x="142" y="69"/>
                        <a:pt x="91" y="132"/>
                        <a:pt x="1" y="187"/>
                      </a:cubicBezTo>
                      <a:cubicBezTo>
                        <a:pt x="382" y="392"/>
                        <a:pt x="749" y="315"/>
                        <a:pt x="1109" y="305"/>
                      </a:cubicBezTo>
                      <a:close/>
                    </a:path>
                  </a:pathLst>
                </a:custGeom>
                <a:solidFill>
                  <a:srgbClr val="A4C2F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1" name="Google Shape;461;p31"/>
                <p:cNvSpPr/>
                <p:nvPr/>
              </p:nvSpPr>
              <p:spPr>
                <a:xfrm>
                  <a:off x="3685425" y="2618275"/>
                  <a:ext cx="26875" cy="13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5" h="528" extrusionOk="0">
                      <a:moveTo>
                        <a:pt x="184" y="527"/>
                      </a:moveTo>
                      <a:cubicBezTo>
                        <a:pt x="486" y="506"/>
                        <a:pt x="773" y="451"/>
                        <a:pt x="998" y="236"/>
                      </a:cubicBezTo>
                      <a:cubicBezTo>
                        <a:pt x="1030" y="205"/>
                        <a:pt x="1036" y="150"/>
                        <a:pt x="1075" y="56"/>
                      </a:cubicBezTo>
                      <a:cubicBezTo>
                        <a:pt x="673" y="1"/>
                        <a:pt x="368" y="132"/>
                        <a:pt x="63" y="250"/>
                      </a:cubicBezTo>
                      <a:cubicBezTo>
                        <a:pt x="29" y="260"/>
                        <a:pt x="0" y="333"/>
                        <a:pt x="4" y="378"/>
                      </a:cubicBezTo>
                      <a:cubicBezTo>
                        <a:pt x="8" y="420"/>
                        <a:pt x="53" y="461"/>
                        <a:pt x="87" y="492"/>
                      </a:cubicBezTo>
                      <a:cubicBezTo>
                        <a:pt x="112" y="513"/>
                        <a:pt x="153" y="527"/>
                        <a:pt x="184" y="527"/>
                      </a:cubicBezTo>
                      <a:close/>
                    </a:path>
                  </a:pathLst>
                </a:custGeom>
                <a:solidFill>
                  <a:srgbClr val="A4C2F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2" name="Google Shape;462;p31"/>
                <p:cNvSpPr/>
                <p:nvPr/>
              </p:nvSpPr>
              <p:spPr>
                <a:xfrm>
                  <a:off x="3677800" y="2646075"/>
                  <a:ext cx="27050" cy="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2" h="378" extrusionOk="0">
                      <a:moveTo>
                        <a:pt x="101" y="292"/>
                      </a:moveTo>
                      <a:cubicBezTo>
                        <a:pt x="413" y="347"/>
                        <a:pt x="721" y="378"/>
                        <a:pt x="1082" y="174"/>
                      </a:cubicBezTo>
                      <a:cubicBezTo>
                        <a:pt x="704" y="0"/>
                        <a:pt x="392" y="50"/>
                        <a:pt x="80" y="77"/>
                      </a:cubicBezTo>
                      <a:cubicBezTo>
                        <a:pt x="49" y="80"/>
                        <a:pt x="1" y="149"/>
                        <a:pt x="4" y="184"/>
                      </a:cubicBezTo>
                      <a:cubicBezTo>
                        <a:pt x="11" y="223"/>
                        <a:pt x="59" y="282"/>
                        <a:pt x="101" y="292"/>
                      </a:cubicBezTo>
                      <a:close/>
                    </a:path>
                  </a:pathLst>
                </a:custGeom>
                <a:solidFill>
                  <a:srgbClr val="A4C2F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3" name="Google Shape;463;p31"/>
                <p:cNvSpPr/>
                <p:nvPr/>
              </p:nvSpPr>
              <p:spPr>
                <a:xfrm>
                  <a:off x="3709750" y="2603200"/>
                  <a:ext cx="10525" cy="6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1" h="264" extrusionOk="0">
                      <a:moveTo>
                        <a:pt x="420" y="1"/>
                      </a:moveTo>
                      <a:cubicBezTo>
                        <a:pt x="265" y="18"/>
                        <a:pt x="137" y="32"/>
                        <a:pt x="1" y="46"/>
                      </a:cubicBezTo>
                      <a:cubicBezTo>
                        <a:pt x="95" y="264"/>
                        <a:pt x="209" y="250"/>
                        <a:pt x="420" y="1"/>
                      </a:cubicBezTo>
                      <a:close/>
                    </a:path>
                  </a:pathLst>
                </a:custGeom>
                <a:solidFill>
                  <a:srgbClr val="A4C2F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4" name="Google Shape;464;p31"/>
                <p:cNvSpPr/>
                <p:nvPr/>
              </p:nvSpPr>
              <p:spPr>
                <a:xfrm>
                  <a:off x="3738875" y="2548450"/>
                  <a:ext cx="8075" cy="6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3" h="271" extrusionOk="0">
                      <a:moveTo>
                        <a:pt x="136" y="247"/>
                      </a:moveTo>
                      <a:cubicBezTo>
                        <a:pt x="201" y="223"/>
                        <a:pt x="246" y="153"/>
                        <a:pt x="323" y="88"/>
                      </a:cubicBezTo>
                      <a:cubicBezTo>
                        <a:pt x="246" y="42"/>
                        <a:pt x="208" y="5"/>
                        <a:pt x="166" y="5"/>
                      </a:cubicBezTo>
                      <a:cubicBezTo>
                        <a:pt x="73" y="0"/>
                        <a:pt x="3" y="53"/>
                        <a:pt x="0" y="146"/>
                      </a:cubicBezTo>
                      <a:cubicBezTo>
                        <a:pt x="0" y="226"/>
                        <a:pt x="69" y="271"/>
                        <a:pt x="136" y="247"/>
                      </a:cubicBezTo>
                      <a:close/>
                    </a:path>
                  </a:pathLst>
                </a:custGeom>
                <a:solidFill>
                  <a:srgbClr val="A4C2F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5" name="Google Shape;465;p31"/>
                <p:cNvSpPr/>
                <p:nvPr/>
              </p:nvSpPr>
              <p:spPr>
                <a:xfrm>
                  <a:off x="3724150" y="2582075"/>
                  <a:ext cx="5825" cy="5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3" h="215" extrusionOk="0">
                      <a:moveTo>
                        <a:pt x="218" y="132"/>
                      </a:moveTo>
                      <a:cubicBezTo>
                        <a:pt x="226" y="122"/>
                        <a:pt x="232" y="101"/>
                        <a:pt x="226" y="94"/>
                      </a:cubicBezTo>
                      <a:cubicBezTo>
                        <a:pt x="149" y="0"/>
                        <a:pt x="84" y="48"/>
                        <a:pt x="0" y="122"/>
                      </a:cubicBezTo>
                      <a:cubicBezTo>
                        <a:pt x="76" y="170"/>
                        <a:pt x="138" y="215"/>
                        <a:pt x="218" y="132"/>
                      </a:cubicBezTo>
                      <a:close/>
                    </a:path>
                  </a:pathLst>
                </a:custGeom>
                <a:solidFill>
                  <a:srgbClr val="A4C2F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6" name="Google Shape;466;p31"/>
                <p:cNvSpPr/>
                <p:nvPr/>
              </p:nvSpPr>
              <p:spPr>
                <a:xfrm>
                  <a:off x="3685425" y="2873375"/>
                  <a:ext cx="38150" cy="13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6" h="542" extrusionOk="0">
                      <a:moveTo>
                        <a:pt x="1396" y="333"/>
                      </a:moveTo>
                      <a:cubicBezTo>
                        <a:pt x="1428" y="323"/>
                        <a:pt x="1463" y="298"/>
                        <a:pt x="1476" y="271"/>
                      </a:cubicBezTo>
                      <a:cubicBezTo>
                        <a:pt x="1500" y="229"/>
                        <a:pt x="1525" y="174"/>
                        <a:pt x="1515" y="135"/>
                      </a:cubicBezTo>
                      <a:cubicBezTo>
                        <a:pt x="1505" y="94"/>
                        <a:pt x="1455" y="49"/>
                        <a:pt x="1414" y="28"/>
                      </a:cubicBezTo>
                      <a:cubicBezTo>
                        <a:pt x="1372" y="7"/>
                        <a:pt x="1313" y="1"/>
                        <a:pt x="1262" y="4"/>
                      </a:cubicBezTo>
                      <a:cubicBezTo>
                        <a:pt x="884" y="56"/>
                        <a:pt x="507" y="108"/>
                        <a:pt x="128" y="163"/>
                      </a:cubicBezTo>
                      <a:cubicBezTo>
                        <a:pt x="98" y="167"/>
                        <a:pt x="70" y="191"/>
                        <a:pt x="8" y="222"/>
                      </a:cubicBezTo>
                      <a:cubicBezTo>
                        <a:pt x="0" y="392"/>
                        <a:pt x="91" y="465"/>
                        <a:pt x="222" y="482"/>
                      </a:cubicBezTo>
                      <a:cubicBezTo>
                        <a:pt x="627" y="541"/>
                        <a:pt x="1016" y="461"/>
                        <a:pt x="1396" y="333"/>
                      </a:cubicBezTo>
                      <a:close/>
                    </a:path>
                  </a:pathLst>
                </a:custGeom>
                <a:solidFill>
                  <a:srgbClr val="A4C2F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7" name="Google Shape;467;p31"/>
                <p:cNvSpPr/>
                <p:nvPr/>
              </p:nvSpPr>
              <p:spPr>
                <a:xfrm>
                  <a:off x="3694250" y="2893825"/>
                  <a:ext cx="39000" cy="10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0" h="423" extrusionOk="0">
                      <a:moveTo>
                        <a:pt x="1345" y="336"/>
                      </a:moveTo>
                      <a:cubicBezTo>
                        <a:pt x="1418" y="322"/>
                        <a:pt x="1467" y="208"/>
                        <a:pt x="1560" y="97"/>
                      </a:cubicBezTo>
                      <a:cubicBezTo>
                        <a:pt x="1384" y="66"/>
                        <a:pt x="1269" y="38"/>
                        <a:pt x="1155" y="31"/>
                      </a:cubicBezTo>
                      <a:cubicBezTo>
                        <a:pt x="860" y="18"/>
                        <a:pt x="565" y="14"/>
                        <a:pt x="271" y="7"/>
                      </a:cubicBezTo>
                      <a:cubicBezTo>
                        <a:pt x="219" y="7"/>
                        <a:pt x="164" y="0"/>
                        <a:pt x="119" y="18"/>
                      </a:cubicBezTo>
                      <a:cubicBezTo>
                        <a:pt x="77" y="35"/>
                        <a:pt x="29" y="77"/>
                        <a:pt x="15" y="114"/>
                      </a:cubicBezTo>
                      <a:cubicBezTo>
                        <a:pt x="1" y="156"/>
                        <a:pt x="18" y="215"/>
                        <a:pt x="42" y="250"/>
                      </a:cubicBezTo>
                      <a:cubicBezTo>
                        <a:pt x="70" y="288"/>
                        <a:pt x="119" y="329"/>
                        <a:pt x="164" y="339"/>
                      </a:cubicBezTo>
                      <a:cubicBezTo>
                        <a:pt x="555" y="413"/>
                        <a:pt x="954" y="423"/>
                        <a:pt x="1345" y="336"/>
                      </a:cubicBezTo>
                      <a:close/>
                    </a:path>
                  </a:pathLst>
                </a:custGeom>
                <a:solidFill>
                  <a:srgbClr val="A4C2F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8" name="Google Shape;468;p31"/>
                <p:cNvSpPr/>
                <p:nvPr/>
              </p:nvSpPr>
              <p:spPr>
                <a:xfrm>
                  <a:off x="3673975" y="2828850"/>
                  <a:ext cx="31125" cy="10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45" h="406" extrusionOk="0">
                      <a:moveTo>
                        <a:pt x="1176" y="274"/>
                      </a:moveTo>
                      <a:cubicBezTo>
                        <a:pt x="1210" y="253"/>
                        <a:pt x="1245" y="191"/>
                        <a:pt x="1242" y="149"/>
                      </a:cubicBezTo>
                      <a:cubicBezTo>
                        <a:pt x="1238" y="108"/>
                        <a:pt x="1193" y="42"/>
                        <a:pt x="1155" y="39"/>
                      </a:cubicBezTo>
                      <a:cubicBezTo>
                        <a:pt x="1002" y="15"/>
                        <a:pt x="847" y="7"/>
                        <a:pt x="763" y="1"/>
                      </a:cubicBezTo>
                      <a:cubicBezTo>
                        <a:pt x="500" y="25"/>
                        <a:pt x="306" y="35"/>
                        <a:pt x="119" y="66"/>
                      </a:cubicBezTo>
                      <a:cubicBezTo>
                        <a:pt x="71" y="73"/>
                        <a:pt x="4" y="156"/>
                        <a:pt x="1" y="205"/>
                      </a:cubicBezTo>
                      <a:cubicBezTo>
                        <a:pt x="1" y="257"/>
                        <a:pt x="57" y="333"/>
                        <a:pt x="105" y="357"/>
                      </a:cubicBezTo>
                      <a:cubicBezTo>
                        <a:pt x="181" y="392"/>
                        <a:pt x="274" y="406"/>
                        <a:pt x="362" y="402"/>
                      </a:cubicBezTo>
                      <a:cubicBezTo>
                        <a:pt x="552" y="396"/>
                        <a:pt x="743" y="375"/>
                        <a:pt x="933" y="351"/>
                      </a:cubicBezTo>
                      <a:cubicBezTo>
                        <a:pt x="1016" y="340"/>
                        <a:pt x="1103" y="312"/>
                        <a:pt x="1176" y="274"/>
                      </a:cubicBezTo>
                      <a:close/>
                    </a:path>
                  </a:pathLst>
                </a:custGeom>
                <a:solidFill>
                  <a:srgbClr val="A4C2F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9" name="Google Shape;469;p31"/>
                <p:cNvSpPr/>
                <p:nvPr/>
              </p:nvSpPr>
              <p:spPr>
                <a:xfrm>
                  <a:off x="3686300" y="2852325"/>
                  <a:ext cx="28600" cy="11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44" h="441" extrusionOk="0">
                      <a:moveTo>
                        <a:pt x="0" y="104"/>
                      </a:moveTo>
                      <a:cubicBezTo>
                        <a:pt x="80" y="347"/>
                        <a:pt x="250" y="395"/>
                        <a:pt x="447" y="395"/>
                      </a:cubicBezTo>
                      <a:cubicBezTo>
                        <a:pt x="696" y="392"/>
                        <a:pt x="966" y="440"/>
                        <a:pt x="1144" y="157"/>
                      </a:cubicBezTo>
                      <a:cubicBezTo>
                        <a:pt x="755" y="0"/>
                        <a:pt x="395" y="0"/>
                        <a:pt x="0" y="104"/>
                      </a:cubicBezTo>
                      <a:close/>
                    </a:path>
                  </a:pathLst>
                </a:custGeom>
                <a:solidFill>
                  <a:srgbClr val="A4C2F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0" name="Google Shape;470;p31"/>
                <p:cNvSpPr/>
                <p:nvPr/>
              </p:nvSpPr>
              <p:spPr>
                <a:xfrm>
                  <a:off x="3712525" y="2929325"/>
                  <a:ext cx="28000" cy="11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0" h="441" extrusionOk="0">
                      <a:moveTo>
                        <a:pt x="992" y="316"/>
                      </a:moveTo>
                      <a:cubicBezTo>
                        <a:pt x="1054" y="288"/>
                        <a:pt x="1082" y="191"/>
                        <a:pt x="1120" y="129"/>
                      </a:cubicBezTo>
                      <a:cubicBezTo>
                        <a:pt x="964" y="0"/>
                        <a:pt x="801" y="56"/>
                        <a:pt x="649" y="45"/>
                      </a:cubicBezTo>
                      <a:cubicBezTo>
                        <a:pt x="479" y="32"/>
                        <a:pt x="306" y="15"/>
                        <a:pt x="133" y="15"/>
                      </a:cubicBezTo>
                      <a:cubicBezTo>
                        <a:pt x="95" y="11"/>
                        <a:pt x="36" y="53"/>
                        <a:pt x="18" y="87"/>
                      </a:cubicBezTo>
                      <a:cubicBezTo>
                        <a:pt x="1" y="125"/>
                        <a:pt x="11" y="188"/>
                        <a:pt x="32" y="226"/>
                      </a:cubicBezTo>
                      <a:cubicBezTo>
                        <a:pt x="53" y="271"/>
                        <a:pt x="95" y="320"/>
                        <a:pt x="136" y="333"/>
                      </a:cubicBezTo>
                      <a:cubicBezTo>
                        <a:pt x="424" y="420"/>
                        <a:pt x="715" y="440"/>
                        <a:pt x="992" y="316"/>
                      </a:cubicBezTo>
                      <a:close/>
                    </a:path>
                  </a:pathLst>
                </a:custGeom>
                <a:solidFill>
                  <a:srgbClr val="A4C2F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1" name="Google Shape;471;p31"/>
                <p:cNvSpPr/>
                <p:nvPr/>
              </p:nvSpPr>
              <p:spPr>
                <a:xfrm>
                  <a:off x="3709600" y="2909750"/>
                  <a:ext cx="27300" cy="10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2" h="406" extrusionOk="0">
                      <a:moveTo>
                        <a:pt x="987" y="326"/>
                      </a:moveTo>
                      <a:cubicBezTo>
                        <a:pt x="1029" y="316"/>
                        <a:pt x="1091" y="250"/>
                        <a:pt x="1085" y="222"/>
                      </a:cubicBezTo>
                      <a:cubicBezTo>
                        <a:pt x="1071" y="167"/>
                        <a:pt x="1026" y="84"/>
                        <a:pt x="981" y="77"/>
                      </a:cubicBezTo>
                      <a:cubicBezTo>
                        <a:pt x="672" y="22"/>
                        <a:pt x="360" y="1"/>
                        <a:pt x="63" y="70"/>
                      </a:cubicBezTo>
                      <a:cubicBezTo>
                        <a:pt x="0" y="209"/>
                        <a:pt x="55" y="299"/>
                        <a:pt x="163" y="329"/>
                      </a:cubicBezTo>
                      <a:cubicBezTo>
                        <a:pt x="437" y="403"/>
                        <a:pt x="714" y="406"/>
                        <a:pt x="987" y="326"/>
                      </a:cubicBezTo>
                      <a:close/>
                    </a:path>
                  </a:pathLst>
                </a:custGeom>
                <a:solidFill>
                  <a:srgbClr val="A4C2F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2" name="Google Shape;472;p31"/>
                <p:cNvSpPr/>
                <p:nvPr/>
              </p:nvSpPr>
              <p:spPr>
                <a:xfrm>
                  <a:off x="3718675" y="2946225"/>
                  <a:ext cx="25775" cy="9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1" h="375" extrusionOk="0">
                      <a:moveTo>
                        <a:pt x="978" y="188"/>
                      </a:moveTo>
                      <a:cubicBezTo>
                        <a:pt x="1030" y="87"/>
                        <a:pt x="832" y="7"/>
                        <a:pt x="434" y="1"/>
                      </a:cubicBezTo>
                      <a:cubicBezTo>
                        <a:pt x="396" y="4"/>
                        <a:pt x="274" y="1"/>
                        <a:pt x="157" y="28"/>
                      </a:cubicBezTo>
                      <a:cubicBezTo>
                        <a:pt x="101" y="42"/>
                        <a:pt x="29" y="101"/>
                        <a:pt x="18" y="149"/>
                      </a:cubicBezTo>
                      <a:cubicBezTo>
                        <a:pt x="1" y="242"/>
                        <a:pt x="81" y="302"/>
                        <a:pt x="167" y="316"/>
                      </a:cubicBezTo>
                      <a:cubicBezTo>
                        <a:pt x="285" y="336"/>
                        <a:pt x="407" y="351"/>
                        <a:pt x="524" y="346"/>
                      </a:cubicBezTo>
                      <a:cubicBezTo>
                        <a:pt x="690" y="340"/>
                        <a:pt x="885" y="375"/>
                        <a:pt x="978" y="188"/>
                      </a:cubicBezTo>
                      <a:close/>
                    </a:path>
                  </a:pathLst>
                </a:custGeom>
                <a:solidFill>
                  <a:srgbClr val="A4C2F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3" name="Google Shape;473;p31"/>
                <p:cNvSpPr/>
                <p:nvPr/>
              </p:nvSpPr>
              <p:spPr>
                <a:xfrm>
                  <a:off x="3732375" y="2967025"/>
                  <a:ext cx="16550" cy="9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2" h="375" extrusionOk="0">
                      <a:moveTo>
                        <a:pt x="662" y="149"/>
                      </a:moveTo>
                      <a:cubicBezTo>
                        <a:pt x="361" y="0"/>
                        <a:pt x="361" y="0"/>
                        <a:pt x="1" y="152"/>
                      </a:cubicBezTo>
                      <a:cubicBezTo>
                        <a:pt x="101" y="322"/>
                        <a:pt x="150" y="371"/>
                        <a:pt x="236" y="371"/>
                      </a:cubicBezTo>
                      <a:cubicBezTo>
                        <a:pt x="420" y="374"/>
                        <a:pt x="583" y="333"/>
                        <a:pt x="662" y="149"/>
                      </a:cubicBezTo>
                      <a:close/>
                    </a:path>
                  </a:pathLst>
                </a:custGeom>
                <a:solidFill>
                  <a:srgbClr val="A4C2F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4" name="Google Shape;474;p31"/>
                <p:cNvSpPr/>
                <p:nvPr/>
              </p:nvSpPr>
              <p:spPr>
                <a:xfrm>
                  <a:off x="3808775" y="2718575"/>
                  <a:ext cx="47400" cy="16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96" h="659" extrusionOk="0">
                      <a:moveTo>
                        <a:pt x="150" y="8"/>
                      </a:moveTo>
                      <a:cubicBezTo>
                        <a:pt x="118" y="1"/>
                        <a:pt x="80" y="18"/>
                        <a:pt x="49" y="28"/>
                      </a:cubicBezTo>
                      <a:cubicBezTo>
                        <a:pt x="35" y="32"/>
                        <a:pt x="25" y="49"/>
                        <a:pt x="11" y="60"/>
                      </a:cubicBezTo>
                      <a:cubicBezTo>
                        <a:pt x="11" y="91"/>
                        <a:pt x="1" y="132"/>
                        <a:pt x="14" y="153"/>
                      </a:cubicBezTo>
                      <a:cubicBezTo>
                        <a:pt x="52" y="209"/>
                        <a:pt x="94" y="275"/>
                        <a:pt x="150" y="299"/>
                      </a:cubicBezTo>
                      <a:cubicBezTo>
                        <a:pt x="579" y="492"/>
                        <a:pt x="1026" y="625"/>
                        <a:pt x="1501" y="652"/>
                      </a:cubicBezTo>
                      <a:cubicBezTo>
                        <a:pt x="1632" y="659"/>
                        <a:pt x="1774" y="631"/>
                        <a:pt x="1896" y="420"/>
                      </a:cubicBezTo>
                      <a:cubicBezTo>
                        <a:pt x="1442" y="309"/>
                        <a:pt x="1023" y="206"/>
                        <a:pt x="607" y="108"/>
                      </a:cubicBezTo>
                      <a:cubicBezTo>
                        <a:pt x="454" y="70"/>
                        <a:pt x="302" y="35"/>
                        <a:pt x="150" y="8"/>
                      </a:cubicBezTo>
                      <a:close/>
                    </a:path>
                  </a:pathLst>
                </a:custGeom>
                <a:solidFill>
                  <a:srgbClr val="A4C2F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5" name="Google Shape;475;p31"/>
                <p:cNvSpPr/>
                <p:nvPr/>
              </p:nvSpPr>
              <p:spPr>
                <a:xfrm>
                  <a:off x="3814300" y="2734000"/>
                  <a:ext cx="41875" cy="14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75" h="579" extrusionOk="0">
                      <a:moveTo>
                        <a:pt x="1335" y="229"/>
                      </a:moveTo>
                      <a:cubicBezTo>
                        <a:pt x="1131" y="191"/>
                        <a:pt x="923" y="174"/>
                        <a:pt x="719" y="136"/>
                      </a:cubicBezTo>
                      <a:cubicBezTo>
                        <a:pt x="503" y="97"/>
                        <a:pt x="292" y="42"/>
                        <a:pt x="92" y="0"/>
                      </a:cubicBezTo>
                      <a:cubicBezTo>
                        <a:pt x="1" y="118"/>
                        <a:pt x="29" y="212"/>
                        <a:pt x="112" y="285"/>
                      </a:cubicBezTo>
                      <a:cubicBezTo>
                        <a:pt x="175" y="337"/>
                        <a:pt x="254" y="392"/>
                        <a:pt x="334" y="403"/>
                      </a:cubicBezTo>
                      <a:cubicBezTo>
                        <a:pt x="708" y="468"/>
                        <a:pt x="1085" y="524"/>
                        <a:pt x="1464" y="572"/>
                      </a:cubicBezTo>
                      <a:cubicBezTo>
                        <a:pt x="1518" y="579"/>
                        <a:pt x="1584" y="534"/>
                        <a:pt x="1675" y="499"/>
                      </a:cubicBezTo>
                      <a:cubicBezTo>
                        <a:pt x="1612" y="285"/>
                        <a:pt x="1470" y="257"/>
                        <a:pt x="1335" y="229"/>
                      </a:cubicBezTo>
                      <a:close/>
                    </a:path>
                  </a:pathLst>
                </a:custGeom>
                <a:solidFill>
                  <a:srgbClr val="A4C2F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6" name="Google Shape;476;p31"/>
                <p:cNvSpPr/>
                <p:nvPr/>
              </p:nvSpPr>
              <p:spPr>
                <a:xfrm>
                  <a:off x="3807125" y="2690700"/>
                  <a:ext cx="40825" cy="12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33" h="514" extrusionOk="0">
                      <a:moveTo>
                        <a:pt x="56" y="277"/>
                      </a:moveTo>
                      <a:cubicBezTo>
                        <a:pt x="104" y="336"/>
                        <a:pt x="198" y="381"/>
                        <a:pt x="278" y="392"/>
                      </a:cubicBezTo>
                      <a:cubicBezTo>
                        <a:pt x="704" y="447"/>
                        <a:pt x="1134" y="513"/>
                        <a:pt x="1570" y="451"/>
                      </a:cubicBezTo>
                      <a:cubicBezTo>
                        <a:pt x="1588" y="447"/>
                        <a:pt x="1598" y="402"/>
                        <a:pt x="1633" y="343"/>
                      </a:cubicBezTo>
                      <a:cubicBezTo>
                        <a:pt x="1164" y="21"/>
                        <a:pt x="600" y="142"/>
                        <a:pt x="0" y="0"/>
                      </a:cubicBezTo>
                      <a:cubicBezTo>
                        <a:pt x="25" y="136"/>
                        <a:pt x="14" y="229"/>
                        <a:pt x="56" y="277"/>
                      </a:cubicBezTo>
                      <a:close/>
                    </a:path>
                  </a:pathLst>
                </a:custGeom>
                <a:solidFill>
                  <a:srgbClr val="A4C2F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7" name="Google Shape;477;p31"/>
                <p:cNvSpPr/>
                <p:nvPr/>
              </p:nvSpPr>
              <p:spPr>
                <a:xfrm>
                  <a:off x="3803750" y="2670075"/>
                  <a:ext cx="38725" cy="11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49" h="479" extrusionOk="0">
                      <a:moveTo>
                        <a:pt x="863" y="97"/>
                      </a:moveTo>
                      <a:cubicBezTo>
                        <a:pt x="776" y="87"/>
                        <a:pt x="690" y="83"/>
                        <a:pt x="603" y="70"/>
                      </a:cubicBezTo>
                      <a:cubicBezTo>
                        <a:pt x="499" y="52"/>
                        <a:pt x="399" y="14"/>
                        <a:pt x="295" y="8"/>
                      </a:cubicBezTo>
                      <a:cubicBezTo>
                        <a:pt x="218" y="0"/>
                        <a:pt x="135" y="25"/>
                        <a:pt x="0" y="38"/>
                      </a:cubicBezTo>
                      <a:cubicBezTo>
                        <a:pt x="80" y="156"/>
                        <a:pt x="114" y="275"/>
                        <a:pt x="188" y="302"/>
                      </a:cubicBezTo>
                      <a:cubicBezTo>
                        <a:pt x="603" y="472"/>
                        <a:pt x="1022" y="478"/>
                        <a:pt x="1549" y="243"/>
                      </a:cubicBezTo>
                      <a:cubicBezTo>
                        <a:pt x="1341" y="187"/>
                        <a:pt x="1258" y="160"/>
                        <a:pt x="1175" y="146"/>
                      </a:cubicBezTo>
                      <a:cubicBezTo>
                        <a:pt x="1071" y="125"/>
                        <a:pt x="967" y="112"/>
                        <a:pt x="863" y="97"/>
                      </a:cubicBezTo>
                      <a:close/>
                    </a:path>
                  </a:pathLst>
                </a:custGeom>
                <a:solidFill>
                  <a:srgbClr val="A4C2F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8" name="Google Shape;478;p31"/>
                <p:cNvSpPr/>
                <p:nvPr/>
              </p:nvSpPr>
              <p:spPr>
                <a:xfrm>
                  <a:off x="3803150" y="2644700"/>
                  <a:ext cx="31525" cy="12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1" h="486" extrusionOk="0">
                      <a:moveTo>
                        <a:pt x="173" y="7"/>
                      </a:moveTo>
                      <a:cubicBezTo>
                        <a:pt x="159" y="4"/>
                        <a:pt x="138" y="1"/>
                        <a:pt x="125" y="11"/>
                      </a:cubicBezTo>
                      <a:cubicBezTo>
                        <a:pt x="83" y="31"/>
                        <a:pt x="24" y="55"/>
                        <a:pt x="14" y="90"/>
                      </a:cubicBezTo>
                      <a:cubicBezTo>
                        <a:pt x="0" y="129"/>
                        <a:pt x="24" y="184"/>
                        <a:pt x="42" y="225"/>
                      </a:cubicBezTo>
                      <a:cubicBezTo>
                        <a:pt x="55" y="253"/>
                        <a:pt x="83" y="284"/>
                        <a:pt x="111" y="298"/>
                      </a:cubicBezTo>
                      <a:cubicBezTo>
                        <a:pt x="471" y="458"/>
                        <a:pt x="835" y="485"/>
                        <a:pt x="1203" y="316"/>
                      </a:cubicBezTo>
                      <a:cubicBezTo>
                        <a:pt x="1227" y="305"/>
                        <a:pt x="1234" y="263"/>
                        <a:pt x="1261" y="208"/>
                      </a:cubicBezTo>
                      <a:cubicBezTo>
                        <a:pt x="1174" y="167"/>
                        <a:pt x="1088" y="105"/>
                        <a:pt x="998" y="90"/>
                      </a:cubicBezTo>
                      <a:cubicBezTo>
                        <a:pt x="725" y="52"/>
                        <a:pt x="450" y="31"/>
                        <a:pt x="173" y="7"/>
                      </a:cubicBezTo>
                      <a:close/>
                    </a:path>
                  </a:pathLst>
                </a:custGeom>
                <a:solidFill>
                  <a:srgbClr val="A4C2F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9" name="Google Shape;479;p31"/>
                <p:cNvSpPr/>
                <p:nvPr/>
              </p:nvSpPr>
              <p:spPr>
                <a:xfrm>
                  <a:off x="3794750" y="2605525"/>
                  <a:ext cx="27050" cy="8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2" h="321" extrusionOk="0">
                      <a:moveTo>
                        <a:pt x="114" y="289"/>
                      </a:moveTo>
                      <a:cubicBezTo>
                        <a:pt x="170" y="316"/>
                        <a:pt x="250" y="316"/>
                        <a:pt x="319" y="316"/>
                      </a:cubicBezTo>
                      <a:cubicBezTo>
                        <a:pt x="562" y="320"/>
                        <a:pt x="797" y="275"/>
                        <a:pt x="1081" y="164"/>
                      </a:cubicBezTo>
                      <a:cubicBezTo>
                        <a:pt x="953" y="105"/>
                        <a:pt x="869" y="39"/>
                        <a:pt x="780" y="29"/>
                      </a:cubicBezTo>
                      <a:cubicBezTo>
                        <a:pt x="562" y="4"/>
                        <a:pt x="336" y="1"/>
                        <a:pt x="111" y="8"/>
                      </a:cubicBezTo>
                      <a:cubicBezTo>
                        <a:pt x="69" y="8"/>
                        <a:pt x="0" y="95"/>
                        <a:pt x="0" y="143"/>
                      </a:cubicBezTo>
                      <a:cubicBezTo>
                        <a:pt x="4" y="196"/>
                        <a:pt x="63" y="261"/>
                        <a:pt x="114" y="289"/>
                      </a:cubicBezTo>
                      <a:close/>
                    </a:path>
                  </a:pathLst>
                </a:custGeom>
                <a:solidFill>
                  <a:srgbClr val="A4C2F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0" name="Google Shape;480;p31"/>
                <p:cNvSpPr/>
                <p:nvPr/>
              </p:nvSpPr>
              <p:spPr>
                <a:xfrm>
                  <a:off x="3806525" y="2623550"/>
                  <a:ext cx="27475" cy="7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9" h="289" extrusionOk="0">
                      <a:moveTo>
                        <a:pt x="0" y="185"/>
                      </a:moveTo>
                      <a:cubicBezTo>
                        <a:pt x="416" y="281"/>
                        <a:pt x="635" y="289"/>
                        <a:pt x="950" y="198"/>
                      </a:cubicBezTo>
                      <a:cubicBezTo>
                        <a:pt x="998" y="185"/>
                        <a:pt x="1036" y="126"/>
                        <a:pt x="1099" y="70"/>
                      </a:cubicBezTo>
                      <a:cubicBezTo>
                        <a:pt x="534" y="1"/>
                        <a:pt x="225" y="36"/>
                        <a:pt x="0" y="185"/>
                      </a:cubicBezTo>
                      <a:close/>
                    </a:path>
                  </a:pathLst>
                </a:custGeom>
                <a:solidFill>
                  <a:srgbClr val="A4C2F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1" name="Google Shape;481;p31"/>
                <p:cNvSpPr/>
                <p:nvPr/>
              </p:nvSpPr>
              <p:spPr>
                <a:xfrm>
                  <a:off x="3809025" y="2576175"/>
                  <a:ext cx="5900" cy="5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6" h="222" extrusionOk="0">
                      <a:moveTo>
                        <a:pt x="105" y="219"/>
                      </a:moveTo>
                      <a:cubicBezTo>
                        <a:pt x="140" y="222"/>
                        <a:pt x="181" y="185"/>
                        <a:pt x="236" y="156"/>
                      </a:cubicBezTo>
                      <a:cubicBezTo>
                        <a:pt x="199" y="105"/>
                        <a:pt x="178" y="60"/>
                        <a:pt x="143" y="35"/>
                      </a:cubicBezTo>
                      <a:cubicBezTo>
                        <a:pt x="90" y="1"/>
                        <a:pt x="1" y="66"/>
                        <a:pt x="18" y="129"/>
                      </a:cubicBezTo>
                      <a:cubicBezTo>
                        <a:pt x="28" y="164"/>
                        <a:pt x="70" y="212"/>
                        <a:pt x="105" y="219"/>
                      </a:cubicBezTo>
                      <a:close/>
                    </a:path>
                  </a:pathLst>
                </a:custGeom>
                <a:solidFill>
                  <a:srgbClr val="A4C2F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2" name="Google Shape;482;p31"/>
                <p:cNvSpPr/>
                <p:nvPr/>
              </p:nvSpPr>
              <p:spPr>
                <a:xfrm>
                  <a:off x="3798375" y="2546050"/>
                  <a:ext cx="2875" cy="1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" h="73" extrusionOk="0">
                      <a:moveTo>
                        <a:pt x="35" y="69"/>
                      </a:moveTo>
                      <a:cubicBezTo>
                        <a:pt x="63" y="62"/>
                        <a:pt x="87" y="48"/>
                        <a:pt x="115" y="38"/>
                      </a:cubicBezTo>
                      <a:cubicBezTo>
                        <a:pt x="87" y="24"/>
                        <a:pt x="63" y="10"/>
                        <a:pt x="35" y="3"/>
                      </a:cubicBezTo>
                      <a:cubicBezTo>
                        <a:pt x="28" y="0"/>
                        <a:pt x="11" y="24"/>
                        <a:pt x="1" y="34"/>
                      </a:cubicBezTo>
                      <a:cubicBezTo>
                        <a:pt x="14" y="48"/>
                        <a:pt x="28" y="72"/>
                        <a:pt x="35" y="69"/>
                      </a:cubicBezTo>
                      <a:close/>
                    </a:path>
                  </a:pathLst>
                </a:custGeom>
                <a:solidFill>
                  <a:srgbClr val="A4C2F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3" name="Google Shape;483;p31"/>
                <p:cNvSpPr/>
                <p:nvPr/>
              </p:nvSpPr>
              <p:spPr>
                <a:xfrm>
                  <a:off x="3469925" y="2814300"/>
                  <a:ext cx="29650" cy="25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6" h="1020" extrusionOk="0">
                      <a:moveTo>
                        <a:pt x="800" y="960"/>
                      </a:moveTo>
                      <a:cubicBezTo>
                        <a:pt x="859" y="992"/>
                        <a:pt x="932" y="1019"/>
                        <a:pt x="994" y="1019"/>
                      </a:cubicBezTo>
                      <a:cubicBezTo>
                        <a:pt x="1053" y="1016"/>
                        <a:pt x="1123" y="978"/>
                        <a:pt x="1165" y="936"/>
                      </a:cubicBezTo>
                      <a:cubicBezTo>
                        <a:pt x="1185" y="915"/>
                        <a:pt x="1171" y="829"/>
                        <a:pt x="1140" y="800"/>
                      </a:cubicBezTo>
                      <a:cubicBezTo>
                        <a:pt x="880" y="555"/>
                        <a:pt x="620" y="309"/>
                        <a:pt x="346" y="80"/>
                      </a:cubicBezTo>
                      <a:cubicBezTo>
                        <a:pt x="284" y="25"/>
                        <a:pt x="162" y="35"/>
                        <a:pt x="0" y="0"/>
                      </a:cubicBezTo>
                      <a:cubicBezTo>
                        <a:pt x="215" y="454"/>
                        <a:pt x="516" y="805"/>
                        <a:pt x="800" y="960"/>
                      </a:cubicBezTo>
                      <a:close/>
                    </a:path>
                  </a:pathLst>
                </a:custGeom>
                <a:solidFill>
                  <a:srgbClr val="A4C2F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4" name="Google Shape;484;p31"/>
                <p:cNvSpPr/>
                <p:nvPr/>
              </p:nvSpPr>
              <p:spPr>
                <a:xfrm>
                  <a:off x="3512175" y="2794900"/>
                  <a:ext cx="24975" cy="26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9" h="1061" extrusionOk="0">
                      <a:moveTo>
                        <a:pt x="701" y="998"/>
                      </a:moveTo>
                      <a:cubicBezTo>
                        <a:pt x="732" y="1033"/>
                        <a:pt x="794" y="1061"/>
                        <a:pt x="839" y="1053"/>
                      </a:cubicBezTo>
                      <a:cubicBezTo>
                        <a:pt x="895" y="1050"/>
                        <a:pt x="951" y="1008"/>
                        <a:pt x="988" y="991"/>
                      </a:cubicBezTo>
                      <a:cubicBezTo>
                        <a:pt x="992" y="939"/>
                        <a:pt x="999" y="919"/>
                        <a:pt x="992" y="905"/>
                      </a:cubicBezTo>
                      <a:cubicBezTo>
                        <a:pt x="808" y="537"/>
                        <a:pt x="559" y="222"/>
                        <a:pt x="181" y="17"/>
                      </a:cubicBezTo>
                      <a:cubicBezTo>
                        <a:pt x="150" y="1"/>
                        <a:pt x="60" y="21"/>
                        <a:pt x="46" y="49"/>
                      </a:cubicBezTo>
                      <a:cubicBezTo>
                        <a:pt x="22" y="100"/>
                        <a:pt x="1" y="191"/>
                        <a:pt x="28" y="229"/>
                      </a:cubicBezTo>
                      <a:cubicBezTo>
                        <a:pt x="247" y="489"/>
                        <a:pt x="472" y="745"/>
                        <a:pt x="701" y="998"/>
                      </a:cubicBezTo>
                      <a:close/>
                    </a:path>
                  </a:pathLst>
                </a:custGeom>
                <a:solidFill>
                  <a:srgbClr val="A4C2F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5" name="Google Shape;485;p31"/>
                <p:cNvSpPr/>
                <p:nvPr/>
              </p:nvSpPr>
              <p:spPr>
                <a:xfrm>
                  <a:off x="3456650" y="2820375"/>
                  <a:ext cx="23700" cy="24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8" h="999" extrusionOk="0">
                      <a:moveTo>
                        <a:pt x="642" y="949"/>
                      </a:moveTo>
                      <a:cubicBezTo>
                        <a:pt x="677" y="981"/>
                        <a:pt x="743" y="998"/>
                        <a:pt x="787" y="991"/>
                      </a:cubicBezTo>
                      <a:cubicBezTo>
                        <a:pt x="843" y="981"/>
                        <a:pt x="891" y="936"/>
                        <a:pt x="947" y="904"/>
                      </a:cubicBezTo>
                      <a:cubicBezTo>
                        <a:pt x="919" y="828"/>
                        <a:pt x="916" y="769"/>
                        <a:pt x="885" y="735"/>
                      </a:cubicBezTo>
                      <a:cubicBezTo>
                        <a:pt x="714" y="527"/>
                        <a:pt x="541" y="319"/>
                        <a:pt x="358" y="114"/>
                      </a:cubicBezTo>
                      <a:cubicBezTo>
                        <a:pt x="316" y="69"/>
                        <a:pt x="247" y="34"/>
                        <a:pt x="185" y="14"/>
                      </a:cubicBezTo>
                      <a:cubicBezTo>
                        <a:pt x="143" y="0"/>
                        <a:pt x="74" y="4"/>
                        <a:pt x="46" y="31"/>
                      </a:cubicBezTo>
                      <a:cubicBezTo>
                        <a:pt x="15" y="55"/>
                        <a:pt x="1" y="128"/>
                        <a:pt x="15" y="162"/>
                      </a:cubicBezTo>
                      <a:cubicBezTo>
                        <a:pt x="153" y="474"/>
                        <a:pt x="392" y="717"/>
                        <a:pt x="642" y="949"/>
                      </a:cubicBezTo>
                      <a:close/>
                    </a:path>
                  </a:pathLst>
                </a:custGeom>
                <a:solidFill>
                  <a:srgbClr val="A4C2F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6" name="Google Shape;486;p31"/>
                <p:cNvSpPr/>
                <p:nvPr/>
              </p:nvSpPr>
              <p:spPr>
                <a:xfrm>
                  <a:off x="3426425" y="2826600"/>
                  <a:ext cx="30100" cy="23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4" h="933" extrusionOk="0">
                      <a:moveTo>
                        <a:pt x="1" y="1"/>
                      </a:moveTo>
                      <a:cubicBezTo>
                        <a:pt x="18" y="260"/>
                        <a:pt x="226" y="375"/>
                        <a:pt x="396" y="503"/>
                      </a:cubicBezTo>
                      <a:cubicBezTo>
                        <a:pt x="618" y="669"/>
                        <a:pt x="801" y="911"/>
                        <a:pt x="1203" y="932"/>
                      </a:cubicBezTo>
                      <a:cubicBezTo>
                        <a:pt x="909" y="527"/>
                        <a:pt x="347" y="105"/>
                        <a:pt x="1" y="1"/>
                      </a:cubicBezTo>
                      <a:close/>
                    </a:path>
                  </a:pathLst>
                </a:custGeom>
                <a:solidFill>
                  <a:srgbClr val="A4C2F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7" name="Google Shape;487;p31"/>
                <p:cNvSpPr/>
                <p:nvPr/>
              </p:nvSpPr>
              <p:spPr>
                <a:xfrm>
                  <a:off x="3534250" y="2788400"/>
                  <a:ext cx="21875" cy="2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5" h="919" extrusionOk="0">
                      <a:moveTo>
                        <a:pt x="666" y="891"/>
                      </a:moveTo>
                      <a:cubicBezTo>
                        <a:pt x="701" y="918"/>
                        <a:pt x="791" y="901"/>
                        <a:pt x="850" y="888"/>
                      </a:cubicBezTo>
                      <a:cubicBezTo>
                        <a:pt x="864" y="884"/>
                        <a:pt x="874" y="787"/>
                        <a:pt x="853" y="760"/>
                      </a:cubicBezTo>
                      <a:cubicBezTo>
                        <a:pt x="625" y="451"/>
                        <a:pt x="379" y="157"/>
                        <a:pt x="1" y="0"/>
                      </a:cubicBezTo>
                      <a:cubicBezTo>
                        <a:pt x="126" y="378"/>
                        <a:pt x="383" y="645"/>
                        <a:pt x="666" y="891"/>
                      </a:cubicBezTo>
                      <a:close/>
                    </a:path>
                  </a:pathLst>
                </a:custGeom>
                <a:solidFill>
                  <a:srgbClr val="A4C2F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8" name="Google Shape;488;p31"/>
                <p:cNvSpPr/>
                <p:nvPr/>
              </p:nvSpPr>
              <p:spPr>
                <a:xfrm>
                  <a:off x="3494875" y="2809350"/>
                  <a:ext cx="19150" cy="17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6" h="698" extrusionOk="0">
                      <a:moveTo>
                        <a:pt x="596" y="694"/>
                      </a:moveTo>
                      <a:cubicBezTo>
                        <a:pt x="640" y="697"/>
                        <a:pt x="703" y="670"/>
                        <a:pt x="728" y="638"/>
                      </a:cubicBezTo>
                      <a:cubicBezTo>
                        <a:pt x="752" y="603"/>
                        <a:pt x="765" y="528"/>
                        <a:pt x="741" y="499"/>
                      </a:cubicBezTo>
                      <a:cubicBezTo>
                        <a:pt x="575" y="292"/>
                        <a:pt x="426" y="60"/>
                        <a:pt x="97" y="1"/>
                      </a:cubicBezTo>
                      <a:cubicBezTo>
                        <a:pt x="0" y="223"/>
                        <a:pt x="117" y="333"/>
                        <a:pt x="221" y="445"/>
                      </a:cubicBezTo>
                      <a:cubicBezTo>
                        <a:pt x="325" y="552"/>
                        <a:pt x="419" y="687"/>
                        <a:pt x="596" y="694"/>
                      </a:cubicBezTo>
                      <a:close/>
                    </a:path>
                  </a:pathLst>
                </a:custGeom>
                <a:solidFill>
                  <a:srgbClr val="A4C2F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9" name="Google Shape;489;p31"/>
                <p:cNvSpPr/>
                <p:nvPr/>
              </p:nvSpPr>
              <p:spPr>
                <a:xfrm>
                  <a:off x="3576800" y="2770900"/>
                  <a:ext cx="17100" cy="15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4" h="628" extrusionOk="0">
                      <a:moveTo>
                        <a:pt x="469" y="611"/>
                      </a:moveTo>
                      <a:cubicBezTo>
                        <a:pt x="513" y="628"/>
                        <a:pt x="617" y="603"/>
                        <a:pt x="648" y="561"/>
                      </a:cubicBezTo>
                      <a:cubicBezTo>
                        <a:pt x="680" y="524"/>
                        <a:pt x="683" y="420"/>
                        <a:pt x="652" y="385"/>
                      </a:cubicBezTo>
                      <a:cubicBezTo>
                        <a:pt x="541" y="257"/>
                        <a:pt x="416" y="142"/>
                        <a:pt x="288" y="32"/>
                      </a:cubicBezTo>
                      <a:cubicBezTo>
                        <a:pt x="253" y="0"/>
                        <a:pt x="191" y="8"/>
                        <a:pt x="174" y="0"/>
                      </a:cubicBezTo>
                      <a:cubicBezTo>
                        <a:pt x="59" y="0"/>
                        <a:pt x="0" y="112"/>
                        <a:pt x="39" y="195"/>
                      </a:cubicBezTo>
                      <a:cubicBezTo>
                        <a:pt x="128" y="382"/>
                        <a:pt x="271" y="527"/>
                        <a:pt x="469" y="611"/>
                      </a:cubicBezTo>
                      <a:close/>
                    </a:path>
                  </a:pathLst>
                </a:custGeom>
                <a:solidFill>
                  <a:srgbClr val="A4C2F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0" name="Google Shape;490;p31"/>
                <p:cNvSpPr/>
                <p:nvPr/>
              </p:nvSpPr>
              <p:spPr>
                <a:xfrm>
                  <a:off x="3557475" y="2779475"/>
                  <a:ext cx="16225" cy="19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767" extrusionOk="0">
                      <a:moveTo>
                        <a:pt x="337" y="610"/>
                      </a:moveTo>
                      <a:cubicBezTo>
                        <a:pt x="431" y="683"/>
                        <a:pt x="527" y="766"/>
                        <a:pt x="649" y="655"/>
                      </a:cubicBezTo>
                      <a:cubicBezTo>
                        <a:pt x="517" y="330"/>
                        <a:pt x="444" y="257"/>
                        <a:pt x="15" y="1"/>
                      </a:cubicBezTo>
                      <a:cubicBezTo>
                        <a:pt x="1" y="288"/>
                        <a:pt x="46" y="375"/>
                        <a:pt x="337" y="610"/>
                      </a:cubicBezTo>
                      <a:close/>
                    </a:path>
                  </a:pathLst>
                </a:custGeom>
                <a:solidFill>
                  <a:srgbClr val="A4C2F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1" name="Google Shape;491;p31"/>
                <p:cNvSpPr/>
                <p:nvPr/>
              </p:nvSpPr>
              <p:spPr>
                <a:xfrm>
                  <a:off x="3611525" y="2756775"/>
                  <a:ext cx="12000" cy="10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" h="407" extrusionOk="0">
                      <a:moveTo>
                        <a:pt x="178" y="382"/>
                      </a:moveTo>
                      <a:cubicBezTo>
                        <a:pt x="250" y="406"/>
                        <a:pt x="337" y="392"/>
                        <a:pt x="417" y="382"/>
                      </a:cubicBezTo>
                      <a:cubicBezTo>
                        <a:pt x="441" y="382"/>
                        <a:pt x="455" y="333"/>
                        <a:pt x="476" y="306"/>
                      </a:cubicBezTo>
                      <a:cubicBezTo>
                        <a:pt x="476" y="292"/>
                        <a:pt x="479" y="274"/>
                        <a:pt x="472" y="257"/>
                      </a:cubicBezTo>
                      <a:cubicBezTo>
                        <a:pt x="431" y="98"/>
                        <a:pt x="220" y="1"/>
                        <a:pt x="63" y="77"/>
                      </a:cubicBezTo>
                      <a:cubicBezTo>
                        <a:pt x="39" y="87"/>
                        <a:pt x="18" y="125"/>
                        <a:pt x="15" y="157"/>
                      </a:cubicBezTo>
                      <a:cubicBezTo>
                        <a:pt x="1" y="274"/>
                        <a:pt x="77" y="347"/>
                        <a:pt x="178" y="382"/>
                      </a:cubicBezTo>
                      <a:close/>
                    </a:path>
                  </a:pathLst>
                </a:custGeom>
                <a:solidFill>
                  <a:srgbClr val="A4C2F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2" name="Google Shape;492;p31"/>
                <p:cNvSpPr/>
                <p:nvPr/>
              </p:nvSpPr>
              <p:spPr>
                <a:xfrm>
                  <a:off x="3594650" y="2761975"/>
                  <a:ext cx="10850" cy="11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4" h="448" extrusionOk="0">
                      <a:moveTo>
                        <a:pt x="433" y="378"/>
                      </a:moveTo>
                      <a:cubicBezTo>
                        <a:pt x="433" y="306"/>
                        <a:pt x="402" y="219"/>
                        <a:pt x="354" y="167"/>
                      </a:cubicBezTo>
                      <a:cubicBezTo>
                        <a:pt x="292" y="98"/>
                        <a:pt x="194" y="56"/>
                        <a:pt x="111" y="0"/>
                      </a:cubicBezTo>
                      <a:cubicBezTo>
                        <a:pt x="1" y="160"/>
                        <a:pt x="56" y="267"/>
                        <a:pt x="170" y="361"/>
                      </a:cubicBezTo>
                      <a:cubicBezTo>
                        <a:pt x="267" y="437"/>
                        <a:pt x="433" y="448"/>
                        <a:pt x="433" y="378"/>
                      </a:cubicBezTo>
                      <a:close/>
                    </a:path>
                  </a:pathLst>
                </a:custGeom>
                <a:solidFill>
                  <a:srgbClr val="A4C2F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3" name="Google Shape;493;p31"/>
                <p:cNvSpPr/>
                <p:nvPr/>
              </p:nvSpPr>
              <p:spPr>
                <a:xfrm>
                  <a:off x="3572550" y="2876750"/>
                  <a:ext cx="19625" cy="21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5" h="867" extrusionOk="0">
                      <a:moveTo>
                        <a:pt x="282" y="805"/>
                      </a:moveTo>
                      <a:cubicBezTo>
                        <a:pt x="264" y="721"/>
                        <a:pt x="247" y="642"/>
                        <a:pt x="233" y="562"/>
                      </a:cubicBezTo>
                      <a:cubicBezTo>
                        <a:pt x="233" y="552"/>
                        <a:pt x="250" y="534"/>
                        <a:pt x="257" y="520"/>
                      </a:cubicBezTo>
                      <a:cubicBezTo>
                        <a:pt x="621" y="517"/>
                        <a:pt x="621" y="517"/>
                        <a:pt x="784" y="365"/>
                      </a:cubicBezTo>
                      <a:cubicBezTo>
                        <a:pt x="628" y="226"/>
                        <a:pt x="323" y="49"/>
                        <a:pt x="184" y="18"/>
                      </a:cubicBezTo>
                      <a:cubicBezTo>
                        <a:pt x="105" y="0"/>
                        <a:pt x="1" y="80"/>
                        <a:pt x="12" y="160"/>
                      </a:cubicBezTo>
                      <a:cubicBezTo>
                        <a:pt x="32" y="357"/>
                        <a:pt x="49" y="555"/>
                        <a:pt x="91" y="749"/>
                      </a:cubicBezTo>
                      <a:cubicBezTo>
                        <a:pt x="111" y="849"/>
                        <a:pt x="199" y="867"/>
                        <a:pt x="282" y="805"/>
                      </a:cubicBezTo>
                      <a:close/>
                    </a:path>
                  </a:pathLst>
                </a:custGeom>
                <a:solidFill>
                  <a:srgbClr val="A4C2F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4" name="Google Shape;494;p31"/>
                <p:cNvSpPr/>
                <p:nvPr/>
              </p:nvSpPr>
              <p:spPr>
                <a:xfrm>
                  <a:off x="3589025" y="2848075"/>
                  <a:ext cx="25725" cy="10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9" h="420" extrusionOk="0">
                      <a:moveTo>
                        <a:pt x="114" y="313"/>
                      </a:moveTo>
                      <a:cubicBezTo>
                        <a:pt x="371" y="354"/>
                        <a:pt x="627" y="396"/>
                        <a:pt x="883" y="417"/>
                      </a:cubicBezTo>
                      <a:cubicBezTo>
                        <a:pt x="928" y="420"/>
                        <a:pt x="1011" y="343"/>
                        <a:pt x="1019" y="295"/>
                      </a:cubicBezTo>
                      <a:cubicBezTo>
                        <a:pt x="1029" y="244"/>
                        <a:pt x="977" y="150"/>
                        <a:pt x="932" y="135"/>
                      </a:cubicBezTo>
                      <a:cubicBezTo>
                        <a:pt x="735" y="77"/>
                        <a:pt x="527" y="42"/>
                        <a:pt x="330" y="1"/>
                      </a:cubicBezTo>
                      <a:cubicBezTo>
                        <a:pt x="236" y="18"/>
                        <a:pt x="149" y="28"/>
                        <a:pt x="69" y="52"/>
                      </a:cubicBezTo>
                      <a:cubicBezTo>
                        <a:pt x="39" y="60"/>
                        <a:pt x="0" y="94"/>
                        <a:pt x="0" y="119"/>
                      </a:cubicBezTo>
                      <a:cubicBezTo>
                        <a:pt x="0" y="164"/>
                        <a:pt x="14" y="212"/>
                        <a:pt x="39" y="250"/>
                      </a:cubicBezTo>
                      <a:cubicBezTo>
                        <a:pt x="52" y="278"/>
                        <a:pt x="87" y="309"/>
                        <a:pt x="114" y="313"/>
                      </a:cubicBezTo>
                      <a:close/>
                    </a:path>
                  </a:pathLst>
                </a:custGeom>
                <a:solidFill>
                  <a:srgbClr val="A4C2F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5" name="Google Shape;495;p31"/>
                <p:cNvSpPr/>
                <p:nvPr/>
              </p:nvSpPr>
              <p:spPr>
                <a:xfrm>
                  <a:off x="3584950" y="2862975"/>
                  <a:ext cx="20650" cy="11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6" h="445" extrusionOk="0">
                      <a:moveTo>
                        <a:pt x="83" y="288"/>
                      </a:moveTo>
                      <a:cubicBezTo>
                        <a:pt x="236" y="364"/>
                        <a:pt x="405" y="406"/>
                        <a:pt x="520" y="444"/>
                      </a:cubicBezTo>
                      <a:cubicBezTo>
                        <a:pt x="610" y="433"/>
                        <a:pt x="651" y="444"/>
                        <a:pt x="676" y="427"/>
                      </a:cubicBezTo>
                      <a:cubicBezTo>
                        <a:pt x="731" y="392"/>
                        <a:pt x="811" y="350"/>
                        <a:pt x="818" y="305"/>
                      </a:cubicBezTo>
                      <a:cubicBezTo>
                        <a:pt x="825" y="257"/>
                        <a:pt x="770" y="167"/>
                        <a:pt x="721" y="150"/>
                      </a:cubicBezTo>
                      <a:cubicBezTo>
                        <a:pt x="544" y="91"/>
                        <a:pt x="357" y="46"/>
                        <a:pt x="170" y="11"/>
                      </a:cubicBezTo>
                      <a:cubicBezTo>
                        <a:pt x="118" y="1"/>
                        <a:pt x="0" y="59"/>
                        <a:pt x="4" y="80"/>
                      </a:cubicBezTo>
                      <a:cubicBezTo>
                        <a:pt x="10" y="153"/>
                        <a:pt x="31" y="260"/>
                        <a:pt x="83" y="288"/>
                      </a:cubicBezTo>
                      <a:close/>
                    </a:path>
                  </a:pathLst>
                </a:custGeom>
                <a:solidFill>
                  <a:srgbClr val="A4C2F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6" name="Google Shape;496;p31"/>
                <p:cNvSpPr/>
                <p:nvPr/>
              </p:nvSpPr>
              <p:spPr>
                <a:xfrm>
                  <a:off x="3599225" y="2832225"/>
                  <a:ext cx="24050" cy="11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2" h="469" extrusionOk="0">
                      <a:moveTo>
                        <a:pt x="961" y="337"/>
                      </a:moveTo>
                      <a:cubicBezTo>
                        <a:pt x="628" y="94"/>
                        <a:pt x="351" y="0"/>
                        <a:pt x="1" y="63"/>
                      </a:cubicBezTo>
                      <a:cubicBezTo>
                        <a:pt x="208" y="406"/>
                        <a:pt x="403" y="468"/>
                        <a:pt x="961" y="337"/>
                      </a:cubicBezTo>
                      <a:close/>
                    </a:path>
                  </a:pathLst>
                </a:custGeom>
                <a:solidFill>
                  <a:srgbClr val="A4C2F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7" name="Google Shape;497;p31"/>
                <p:cNvSpPr/>
                <p:nvPr/>
              </p:nvSpPr>
              <p:spPr>
                <a:xfrm>
                  <a:off x="3555050" y="2923000"/>
                  <a:ext cx="16750" cy="11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0" h="455" extrusionOk="0">
                      <a:moveTo>
                        <a:pt x="365" y="448"/>
                      </a:moveTo>
                      <a:cubicBezTo>
                        <a:pt x="462" y="448"/>
                        <a:pt x="483" y="455"/>
                        <a:pt x="496" y="448"/>
                      </a:cubicBezTo>
                      <a:cubicBezTo>
                        <a:pt x="555" y="416"/>
                        <a:pt x="642" y="392"/>
                        <a:pt x="656" y="351"/>
                      </a:cubicBezTo>
                      <a:cubicBezTo>
                        <a:pt x="670" y="303"/>
                        <a:pt x="635" y="209"/>
                        <a:pt x="590" y="181"/>
                      </a:cubicBezTo>
                      <a:cubicBezTo>
                        <a:pt x="472" y="111"/>
                        <a:pt x="341" y="53"/>
                        <a:pt x="208" y="15"/>
                      </a:cubicBezTo>
                      <a:cubicBezTo>
                        <a:pt x="157" y="1"/>
                        <a:pt x="60" y="32"/>
                        <a:pt x="35" y="70"/>
                      </a:cubicBezTo>
                      <a:cubicBezTo>
                        <a:pt x="5" y="119"/>
                        <a:pt x="1" y="229"/>
                        <a:pt x="35" y="257"/>
                      </a:cubicBezTo>
                      <a:cubicBezTo>
                        <a:pt x="157" y="344"/>
                        <a:pt x="296" y="406"/>
                        <a:pt x="365" y="448"/>
                      </a:cubicBezTo>
                      <a:close/>
                    </a:path>
                  </a:pathLst>
                </a:custGeom>
                <a:solidFill>
                  <a:srgbClr val="A4C2F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8" name="Google Shape;498;p31"/>
                <p:cNvSpPr/>
                <p:nvPr/>
              </p:nvSpPr>
              <p:spPr>
                <a:xfrm>
                  <a:off x="3606250" y="2820900"/>
                  <a:ext cx="27300" cy="8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2" h="329" extrusionOk="0">
                      <a:moveTo>
                        <a:pt x="1" y="117"/>
                      </a:moveTo>
                      <a:cubicBezTo>
                        <a:pt x="264" y="301"/>
                        <a:pt x="333" y="329"/>
                        <a:pt x="604" y="301"/>
                      </a:cubicBezTo>
                      <a:cubicBezTo>
                        <a:pt x="767" y="287"/>
                        <a:pt x="930" y="256"/>
                        <a:pt x="1092" y="229"/>
                      </a:cubicBezTo>
                      <a:cubicBezTo>
                        <a:pt x="735" y="31"/>
                        <a:pt x="437" y="0"/>
                        <a:pt x="1" y="117"/>
                      </a:cubicBezTo>
                      <a:close/>
                    </a:path>
                  </a:pathLst>
                </a:custGeom>
                <a:solidFill>
                  <a:srgbClr val="A4C2F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9" name="Google Shape;499;p31"/>
                <p:cNvSpPr/>
                <p:nvPr/>
              </p:nvSpPr>
              <p:spPr>
                <a:xfrm>
                  <a:off x="3560075" y="2903175"/>
                  <a:ext cx="13450" cy="10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8" h="437" extrusionOk="0">
                      <a:moveTo>
                        <a:pt x="538" y="357"/>
                      </a:moveTo>
                      <a:cubicBezTo>
                        <a:pt x="458" y="122"/>
                        <a:pt x="327" y="0"/>
                        <a:pt x="136" y="4"/>
                      </a:cubicBezTo>
                      <a:cubicBezTo>
                        <a:pt x="98" y="4"/>
                        <a:pt x="42" y="49"/>
                        <a:pt x="22" y="87"/>
                      </a:cubicBezTo>
                      <a:cubicBezTo>
                        <a:pt x="4" y="128"/>
                        <a:pt x="1" y="191"/>
                        <a:pt x="22" y="229"/>
                      </a:cubicBezTo>
                      <a:cubicBezTo>
                        <a:pt x="126" y="402"/>
                        <a:pt x="271" y="437"/>
                        <a:pt x="538" y="357"/>
                      </a:cubicBezTo>
                      <a:close/>
                    </a:path>
                  </a:pathLst>
                </a:custGeom>
                <a:solidFill>
                  <a:srgbClr val="A4C2F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0" name="Google Shape;500;p31"/>
                <p:cNvSpPr/>
                <p:nvPr/>
              </p:nvSpPr>
              <p:spPr>
                <a:xfrm>
                  <a:off x="3554875" y="2942500"/>
                  <a:ext cx="8425" cy="7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7" h="281" extrusionOk="0">
                      <a:moveTo>
                        <a:pt x="337" y="163"/>
                      </a:moveTo>
                      <a:cubicBezTo>
                        <a:pt x="303" y="118"/>
                        <a:pt x="274" y="56"/>
                        <a:pt x="223" y="28"/>
                      </a:cubicBezTo>
                      <a:cubicBezTo>
                        <a:pt x="174" y="1"/>
                        <a:pt x="102" y="1"/>
                        <a:pt x="39" y="1"/>
                      </a:cubicBezTo>
                      <a:cubicBezTo>
                        <a:pt x="25" y="4"/>
                        <a:pt x="1" y="56"/>
                        <a:pt x="1" y="84"/>
                      </a:cubicBezTo>
                      <a:cubicBezTo>
                        <a:pt x="12" y="212"/>
                        <a:pt x="116" y="281"/>
                        <a:pt x="250" y="243"/>
                      </a:cubicBezTo>
                      <a:cubicBezTo>
                        <a:pt x="278" y="236"/>
                        <a:pt x="295" y="204"/>
                        <a:pt x="337" y="163"/>
                      </a:cubicBezTo>
                      <a:close/>
                    </a:path>
                  </a:pathLst>
                </a:custGeom>
                <a:solidFill>
                  <a:srgbClr val="A4C2F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501" name="Google Shape;501;p31"/>
              <p:cNvGrpSpPr/>
              <p:nvPr/>
            </p:nvGrpSpPr>
            <p:grpSpPr>
              <a:xfrm rot="-132709" flipH="1">
                <a:off x="2105638" y="2757839"/>
                <a:ext cx="727154" cy="135877"/>
                <a:chOff x="6193855" y="3228467"/>
                <a:chExt cx="608757" cy="113753"/>
              </a:xfrm>
            </p:grpSpPr>
            <p:sp>
              <p:nvSpPr>
                <p:cNvPr id="502" name="Google Shape;502;p31"/>
                <p:cNvSpPr/>
                <p:nvPr/>
              </p:nvSpPr>
              <p:spPr>
                <a:xfrm>
                  <a:off x="6193855" y="3308404"/>
                  <a:ext cx="608757" cy="338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50" h="387" extrusionOk="0">
                      <a:moveTo>
                        <a:pt x="95" y="1"/>
                      </a:moveTo>
                      <a:cubicBezTo>
                        <a:pt x="0" y="1"/>
                        <a:pt x="3" y="155"/>
                        <a:pt x="104" y="164"/>
                      </a:cubicBezTo>
                      <a:cubicBezTo>
                        <a:pt x="1100" y="262"/>
                        <a:pt x="2100" y="282"/>
                        <a:pt x="3102" y="282"/>
                      </a:cubicBezTo>
                      <a:cubicBezTo>
                        <a:pt x="3825" y="282"/>
                        <a:pt x="4549" y="271"/>
                        <a:pt x="5272" y="271"/>
                      </a:cubicBezTo>
                      <a:cubicBezTo>
                        <a:pt x="6266" y="271"/>
                        <a:pt x="7258" y="291"/>
                        <a:pt x="8246" y="386"/>
                      </a:cubicBezTo>
                      <a:cubicBezTo>
                        <a:pt x="8249" y="387"/>
                        <a:pt x="8252" y="387"/>
                        <a:pt x="8255" y="387"/>
                      </a:cubicBezTo>
                      <a:cubicBezTo>
                        <a:pt x="8350" y="387"/>
                        <a:pt x="8347" y="233"/>
                        <a:pt x="8246" y="223"/>
                      </a:cubicBezTo>
                      <a:cubicBezTo>
                        <a:pt x="7248" y="127"/>
                        <a:pt x="6246" y="107"/>
                        <a:pt x="5242" y="107"/>
                      </a:cubicBezTo>
                      <a:cubicBezTo>
                        <a:pt x="4531" y="107"/>
                        <a:pt x="3819" y="117"/>
                        <a:pt x="3108" y="117"/>
                      </a:cubicBezTo>
                      <a:cubicBezTo>
                        <a:pt x="2104" y="117"/>
                        <a:pt x="1102" y="98"/>
                        <a:pt x="104" y="1"/>
                      </a:cubicBezTo>
                      <a:cubicBezTo>
                        <a:pt x="101" y="1"/>
                        <a:pt x="98" y="1"/>
                        <a:pt x="95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3" name="Google Shape;503;p31"/>
                <p:cNvSpPr/>
                <p:nvPr/>
              </p:nvSpPr>
              <p:spPr>
                <a:xfrm>
                  <a:off x="6195830" y="3228467"/>
                  <a:ext cx="364962" cy="247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06" h="283" extrusionOk="0">
                      <a:moveTo>
                        <a:pt x="95" y="1"/>
                      </a:moveTo>
                      <a:cubicBezTo>
                        <a:pt x="0" y="1"/>
                        <a:pt x="3" y="154"/>
                        <a:pt x="104" y="164"/>
                      </a:cubicBezTo>
                      <a:cubicBezTo>
                        <a:pt x="667" y="216"/>
                        <a:pt x="1231" y="227"/>
                        <a:pt x="1797" y="227"/>
                      </a:cubicBezTo>
                      <a:cubicBezTo>
                        <a:pt x="2267" y="227"/>
                        <a:pt x="2737" y="219"/>
                        <a:pt x="3207" y="219"/>
                      </a:cubicBezTo>
                      <a:cubicBezTo>
                        <a:pt x="3773" y="219"/>
                        <a:pt x="4338" y="231"/>
                        <a:pt x="4902" y="282"/>
                      </a:cubicBezTo>
                      <a:cubicBezTo>
                        <a:pt x="4905" y="283"/>
                        <a:pt x="4908" y="283"/>
                        <a:pt x="4911" y="283"/>
                      </a:cubicBezTo>
                      <a:cubicBezTo>
                        <a:pt x="5006" y="283"/>
                        <a:pt x="5003" y="129"/>
                        <a:pt x="4902" y="119"/>
                      </a:cubicBezTo>
                      <a:cubicBezTo>
                        <a:pt x="4338" y="68"/>
                        <a:pt x="3773" y="56"/>
                        <a:pt x="3207" y="56"/>
                      </a:cubicBezTo>
                      <a:cubicBezTo>
                        <a:pt x="2737" y="56"/>
                        <a:pt x="2267" y="64"/>
                        <a:pt x="1797" y="64"/>
                      </a:cubicBezTo>
                      <a:cubicBezTo>
                        <a:pt x="1231" y="64"/>
                        <a:pt x="667" y="53"/>
                        <a:pt x="104" y="1"/>
                      </a:cubicBezTo>
                      <a:cubicBezTo>
                        <a:pt x="101" y="1"/>
                        <a:pt x="98" y="1"/>
                        <a:pt x="95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pic>
        <p:nvPicPr>
          <p:cNvPr id="7" name="Imagen 6">
            <a:extLst>
              <a:ext uri="{FF2B5EF4-FFF2-40B4-BE49-F238E27FC236}">
                <a16:creationId xmlns:a16="http://schemas.microsoft.com/office/drawing/2014/main" id="{92473DBA-BCF6-4A87-AA02-353F4DA6E023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4091" y="1006347"/>
            <a:ext cx="2915767" cy="3871491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p31"/>
          <p:cNvSpPr txBox="1">
            <a:spLocks noGrp="1"/>
          </p:cNvSpPr>
          <p:nvPr>
            <p:ph type="title"/>
          </p:nvPr>
        </p:nvSpPr>
        <p:spPr>
          <a:xfrm>
            <a:off x="213537" y="403056"/>
            <a:ext cx="3246920" cy="38658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>
                <a:ln/>
                <a:solidFill>
                  <a:schemeClr val="accent3"/>
                </a:solidFill>
                <a:latin typeface="+mn-lt"/>
              </a:rPr>
              <a:t>Matilde Pérez </a:t>
            </a:r>
            <a:endParaRPr sz="2400" b="1" dirty="0">
              <a:ln/>
              <a:solidFill>
                <a:schemeClr val="accent3"/>
              </a:solidFill>
              <a:latin typeface="+mn-lt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1C92EE5C-5061-4D36-A997-187D235545E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3694" y="1517034"/>
            <a:ext cx="4347527" cy="3367455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FAA4782A-0465-4522-AB0B-F9CC5C1C5DD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39085" y="1488668"/>
            <a:ext cx="3319116" cy="3385267"/>
          </a:xfrm>
          <a:prstGeom prst="rect">
            <a:avLst/>
          </a:prstGeom>
        </p:spPr>
      </p:pic>
      <p:grpSp>
        <p:nvGrpSpPr>
          <p:cNvPr id="439" name="Google Shape;439;p31"/>
          <p:cNvGrpSpPr/>
          <p:nvPr/>
        </p:nvGrpSpPr>
        <p:grpSpPr>
          <a:xfrm>
            <a:off x="3013027" y="-731589"/>
            <a:ext cx="8246369" cy="4015650"/>
            <a:chOff x="646175" y="496497"/>
            <a:chExt cx="8246369" cy="4015650"/>
          </a:xfrm>
        </p:grpSpPr>
        <p:sp>
          <p:nvSpPr>
            <p:cNvPr id="440" name="Google Shape;440;p31"/>
            <p:cNvSpPr/>
            <p:nvPr/>
          </p:nvSpPr>
          <p:spPr>
            <a:xfrm>
              <a:off x="8331075" y="3066297"/>
              <a:ext cx="97897" cy="93470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31"/>
            <p:cNvSpPr/>
            <p:nvPr/>
          </p:nvSpPr>
          <p:spPr>
            <a:xfrm>
              <a:off x="2037446" y="4413496"/>
              <a:ext cx="103324" cy="98651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31"/>
            <p:cNvSpPr/>
            <p:nvPr/>
          </p:nvSpPr>
          <p:spPr>
            <a:xfrm>
              <a:off x="4682315" y="589970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31"/>
            <p:cNvSpPr/>
            <p:nvPr/>
          </p:nvSpPr>
          <p:spPr>
            <a:xfrm>
              <a:off x="1078705" y="2714605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31"/>
            <p:cNvSpPr/>
            <p:nvPr/>
          </p:nvSpPr>
          <p:spPr>
            <a:xfrm>
              <a:off x="6319091" y="1948597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31"/>
            <p:cNvSpPr/>
            <p:nvPr/>
          </p:nvSpPr>
          <p:spPr>
            <a:xfrm>
              <a:off x="5272191" y="3857397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31"/>
            <p:cNvSpPr/>
            <p:nvPr/>
          </p:nvSpPr>
          <p:spPr>
            <a:xfrm>
              <a:off x="646175" y="496497"/>
              <a:ext cx="97897" cy="93470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31"/>
            <p:cNvSpPr/>
            <p:nvPr/>
          </p:nvSpPr>
          <p:spPr>
            <a:xfrm>
              <a:off x="8789221" y="702534"/>
              <a:ext cx="103324" cy="98651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48" name="Google Shape;448;p31"/>
            <p:cNvGrpSpPr/>
            <p:nvPr/>
          </p:nvGrpSpPr>
          <p:grpSpPr>
            <a:xfrm>
              <a:off x="1836997" y="1601258"/>
              <a:ext cx="1435165" cy="1306440"/>
              <a:chOff x="1836997" y="1601258"/>
              <a:chExt cx="1435165" cy="1306440"/>
            </a:xfrm>
          </p:grpSpPr>
          <p:grpSp>
            <p:nvGrpSpPr>
              <p:cNvPr id="449" name="Google Shape;449;p31"/>
              <p:cNvGrpSpPr/>
              <p:nvPr/>
            </p:nvGrpSpPr>
            <p:grpSpPr>
              <a:xfrm rot="-989319">
                <a:off x="1943234" y="1755738"/>
                <a:ext cx="1222691" cy="925766"/>
                <a:chOff x="3331400" y="2458650"/>
                <a:chExt cx="761700" cy="576725"/>
              </a:xfrm>
            </p:grpSpPr>
            <p:sp>
              <p:nvSpPr>
                <p:cNvPr id="450" name="Google Shape;450;p31"/>
                <p:cNvSpPr/>
                <p:nvPr/>
              </p:nvSpPr>
              <p:spPr>
                <a:xfrm>
                  <a:off x="3736625" y="2986050"/>
                  <a:ext cx="19425" cy="8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7" h="355" extrusionOk="0">
                      <a:moveTo>
                        <a:pt x="752" y="160"/>
                      </a:moveTo>
                      <a:cubicBezTo>
                        <a:pt x="731" y="56"/>
                        <a:pt x="610" y="1"/>
                        <a:pt x="405" y="1"/>
                      </a:cubicBezTo>
                      <a:cubicBezTo>
                        <a:pt x="170" y="5"/>
                        <a:pt x="0" y="91"/>
                        <a:pt x="42" y="192"/>
                      </a:cubicBezTo>
                      <a:cubicBezTo>
                        <a:pt x="104" y="344"/>
                        <a:pt x="253" y="341"/>
                        <a:pt x="378" y="351"/>
                      </a:cubicBezTo>
                      <a:cubicBezTo>
                        <a:pt x="624" y="354"/>
                        <a:pt x="776" y="275"/>
                        <a:pt x="752" y="160"/>
                      </a:cubicBezTo>
                      <a:close/>
                    </a:path>
                  </a:pathLst>
                </a:custGeom>
                <a:solidFill>
                  <a:srgbClr val="A4C2F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1" name="Google Shape;451;p31"/>
                <p:cNvSpPr/>
                <p:nvPr/>
              </p:nvSpPr>
              <p:spPr>
                <a:xfrm>
                  <a:off x="3331400" y="2458650"/>
                  <a:ext cx="761700" cy="576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468" h="23069" extrusionOk="0">
                      <a:moveTo>
                        <a:pt x="11612" y="21572"/>
                      </a:moveTo>
                      <a:cubicBezTo>
                        <a:pt x="12391" y="21770"/>
                        <a:pt x="13174" y="21967"/>
                        <a:pt x="13967" y="22123"/>
                      </a:cubicBezTo>
                      <a:cubicBezTo>
                        <a:pt x="14466" y="22224"/>
                        <a:pt x="14962" y="22331"/>
                        <a:pt x="15437" y="22510"/>
                      </a:cubicBezTo>
                      <a:cubicBezTo>
                        <a:pt x="15967" y="22715"/>
                        <a:pt x="16525" y="22788"/>
                        <a:pt x="17082" y="22854"/>
                      </a:cubicBezTo>
                      <a:cubicBezTo>
                        <a:pt x="17703" y="22926"/>
                        <a:pt x="18333" y="22961"/>
                        <a:pt x="18988" y="23068"/>
                      </a:cubicBezTo>
                      <a:cubicBezTo>
                        <a:pt x="19137" y="22791"/>
                        <a:pt x="19428" y="22670"/>
                        <a:pt x="19709" y="22539"/>
                      </a:cubicBezTo>
                      <a:cubicBezTo>
                        <a:pt x="20246" y="22289"/>
                        <a:pt x="20786" y="22043"/>
                        <a:pt x="21323" y="21794"/>
                      </a:cubicBezTo>
                      <a:cubicBezTo>
                        <a:pt x="21576" y="21676"/>
                        <a:pt x="21836" y="21568"/>
                        <a:pt x="22082" y="21440"/>
                      </a:cubicBezTo>
                      <a:cubicBezTo>
                        <a:pt x="22636" y="21143"/>
                        <a:pt x="23180" y="20837"/>
                        <a:pt x="23727" y="20532"/>
                      </a:cubicBezTo>
                      <a:cubicBezTo>
                        <a:pt x="23925" y="20422"/>
                        <a:pt x="24127" y="20311"/>
                        <a:pt x="24314" y="20186"/>
                      </a:cubicBezTo>
                      <a:cubicBezTo>
                        <a:pt x="24871" y="19805"/>
                        <a:pt x="25429" y="19424"/>
                        <a:pt x="25983" y="19032"/>
                      </a:cubicBezTo>
                      <a:cubicBezTo>
                        <a:pt x="26340" y="18783"/>
                        <a:pt x="26718" y="18571"/>
                        <a:pt x="27120" y="18394"/>
                      </a:cubicBezTo>
                      <a:cubicBezTo>
                        <a:pt x="27373" y="18284"/>
                        <a:pt x="27629" y="18162"/>
                        <a:pt x="27854" y="18007"/>
                      </a:cubicBezTo>
                      <a:cubicBezTo>
                        <a:pt x="28481" y="17570"/>
                        <a:pt x="29091" y="17113"/>
                        <a:pt x="29708" y="16665"/>
                      </a:cubicBezTo>
                      <a:cubicBezTo>
                        <a:pt x="29874" y="16544"/>
                        <a:pt x="30006" y="16395"/>
                        <a:pt x="30245" y="16374"/>
                      </a:cubicBezTo>
                      <a:cubicBezTo>
                        <a:pt x="30415" y="16361"/>
                        <a:pt x="30467" y="16149"/>
                        <a:pt x="30352" y="16014"/>
                      </a:cubicBezTo>
                      <a:cubicBezTo>
                        <a:pt x="30290" y="15934"/>
                        <a:pt x="30207" y="15869"/>
                        <a:pt x="30124" y="15806"/>
                      </a:cubicBezTo>
                      <a:cubicBezTo>
                        <a:pt x="29847" y="15592"/>
                        <a:pt x="29518" y="15474"/>
                        <a:pt x="29195" y="15342"/>
                      </a:cubicBezTo>
                      <a:cubicBezTo>
                        <a:pt x="28613" y="15106"/>
                        <a:pt x="28045" y="14839"/>
                        <a:pt x="27463" y="14601"/>
                      </a:cubicBezTo>
                      <a:cubicBezTo>
                        <a:pt x="26846" y="14348"/>
                        <a:pt x="26222" y="14119"/>
                        <a:pt x="25606" y="13876"/>
                      </a:cubicBezTo>
                      <a:cubicBezTo>
                        <a:pt x="25478" y="13825"/>
                        <a:pt x="25360" y="13748"/>
                        <a:pt x="25238" y="13679"/>
                      </a:cubicBezTo>
                      <a:cubicBezTo>
                        <a:pt x="24639" y="13326"/>
                        <a:pt x="24047" y="12968"/>
                        <a:pt x="23444" y="12615"/>
                      </a:cubicBezTo>
                      <a:cubicBezTo>
                        <a:pt x="23308" y="12539"/>
                        <a:pt x="23166" y="12449"/>
                        <a:pt x="23017" y="12421"/>
                      </a:cubicBezTo>
                      <a:cubicBezTo>
                        <a:pt x="22747" y="12376"/>
                        <a:pt x="22651" y="12203"/>
                        <a:pt x="22571" y="11981"/>
                      </a:cubicBezTo>
                      <a:cubicBezTo>
                        <a:pt x="22352" y="11392"/>
                        <a:pt x="22117" y="10810"/>
                        <a:pt x="21902" y="10221"/>
                      </a:cubicBezTo>
                      <a:cubicBezTo>
                        <a:pt x="21611" y="9424"/>
                        <a:pt x="21323" y="8620"/>
                        <a:pt x="21191" y="7782"/>
                      </a:cubicBezTo>
                      <a:cubicBezTo>
                        <a:pt x="21084" y="7078"/>
                        <a:pt x="20904" y="6392"/>
                        <a:pt x="20668" y="5717"/>
                      </a:cubicBezTo>
                      <a:cubicBezTo>
                        <a:pt x="20575" y="5447"/>
                        <a:pt x="20513" y="5162"/>
                        <a:pt x="20443" y="4886"/>
                      </a:cubicBezTo>
                      <a:cubicBezTo>
                        <a:pt x="20308" y="4358"/>
                        <a:pt x="20190" y="3829"/>
                        <a:pt x="20041" y="3309"/>
                      </a:cubicBezTo>
                      <a:cubicBezTo>
                        <a:pt x="19809" y="2495"/>
                        <a:pt x="19563" y="1684"/>
                        <a:pt x="19304" y="877"/>
                      </a:cubicBezTo>
                      <a:cubicBezTo>
                        <a:pt x="19234" y="655"/>
                        <a:pt x="19126" y="433"/>
                        <a:pt x="18998" y="239"/>
                      </a:cubicBezTo>
                      <a:cubicBezTo>
                        <a:pt x="18867" y="42"/>
                        <a:pt x="18666" y="0"/>
                        <a:pt x="18440" y="100"/>
                      </a:cubicBezTo>
                      <a:cubicBezTo>
                        <a:pt x="18285" y="173"/>
                        <a:pt x="18139" y="274"/>
                        <a:pt x="17990" y="364"/>
                      </a:cubicBezTo>
                      <a:cubicBezTo>
                        <a:pt x="17166" y="866"/>
                        <a:pt x="16534" y="1583"/>
                        <a:pt x="15853" y="2238"/>
                      </a:cubicBezTo>
                      <a:cubicBezTo>
                        <a:pt x="15453" y="2623"/>
                        <a:pt x="15045" y="2983"/>
                        <a:pt x="14567" y="3277"/>
                      </a:cubicBezTo>
                      <a:cubicBezTo>
                        <a:pt x="13974" y="3642"/>
                        <a:pt x="13413" y="4047"/>
                        <a:pt x="12921" y="4539"/>
                      </a:cubicBezTo>
                      <a:cubicBezTo>
                        <a:pt x="12138" y="5322"/>
                        <a:pt x="11258" y="5994"/>
                        <a:pt x="10347" y="6632"/>
                      </a:cubicBezTo>
                      <a:cubicBezTo>
                        <a:pt x="9623" y="7141"/>
                        <a:pt x="8909" y="7660"/>
                        <a:pt x="8223" y="8215"/>
                      </a:cubicBezTo>
                      <a:cubicBezTo>
                        <a:pt x="8078" y="8337"/>
                        <a:pt x="7925" y="8447"/>
                        <a:pt x="7797" y="8548"/>
                      </a:cubicBezTo>
                      <a:cubicBezTo>
                        <a:pt x="7710" y="8548"/>
                        <a:pt x="7658" y="8551"/>
                        <a:pt x="7603" y="8548"/>
                      </a:cubicBezTo>
                      <a:cubicBezTo>
                        <a:pt x="5392" y="8385"/>
                        <a:pt x="3178" y="8468"/>
                        <a:pt x="960" y="8465"/>
                      </a:cubicBezTo>
                      <a:cubicBezTo>
                        <a:pt x="767" y="8461"/>
                        <a:pt x="594" y="8499"/>
                        <a:pt x="413" y="8599"/>
                      </a:cubicBezTo>
                      <a:cubicBezTo>
                        <a:pt x="74" y="8790"/>
                        <a:pt x="1" y="8839"/>
                        <a:pt x="74" y="9178"/>
                      </a:cubicBezTo>
                      <a:cubicBezTo>
                        <a:pt x="140" y="9472"/>
                        <a:pt x="257" y="9757"/>
                        <a:pt x="386" y="10034"/>
                      </a:cubicBezTo>
                      <a:cubicBezTo>
                        <a:pt x="732" y="10775"/>
                        <a:pt x="1088" y="11510"/>
                        <a:pt x="1453" y="12241"/>
                      </a:cubicBezTo>
                      <a:cubicBezTo>
                        <a:pt x="1948" y="13249"/>
                        <a:pt x="2478" y="14244"/>
                        <a:pt x="3146" y="15162"/>
                      </a:cubicBezTo>
                      <a:cubicBezTo>
                        <a:pt x="3299" y="15367"/>
                        <a:pt x="3431" y="15588"/>
                        <a:pt x="3556" y="15813"/>
                      </a:cubicBezTo>
                      <a:cubicBezTo>
                        <a:pt x="4148" y="16887"/>
                        <a:pt x="4734" y="17965"/>
                        <a:pt x="5326" y="19043"/>
                      </a:cubicBezTo>
                      <a:cubicBezTo>
                        <a:pt x="5427" y="19219"/>
                        <a:pt x="5531" y="19396"/>
                        <a:pt x="5655" y="19558"/>
                      </a:cubicBezTo>
                      <a:cubicBezTo>
                        <a:pt x="5735" y="19666"/>
                        <a:pt x="5842" y="19766"/>
                        <a:pt x="5957" y="19833"/>
                      </a:cubicBezTo>
                      <a:cubicBezTo>
                        <a:pt x="6584" y="20182"/>
                        <a:pt x="7242" y="20452"/>
                        <a:pt x="7945" y="20626"/>
                      </a:cubicBezTo>
                      <a:cubicBezTo>
                        <a:pt x="9172" y="20927"/>
                        <a:pt x="10388" y="21263"/>
                        <a:pt x="11612" y="21572"/>
                      </a:cubicBezTo>
                      <a:close/>
                      <a:moveTo>
                        <a:pt x="18202" y="22473"/>
                      </a:moveTo>
                      <a:cubicBezTo>
                        <a:pt x="17522" y="22393"/>
                        <a:pt x="16843" y="22317"/>
                        <a:pt x="16164" y="22219"/>
                      </a:cubicBezTo>
                      <a:cubicBezTo>
                        <a:pt x="15960" y="22192"/>
                        <a:pt x="15762" y="22109"/>
                        <a:pt x="15565" y="22036"/>
                      </a:cubicBezTo>
                      <a:cubicBezTo>
                        <a:pt x="15118" y="21877"/>
                        <a:pt x="14660" y="21766"/>
                        <a:pt x="14196" y="21669"/>
                      </a:cubicBezTo>
                      <a:cubicBezTo>
                        <a:pt x="13354" y="21496"/>
                        <a:pt x="12519" y="21298"/>
                        <a:pt x="11684" y="21101"/>
                      </a:cubicBezTo>
                      <a:cubicBezTo>
                        <a:pt x="11206" y="20986"/>
                        <a:pt x="10731" y="20855"/>
                        <a:pt x="10260" y="20730"/>
                      </a:cubicBezTo>
                      <a:cubicBezTo>
                        <a:pt x="10177" y="20709"/>
                        <a:pt x="10097" y="20674"/>
                        <a:pt x="9965" y="20629"/>
                      </a:cubicBezTo>
                      <a:cubicBezTo>
                        <a:pt x="10312" y="19742"/>
                        <a:pt x="10627" y="18901"/>
                        <a:pt x="10971" y="18069"/>
                      </a:cubicBezTo>
                      <a:cubicBezTo>
                        <a:pt x="11134" y="17677"/>
                        <a:pt x="11351" y="17310"/>
                        <a:pt x="11542" y="16929"/>
                      </a:cubicBezTo>
                      <a:cubicBezTo>
                        <a:pt x="11805" y="16395"/>
                        <a:pt x="12055" y="15855"/>
                        <a:pt x="12325" y="15325"/>
                      </a:cubicBezTo>
                      <a:cubicBezTo>
                        <a:pt x="12717" y="14566"/>
                        <a:pt x="13122" y="13817"/>
                        <a:pt x="13524" y="13066"/>
                      </a:cubicBezTo>
                      <a:cubicBezTo>
                        <a:pt x="13691" y="12750"/>
                        <a:pt x="13857" y="12432"/>
                        <a:pt x="14023" y="12120"/>
                      </a:cubicBezTo>
                      <a:cubicBezTo>
                        <a:pt x="14054" y="12064"/>
                        <a:pt x="14099" y="12016"/>
                        <a:pt x="14130" y="11975"/>
                      </a:cubicBezTo>
                      <a:cubicBezTo>
                        <a:pt x="14175" y="11985"/>
                        <a:pt x="14199" y="11985"/>
                        <a:pt x="14206" y="11995"/>
                      </a:cubicBezTo>
                      <a:cubicBezTo>
                        <a:pt x="14529" y="12553"/>
                        <a:pt x="14871" y="13101"/>
                        <a:pt x="15069" y="13721"/>
                      </a:cubicBezTo>
                      <a:cubicBezTo>
                        <a:pt x="15236" y="14236"/>
                        <a:pt x="15468" y="14732"/>
                        <a:pt x="15661" y="15242"/>
                      </a:cubicBezTo>
                      <a:cubicBezTo>
                        <a:pt x="16011" y="16142"/>
                        <a:pt x="16396" y="17036"/>
                        <a:pt x="16697" y="17951"/>
                      </a:cubicBezTo>
                      <a:cubicBezTo>
                        <a:pt x="17009" y="18907"/>
                        <a:pt x="17391" y="19833"/>
                        <a:pt x="17793" y="20751"/>
                      </a:cubicBezTo>
                      <a:cubicBezTo>
                        <a:pt x="18001" y="21232"/>
                        <a:pt x="18181" y="21728"/>
                        <a:pt x="18371" y="22219"/>
                      </a:cubicBezTo>
                      <a:cubicBezTo>
                        <a:pt x="18396" y="22278"/>
                        <a:pt x="18396" y="22348"/>
                        <a:pt x="18410" y="22438"/>
                      </a:cubicBezTo>
                      <a:cubicBezTo>
                        <a:pt x="18330" y="22452"/>
                        <a:pt x="18264" y="22480"/>
                        <a:pt x="18202" y="22473"/>
                      </a:cubicBezTo>
                      <a:close/>
                      <a:moveTo>
                        <a:pt x="22813" y="14345"/>
                      </a:moveTo>
                      <a:cubicBezTo>
                        <a:pt x="22883" y="14524"/>
                        <a:pt x="22990" y="14628"/>
                        <a:pt x="23212" y="14577"/>
                      </a:cubicBezTo>
                      <a:cubicBezTo>
                        <a:pt x="23284" y="14559"/>
                        <a:pt x="23388" y="14573"/>
                        <a:pt x="23454" y="14611"/>
                      </a:cubicBezTo>
                      <a:cubicBezTo>
                        <a:pt x="23669" y="14743"/>
                        <a:pt x="23908" y="14781"/>
                        <a:pt x="24147" y="14843"/>
                      </a:cubicBezTo>
                      <a:cubicBezTo>
                        <a:pt x="24909" y="15041"/>
                        <a:pt x="25668" y="15252"/>
                        <a:pt x="26427" y="15460"/>
                      </a:cubicBezTo>
                      <a:cubicBezTo>
                        <a:pt x="26444" y="15463"/>
                        <a:pt x="26458" y="15474"/>
                        <a:pt x="26476" y="15477"/>
                      </a:cubicBezTo>
                      <a:cubicBezTo>
                        <a:pt x="27109" y="15619"/>
                        <a:pt x="27723" y="15810"/>
                        <a:pt x="28322" y="16063"/>
                      </a:cubicBezTo>
                      <a:cubicBezTo>
                        <a:pt x="28606" y="16184"/>
                        <a:pt x="28932" y="16208"/>
                        <a:pt x="29348" y="16302"/>
                      </a:cubicBezTo>
                      <a:cubicBezTo>
                        <a:pt x="29147" y="16465"/>
                        <a:pt x="29022" y="16579"/>
                        <a:pt x="28887" y="16676"/>
                      </a:cubicBezTo>
                      <a:cubicBezTo>
                        <a:pt x="28451" y="16995"/>
                        <a:pt x="28021" y="17313"/>
                        <a:pt x="27573" y="17615"/>
                      </a:cubicBezTo>
                      <a:cubicBezTo>
                        <a:pt x="27359" y="17757"/>
                        <a:pt x="27116" y="17861"/>
                        <a:pt x="26887" y="17983"/>
                      </a:cubicBezTo>
                      <a:cubicBezTo>
                        <a:pt x="26534" y="18173"/>
                        <a:pt x="26171" y="18343"/>
                        <a:pt x="25835" y="18557"/>
                      </a:cubicBezTo>
                      <a:cubicBezTo>
                        <a:pt x="25366" y="18852"/>
                        <a:pt x="24909" y="19171"/>
                        <a:pt x="24463" y="19496"/>
                      </a:cubicBezTo>
                      <a:cubicBezTo>
                        <a:pt x="24026" y="19815"/>
                        <a:pt x="23565" y="20089"/>
                        <a:pt x="23083" y="20342"/>
                      </a:cubicBezTo>
                      <a:cubicBezTo>
                        <a:pt x="22671" y="20560"/>
                        <a:pt x="22266" y="20799"/>
                        <a:pt x="21850" y="21021"/>
                      </a:cubicBezTo>
                      <a:cubicBezTo>
                        <a:pt x="21683" y="21114"/>
                        <a:pt x="21507" y="21194"/>
                        <a:pt x="21333" y="21274"/>
                      </a:cubicBezTo>
                      <a:cubicBezTo>
                        <a:pt x="20668" y="21579"/>
                        <a:pt x="20003" y="21883"/>
                        <a:pt x="19338" y="22185"/>
                      </a:cubicBezTo>
                      <a:cubicBezTo>
                        <a:pt x="19230" y="22237"/>
                        <a:pt x="19116" y="22275"/>
                        <a:pt x="18988" y="22323"/>
                      </a:cubicBezTo>
                      <a:cubicBezTo>
                        <a:pt x="18776" y="21949"/>
                        <a:pt x="18645" y="21565"/>
                        <a:pt x="18489" y="21191"/>
                      </a:cubicBezTo>
                      <a:cubicBezTo>
                        <a:pt x="18316" y="20768"/>
                        <a:pt x="18149" y="20342"/>
                        <a:pt x="17966" y="19919"/>
                      </a:cubicBezTo>
                      <a:cubicBezTo>
                        <a:pt x="17724" y="19358"/>
                        <a:pt x="17505" y="18789"/>
                        <a:pt x="17297" y="18215"/>
                      </a:cubicBezTo>
                      <a:cubicBezTo>
                        <a:pt x="16902" y="17113"/>
                        <a:pt x="16462" y="16028"/>
                        <a:pt x="16036" y="14937"/>
                      </a:cubicBezTo>
                      <a:cubicBezTo>
                        <a:pt x="15869" y="14507"/>
                        <a:pt x="15682" y="14088"/>
                        <a:pt x="15523" y="13662"/>
                      </a:cubicBezTo>
                      <a:cubicBezTo>
                        <a:pt x="15343" y="13180"/>
                        <a:pt x="15159" y="12709"/>
                        <a:pt x="14841" y="12293"/>
                      </a:cubicBezTo>
                      <a:cubicBezTo>
                        <a:pt x="14802" y="12245"/>
                        <a:pt x="14788" y="12178"/>
                        <a:pt x="14757" y="12106"/>
                      </a:cubicBezTo>
                      <a:cubicBezTo>
                        <a:pt x="15499" y="12099"/>
                        <a:pt x="16168" y="12317"/>
                        <a:pt x="16843" y="12466"/>
                      </a:cubicBezTo>
                      <a:cubicBezTo>
                        <a:pt x="17599" y="12629"/>
                        <a:pt x="18340" y="12837"/>
                        <a:pt x="19088" y="13027"/>
                      </a:cubicBezTo>
                      <a:cubicBezTo>
                        <a:pt x="19324" y="13086"/>
                        <a:pt x="19563" y="13142"/>
                        <a:pt x="19798" y="13211"/>
                      </a:cubicBezTo>
                      <a:cubicBezTo>
                        <a:pt x="20083" y="13294"/>
                        <a:pt x="20364" y="13398"/>
                        <a:pt x="20647" y="13485"/>
                      </a:cubicBezTo>
                      <a:cubicBezTo>
                        <a:pt x="21015" y="13596"/>
                        <a:pt x="21382" y="13707"/>
                        <a:pt x="21753" y="13814"/>
                      </a:cubicBezTo>
                      <a:cubicBezTo>
                        <a:pt x="22054" y="13900"/>
                        <a:pt x="22360" y="13984"/>
                        <a:pt x="22667" y="14070"/>
                      </a:cubicBezTo>
                      <a:cubicBezTo>
                        <a:pt x="22720" y="14167"/>
                        <a:pt x="22775" y="14254"/>
                        <a:pt x="22813" y="14345"/>
                      </a:cubicBezTo>
                      <a:close/>
                      <a:moveTo>
                        <a:pt x="18634" y="561"/>
                      </a:moveTo>
                      <a:cubicBezTo>
                        <a:pt x="18773" y="661"/>
                        <a:pt x="18797" y="814"/>
                        <a:pt x="18839" y="960"/>
                      </a:cubicBezTo>
                      <a:cubicBezTo>
                        <a:pt x="19096" y="1801"/>
                        <a:pt x="19358" y="2640"/>
                        <a:pt x="19601" y="3489"/>
                      </a:cubicBezTo>
                      <a:cubicBezTo>
                        <a:pt x="19750" y="4008"/>
                        <a:pt x="19854" y="4539"/>
                        <a:pt x="19985" y="5065"/>
                      </a:cubicBezTo>
                      <a:cubicBezTo>
                        <a:pt x="20044" y="5311"/>
                        <a:pt x="20104" y="5557"/>
                        <a:pt x="20183" y="5800"/>
                      </a:cubicBezTo>
                      <a:cubicBezTo>
                        <a:pt x="20430" y="6541"/>
                        <a:pt x="20602" y="7293"/>
                        <a:pt x="20727" y="8066"/>
                      </a:cubicBezTo>
                      <a:cubicBezTo>
                        <a:pt x="20804" y="8548"/>
                        <a:pt x="20935" y="9026"/>
                        <a:pt x="21098" y="9487"/>
                      </a:cubicBezTo>
                      <a:cubicBezTo>
                        <a:pt x="21437" y="10464"/>
                        <a:pt x="21815" y="11427"/>
                        <a:pt x="22176" y="12397"/>
                      </a:cubicBezTo>
                      <a:cubicBezTo>
                        <a:pt x="22310" y="12757"/>
                        <a:pt x="22446" y="13121"/>
                        <a:pt x="22574" y="13561"/>
                      </a:cubicBezTo>
                      <a:cubicBezTo>
                        <a:pt x="21604" y="13416"/>
                        <a:pt x="20807" y="13062"/>
                        <a:pt x="19941" y="12778"/>
                      </a:cubicBezTo>
                      <a:cubicBezTo>
                        <a:pt x="20069" y="12688"/>
                        <a:pt x="20169" y="12615"/>
                        <a:pt x="20318" y="12511"/>
                      </a:cubicBezTo>
                      <a:cubicBezTo>
                        <a:pt x="20163" y="12445"/>
                        <a:pt x="20059" y="12390"/>
                        <a:pt x="19948" y="12362"/>
                      </a:cubicBezTo>
                      <a:cubicBezTo>
                        <a:pt x="19539" y="12255"/>
                        <a:pt x="19539" y="12258"/>
                        <a:pt x="19265" y="12037"/>
                      </a:cubicBezTo>
                      <a:cubicBezTo>
                        <a:pt x="19037" y="12196"/>
                        <a:pt x="19220" y="12394"/>
                        <a:pt x="19241" y="12581"/>
                      </a:cubicBezTo>
                      <a:cubicBezTo>
                        <a:pt x="17945" y="12269"/>
                        <a:pt x="16670" y="11964"/>
                        <a:pt x="15378" y="11655"/>
                      </a:cubicBezTo>
                      <a:cubicBezTo>
                        <a:pt x="15266" y="11406"/>
                        <a:pt x="15333" y="11139"/>
                        <a:pt x="15370" y="10876"/>
                      </a:cubicBezTo>
                      <a:cubicBezTo>
                        <a:pt x="15381" y="10810"/>
                        <a:pt x="15409" y="10744"/>
                        <a:pt x="15433" y="10682"/>
                      </a:cubicBezTo>
                      <a:cubicBezTo>
                        <a:pt x="16008" y="9317"/>
                        <a:pt x="16313" y="7872"/>
                        <a:pt x="16788" y="6475"/>
                      </a:cubicBezTo>
                      <a:cubicBezTo>
                        <a:pt x="16895" y="6157"/>
                        <a:pt x="17009" y="5838"/>
                        <a:pt x="17110" y="5513"/>
                      </a:cubicBezTo>
                      <a:cubicBezTo>
                        <a:pt x="17255" y="5044"/>
                        <a:pt x="17418" y="4580"/>
                        <a:pt x="17529" y="4102"/>
                      </a:cubicBezTo>
                      <a:cubicBezTo>
                        <a:pt x="17647" y="3572"/>
                        <a:pt x="17803" y="3052"/>
                        <a:pt x="17983" y="2543"/>
                      </a:cubicBezTo>
                      <a:cubicBezTo>
                        <a:pt x="18181" y="1982"/>
                        <a:pt x="18319" y="1406"/>
                        <a:pt x="18381" y="818"/>
                      </a:cubicBezTo>
                      <a:cubicBezTo>
                        <a:pt x="18399" y="665"/>
                        <a:pt x="18451" y="557"/>
                        <a:pt x="18634" y="561"/>
                      </a:cubicBezTo>
                      <a:close/>
                      <a:moveTo>
                        <a:pt x="6730" y="10034"/>
                      </a:moveTo>
                      <a:cubicBezTo>
                        <a:pt x="7741" y="9220"/>
                        <a:pt x="8749" y="8409"/>
                        <a:pt x="9761" y="7598"/>
                      </a:cubicBezTo>
                      <a:cubicBezTo>
                        <a:pt x="9869" y="7512"/>
                        <a:pt x="9979" y="7422"/>
                        <a:pt x="10097" y="7352"/>
                      </a:cubicBezTo>
                      <a:cubicBezTo>
                        <a:pt x="10873" y="6885"/>
                        <a:pt x="11556" y="6299"/>
                        <a:pt x="12263" y="5741"/>
                      </a:cubicBezTo>
                      <a:cubicBezTo>
                        <a:pt x="12547" y="5516"/>
                        <a:pt x="12834" y="5287"/>
                        <a:pt x="13084" y="5031"/>
                      </a:cubicBezTo>
                      <a:cubicBezTo>
                        <a:pt x="13590" y="4507"/>
                        <a:pt x="14161" y="4061"/>
                        <a:pt x="14785" y="3680"/>
                      </a:cubicBezTo>
                      <a:cubicBezTo>
                        <a:pt x="15322" y="3354"/>
                        <a:pt x="15790" y="2956"/>
                        <a:pt x="16237" y="2519"/>
                      </a:cubicBezTo>
                      <a:cubicBezTo>
                        <a:pt x="16753" y="2017"/>
                        <a:pt x="17235" y="1476"/>
                        <a:pt x="17828" y="1046"/>
                      </a:cubicBezTo>
                      <a:cubicBezTo>
                        <a:pt x="17921" y="973"/>
                        <a:pt x="18028" y="915"/>
                        <a:pt x="18129" y="853"/>
                      </a:cubicBezTo>
                      <a:cubicBezTo>
                        <a:pt x="18156" y="897"/>
                        <a:pt x="18191" y="932"/>
                        <a:pt x="18184" y="949"/>
                      </a:cubicBezTo>
                      <a:cubicBezTo>
                        <a:pt x="17983" y="1472"/>
                        <a:pt x="17786" y="1992"/>
                        <a:pt x="17571" y="2508"/>
                      </a:cubicBezTo>
                      <a:cubicBezTo>
                        <a:pt x="17543" y="2578"/>
                        <a:pt x="17449" y="2620"/>
                        <a:pt x="17384" y="2674"/>
                      </a:cubicBezTo>
                      <a:cubicBezTo>
                        <a:pt x="17387" y="2799"/>
                        <a:pt x="17425" y="2935"/>
                        <a:pt x="17398" y="3056"/>
                      </a:cubicBezTo>
                      <a:cubicBezTo>
                        <a:pt x="17287" y="3534"/>
                        <a:pt x="17155" y="4005"/>
                        <a:pt x="17027" y="4480"/>
                      </a:cubicBezTo>
                      <a:cubicBezTo>
                        <a:pt x="16982" y="4643"/>
                        <a:pt x="16940" y="4809"/>
                        <a:pt x="16881" y="4965"/>
                      </a:cubicBezTo>
                      <a:cubicBezTo>
                        <a:pt x="16310" y="6458"/>
                        <a:pt x="15911" y="8000"/>
                        <a:pt x="15437" y="9517"/>
                      </a:cubicBezTo>
                      <a:cubicBezTo>
                        <a:pt x="15402" y="9632"/>
                        <a:pt x="15378" y="9750"/>
                        <a:pt x="15329" y="9857"/>
                      </a:cubicBezTo>
                      <a:cubicBezTo>
                        <a:pt x="15093" y="10384"/>
                        <a:pt x="14851" y="10910"/>
                        <a:pt x="14910" y="11510"/>
                      </a:cubicBezTo>
                      <a:cubicBezTo>
                        <a:pt x="14650" y="11593"/>
                        <a:pt x="14452" y="11521"/>
                        <a:pt x="14273" y="11430"/>
                      </a:cubicBezTo>
                      <a:cubicBezTo>
                        <a:pt x="14144" y="11364"/>
                        <a:pt x="14030" y="11333"/>
                        <a:pt x="13881" y="11337"/>
                      </a:cubicBezTo>
                      <a:cubicBezTo>
                        <a:pt x="13673" y="11337"/>
                        <a:pt x="13462" y="11299"/>
                        <a:pt x="13257" y="11254"/>
                      </a:cubicBezTo>
                      <a:cubicBezTo>
                        <a:pt x="12381" y="11060"/>
                        <a:pt x="11490" y="10977"/>
                        <a:pt x="10600" y="10886"/>
                      </a:cubicBezTo>
                      <a:cubicBezTo>
                        <a:pt x="9325" y="10761"/>
                        <a:pt x="8060" y="10585"/>
                        <a:pt x="6819" y="10259"/>
                      </a:cubicBezTo>
                      <a:cubicBezTo>
                        <a:pt x="6757" y="10242"/>
                        <a:pt x="6698" y="10208"/>
                        <a:pt x="6629" y="10173"/>
                      </a:cubicBezTo>
                      <a:cubicBezTo>
                        <a:pt x="6674" y="10110"/>
                        <a:pt x="6695" y="10062"/>
                        <a:pt x="6730" y="10034"/>
                      </a:cubicBezTo>
                      <a:close/>
                      <a:moveTo>
                        <a:pt x="4366" y="16270"/>
                      </a:moveTo>
                      <a:cubicBezTo>
                        <a:pt x="3680" y="15034"/>
                        <a:pt x="2786" y="13911"/>
                        <a:pt x="2169" y="12636"/>
                      </a:cubicBezTo>
                      <a:cubicBezTo>
                        <a:pt x="1945" y="12175"/>
                        <a:pt x="1729" y="11714"/>
                        <a:pt x="1508" y="11254"/>
                      </a:cubicBezTo>
                      <a:cubicBezTo>
                        <a:pt x="1275" y="10782"/>
                        <a:pt x="1033" y="10311"/>
                        <a:pt x="805" y="9837"/>
                      </a:cubicBezTo>
                      <a:cubicBezTo>
                        <a:pt x="742" y="9704"/>
                        <a:pt x="621" y="9584"/>
                        <a:pt x="683" y="9413"/>
                      </a:cubicBezTo>
                      <a:cubicBezTo>
                        <a:pt x="725" y="9421"/>
                        <a:pt x="767" y="9418"/>
                        <a:pt x="787" y="9434"/>
                      </a:cubicBezTo>
                      <a:cubicBezTo>
                        <a:pt x="1179" y="9784"/>
                        <a:pt x="1660" y="9923"/>
                        <a:pt x="2174" y="10003"/>
                      </a:cubicBezTo>
                      <a:cubicBezTo>
                        <a:pt x="3559" y="10221"/>
                        <a:pt x="4948" y="10432"/>
                        <a:pt x="6335" y="10657"/>
                      </a:cubicBezTo>
                      <a:cubicBezTo>
                        <a:pt x="6747" y="10723"/>
                        <a:pt x="7155" y="10835"/>
                        <a:pt x="7568" y="10907"/>
                      </a:cubicBezTo>
                      <a:cubicBezTo>
                        <a:pt x="8157" y="11014"/>
                        <a:pt x="8743" y="11126"/>
                        <a:pt x="9332" y="11205"/>
                      </a:cubicBezTo>
                      <a:cubicBezTo>
                        <a:pt x="10413" y="11347"/>
                        <a:pt x="11494" y="11462"/>
                        <a:pt x="12575" y="11593"/>
                      </a:cubicBezTo>
                      <a:cubicBezTo>
                        <a:pt x="12706" y="11610"/>
                        <a:pt x="12834" y="11659"/>
                        <a:pt x="13042" y="11718"/>
                      </a:cubicBezTo>
                      <a:cubicBezTo>
                        <a:pt x="12658" y="11946"/>
                        <a:pt x="12343" y="12123"/>
                        <a:pt x="12037" y="12317"/>
                      </a:cubicBezTo>
                      <a:cubicBezTo>
                        <a:pt x="11791" y="12477"/>
                        <a:pt x="11556" y="12656"/>
                        <a:pt x="11316" y="12823"/>
                      </a:cubicBezTo>
                      <a:cubicBezTo>
                        <a:pt x="11116" y="12962"/>
                        <a:pt x="10915" y="13097"/>
                        <a:pt x="10710" y="13229"/>
                      </a:cubicBezTo>
                      <a:cubicBezTo>
                        <a:pt x="10302" y="13492"/>
                        <a:pt x="9893" y="13752"/>
                        <a:pt x="9484" y="14012"/>
                      </a:cubicBezTo>
                      <a:cubicBezTo>
                        <a:pt x="9248" y="14161"/>
                        <a:pt x="9026" y="14337"/>
                        <a:pt x="8777" y="14455"/>
                      </a:cubicBezTo>
                      <a:cubicBezTo>
                        <a:pt x="7641" y="14989"/>
                        <a:pt x="6543" y="15599"/>
                        <a:pt x="5354" y="16024"/>
                      </a:cubicBezTo>
                      <a:cubicBezTo>
                        <a:pt x="5056" y="16128"/>
                        <a:pt x="4758" y="16226"/>
                        <a:pt x="4446" y="16329"/>
                      </a:cubicBezTo>
                      <a:cubicBezTo>
                        <a:pt x="4394" y="16291"/>
                        <a:pt x="4377" y="16285"/>
                        <a:pt x="4366" y="16270"/>
                      </a:cubicBezTo>
                      <a:close/>
                      <a:moveTo>
                        <a:pt x="6459" y="19614"/>
                      </a:moveTo>
                      <a:cubicBezTo>
                        <a:pt x="6189" y="19486"/>
                        <a:pt x="6012" y="19292"/>
                        <a:pt x="5877" y="19049"/>
                      </a:cubicBezTo>
                      <a:cubicBezTo>
                        <a:pt x="5586" y="18530"/>
                        <a:pt x="5305" y="18003"/>
                        <a:pt x="5022" y="17479"/>
                      </a:cubicBezTo>
                      <a:cubicBezTo>
                        <a:pt x="4883" y="17227"/>
                        <a:pt x="4751" y="16967"/>
                        <a:pt x="4602" y="16680"/>
                      </a:cubicBezTo>
                      <a:cubicBezTo>
                        <a:pt x="4685" y="16652"/>
                        <a:pt x="4758" y="16617"/>
                        <a:pt x="4834" y="16596"/>
                      </a:cubicBezTo>
                      <a:cubicBezTo>
                        <a:pt x="5521" y="16430"/>
                        <a:pt x="6161" y="16160"/>
                        <a:pt x="6795" y="15869"/>
                      </a:cubicBezTo>
                      <a:cubicBezTo>
                        <a:pt x="7398" y="15592"/>
                        <a:pt x="8001" y="15314"/>
                        <a:pt x="8590" y="15013"/>
                      </a:cubicBezTo>
                      <a:cubicBezTo>
                        <a:pt x="8992" y="14809"/>
                        <a:pt x="9373" y="14566"/>
                        <a:pt x="9757" y="14330"/>
                      </a:cubicBezTo>
                      <a:cubicBezTo>
                        <a:pt x="10038" y="14157"/>
                        <a:pt x="10302" y="13956"/>
                        <a:pt x="10586" y="13790"/>
                      </a:cubicBezTo>
                      <a:cubicBezTo>
                        <a:pt x="11019" y="13534"/>
                        <a:pt x="11438" y="13259"/>
                        <a:pt x="11840" y="12958"/>
                      </a:cubicBezTo>
                      <a:cubicBezTo>
                        <a:pt x="12339" y="12587"/>
                        <a:pt x="12883" y="12276"/>
                        <a:pt x="13513" y="12016"/>
                      </a:cubicBezTo>
                      <a:cubicBezTo>
                        <a:pt x="13507" y="12116"/>
                        <a:pt x="13524" y="12189"/>
                        <a:pt x="13496" y="12237"/>
                      </a:cubicBezTo>
                      <a:cubicBezTo>
                        <a:pt x="13208" y="12757"/>
                        <a:pt x="12914" y="13273"/>
                        <a:pt x="12605" y="13817"/>
                      </a:cubicBezTo>
                      <a:cubicBezTo>
                        <a:pt x="12266" y="13728"/>
                        <a:pt x="11937" y="13638"/>
                        <a:pt x="11628" y="13555"/>
                      </a:cubicBezTo>
                      <a:cubicBezTo>
                        <a:pt x="11535" y="13651"/>
                        <a:pt x="11587" y="13700"/>
                        <a:pt x="11642" y="13742"/>
                      </a:cubicBezTo>
                      <a:cubicBezTo>
                        <a:pt x="11874" y="13918"/>
                        <a:pt x="12162" y="13921"/>
                        <a:pt x="12474" y="13945"/>
                      </a:cubicBezTo>
                      <a:cubicBezTo>
                        <a:pt x="12405" y="14244"/>
                        <a:pt x="12231" y="14473"/>
                        <a:pt x="12100" y="14719"/>
                      </a:cubicBezTo>
                      <a:lnTo>
                        <a:pt x="12086" y="14719"/>
                      </a:lnTo>
                      <a:cubicBezTo>
                        <a:pt x="12090" y="14722"/>
                        <a:pt x="12093" y="14722"/>
                        <a:pt x="12096" y="14725"/>
                      </a:cubicBezTo>
                      <a:lnTo>
                        <a:pt x="12096" y="14725"/>
                      </a:lnTo>
                      <a:lnTo>
                        <a:pt x="12096" y="14725"/>
                      </a:lnTo>
                      <a:lnTo>
                        <a:pt x="12111" y="14715"/>
                      </a:lnTo>
                      <a:cubicBezTo>
                        <a:pt x="11788" y="15391"/>
                        <a:pt x="11483" y="16073"/>
                        <a:pt x="11144" y="16742"/>
                      </a:cubicBezTo>
                      <a:cubicBezTo>
                        <a:pt x="10620" y="17775"/>
                        <a:pt x="10163" y="18831"/>
                        <a:pt x="9775" y="19919"/>
                      </a:cubicBezTo>
                      <a:cubicBezTo>
                        <a:pt x="9702" y="20124"/>
                        <a:pt x="9633" y="20335"/>
                        <a:pt x="9456" y="20511"/>
                      </a:cubicBezTo>
                      <a:cubicBezTo>
                        <a:pt x="9356" y="20498"/>
                        <a:pt x="9252" y="20491"/>
                        <a:pt x="9154" y="20466"/>
                      </a:cubicBezTo>
                      <a:cubicBezTo>
                        <a:pt x="8611" y="20324"/>
                        <a:pt x="8070" y="20175"/>
                        <a:pt x="7530" y="20033"/>
                      </a:cubicBezTo>
                      <a:cubicBezTo>
                        <a:pt x="7155" y="19937"/>
                        <a:pt x="6809" y="19777"/>
                        <a:pt x="6459" y="19614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2" name="Google Shape;452;p31"/>
                <p:cNvSpPr/>
                <p:nvPr/>
              </p:nvSpPr>
              <p:spPr>
                <a:xfrm>
                  <a:off x="3879625" y="2854575"/>
                  <a:ext cx="121900" cy="11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76" h="472" extrusionOk="0">
                      <a:moveTo>
                        <a:pt x="125" y="264"/>
                      </a:moveTo>
                      <a:cubicBezTo>
                        <a:pt x="243" y="299"/>
                        <a:pt x="364" y="323"/>
                        <a:pt x="485" y="326"/>
                      </a:cubicBezTo>
                      <a:cubicBezTo>
                        <a:pt x="1522" y="379"/>
                        <a:pt x="2558" y="430"/>
                        <a:pt x="3594" y="462"/>
                      </a:cubicBezTo>
                      <a:cubicBezTo>
                        <a:pt x="3909" y="472"/>
                        <a:pt x="4224" y="420"/>
                        <a:pt x="4536" y="385"/>
                      </a:cubicBezTo>
                      <a:cubicBezTo>
                        <a:pt x="4630" y="374"/>
                        <a:pt x="4720" y="326"/>
                        <a:pt x="4875" y="275"/>
                      </a:cubicBezTo>
                      <a:cubicBezTo>
                        <a:pt x="4484" y="153"/>
                        <a:pt x="4152" y="142"/>
                        <a:pt x="3819" y="125"/>
                      </a:cubicBezTo>
                      <a:cubicBezTo>
                        <a:pt x="3327" y="104"/>
                        <a:pt x="2838" y="77"/>
                        <a:pt x="2346" y="56"/>
                      </a:cubicBezTo>
                      <a:cubicBezTo>
                        <a:pt x="1854" y="35"/>
                        <a:pt x="1362" y="11"/>
                        <a:pt x="870" y="4"/>
                      </a:cubicBezTo>
                      <a:cubicBezTo>
                        <a:pt x="589" y="0"/>
                        <a:pt x="312" y="28"/>
                        <a:pt x="25" y="42"/>
                      </a:cubicBezTo>
                      <a:cubicBezTo>
                        <a:pt x="1" y="205"/>
                        <a:pt x="66" y="246"/>
                        <a:pt x="125" y="264"/>
                      </a:cubicBezTo>
                      <a:close/>
                    </a:path>
                  </a:pathLst>
                </a:custGeom>
                <a:solidFill>
                  <a:srgbClr val="A4C2F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3" name="Google Shape;453;p31"/>
                <p:cNvSpPr/>
                <p:nvPr/>
              </p:nvSpPr>
              <p:spPr>
                <a:xfrm>
                  <a:off x="3889675" y="2892775"/>
                  <a:ext cx="82750" cy="12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10" h="486" extrusionOk="0">
                      <a:moveTo>
                        <a:pt x="236" y="11"/>
                      </a:moveTo>
                      <a:cubicBezTo>
                        <a:pt x="167" y="1"/>
                        <a:pt x="98" y="15"/>
                        <a:pt x="8" y="21"/>
                      </a:cubicBezTo>
                      <a:cubicBezTo>
                        <a:pt x="0" y="188"/>
                        <a:pt x="77" y="264"/>
                        <a:pt x="174" y="298"/>
                      </a:cubicBezTo>
                      <a:cubicBezTo>
                        <a:pt x="305" y="347"/>
                        <a:pt x="444" y="389"/>
                        <a:pt x="579" y="402"/>
                      </a:cubicBezTo>
                      <a:cubicBezTo>
                        <a:pt x="1352" y="485"/>
                        <a:pt x="2124" y="482"/>
                        <a:pt x="2897" y="440"/>
                      </a:cubicBezTo>
                      <a:cubicBezTo>
                        <a:pt x="3001" y="437"/>
                        <a:pt x="3112" y="413"/>
                        <a:pt x="3198" y="364"/>
                      </a:cubicBezTo>
                      <a:cubicBezTo>
                        <a:pt x="3254" y="333"/>
                        <a:pt x="3275" y="243"/>
                        <a:pt x="3309" y="177"/>
                      </a:cubicBezTo>
                      <a:cubicBezTo>
                        <a:pt x="3247" y="146"/>
                        <a:pt x="3216" y="119"/>
                        <a:pt x="3184" y="119"/>
                      </a:cubicBezTo>
                      <a:cubicBezTo>
                        <a:pt x="2201" y="60"/>
                        <a:pt x="1214" y="146"/>
                        <a:pt x="236" y="11"/>
                      </a:cubicBezTo>
                      <a:close/>
                    </a:path>
                  </a:pathLst>
                </a:custGeom>
                <a:solidFill>
                  <a:srgbClr val="A4C2F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4" name="Google Shape;454;p31"/>
                <p:cNvSpPr/>
                <p:nvPr/>
              </p:nvSpPr>
              <p:spPr>
                <a:xfrm>
                  <a:off x="3843675" y="2942675"/>
                  <a:ext cx="60850" cy="12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34" h="500" extrusionOk="0">
                      <a:moveTo>
                        <a:pt x="1941" y="56"/>
                      </a:moveTo>
                      <a:cubicBezTo>
                        <a:pt x="1698" y="73"/>
                        <a:pt x="1456" y="118"/>
                        <a:pt x="1210" y="128"/>
                      </a:cubicBezTo>
                      <a:cubicBezTo>
                        <a:pt x="881" y="143"/>
                        <a:pt x="548" y="149"/>
                        <a:pt x="222" y="52"/>
                      </a:cubicBezTo>
                      <a:cubicBezTo>
                        <a:pt x="174" y="39"/>
                        <a:pt x="77" y="83"/>
                        <a:pt x="49" y="128"/>
                      </a:cubicBezTo>
                      <a:cubicBezTo>
                        <a:pt x="1" y="208"/>
                        <a:pt x="49" y="295"/>
                        <a:pt x="136" y="333"/>
                      </a:cubicBezTo>
                      <a:cubicBezTo>
                        <a:pt x="247" y="381"/>
                        <a:pt x="364" y="434"/>
                        <a:pt x="482" y="444"/>
                      </a:cubicBezTo>
                      <a:cubicBezTo>
                        <a:pt x="1040" y="496"/>
                        <a:pt x="1602" y="499"/>
                        <a:pt x="2149" y="357"/>
                      </a:cubicBezTo>
                      <a:cubicBezTo>
                        <a:pt x="2243" y="333"/>
                        <a:pt x="2322" y="260"/>
                        <a:pt x="2433" y="194"/>
                      </a:cubicBezTo>
                      <a:cubicBezTo>
                        <a:pt x="2253" y="0"/>
                        <a:pt x="2090" y="45"/>
                        <a:pt x="1941" y="56"/>
                      </a:cubicBezTo>
                      <a:close/>
                    </a:path>
                  </a:pathLst>
                </a:custGeom>
                <a:solidFill>
                  <a:srgbClr val="A4C2F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5" name="Google Shape;455;p31"/>
                <p:cNvSpPr/>
                <p:nvPr/>
              </p:nvSpPr>
              <p:spPr>
                <a:xfrm>
                  <a:off x="3868025" y="2917725"/>
                  <a:ext cx="62200" cy="10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88" h="403" extrusionOk="0">
                      <a:moveTo>
                        <a:pt x="2124" y="7"/>
                      </a:moveTo>
                      <a:cubicBezTo>
                        <a:pt x="1497" y="10"/>
                        <a:pt x="866" y="21"/>
                        <a:pt x="239" y="31"/>
                      </a:cubicBezTo>
                      <a:cubicBezTo>
                        <a:pt x="191" y="31"/>
                        <a:pt x="146" y="59"/>
                        <a:pt x="1" y="104"/>
                      </a:cubicBezTo>
                      <a:cubicBezTo>
                        <a:pt x="149" y="181"/>
                        <a:pt x="204" y="226"/>
                        <a:pt x="267" y="239"/>
                      </a:cubicBezTo>
                      <a:cubicBezTo>
                        <a:pt x="939" y="402"/>
                        <a:pt x="1618" y="361"/>
                        <a:pt x="2301" y="316"/>
                      </a:cubicBezTo>
                      <a:cubicBezTo>
                        <a:pt x="2366" y="312"/>
                        <a:pt x="2429" y="232"/>
                        <a:pt x="2488" y="188"/>
                      </a:cubicBezTo>
                      <a:cubicBezTo>
                        <a:pt x="2412" y="0"/>
                        <a:pt x="2259" y="7"/>
                        <a:pt x="2124" y="7"/>
                      </a:cubicBezTo>
                      <a:close/>
                    </a:path>
                  </a:pathLst>
                </a:custGeom>
                <a:solidFill>
                  <a:srgbClr val="A4C2F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6" name="Google Shape;456;p31"/>
                <p:cNvSpPr/>
                <p:nvPr/>
              </p:nvSpPr>
              <p:spPr>
                <a:xfrm>
                  <a:off x="3931775" y="2875550"/>
                  <a:ext cx="54350" cy="10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74" h="406" extrusionOk="0">
                      <a:moveTo>
                        <a:pt x="208" y="101"/>
                      </a:moveTo>
                      <a:cubicBezTo>
                        <a:pt x="132" y="101"/>
                        <a:pt x="32" y="93"/>
                        <a:pt x="0" y="201"/>
                      </a:cubicBezTo>
                      <a:cubicBezTo>
                        <a:pt x="541" y="405"/>
                        <a:pt x="1601" y="395"/>
                        <a:pt x="2173" y="132"/>
                      </a:cubicBezTo>
                      <a:cubicBezTo>
                        <a:pt x="1525" y="0"/>
                        <a:pt x="867" y="73"/>
                        <a:pt x="208" y="101"/>
                      </a:cubicBezTo>
                      <a:close/>
                    </a:path>
                  </a:pathLst>
                </a:custGeom>
                <a:solidFill>
                  <a:srgbClr val="A4C2F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7" name="Google Shape;457;p31"/>
                <p:cNvSpPr/>
                <p:nvPr/>
              </p:nvSpPr>
              <p:spPr>
                <a:xfrm>
                  <a:off x="3837525" y="2963825"/>
                  <a:ext cx="24450" cy="11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8" h="479" extrusionOk="0">
                      <a:moveTo>
                        <a:pt x="860" y="135"/>
                      </a:moveTo>
                      <a:cubicBezTo>
                        <a:pt x="610" y="83"/>
                        <a:pt x="357" y="48"/>
                        <a:pt x="39" y="0"/>
                      </a:cubicBezTo>
                      <a:cubicBezTo>
                        <a:pt x="28" y="90"/>
                        <a:pt x="1" y="156"/>
                        <a:pt x="15" y="211"/>
                      </a:cubicBezTo>
                      <a:cubicBezTo>
                        <a:pt x="32" y="270"/>
                        <a:pt x="77" y="346"/>
                        <a:pt x="129" y="367"/>
                      </a:cubicBezTo>
                      <a:cubicBezTo>
                        <a:pt x="375" y="474"/>
                        <a:pt x="631" y="478"/>
                        <a:pt x="881" y="388"/>
                      </a:cubicBezTo>
                      <a:cubicBezTo>
                        <a:pt x="922" y="374"/>
                        <a:pt x="978" y="304"/>
                        <a:pt x="971" y="277"/>
                      </a:cubicBezTo>
                      <a:cubicBezTo>
                        <a:pt x="957" y="221"/>
                        <a:pt x="909" y="146"/>
                        <a:pt x="860" y="135"/>
                      </a:cubicBezTo>
                      <a:close/>
                    </a:path>
                  </a:pathLst>
                </a:custGeom>
                <a:solidFill>
                  <a:srgbClr val="A4C2F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8" name="Google Shape;458;p31"/>
                <p:cNvSpPr/>
                <p:nvPr/>
              </p:nvSpPr>
              <p:spPr>
                <a:xfrm>
                  <a:off x="3650350" y="2687575"/>
                  <a:ext cx="41000" cy="14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0" h="594" extrusionOk="0">
                      <a:moveTo>
                        <a:pt x="184" y="344"/>
                      </a:moveTo>
                      <a:cubicBezTo>
                        <a:pt x="582" y="544"/>
                        <a:pt x="1012" y="593"/>
                        <a:pt x="1456" y="531"/>
                      </a:cubicBezTo>
                      <a:cubicBezTo>
                        <a:pt x="1486" y="523"/>
                        <a:pt x="1525" y="513"/>
                        <a:pt x="1549" y="493"/>
                      </a:cubicBezTo>
                      <a:cubicBezTo>
                        <a:pt x="1584" y="461"/>
                        <a:pt x="1632" y="419"/>
                        <a:pt x="1635" y="378"/>
                      </a:cubicBezTo>
                      <a:cubicBezTo>
                        <a:pt x="1639" y="340"/>
                        <a:pt x="1598" y="288"/>
                        <a:pt x="1563" y="264"/>
                      </a:cubicBezTo>
                      <a:cubicBezTo>
                        <a:pt x="1521" y="236"/>
                        <a:pt x="1466" y="215"/>
                        <a:pt x="1417" y="215"/>
                      </a:cubicBezTo>
                      <a:cubicBezTo>
                        <a:pt x="977" y="226"/>
                        <a:pt x="554" y="111"/>
                        <a:pt x="122" y="0"/>
                      </a:cubicBezTo>
                      <a:cubicBezTo>
                        <a:pt x="0" y="187"/>
                        <a:pt x="76" y="288"/>
                        <a:pt x="184" y="344"/>
                      </a:cubicBezTo>
                      <a:close/>
                    </a:path>
                  </a:pathLst>
                </a:custGeom>
                <a:solidFill>
                  <a:srgbClr val="A4C2F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9" name="Google Shape;459;p31"/>
                <p:cNvSpPr/>
                <p:nvPr/>
              </p:nvSpPr>
              <p:spPr>
                <a:xfrm>
                  <a:off x="3635700" y="2713900"/>
                  <a:ext cx="52100" cy="7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84" h="302" extrusionOk="0">
                      <a:moveTo>
                        <a:pt x="1906" y="274"/>
                      </a:moveTo>
                      <a:cubicBezTo>
                        <a:pt x="1986" y="271"/>
                        <a:pt x="2083" y="243"/>
                        <a:pt x="2076" y="129"/>
                      </a:cubicBezTo>
                      <a:cubicBezTo>
                        <a:pt x="1643" y="1"/>
                        <a:pt x="860" y="1"/>
                        <a:pt x="1" y="139"/>
                      </a:cubicBezTo>
                      <a:cubicBezTo>
                        <a:pt x="271" y="284"/>
                        <a:pt x="468" y="274"/>
                        <a:pt x="645" y="281"/>
                      </a:cubicBezTo>
                      <a:cubicBezTo>
                        <a:pt x="1065" y="302"/>
                        <a:pt x="1487" y="284"/>
                        <a:pt x="1906" y="274"/>
                      </a:cubicBezTo>
                      <a:close/>
                    </a:path>
                  </a:pathLst>
                </a:custGeom>
                <a:solidFill>
                  <a:srgbClr val="A4C2F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0" name="Google Shape;460;p31"/>
                <p:cNvSpPr/>
                <p:nvPr/>
              </p:nvSpPr>
              <p:spPr>
                <a:xfrm>
                  <a:off x="3658050" y="2666100"/>
                  <a:ext cx="36500" cy="9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60" h="392" extrusionOk="0">
                      <a:moveTo>
                        <a:pt x="1109" y="305"/>
                      </a:moveTo>
                      <a:cubicBezTo>
                        <a:pt x="1248" y="301"/>
                        <a:pt x="1272" y="274"/>
                        <a:pt x="1459" y="101"/>
                      </a:cubicBezTo>
                      <a:cubicBezTo>
                        <a:pt x="1026" y="0"/>
                        <a:pt x="614" y="45"/>
                        <a:pt x="201" y="66"/>
                      </a:cubicBezTo>
                      <a:cubicBezTo>
                        <a:pt x="142" y="69"/>
                        <a:pt x="91" y="132"/>
                        <a:pt x="1" y="187"/>
                      </a:cubicBezTo>
                      <a:cubicBezTo>
                        <a:pt x="382" y="392"/>
                        <a:pt x="749" y="315"/>
                        <a:pt x="1109" y="305"/>
                      </a:cubicBezTo>
                      <a:close/>
                    </a:path>
                  </a:pathLst>
                </a:custGeom>
                <a:solidFill>
                  <a:srgbClr val="A4C2F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1" name="Google Shape;461;p31"/>
                <p:cNvSpPr/>
                <p:nvPr/>
              </p:nvSpPr>
              <p:spPr>
                <a:xfrm>
                  <a:off x="3685425" y="2618275"/>
                  <a:ext cx="26875" cy="13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5" h="528" extrusionOk="0">
                      <a:moveTo>
                        <a:pt x="184" y="527"/>
                      </a:moveTo>
                      <a:cubicBezTo>
                        <a:pt x="486" y="506"/>
                        <a:pt x="773" y="451"/>
                        <a:pt x="998" y="236"/>
                      </a:cubicBezTo>
                      <a:cubicBezTo>
                        <a:pt x="1030" y="205"/>
                        <a:pt x="1036" y="150"/>
                        <a:pt x="1075" y="56"/>
                      </a:cubicBezTo>
                      <a:cubicBezTo>
                        <a:pt x="673" y="1"/>
                        <a:pt x="368" y="132"/>
                        <a:pt x="63" y="250"/>
                      </a:cubicBezTo>
                      <a:cubicBezTo>
                        <a:pt x="29" y="260"/>
                        <a:pt x="0" y="333"/>
                        <a:pt x="4" y="378"/>
                      </a:cubicBezTo>
                      <a:cubicBezTo>
                        <a:pt x="8" y="420"/>
                        <a:pt x="53" y="461"/>
                        <a:pt x="87" y="492"/>
                      </a:cubicBezTo>
                      <a:cubicBezTo>
                        <a:pt x="112" y="513"/>
                        <a:pt x="153" y="527"/>
                        <a:pt x="184" y="527"/>
                      </a:cubicBezTo>
                      <a:close/>
                    </a:path>
                  </a:pathLst>
                </a:custGeom>
                <a:solidFill>
                  <a:srgbClr val="A4C2F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2" name="Google Shape;462;p31"/>
                <p:cNvSpPr/>
                <p:nvPr/>
              </p:nvSpPr>
              <p:spPr>
                <a:xfrm>
                  <a:off x="3677800" y="2646075"/>
                  <a:ext cx="27050" cy="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2" h="378" extrusionOk="0">
                      <a:moveTo>
                        <a:pt x="101" y="292"/>
                      </a:moveTo>
                      <a:cubicBezTo>
                        <a:pt x="413" y="347"/>
                        <a:pt x="721" y="378"/>
                        <a:pt x="1082" y="174"/>
                      </a:cubicBezTo>
                      <a:cubicBezTo>
                        <a:pt x="704" y="0"/>
                        <a:pt x="392" y="50"/>
                        <a:pt x="80" y="77"/>
                      </a:cubicBezTo>
                      <a:cubicBezTo>
                        <a:pt x="49" y="80"/>
                        <a:pt x="1" y="149"/>
                        <a:pt x="4" y="184"/>
                      </a:cubicBezTo>
                      <a:cubicBezTo>
                        <a:pt x="11" y="223"/>
                        <a:pt x="59" y="282"/>
                        <a:pt x="101" y="292"/>
                      </a:cubicBezTo>
                      <a:close/>
                    </a:path>
                  </a:pathLst>
                </a:custGeom>
                <a:solidFill>
                  <a:srgbClr val="A4C2F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3" name="Google Shape;463;p31"/>
                <p:cNvSpPr/>
                <p:nvPr/>
              </p:nvSpPr>
              <p:spPr>
                <a:xfrm>
                  <a:off x="3709750" y="2603200"/>
                  <a:ext cx="10525" cy="6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1" h="264" extrusionOk="0">
                      <a:moveTo>
                        <a:pt x="420" y="1"/>
                      </a:moveTo>
                      <a:cubicBezTo>
                        <a:pt x="265" y="18"/>
                        <a:pt x="137" y="32"/>
                        <a:pt x="1" y="46"/>
                      </a:cubicBezTo>
                      <a:cubicBezTo>
                        <a:pt x="95" y="264"/>
                        <a:pt x="209" y="250"/>
                        <a:pt x="420" y="1"/>
                      </a:cubicBezTo>
                      <a:close/>
                    </a:path>
                  </a:pathLst>
                </a:custGeom>
                <a:solidFill>
                  <a:srgbClr val="A4C2F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4" name="Google Shape;464;p31"/>
                <p:cNvSpPr/>
                <p:nvPr/>
              </p:nvSpPr>
              <p:spPr>
                <a:xfrm>
                  <a:off x="3738875" y="2548450"/>
                  <a:ext cx="8075" cy="6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3" h="271" extrusionOk="0">
                      <a:moveTo>
                        <a:pt x="136" y="247"/>
                      </a:moveTo>
                      <a:cubicBezTo>
                        <a:pt x="201" y="223"/>
                        <a:pt x="246" y="153"/>
                        <a:pt x="323" y="88"/>
                      </a:cubicBezTo>
                      <a:cubicBezTo>
                        <a:pt x="246" y="42"/>
                        <a:pt x="208" y="5"/>
                        <a:pt x="166" y="5"/>
                      </a:cubicBezTo>
                      <a:cubicBezTo>
                        <a:pt x="73" y="0"/>
                        <a:pt x="3" y="53"/>
                        <a:pt x="0" y="146"/>
                      </a:cubicBezTo>
                      <a:cubicBezTo>
                        <a:pt x="0" y="226"/>
                        <a:pt x="69" y="271"/>
                        <a:pt x="136" y="247"/>
                      </a:cubicBezTo>
                      <a:close/>
                    </a:path>
                  </a:pathLst>
                </a:custGeom>
                <a:solidFill>
                  <a:srgbClr val="A4C2F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5" name="Google Shape;465;p31"/>
                <p:cNvSpPr/>
                <p:nvPr/>
              </p:nvSpPr>
              <p:spPr>
                <a:xfrm>
                  <a:off x="3724150" y="2582075"/>
                  <a:ext cx="5825" cy="5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3" h="215" extrusionOk="0">
                      <a:moveTo>
                        <a:pt x="218" y="132"/>
                      </a:moveTo>
                      <a:cubicBezTo>
                        <a:pt x="226" y="122"/>
                        <a:pt x="232" y="101"/>
                        <a:pt x="226" y="94"/>
                      </a:cubicBezTo>
                      <a:cubicBezTo>
                        <a:pt x="149" y="0"/>
                        <a:pt x="84" y="48"/>
                        <a:pt x="0" y="122"/>
                      </a:cubicBezTo>
                      <a:cubicBezTo>
                        <a:pt x="76" y="170"/>
                        <a:pt x="138" y="215"/>
                        <a:pt x="218" y="132"/>
                      </a:cubicBezTo>
                      <a:close/>
                    </a:path>
                  </a:pathLst>
                </a:custGeom>
                <a:solidFill>
                  <a:srgbClr val="A4C2F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6" name="Google Shape;466;p31"/>
                <p:cNvSpPr/>
                <p:nvPr/>
              </p:nvSpPr>
              <p:spPr>
                <a:xfrm>
                  <a:off x="3685425" y="2873375"/>
                  <a:ext cx="38150" cy="13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6" h="542" extrusionOk="0">
                      <a:moveTo>
                        <a:pt x="1396" y="333"/>
                      </a:moveTo>
                      <a:cubicBezTo>
                        <a:pt x="1428" y="323"/>
                        <a:pt x="1463" y="298"/>
                        <a:pt x="1476" y="271"/>
                      </a:cubicBezTo>
                      <a:cubicBezTo>
                        <a:pt x="1500" y="229"/>
                        <a:pt x="1525" y="174"/>
                        <a:pt x="1515" y="135"/>
                      </a:cubicBezTo>
                      <a:cubicBezTo>
                        <a:pt x="1505" y="94"/>
                        <a:pt x="1455" y="49"/>
                        <a:pt x="1414" y="28"/>
                      </a:cubicBezTo>
                      <a:cubicBezTo>
                        <a:pt x="1372" y="7"/>
                        <a:pt x="1313" y="1"/>
                        <a:pt x="1262" y="4"/>
                      </a:cubicBezTo>
                      <a:cubicBezTo>
                        <a:pt x="884" y="56"/>
                        <a:pt x="507" y="108"/>
                        <a:pt x="128" y="163"/>
                      </a:cubicBezTo>
                      <a:cubicBezTo>
                        <a:pt x="98" y="167"/>
                        <a:pt x="70" y="191"/>
                        <a:pt x="8" y="222"/>
                      </a:cubicBezTo>
                      <a:cubicBezTo>
                        <a:pt x="0" y="392"/>
                        <a:pt x="91" y="465"/>
                        <a:pt x="222" y="482"/>
                      </a:cubicBezTo>
                      <a:cubicBezTo>
                        <a:pt x="627" y="541"/>
                        <a:pt x="1016" y="461"/>
                        <a:pt x="1396" y="333"/>
                      </a:cubicBezTo>
                      <a:close/>
                    </a:path>
                  </a:pathLst>
                </a:custGeom>
                <a:solidFill>
                  <a:srgbClr val="A4C2F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7" name="Google Shape;467;p31"/>
                <p:cNvSpPr/>
                <p:nvPr/>
              </p:nvSpPr>
              <p:spPr>
                <a:xfrm>
                  <a:off x="3694250" y="2893825"/>
                  <a:ext cx="39000" cy="10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0" h="423" extrusionOk="0">
                      <a:moveTo>
                        <a:pt x="1345" y="336"/>
                      </a:moveTo>
                      <a:cubicBezTo>
                        <a:pt x="1418" y="322"/>
                        <a:pt x="1467" y="208"/>
                        <a:pt x="1560" y="97"/>
                      </a:cubicBezTo>
                      <a:cubicBezTo>
                        <a:pt x="1384" y="66"/>
                        <a:pt x="1269" y="38"/>
                        <a:pt x="1155" y="31"/>
                      </a:cubicBezTo>
                      <a:cubicBezTo>
                        <a:pt x="860" y="18"/>
                        <a:pt x="565" y="14"/>
                        <a:pt x="271" y="7"/>
                      </a:cubicBezTo>
                      <a:cubicBezTo>
                        <a:pt x="219" y="7"/>
                        <a:pt x="164" y="0"/>
                        <a:pt x="119" y="18"/>
                      </a:cubicBezTo>
                      <a:cubicBezTo>
                        <a:pt x="77" y="35"/>
                        <a:pt x="29" y="77"/>
                        <a:pt x="15" y="114"/>
                      </a:cubicBezTo>
                      <a:cubicBezTo>
                        <a:pt x="1" y="156"/>
                        <a:pt x="18" y="215"/>
                        <a:pt x="42" y="250"/>
                      </a:cubicBezTo>
                      <a:cubicBezTo>
                        <a:pt x="70" y="288"/>
                        <a:pt x="119" y="329"/>
                        <a:pt x="164" y="339"/>
                      </a:cubicBezTo>
                      <a:cubicBezTo>
                        <a:pt x="555" y="413"/>
                        <a:pt x="954" y="423"/>
                        <a:pt x="1345" y="336"/>
                      </a:cubicBezTo>
                      <a:close/>
                    </a:path>
                  </a:pathLst>
                </a:custGeom>
                <a:solidFill>
                  <a:srgbClr val="A4C2F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8" name="Google Shape;468;p31"/>
                <p:cNvSpPr/>
                <p:nvPr/>
              </p:nvSpPr>
              <p:spPr>
                <a:xfrm>
                  <a:off x="3673975" y="2828850"/>
                  <a:ext cx="31125" cy="10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45" h="406" extrusionOk="0">
                      <a:moveTo>
                        <a:pt x="1176" y="274"/>
                      </a:moveTo>
                      <a:cubicBezTo>
                        <a:pt x="1210" y="253"/>
                        <a:pt x="1245" y="191"/>
                        <a:pt x="1242" y="149"/>
                      </a:cubicBezTo>
                      <a:cubicBezTo>
                        <a:pt x="1238" y="108"/>
                        <a:pt x="1193" y="42"/>
                        <a:pt x="1155" y="39"/>
                      </a:cubicBezTo>
                      <a:cubicBezTo>
                        <a:pt x="1002" y="15"/>
                        <a:pt x="847" y="7"/>
                        <a:pt x="763" y="1"/>
                      </a:cubicBezTo>
                      <a:cubicBezTo>
                        <a:pt x="500" y="25"/>
                        <a:pt x="306" y="35"/>
                        <a:pt x="119" y="66"/>
                      </a:cubicBezTo>
                      <a:cubicBezTo>
                        <a:pt x="71" y="73"/>
                        <a:pt x="4" y="156"/>
                        <a:pt x="1" y="205"/>
                      </a:cubicBezTo>
                      <a:cubicBezTo>
                        <a:pt x="1" y="257"/>
                        <a:pt x="57" y="333"/>
                        <a:pt x="105" y="357"/>
                      </a:cubicBezTo>
                      <a:cubicBezTo>
                        <a:pt x="181" y="392"/>
                        <a:pt x="274" y="406"/>
                        <a:pt x="362" y="402"/>
                      </a:cubicBezTo>
                      <a:cubicBezTo>
                        <a:pt x="552" y="396"/>
                        <a:pt x="743" y="375"/>
                        <a:pt x="933" y="351"/>
                      </a:cubicBezTo>
                      <a:cubicBezTo>
                        <a:pt x="1016" y="340"/>
                        <a:pt x="1103" y="312"/>
                        <a:pt x="1176" y="274"/>
                      </a:cubicBezTo>
                      <a:close/>
                    </a:path>
                  </a:pathLst>
                </a:custGeom>
                <a:solidFill>
                  <a:srgbClr val="A4C2F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9" name="Google Shape;469;p31"/>
                <p:cNvSpPr/>
                <p:nvPr/>
              </p:nvSpPr>
              <p:spPr>
                <a:xfrm>
                  <a:off x="3686300" y="2852325"/>
                  <a:ext cx="28600" cy="11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44" h="441" extrusionOk="0">
                      <a:moveTo>
                        <a:pt x="0" y="104"/>
                      </a:moveTo>
                      <a:cubicBezTo>
                        <a:pt x="80" y="347"/>
                        <a:pt x="250" y="395"/>
                        <a:pt x="447" y="395"/>
                      </a:cubicBezTo>
                      <a:cubicBezTo>
                        <a:pt x="696" y="392"/>
                        <a:pt x="966" y="440"/>
                        <a:pt x="1144" y="157"/>
                      </a:cubicBezTo>
                      <a:cubicBezTo>
                        <a:pt x="755" y="0"/>
                        <a:pt x="395" y="0"/>
                        <a:pt x="0" y="104"/>
                      </a:cubicBezTo>
                      <a:close/>
                    </a:path>
                  </a:pathLst>
                </a:custGeom>
                <a:solidFill>
                  <a:srgbClr val="A4C2F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0" name="Google Shape;470;p31"/>
                <p:cNvSpPr/>
                <p:nvPr/>
              </p:nvSpPr>
              <p:spPr>
                <a:xfrm>
                  <a:off x="3712525" y="2929325"/>
                  <a:ext cx="28000" cy="11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0" h="441" extrusionOk="0">
                      <a:moveTo>
                        <a:pt x="992" y="316"/>
                      </a:moveTo>
                      <a:cubicBezTo>
                        <a:pt x="1054" y="288"/>
                        <a:pt x="1082" y="191"/>
                        <a:pt x="1120" y="129"/>
                      </a:cubicBezTo>
                      <a:cubicBezTo>
                        <a:pt x="964" y="0"/>
                        <a:pt x="801" y="56"/>
                        <a:pt x="649" y="45"/>
                      </a:cubicBezTo>
                      <a:cubicBezTo>
                        <a:pt x="479" y="32"/>
                        <a:pt x="306" y="15"/>
                        <a:pt x="133" y="15"/>
                      </a:cubicBezTo>
                      <a:cubicBezTo>
                        <a:pt x="95" y="11"/>
                        <a:pt x="36" y="53"/>
                        <a:pt x="18" y="87"/>
                      </a:cubicBezTo>
                      <a:cubicBezTo>
                        <a:pt x="1" y="125"/>
                        <a:pt x="11" y="188"/>
                        <a:pt x="32" y="226"/>
                      </a:cubicBezTo>
                      <a:cubicBezTo>
                        <a:pt x="53" y="271"/>
                        <a:pt x="95" y="320"/>
                        <a:pt x="136" y="333"/>
                      </a:cubicBezTo>
                      <a:cubicBezTo>
                        <a:pt x="424" y="420"/>
                        <a:pt x="715" y="440"/>
                        <a:pt x="992" y="316"/>
                      </a:cubicBezTo>
                      <a:close/>
                    </a:path>
                  </a:pathLst>
                </a:custGeom>
                <a:solidFill>
                  <a:srgbClr val="A4C2F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1" name="Google Shape;471;p31"/>
                <p:cNvSpPr/>
                <p:nvPr/>
              </p:nvSpPr>
              <p:spPr>
                <a:xfrm>
                  <a:off x="3709600" y="2909750"/>
                  <a:ext cx="27300" cy="10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2" h="406" extrusionOk="0">
                      <a:moveTo>
                        <a:pt x="987" y="326"/>
                      </a:moveTo>
                      <a:cubicBezTo>
                        <a:pt x="1029" y="316"/>
                        <a:pt x="1091" y="250"/>
                        <a:pt x="1085" y="222"/>
                      </a:cubicBezTo>
                      <a:cubicBezTo>
                        <a:pt x="1071" y="167"/>
                        <a:pt x="1026" y="84"/>
                        <a:pt x="981" y="77"/>
                      </a:cubicBezTo>
                      <a:cubicBezTo>
                        <a:pt x="672" y="22"/>
                        <a:pt x="360" y="1"/>
                        <a:pt x="63" y="70"/>
                      </a:cubicBezTo>
                      <a:cubicBezTo>
                        <a:pt x="0" y="209"/>
                        <a:pt x="55" y="299"/>
                        <a:pt x="163" y="329"/>
                      </a:cubicBezTo>
                      <a:cubicBezTo>
                        <a:pt x="437" y="403"/>
                        <a:pt x="714" y="406"/>
                        <a:pt x="987" y="326"/>
                      </a:cubicBezTo>
                      <a:close/>
                    </a:path>
                  </a:pathLst>
                </a:custGeom>
                <a:solidFill>
                  <a:srgbClr val="A4C2F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2" name="Google Shape;472;p31"/>
                <p:cNvSpPr/>
                <p:nvPr/>
              </p:nvSpPr>
              <p:spPr>
                <a:xfrm>
                  <a:off x="3718675" y="2946225"/>
                  <a:ext cx="25775" cy="9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1" h="375" extrusionOk="0">
                      <a:moveTo>
                        <a:pt x="978" y="188"/>
                      </a:moveTo>
                      <a:cubicBezTo>
                        <a:pt x="1030" y="87"/>
                        <a:pt x="832" y="7"/>
                        <a:pt x="434" y="1"/>
                      </a:cubicBezTo>
                      <a:cubicBezTo>
                        <a:pt x="396" y="4"/>
                        <a:pt x="274" y="1"/>
                        <a:pt x="157" y="28"/>
                      </a:cubicBezTo>
                      <a:cubicBezTo>
                        <a:pt x="101" y="42"/>
                        <a:pt x="29" y="101"/>
                        <a:pt x="18" y="149"/>
                      </a:cubicBezTo>
                      <a:cubicBezTo>
                        <a:pt x="1" y="242"/>
                        <a:pt x="81" y="302"/>
                        <a:pt x="167" y="316"/>
                      </a:cubicBezTo>
                      <a:cubicBezTo>
                        <a:pt x="285" y="336"/>
                        <a:pt x="407" y="351"/>
                        <a:pt x="524" y="346"/>
                      </a:cubicBezTo>
                      <a:cubicBezTo>
                        <a:pt x="690" y="340"/>
                        <a:pt x="885" y="375"/>
                        <a:pt x="978" y="188"/>
                      </a:cubicBezTo>
                      <a:close/>
                    </a:path>
                  </a:pathLst>
                </a:custGeom>
                <a:solidFill>
                  <a:srgbClr val="A4C2F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3" name="Google Shape;473;p31"/>
                <p:cNvSpPr/>
                <p:nvPr/>
              </p:nvSpPr>
              <p:spPr>
                <a:xfrm>
                  <a:off x="3732375" y="2967025"/>
                  <a:ext cx="16550" cy="9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2" h="375" extrusionOk="0">
                      <a:moveTo>
                        <a:pt x="662" y="149"/>
                      </a:moveTo>
                      <a:cubicBezTo>
                        <a:pt x="361" y="0"/>
                        <a:pt x="361" y="0"/>
                        <a:pt x="1" y="152"/>
                      </a:cubicBezTo>
                      <a:cubicBezTo>
                        <a:pt x="101" y="322"/>
                        <a:pt x="150" y="371"/>
                        <a:pt x="236" y="371"/>
                      </a:cubicBezTo>
                      <a:cubicBezTo>
                        <a:pt x="420" y="374"/>
                        <a:pt x="583" y="333"/>
                        <a:pt x="662" y="149"/>
                      </a:cubicBezTo>
                      <a:close/>
                    </a:path>
                  </a:pathLst>
                </a:custGeom>
                <a:solidFill>
                  <a:srgbClr val="A4C2F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4" name="Google Shape;474;p31"/>
                <p:cNvSpPr/>
                <p:nvPr/>
              </p:nvSpPr>
              <p:spPr>
                <a:xfrm>
                  <a:off x="3808775" y="2718575"/>
                  <a:ext cx="47400" cy="16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96" h="659" extrusionOk="0">
                      <a:moveTo>
                        <a:pt x="150" y="8"/>
                      </a:moveTo>
                      <a:cubicBezTo>
                        <a:pt x="118" y="1"/>
                        <a:pt x="80" y="18"/>
                        <a:pt x="49" y="28"/>
                      </a:cubicBezTo>
                      <a:cubicBezTo>
                        <a:pt x="35" y="32"/>
                        <a:pt x="25" y="49"/>
                        <a:pt x="11" y="60"/>
                      </a:cubicBezTo>
                      <a:cubicBezTo>
                        <a:pt x="11" y="91"/>
                        <a:pt x="1" y="132"/>
                        <a:pt x="14" y="153"/>
                      </a:cubicBezTo>
                      <a:cubicBezTo>
                        <a:pt x="52" y="209"/>
                        <a:pt x="94" y="275"/>
                        <a:pt x="150" y="299"/>
                      </a:cubicBezTo>
                      <a:cubicBezTo>
                        <a:pt x="579" y="492"/>
                        <a:pt x="1026" y="625"/>
                        <a:pt x="1501" y="652"/>
                      </a:cubicBezTo>
                      <a:cubicBezTo>
                        <a:pt x="1632" y="659"/>
                        <a:pt x="1774" y="631"/>
                        <a:pt x="1896" y="420"/>
                      </a:cubicBezTo>
                      <a:cubicBezTo>
                        <a:pt x="1442" y="309"/>
                        <a:pt x="1023" y="206"/>
                        <a:pt x="607" y="108"/>
                      </a:cubicBezTo>
                      <a:cubicBezTo>
                        <a:pt x="454" y="70"/>
                        <a:pt x="302" y="35"/>
                        <a:pt x="150" y="8"/>
                      </a:cubicBezTo>
                      <a:close/>
                    </a:path>
                  </a:pathLst>
                </a:custGeom>
                <a:solidFill>
                  <a:srgbClr val="A4C2F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5" name="Google Shape;475;p31"/>
                <p:cNvSpPr/>
                <p:nvPr/>
              </p:nvSpPr>
              <p:spPr>
                <a:xfrm>
                  <a:off x="3814300" y="2734000"/>
                  <a:ext cx="41875" cy="14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75" h="579" extrusionOk="0">
                      <a:moveTo>
                        <a:pt x="1335" y="229"/>
                      </a:moveTo>
                      <a:cubicBezTo>
                        <a:pt x="1131" y="191"/>
                        <a:pt x="923" y="174"/>
                        <a:pt x="719" y="136"/>
                      </a:cubicBezTo>
                      <a:cubicBezTo>
                        <a:pt x="503" y="97"/>
                        <a:pt x="292" y="42"/>
                        <a:pt x="92" y="0"/>
                      </a:cubicBezTo>
                      <a:cubicBezTo>
                        <a:pt x="1" y="118"/>
                        <a:pt x="29" y="212"/>
                        <a:pt x="112" y="285"/>
                      </a:cubicBezTo>
                      <a:cubicBezTo>
                        <a:pt x="175" y="337"/>
                        <a:pt x="254" y="392"/>
                        <a:pt x="334" y="403"/>
                      </a:cubicBezTo>
                      <a:cubicBezTo>
                        <a:pt x="708" y="468"/>
                        <a:pt x="1085" y="524"/>
                        <a:pt x="1464" y="572"/>
                      </a:cubicBezTo>
                      <a:cubicBezTo>
                        <a:pt x="1518" y="579"/>
                        <a:pt x="1584" y="534"/>
                        <a:pt x="1675" y="499"/>
                      </a:cubicBezTo>
                      <a:cubicBezTo>
                        <a:pt x="1612" y="285"/>
                        <a:pt x="1470" y="257"/>
                        <a:pt x="1335" y="229"/>
                      </a:cubicBezTo>
                      <a:close/>
                    </a:path>
                  </a:pathLst>
                </a:custGeom>
                <a:solidFill>
                  <a:srgbClr val="A4C2F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6" name="Google Shape;476;p31"/>
                <p:cNvSpPr/>
                <p:nvPr/>
              </p:nvSpPr>
              <p:spPr>
                <a:xfrm>
                  <a:off x="3807125" y="2690700"/>
                  <a:ext cx="40825" cy="12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33" h="514" extrusionOk="0">
                      <a:moveTo>
                        <a:pt x="56" y="277"/>
                      </a:moveTo>
                      <a:cubicBezTo>
                        <a:pt x="104" y="336"/>
                        <a:pt x="198" y="381"/>
                        <a:pt x="278" y="392"/>
                      </a:cubicBezTo>
                      <a:cubicBezTo>
                        <a:pt x="704" y="447"/>
                        <a:pt x="1134" y="513"/>
                        <a:pt x="1570" y="451"/>
                      </a:cubicBezTo>
                      <a:cubicBezTo>
                        <a:pt x="1588" y="447"/>
                        <a:pt x="1598" y="402"/>
                        <a:pt x="1633" y="343"/>
                      </a:cubicBezTo>
                      <a:cubicBezTo>
                        <a:pt x="1164" y="21"/>
                        <a:pt x="600" y="142"/>
                        <a:pt x="0" y="0"/>
                      </a:cubicBezTo>
                      <a:cubicBezTo>
                        <a:pt x="25" y="136"/>
                        <a:pt x="14" y="229"/>
                        <a:pt x="56" y="277"/>
                      </a:cubicBezTo>
                      <a:close/>
                    </a:path>
                  </a:pathLst>
                </a:custGeom>
                <a:solidFill>
                  <a:srgbClr val="A4C2F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7" name="Google Shape;477;p31"/>
                <p:cNvSpPr/>
                <p:nvPr/>
              </p:nvSpPr>
              <p:spPr>
                <a:xfrm>
                  <a:off x="3803750" y="2670075"/>
                  <a:ext cx="38725" cy="11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49" h="479" extrusionOk="0">
                      <a:moveTo>
                        <a:pt x="863" y="97"/>
                      </a:moveTo>
                      <a:cubicBezTo>
                        <a:pt x="776" y="87"/>
                        <a:pt x="690" y="83"/>
                        <a:pt x="603" y="70"/>
                      </a:cubicBezTo>
                      <a:cubicBezTo>
                        <a:pt x="499" y="52"/>
                        <a:pt x="399" y="14"/>
                        <a:pt x="295" y="8"/>
                      </a:cubicBezTo>
                      <a:cubicBezTo>
                        <a:pt x="218" y="0"/>
                        <a:pt x="135" y="25"/>
                        <a:pt x="0" y="38"/>
                      </a:cubicBezTo>
                      <a:cubicBezTo>
                        <a:pt x="80" y="156"/>
                        <a:pt x="114" y="275"/>
                        <a:pt x="188" y="302"/>
                      </a:cubicBezTo>
                      <a:cubicBezTo>
                        <a:pt x="603" y="472"/>
                        <a:pt x="1022" y="478"/>
                        <a:pt x="1549" y="243"/>
                      </a:cubicBezTo>
                      <a:cubicBezTo>
                        <a:pt x="1341" y="187"/>
                        <a:pt x="1258" y="160"/>
                        <a:pt x="1175" y="146"/>
                      </a:cubicBezTo>
                      <a:cubicBezTo>
                        <a:pt x="1071" y="125"/>
                        <a:pt x="967" y="112"/>
                        <a:pt x="863" y="97"/>
                      </a:cubicBezTo>
                      <a:close/>
                    </a:path>
                  </a:pathLst>
                </a:custGeom>
                <a:solidFill>
                  <a:srgbClr val="A4C2F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8" name="Google Shape;478;p31"/>
                <p:cNvSpPr/>
                <p:nvPr/>
              </p:nvSpPr>
              <p:spPr>
                <a:xfrm>
                  <a:off x="3803150" y="2644700"/>
                  <a:ext cx="31525" cy="12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1" h="486" extrusionOk="0">
                      <a:moveTo>
                        <a:pt x="173" y="7"/>
                      </a:moveTo>
                      <a:cubicBezTo>
                        <a:pt x="159" y="4"/>
                        <a:pt x="138" y="1"/>
                        <a:pt x="125" y="11"/>
                      </a:cubicBezTo>
                      <a:cubicBezTo>
                        <a:pt x="83" y="31"/>
                        <a:pt x="24" y="55"/>
                        <a:pt x="14" y="90"/>
                      </a:cubicBezTo>
                      <a:cubicBezTo>
                        <a:pt x="0" y="129"/>
                        <a:pt x="24" y="184"/>
                        <a:pt x="42" y="225"/>
                      </a:cubicBezTo>
                      <a:cubicBezTo>
                        <a:pt x="55" y="253"/>
                        <a:pt x="83" y="284"/>
                        <a:pt x="111" y="298"/>
                      </a:cubicBezTo>
                      <a:cubicBezTo>
                        <a:pt x="471" y="458"/>
                        <a:pt x="835" y="485"/>
                        <a:pt x="1203" y="316"/>
                      </a:cubicBezTo>
                      <a:cubicBezTo>
                        <a:pt x="1227" y="305"/>
                        <a:pt x="1234" y="263"/>
                        <a:pt x="1261" y="208"/>
                      </a:cubicBezTo>
                      <a:cubicBezTo>
                        <a:pt x="1174" y="167"/>
                        <a:pt x="1088" y="105"/>
                        <a:pt x="998" y="90"/>
                      </a:cubicBezTo>
                      <a:cubicBezTo>
                        <a:pt x="725" y="52"/>
                        <a:pt x="450" y="31"/>
                        <a:pt x="173" y="7"/>
                      </a:cubicBezTo>
                      <a:close/>
                    </a:path>
                  </a:pathLst>
                </a:custGeom>
                <a:solidFill>
                  <a:srgbClr val="A4C2F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9" name="Google Shape;479;p31"/>
                <p:cNvSpPr/>
                <p:nvPr/>
              </p:nvSpPr>
              <p:spPr>
                <a:xfrm>
                  <a:off x="3794750" y="2605525"/>
                  <a:ext cx="27050" cy="8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2" h="321" extrusionOk="0">
                      <a:moveTo>
                        <a:pt x="114" y="289"/>
                      </a:moveTo>
                      <a:cubicBezTo>
                        <a:pt x="170" y="316"/>
                        <a:pt x="250" y="316"/>
                        <a:pt x="319" y="316"/>
                      </a:cubicBezTo>
                      <a:cubicBezTo>
                        <a:pt x="562" y="320"/>
                        <a:pt x="797" y="275"/>
                        <a:pt x="1081" y="164"/>
                      </a:cubicBezTo>
                      <a:cubicBezTo>
                        <a:pt x="953" y="105"/>
                        <a:pt x="869" y="39"/>
                        <a:pt x="780" y="29"/>
                      </a:cubicBezTo>
                      <a:cubicBezTo>
                        <a:pt x="562" y="4"/>
                        <a:pt x="336" y="1"/>
                        <a:pt x="111" y="8"/>
                      </a:cubicBezTo>
                      <a:cubicBezTo>
                        <a:pt x="69" y="8"/>
                        <a:pt x="0" y="95"/>
                        <a:pt x="0" y="143"/>
                      </a:cubicBezTo>
                      <a:cubicBezTo>
                        <a:pt x="4" y="196"/>
                        <a:pt x="63" y="261"/>
                        <a:pt x="114" y="289"/>
                      </a:cubicBezTo>
                      <a:close/>
                    </a:path>
                  </a:pathLst>
                </a:custGeom>
                <a:solidFill>
                  <a:srgbClr val="A4C2F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0" name="Google Shape;480;p31"/>
                <p:cNvSpPr/>
                <p:nvPr/>
              </p:nvSpPr>
              <p:spPr>
                <a:xfrm>
                  <a:off x="3806525" y="2623550"/>
                  <a:ext cx="27475" cy="7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9" h="289" extrusionOk="0">
                      <a:moveTo>
                        <a:pt x="0" y="185"/>
                      </a:moveTo>
                      <a:cubicBezTo>
                        <a:pt x="416" y="281"/>
                        <a:pt x="635" y="289"/>
                        <a:pt x="950" y="198"/>
                      </a:cubicBezTo>
                      <a:cubicBezTo>
                        <a:pt x="998" y="185"/>
                        <a:pt x="1036" y="126"/>
                        <a:pt x="1099" y="70"/>
                      </a:cubicBezTo>
                      <a:cubicBezTo>
                        <a:pt x="534" y="1"/>
                        <a:pt x="225" y="36"/>
                        <a:pt x="0" y="185"/>
                      </a:cubicBezTo>
                      <a:close/>
                    </a:path>
                  </a:pathLst>
                </a:custGeom>
                <a:solidFill>
                  <a:srgbClr val="A4C2F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1" name="Google Shape;481;p31"/>
                <p:cNvSpPr/>
                <p:nvPr/>
              </p:nvSpPr>
              <p:spPr>
                <a:xfrm>
                  <a:off x="3809025" y="2576175"/>
                  <a:ext cx="5900" cy="5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6" h="222" extrusionOk="0">
                      <a:moveTo>
                        <a:pt x="105" y="219"/>
                      </a:moveTo>
                      <a:cubicBezTo>
                        <a:pt x="140" y="222"/>
                        <a:pt x="181" y="185"/>
                        <a:pt x="236" y="156"/>
                      </a:cubicBezTo>
                      <a:cubicBezTo>
                        <a:pt x="199" y="105"/>
                        <a:pt x="178" y="60"/>
                        <a:pt x="143" y="35"/>
                      </a:cubicBezTo>
                      <a:cubicBezTo>
                        <a:pt x="90" y="1"/>
                        <a:pt x="1" y="66"/>
                        <a:pt x="18" y="129"/>
                      </a:cubicBezTo>
                      <a:cubicBezTo>
                        <a:pt x="28" y="164"/>
                        <a:pt x="70" y="212"/>
                        <a:pt x="105" y="219"/>
                      </a:cubicBezTo>
                      <a:close/>
                    </a:path>
                  </a:pathLst>
                </a:custGeom>
                <a:solidFill>
                  <a:srgbClr val="A4C2F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2" name="Google Shape;482;p31"/>
                <p:cNvSpPr/>
                <p:nvPr/>
              </p:nvSpPr>
              <p:spPr>
                <a:xfrm>
                  <a:off x="3798375" y="2546050"/>
                  <a:ext cx="2875" cy="1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" h="73" extrusionOk="0">
                      <a:moveTo>
                        <a:pt x="35" y="69"/>
                      </a:moveTo>
                      <a:cubicBezTo>
                        <a:pt x="63" y="62"/>
                        <a:pt x="87" y="48"/>
                        <a:pt x="115" y="38"/>
                      </a:cubicBezTo>
                      <a:cubicBezTo>
                        <a:pt x="87" y="24"/>
                        <a:pt x="63" y="10"/>
                        <a:pt x="35" y="3"/>
                      </a:cubicBezTo>
                      <a:cubicBezTo>
                        <a:pt x="28" y="0"/>
                        <a:pt x="11" y="24"/>
                        <a:pt x="1" y="34"/>
                      </a:cubicBezTo>
                      <a:cubicBezTo>
                        <a:pt x="14" y="48"/>
                        <a:pt x="28" y="72"/>
                        <a:pt x="35" y="69"/>
                      </a:cubicBezTo>
                      <a:close/>
                    </a:path>
                  </a:pathLst>
                </a:custGeom>
                <a:solidFill>
                  <a:srgbClr val="A4C2F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3" name="Google Shape;483;p31"/>
                <p:cNvSpPr/>
                <p:nvPr/>
              </p:nvSpPr>
              <p:spPr>
                <a:xfrm>
                  <a:off x="3469925" y="2814300"/>
                  <a:ext cx="29650" cy="25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6" h="1020" extrusionOk="0">
                      <a:moveTo>
                        <a:pt x="800" y="960"/>
                      </a:moveTo>
                      <a:cubicBezTo>
                        <a:pt x="859" y="992"/>
                        <a:pt x="932" y="1019"/>
                        <a:pt x="994" y="1019"/>
                      </a:cubicBezTo>
                      <a:cubicBezTo>
                        <a:pt x="1053" y="1016"/>
                        <a:pt x="1123" y="978"/>
                        <a:pt x="1165" y="936"/>
                      </a:cubicBezTo>
                      <a:cubicBezTo>
                        <a:pt x="1185" y="915"/>
                        <a:pt x="1171" y="829"/>
                        <a:pt x="1140" y="800"/>
                      </a:cubicBezTo>
                      <a:cubicBezTo>
                        <a:pt x="880" y="555"/>
                        <a:pt x="620" y="309"/>
                        <a:pt x="346" y="80"/>
                      </a:cubicBezTo>
                      <a:cubicBezTo>
                        <a:pt x="284" y="25"/>
                        <a:pt x="162" y="35"/>
                        <a:pt x="0" y="0"/>
                      </a:cubicBezTo>
                      <a:cubicBezTo>
                        <a:pt x="215" y="454"/>
                        <a:pt x="516" y="805"/>
                        <a:pt x="800" y="960"/>
                      </a:cubicBezTo>
                      <a:close/>
                    </a:path>
                  </a:pathLst>
                </a:custGeom>
                <a:solidFill>
                  <a:srgbClr val="A4C2F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4" name="Google Shape;484;p31"/>
                <p:cNvSpPr/>
                <p:nvPr/>
              </p:nvSpPr>
              <p:spPr>
                <a:xfrm>
                  <a:off x="3512175" y="2794900"/>
                  <a:ext cx="24975" cy="26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9" h="1061" extrusionOk="0">
                      <a:moveTo>
                        <a:pt x="701" y="998"/>
                      </a:moveTo>
                      <a:cubicBezTo>
                        <a:pt x="732" y="1033"/>
                        <a:pt x="794" y="1061"/>
                        <a:pt x="839" y="1053"/>
                      </a:cubicBezTo>
                      <a:cubicBezTo>
                        <a:pt x="895" y="1050"/>
                        <a:pt x="951" y="1008"/>
                        <a:pt x="988" y="991"/>
                      </a:cubicBezTo>
                      <a:cubicBezTo>
                        <a:pt x="992" y="939"/>
                        <a:pt x="999" y="919"/>
                        <a:pt x="992" y="905"/>
                      </a:cubicBezTo>
                      <a:cubicBezTo>
                        <a:pt x="808" y="537"/>
                        <a:pt x="559" y="222"/>
                        <a:pt x="181" y="17"/>
                      </a:cubicBezTo>
                      <a:cubicBezTo>
                        <a:pt x="150" y="1"/>
                        <a:pt x="60" y="21"/>
                        <a:pt x="46" y="49"/>
                      </a:cubicBezTo>
                      <a:cubicBezTo>
                        <a:pt x="22" y="100"/>
                        <a:pt x="1" y="191"/>
                        <a:pt x="28" y="229"/>
                      </a:cubicBezTo>
                      <a:cubicBezTo>
                        <a:pt x="247" y="489"/>
                        <a:pt x="472" y="745"/>
                        <a:pt x="701" y="998"/>
                      </a:cubicBezTo>
                      <a:close/>
                    </a:path>
                  </a:pathLst>
                </a:custGeom>
                <a:solidFill>
                  <a:srgbClr val="A4C2F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5" name="Google Shape;485;p31"/>
                <p:cNvSpPr/>
                <p:nvPr/>
              </p:nvSpPr>
              <p:spPr>
                <a:xfrm>
                  <a:off x="3456650" y="2820375"/>
                  <a:ext cx="23700" cy="24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8" h="999" extrusionOk="0">
                      <a:moveTo>
                        <a:pt x="642" y="949"/>
                      </a:moveTo>
                      <a:cubicBezTo>
                        <a:pt x="677" y="981"/>
                        <a:pt x="743" y="998"/>
                        <a:pt x="787" y="991"/>
                      </a:cubicBezTo>
                      <a:cubicBezTo>
                        <a:pt x="843" y="981"/>
                        <a:pt x="891" y="936"/>
                        <a:pt x="947" y="904"/>
                      </a:cubicBezTo>
                      <a:cubicBezTo>
                        <a:pt x="919" y="828"/>
                        <a:pt x="916" y="769"/>
                        <a:pt x="885" y="735"/>
                      </a:cubicBezTo>
                      <a:cubicBezTo>
                        <a:pt x="714" y="527"/>
                        <a:pt x="541" y="319"/>
                        <a:pt x="358" y="114"/>
                      </a:cubicBezTo>
                      <a:cubicBezTo>
                        <a:pt x="316" y="69"/>
                        <a:pt x="247" y="34"/>
                        <a:pt x="185" y="14"/>
                      </a:cubicBezTo>
                      <a:cubicBezTo>
                        <a:pt x="143" y="0"/>
                        <a:pt x="74" y="4"/>
                        <a:pt x="46" y="31"/>
                      </a:cubicBezTo>
                      <a:cubicBezTo>
                        <a:pt x="15" y="55"/>
                        <a:pt x="1" y="128"/>
                        <a:pt x="15" y="162"/>
                      </a:cubicBezTo>
                      <a:cubicBezTo>
                        <a:pt x="153" y="474"/>
                        <a:pt x="392" y="717"/>
                        <a:pt x="642" y="949"/>
                      </a:cubicBezTo>
                      <a:close/>
                    </a:path>
                  </a:pathLst>
                </a:custGeom>
                <a:solidFill>
                  <a:srgbClr val="A4C2F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6" name="Google Shape;486;p31"/>
                <p:cNvSpPr/>
                <p:nvPr/>
              </p:nvSpPr>
              <p:spPr>
                <a:xfrm>
                  <a:off x="3426425" y="2826600"/>
                  <a:ext cx="30100" cy="23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4" h="933" extrusionOk="0">
                      <a:moveTo>
                        <a:pt x="1" y="1"/>
                      </a:moveTo>
                      <a:cubicBezTo>
                        <a:pt x="18" y="260"/>
                        <a:pt x="226" y="375"/>
                        <a:pt x="396" y="503"/>
                      </a:cubicBezTo>
                      <a:cubicBezTo>
                        <a:pt x="618" y="669"/>
                        <a:pt x="801" y="911"/>
                        <a:pt x="1203" y="932"/>
                      </a:cubicBezTo>
                      <a:cubicBezTo>
                        <a:pt x="909" y="527"/>
                        <a:pt x="347" y="105"/>
                        <a:pt x="1" y="1"/>
                      </a:cubicBezTo>
                      <a:close/>
                    </a:path>
                  </a:pathLst>
                </a:custGeom>
                <a:solidFill>
                  <a:srgbClr val="A4C2F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7" name="Google Shape;487;p31"/>
                <p:cNvSpPr/>
                <p:nvPr/>
              </p:nvSpPr>
              <p:spPr>
                <a:xfrm>
                  <a:off x="3534250" y="2788400"/>
                  <a:ext cx="21875" cy="2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5" h="919" extrusionOk="0">
                      <a:moveTo>
                        <a:pt x="666" y="891"/>
                      </a:moveTo>
                      <a:cubicBezTo>
                        <a:pt x="701" y="918"/>
                        <a:pt x="791" y="901"/>
                        <a:pt x="850" y="888"/>
                      </a:cubicBezTo>
                      <a:cubicBezTo>
                        <a:pt x="864" y="884"/>
                        <a:pt x="874" y="787"/>
                        <a:pt x="853" y="760"/>
                      </a:cubicBezTo>
                      <a:cubicBezTo>
                        <a:pt x="625" y="451"/>
                        <a:pt x="379" y="157"/>
                        <a:pt x="1" y="0"/>
                      </a:cubicBezTo>
                      <a:cubicBezTo>
                        <a:pt x="126" y="378"/>
                        <a:pt x="383" y="645"/>
                        <a:pt x="666" y="891"/>
                      </a:cubicBezTo>
                      <a:close/>
                    </a:path>
                  </a:pathLst>
                </a:custGeom>
                <a:solidFill>
                  <a:srgbClr val="A4C2F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8" name="Google Shape;488;p31"/>
                <p:cNvSpPr/>
                <p:nvPr/>
              </p:nvSpPr>
              <p:spPr>
                <a:xfrm>
                  <a:off x="3494875" y="2809350"/>
                  <a:ext cx="19150" cy="17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6" h="698" extrusionOk="0">
                      <a:moveTo>
                        <a:pt x="596" y="694"/>
                      </a:moveTo>
                      <a:cubicBezTo>
                        <a:pt x="640" y="697"/>
                        <a:pt x="703" y="670"/>
                        <a:pt x="728" y="638"/>
                      </a:cubicBezTo>
                      <a:cubicBezTo>
                        <a:pt x="752" y="603"/>
                        <a:pt x="765" y="528"/>
                        <a:pt x="741" y="499"/>
                      </a:cubicBezTo>
                      <a:cubicBezTo>
                        <a:pt x="575" y="292"/>
                        <a:pt x="426" y="60"/>
                        <a:pt x="97" y="1"/>
                      </a:cubicBezTo>
                      <a:cubicBezTo>
                        <a:pt x="0" y="223"/>
                        <a:pt x="117" y="333"/>
                        <a:pt x="221" y="445"/>
                      </a:cubicBezTo>
                      <a:cubicBezTo>
                        <a:pt x="325" y="552"/>
                        <a:pt x="419" y="687"/>
                        <a:pt x="596" y="694"/>
                      </a:cubicBezTo>
                      <a:close/>
                    </a:path>
                  </a:pathLst>
                </a:custGeom>
                <a:solidFill>
                  <a:srgbClr val="A4C2F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9" name="Google Shape;489;p31"/>
                <p:cNvSpPr/>
                <p:nvPr/>
              </p:nvSpPr>
              <p:spPr>
                <a:xfrm>
                  <a:off x="3576800" y="2770900"/>
                  <a:ext cx="17100" cy="15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4" h="628" extrusionOk="0">
                      <a:moveTo>
                        <a:pt x="469" y="611"/>
                      </a:moveTo>
                      <a:cubicBezTo>
                        <a:pt x="513" y="628"/>
                        <a:pt x="617" y="603"/>
                        <a:pt x="648" y="561"/>
                      </a:cubicBezTo>
                      <a:cubicBezTo>
                        <a:pt x="680" y="524"/>
                        <a:pt x="683" y="420"/>
                        <a:pt x="652" y="385"/>
                      </a:cubicBezTo>
                      <a:cubicBezTo>
                        <a:pt x="541" y="257"/>
                        <a:pt x="416" y="142"/>
                        <a:pt x="288" y="32"/>
                      </a:cubicBezTo>
                      <a:cubicBezTo>
                        <a:pt x="253" y="0"/>
                        <a:pt x="191" y="8"/>
                        <a:pt x="174" y="0"/>
                      </a:cubicBezTo>
                      <a:cubicBezTo>
                        <a:pt x="59" y="0"/>
                        <a:pt x="0" y="112"/>
                        <a:pt x="39" y="195"/>
                      </a:cubicBezTo>
                      <a:cubicBezTo>
                        <a:pt x="128" y="382"/>
                        <a:pt x="271" y="527"/>
                        <a:pt x="469" y="611"/>
                      </a:cubicBezTo>
                      <a:close/>
                    </a:path>
                  </a:pathLst>
                </a:custGeom>
                <a:solidFill>
                  <a:srgbClr val="A4C2F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0" name="Google Shape;490;p31"/>
                <p:cNvSpPr/>
                <p:nvPr/>
              </p:nvSpPr>
              <p:spPr>
                <a:xfrm>
                  <a:off x="3557475" y="2779475"/>
                  <a:ext cx="16225" cy="19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767" extrusionOk="0">
                      <a:moveTo>
                        <a:pt x="337" y="610"/>
                      </a:moveTo>
                      <a:cubicBezTo>
                        <a:pt x="431" y="683"/>
                        <a:pt x="527" y="766"/>
                        <a:pt x="649" y="655"/>
                      </a:cubicBezTo>
                      <a:cubicBezTo>
                        <a:pt x="517" y="330"/>
                        <a:pt x="444" y="257"/>
                        <a:pt x="15" y="1"/>
                      </a:cubicBezTo>
                      <a:cubicBezTo>
                        <a:pt x="1" y="288"/>
                        <a:pt x="46" y="375"/>
                        <a:pt x="337" y="610"/>
                      </a:cubicBezTo>
                      <a:close/>
                    </a:path>
                  </a:pathLst>
                </a:custGeom>
                <a:solidFill>
                  <a:srgbClr val="A4C2F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1" name="Google Shape;491;p31"/>
                <p:cNvSpPr/>
                <p:nvPr/>
              </p:nvSpPr>
              <p:spPr>
                <a:xfrm>
                  <a:off x="3611525" y="2756775"/>
                  <a:ext cx="12000" cy="10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" h="407" extrusionOk="0">
                      <a:moveTo>
                        <a:pt x="178" y="382"/>
                      </a:moveTo>
                      <a:cubicBezTo>
                        <a:pt x="250" y="406"/>
                        <a:pt x="337" y="392"/>
                        <a:pt x="417" y="382"/>
                      </a:cubicBezTo>
                      <a:cubicBezTo>
                        <a:pt x="441" y="382"/>
                        <a:pt x="455" y="333"/>
                        <a:pt x="476" y="306"/>
                      </a:cubicBezTo>
                      <a:cubicBezTo>
                        <a:pt x="476" y="292"/>
                        <a:pt x="479" y="274"/>
                        <a:pt x="472" y="257"/>
                      </a:cubicBezTo>
                      <a:cubicBezTo>
                        <a:pt x="431" y="98"/>
                        <a:pt x="220" y="1"/>
                        <a:pt x="63" y="77"/>
                      </a:cubicBezTo>
                      <a:cubicBezTo>
                        <a:pt x="39" y="87"/>
                        <a:pt x="18" y="125"/>
                        <a:pt x="15" y="157"/>
                      </a:cubicBezTo>
                      <a:cubicBezTo>
                        <a:pt x="1" y="274"/>
                        <a:pt x="77" y="347"/>
                        <a:pt x="178" y="382"/>
                      </a:cubicBezTo>
                      <a:close/>
                    </a:path>
                  </a:pathLst>
                </a:custGeom>
                <a:solidFill>
                  <a:srgbClr val="A4C2F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2" name="Google Shape;492;p31"/>
                <p:cNvSpPr/>
                <p:nvPr/>
              </p:nvSpPr>
              <p:spPr>
                <a:xfrm>
                  <a:off x="3594650" y="2761975"/>
                  <a:ext cx="10850" cy="11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4" h="448" extrusionOk="0">
                      <a:moveTo>
                        <a:pt x="433" y="378"/>
                      </a:moveTo>
                      <a:cubicBezTo>
                        <a:pt x="433" y="306"/>
                        <a:pt x="402" y="219"/>
                        <a:pt x="354" y="167"/>
                      </a:cubicBezTo>
                      <a:cubicBezTo>
                        <a:pt x="292" y="98"/>
                        <a:pt x="194" y="56"/>
                        <a:pt x="111" y="0"/>
                      </a:cubicBezTo>
                      <a:cubicBezTo>
                        <a:pt x="1" y="160"/>
                        <a:pt x="56" y="267"/>
                        <a:pt x="170" y="361"/>
                      </a:cubicBezTo>
                      <a:cubicBezTo>
                        <a:pt x="267" y="437"/>
                        <a:pt x="433" y="448"/>
                        <a:pt x="433" y="378"/>
                      </a:cubicBezTo>
                      <a:close/>
                    </a:path>
                  </a:pathLst>
                </a:custGeom>
                <a:solidFill>
                  <a:srgbClr val="A4C2F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3" name="Google Shape;493;p31"/>
                <p:cNvSpPr/>
                <p:nvPr/>
              </p:nvSpPr>
              <p:spPr>
                <a:xfrm>
                  <a:off x="3572550" y="2876750"/>
                  <a:ext cx="19625" cy="21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5" h="867" extrusionOk="0">
                      <a:moveTo>
                        <a:pt x="282" y="805"/>
                      </a:moveTo>
                      <a:cubicBezTo>
                        <a:pt x="264" y="721"/>
                        <a:pt x="247" y="642"/>
                        <a:pt x="233" y="562"/>
                      </a:cubicBezTo>
                      <a:cubicBezTo>
                        <a:pt x="233" y="552"/>
                        <a:pt x="250" y="534"/>
                        <a:pt x="257" y="520"/>
                      </a:cubicBezTo>
                      <a:cubicBezTo>
                        <a:pt x="621" y="517"/>
                        <a:pt x="621" y="517"/>
                        <a:pt x="784" y="365"/>
                      </a:cubicBezTo>
                      <a:cubicBezTo>
                        <a:pt x="628" y="226"/>
                        <a:pt x="323" y="49"/>
                        <a:pt x="184" y="18"/>
                      </a:cubicBezTo>
                      <a:cubicBezTo>
                        <a:pt x="105" y="0"/>
                        <a:pt x="1" y="80"/>
                        <a:pt x="12" y="160"/>
                      </a:cubicBezTo>
                      <a:cubicBezTo>
                        <a:pt x="32" y="357"/>
                        <a:pt x="49" y="555"/>
                        <a:pt x="91" y="749"/>
                      </a:cubicBezTo>
                      <a:cubicBezTo>
                        <a:pt x="111" y="849"/>
                        <a:pt x="199" y="867"/>
                        <a:pt x="282" y="805"/>
                      </a:cubicBezTo>
                      <a:close/>
                    </a:path>
                  </a:pathLst>
                </a:custGeom>
                <a:solidFill>
                  <a:srgbClr val="A4C2F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4" name="Google Shape;494;p31"/>
                <p:cNvSpPr/>
                <p:nvPr/>
              </p:nvSpPr>
              <p:spPr>
                <a:xfrm>
                  <a:off x="3589025" y="2848075"/>
                  <a:ext cx="25725" cy="10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9" h="420" extrusionOk="0">
                      <a:moveTo>
                        <a:pt x="114" y="313"/>
                      </a:moveTo>
                      <a:cubicBezTo>
                        <a:pt x="371" y="354"/>
                        <a:pt x="627" y="396"/>
                        <a:pt x="883" y="417"/>
                      </a:cubicBezTo>
                      <a:cubicBezTo>
                        <a:pt x="928" y="420"/>
                        <a:pt x="1011" y="343"/>
                        <a:pt x="1019" y="295"/>
                      </a:cubicBezTo>
                      <a:cubicBezTo>
                        <a:pt x="1029" y="244"/>
                        <a:pt x="977" y="150"/>
                        <a:pt x="932" y="135"/>
                      </a:cubicBezTo>
                      <a:cubicBezTo>
                        <a:pt x="735" y="77"/>
                        <a:pt x="527" y="42"/>
                        <a:pt x="330" y="1"/>
                      </a:cubicBezTo>
                      <a:cubicBezTo>
                        <a:pt x="236" y="18"/>
                        <a:pt x="149" y="28"/>
                        <a:pt x="69" y="52"/>
                      </a:cubicBezTo>
                      <a:cubicBezTo>
                        <a:pt x="39" y="60"/>
                        <a:pt x="0" y="94"/>
                        <a:pt x="0" y="119"/>
                      </a:cubicBezTo>
                      <a:cubicBezTo>
                        <a:pt x="0" y="164"/>
                        <a:pt x="14" y="212"/>
                        <a:pt x="39" y="250"/>
                      </a:cubicBezTo>
                      <a:cubicBezTo>
                        <a:pt x="52" y="278"/>
                        <a:pt x="87" y="309"/>
                        <a:pt x="114" y="313"/>
                      </a:cubicBezTo>
                      <a:close/>
                    </a:path>
                  </a:pathLst>
                </a:custGeom>
                <a:solidFill>
                  <a:srgbClr val="A4C2F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5" name="Google Shape;495;p31"/>
                <p:cNvSpPr/>
                <p:nvPr/>
              </p:nvSpPr>
              <p:spPr>
                <a:xfrm>
                  <a:off x="3584950" y="2862975"/>
                  <a:ext cx="20650" cy="11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6" h="445" extrusionOk="0">
                      <a:moveTo>
                        <a:pt x="83" y="288"/>
                      </a:moveTo>
                      <a:cubicBezTo>
                        <a:pt x="236" y="364"/>
                        <a:pt x="405" y="406"/>
                        <a:pt x="520" y="444"/>
                      </a:cubicBezTo>
                      <a:cubicBezTo>
                        <a:pt x="610" y="433"/>
                        <a:pt x="651" y="444"/>
                        <a:pt x="676" y="427"/>
                      </a:cubicBezTo>
                      <a:cubicBezTo>
                        <a:pt x="731" y="392"/>
                        <a:pt x="811" y="350"/>
                        <a:pt x="818" y="305"/>
                      </a:cubicBezTo>
                      <a:cubicBezTo>
                        <a:pt x="825" y="257"/>
                        <a:pt x="770" y="167"/>
                        <a:pt x="721" y="150"/>
                      </a:cubicBezTo>
                      <a:cubicBezTo>
                        <a:pt x="544" y="91"/>
                        <a:pt x="357" y="46"/>
                        <a:pt x="170" y="11"/>
                      </a:cubicBezTo>
                      <a:cubicBezTo>
                        <a:pt x="118" y="1"/>
                        <a:pt x="0" y="59"/>
                        <a:pt x="4" y="80"/>
                      </a:cubicBezTo>
                      <a:cubicBezTo>
                        <a:pt x="10" y="153"/>
                        <a:pt x="31" y="260"/>
                        <a:pt x="83" y="288"/>
                      </a:cubicBezTo>
                      <a:close/>
                    </a:path>
                  </a:pathLst>
                </a:custGeom>
                <a:solidFill>
                  <a:srgbClr val="A4C2F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6" name="Google Shape;496;p31"/>
                <p:cNvSpPr/>
                <p:nvPr/>
              </p:nvSpPr>
              <p:spPr>
                <a:xfrm>
                  <a:off x="3599225" y="2832225"/>
                  <a:ext cx="24050" cy="11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2" h="469" extrusionOk="0">
                      <a:moveTo>
                        <a:pt x="961" y="337"/>
                      </a:moveTo>
                      <a:cubicBezTo>
                        <a:pt x="628" y="94"/>
                        <a:pt x="351" y="0"/>
                        <a:pt x="1" y="63"/>
                      </a:cubicBezTo>
                      <a:cubicBezTo>
                        <a:pt x="208" y="406"/>
                        <a:pt x="403" y="468"/>
                        <a:pt x="961" y="337"/>
                      </a:cubicBezTo>
                      <a:close/>
                    </a:path>
                  </a:pathLst>
                </a:custGeom>
                <a:solidFill>
                  <a:srgbClr val="A4C2F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7" name="Google Shape;497;p31"/>
                <p:cNvSpPr/>
                <p:nvPr/>
              </p:nvSpPr>
              <p:spPr>
                <a:xfrm>
                  <a:off x="3555050" y="2923000"/>
                  <a:ext cx="16750" cy="11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0" h="455" extrusionOk="0">
                      <a:moveTo>
                        <a:pt x="365" y="448"/>
                      </a:moveTo>
                      <a:cubicBezTo>
                        <a:pt x="462" y="448"/>
                        <a:pt x="483" y="455"/>
                        <a:pt x="496" y="448"/>
                      </a:cubicBezTo>
                      <a:cubicBezTo>
                        <a:pt x="555" y="416"/>
                        <a:pt x="642" y="392"/>
                        <a:pt x="656" y="351"/>
                      </a:cubicBezTo>
                      <a:cubicBezTo>
                        <a:pt x="670" y="303"/>
                        <a:pt x="635" y="209"/>
                        <a:pt x="590" y="181"/>
                      </a:cubicBezTo>
                      <a:cubicBezTo>
                        <a:pt x="472" y="111"/>
                        <a:pt x="341" y="53"/>
                        <a:pt x="208" y="15"/>
                      </a:cubicBezTo>
                      <a:cubicBezTo>
                        <a:pt x="157" y="1"/>
                        <a:pt x="60" y="32"/>
                        <a:pt x="35" y="70"/>
                      </a:cubicBezTo>
                      <a:cubicBezTo>
                        <a:pt x="5" y="119"/>
                        <a:pt x="1" y="229"/>
                        <a:pt x="35" y="257"/>
                      </a:cubicBezTo>
                      <a:cubicBezTo>
                        <a:pt x="157" y="344"/>
                        <a:pt x="296" y="406"/>
                        <a:pt x="365" y="448"/>
                      </a:cubicBezTo>
                      <a:close/>
                    </a:path>
                  </a:pathLst>
                </a:custGeom>
                <a:solidFill>
                  <a:srgbClr val="A4C2F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8" name="Google Shape;498;p31"/>
                <p:cNvSpPr/>
                <p:nvPr/>
              </p:nvSpPr>
              <p:spPr>
                <a:xfrm>
                  <a:off x="3606250" y="2820900"/>
                  <a:ext cx="27300" cy="8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2" h="329" extrusionOk="0">
                      <a:moveTo>
                        <a:pt x="1" y="117"/>
                      </a:moveTo>
                      <a:cubicBezTo>
                        <a:pt x="264" y="301"/>
                        <a:pt x="333" y="329"/>
                        <a:pt x="604" y="301"/>
                      </a:cubicBezTo>
                      <a:cubicBezTo>
                        <a:pt x="767" y="287"/>
                        <a:pt x="930" y="256"/>
                        <a:pt x="1092" y="229"/>
                      </a:cubicBezTo>
                      <a:cubicBezTo>
                        <a:pt x="735" y="31"/>
                        <a:pt x="437" y="0"/>
                        <a:pt x="1" y="117"/>
                      </a:cubicBezTo>
                      <a:close/>
                    </a:path>
                  </a:pathLst>
                </a:custGeom>
                <a:solidFill>
                  <a:srgbClr val="A4C2F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9" name="Google Shape;499;p31"/>
                <p:cNvSpPr/>
                <p:nvPr/>
              </p:nvSpPr>
              <p:spPr>
                <a:xfrm>
                  <a:off x="3560075" y="2903175"/>
                  <a:ext cx="13450" cy="10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8" h="437" extrusionOk="0">
                      <a:moveTo>
                        <a:pt x="538" y="357"/>
                      </a:moveTo>
                      <a:cubicBezTo>
                        <a:pt x="458" y="122"/>
                        <a:pt x="327" y="0"/>
                        <a:pt x="136" y="4"/>
                      </a:cubicBezTo>
                      <a:cubicBezTo>
                        <a:pt x="98" y="4"/>
                        <a:pt x="42" y="49"/>
                        <a:pt x="22" y="87"/>
                      </a:cubicBezTo>
                      <a:cubicBezTo>
                        <a:pt x="4" y="128"/>
                        <a:pt x="1" y="191"/>
                        <a:pt x="22" y="229"/>
                      </a:cubicBezTo>
                      <a:cubicBezTo>
                        <a:pt x="126" y="402"/>
                        <a:pt x="271" y="437"/>
                        <a:pt x="538" y="357"/>
                      </a:cubicBezTo>
                      <a:close/>
                    </a:path>
                  </a:pathLst>
                </a:custGeom>
                <a:solidFill>
                  <a:srgbClr val="A4C2F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0" name="Google Shape;500;p31"/>
                <p:cNvSpPr/>
                <p:nvPr/>
              </p:nvSpPr>
              <p:spPr>
                <a:xfrm>
                  <a:off x="3554875" y="2942500"/>
                  <a:ext cx="8425" cy="7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7" h="281" extrusionOk="0">
                      <a:moveTo>
                        <a:pt x="337" y="163"/>
                      </a:moveTo>
                      <a:cubicBezTo>
                        <a:pt x="303" y="118"/>
                        <a:pt x="274" y="56"/>
                        <a:pt x="223" y="28"/>
                      </a:cubicBezTo>
                      <a:cubicBezTo>
                        <a:pt x="174" y="1"/>
                        <a:pt x="102" y="1"/>
                        <a:pt x="39" y="1"/>
                      </a:cubicBezTo>
                      <a:cubicBezTo>
                        <a:pt x="25" y="4"/>
                        <a:pt x="1" y="56"/>
                        <a:pt x="1" y="84"/>
                      </a:cubicBezTo>
                      <a:cubicBezTo>
                        <a:pt x="12" y="212"/>
                        <a:pt x="116" y="281"/>
                        <a:pt x="250" y="243"/>
                      </a:cubicBezTo>
                      <a:cubicBezTo>
                        <a:pt x="278" y="236"/>
                        <a:pt x="295" y="204"/>
                        <a:pt x="337" y="163"/>
                      </a:cubicBezTo>
                      <a:close/>
                    </a:path>
                  </a:pathLst>
                </a:custGeom>
                <a:solidFill>
                  <a:srgbClr val="A4C2F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501" name="Google Shape;501;p31"/>
              <p:cNvGrpSpPr/>
              <p:nvPr/>
            </p:nvGrpSpPr>
            <p:grpSpPr>
              <a:xfrm rot="-132709" flipH="1">
                <a:off x="2105638" y="2757839"/>
                <a:ext cx="727154" cy="135877"/>
                <a:chOff x="6193855" y="3228467"/>
                <a:chExt cx="608757" cy="113753"/>
              </a:xfrm>
            </p:grpSpPr>
            <p:sp>
              <p:nvSpPr>
                <p:cNvPr id="502" name="Google Shape;502;p31"/>
                <p:cNvSpPr/>
                <p:nvPr/>
              </p:nvSpPr>
              <p:spPr>
                <a:xfrm>
                  <a:off x="6193855" y="3308404"/>
                  <a:ext cx="608757" cy="338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50" h="387" extrusionOk="0">
                      <a:moveTo>
                        <a:pt x="95" y="1"/>
                      </a:moveTo>
                      <a:cubicBezTo>
                        <a:pt x="0" y="1"/>
                        <a:pt x="3" y="155"/>
                        <a:pt x="104" y="164"/>
                      </a:cubicBezTo>
                      <a:cubicBezTo>
                        <a:pt x="1100" y="262"/>
                        <a:pt x="2100" y="282"/>
                        <a:pt x="3102" y="282"/>
                      </a:cubicBezTo>
                      <a:cubicBezTo>
                        <a:pt x="3825" y="282"/>
                        <a:pt x="4549" y="271"/>
                        <a:pt x="5272" y="271"/>
                      </a:cubicBezTo>
                      <a:cubicBezTo>
                        <a:pt x="6266" y="271"/>
                        <a:pt x="7258" y="291"/>
                        <a:pt x="8246" y="386"/>
                      </a:cubicBezTo>
                      <a:cubicBezTo>
                        <a:pt x="8249" y="387"/>
                        <a:pt x="8252" y="387"/>
                        <a:pt x="8255" y="387"/>
                      </a:cubicBezTo>
                      <a:cubicBezTo>
                        <a:pt x="8350" y="387"/>
                        <a:pt x="8347" y="233"/>
                        <a:pt x="8246" y="223"/>
                      </a:cubicBezTo>
                      <a:cubicBezTo>
                        <a:pt x="7248" y="127"/>
                        <a:pt x="6246" y="107"/>
                        <a:pt x="5242" y="107"/>
                      </a:cubicBezTo>
                      <a:cubicBezTo>
                        <a:pt x="4531" y="107"/>
                        <a:pt x="3819" y="117"/>
                        <a:pt x="3108" y="117"/>
                      </a:cubicBezTo>
                      <a:cubicBezTo>
                        <a:pt x="2104" y="117"/>
                        <a:pt x="1102" y="98"/>
                        <a:pt x="104" y="1"/>
                      </a:cubicBezTo>
                      <a:cubicBezTo>
                        <a:pt x="101" y="1"/>
                        <a:pt x="98" y="1"/>
                        <a:pt x="95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3" name="Google Shape;503;p31"/>
                <p:cNvSpPr/>
                <p:nvPr/>
              </p:nvSpPr>
              <p:spPr>
                <a:xfrm>
                  <a:off x="6195830" y="3228467"/>
                  <a:ext cx="364962" cy="247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06" h="283" extrusionOk="0">
                      <a:moveTo>
                        <a:pt x="95" y="1"/>
                      </a:moveTo>
                      <a:cubicBezTo>
                        <a:pt x="0" y="1"/>
                        <a:pt x="3" y="154"/>
                        <a:pt x="104" y="164"/>
                      </a:cubicBezTo>
                      <a:cubicBezTo>
                        <a:pt x="667" y="216"/>
                        <a:pt x="1231" y="227"/>
                        <a:pt x="1797" y="227"/>
                      </a:cubicBezTo>
                      <a:cubicBezTo>
                        <a:pt x="2267" y="227"/>
                        <a:pt x="2737" y="219"/>
                        <a:pt x="3207" y="219"/>
                      </a:cubicBezTo>
                      <a:cubicBezTo>
                        <a:pt x="3773" y="219"/>
                        <a:pt x="4338" y="231"/>
                        <a:pt x="4902" y="282"/>
                      </a:cubicBezTo>
                      <a:cubicBezTo>
                        <a:pt x="4905" y="283"/>
                        <a:pt x="4908" y="283"/>
                        <a:pt x="4911" y="283"/>
                      </a:cubicBezTo>
                      <a:cubicBezTo>
                        <a:pt x="5006" y="283"/>
                        <a:pt x="5003" y="129"/>
                        <a:pt x="4902" y="119"/>
                      </a:cubicBezTo>
                      <a:cubicBezTo>
                        <a:pt x="4338" y="68"/>
                        <a:pt x="3773" y="56"/>
                        <a:pt x="3207" y="56"/>
                      </a:cubicBezTo>
                      <a:cubicBezTo>
                        <a:pt x="2737" y="56"/>
                        <a:pt x="2267" y="64"/>
                        <a:pt x="1797" y="64"/>
                      </a:cubicBezTo>
                      <a:cubicBezTo>
                        <a:pt x="1231" y="64"/>
                        <a:pt x="667" y="53"/>
                        <a:pt x="104" y="1"/>
                      </a:cubicBezTo>
                      <a:cubicBezTo>
                        <a:pt x="101" y="1"/>
                        <a:pt x="98" y="1"/>
                        <a:pt x="95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29815138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p31"/>
          <p:cNvSpPr txBox="1">
            <a:spLocks noGrp="1"/>
          </p:cNvSpPr>
          <p:nvPr>
            <p:ph type="title"/>
          </p:nvPr>
        </p:nvSpPr>
        <p:spPr>
          <a:xfrm>
            <a:off x="213537" y="403056"/>
            <a:ext cx="3246920" cy="38658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2400" b="1" dirty="0">
                <a:ln/>
                <a:solidFill>
                  <a:schemeClr val="accent3"/>
                </a:solidFill>
                <a:latin typeface="+mn-lt"/>
              </a:rPr>
              <a:t>G</a:t>
            </a:r>
            <a:r>
              <a:rPr lang="en" sz="2400" b="1" dirty="0">
                <a:ln/>
                <a:solidFill>
                  <a:schemeClr val="accent3"/>
                </a:solidFill>
                <a:latin typeface="+mn-lt"/>
              </a:rPr>
              <a:t>uillermo Nuñez</a:t>
            </a:r>
            <a:endParaRPr sz="2400" b="1" dirty="0">
              <a:ln/>
              <a:solidFill>
                <a:schemeClr val="accent3"/>
              </a:solidFill>
              <a:latin typeface="+mn-lt"/>
            </a:endParaRPr>
          </a:p>
        </p:txBody>
      </p:sp>
      <p:grpSp>
        <p:nvGrpSpPr>
          <p:cNvPr id="439" name="Google Shape;439;p31"/>
          <p:cNvGrpSpPr/>
          <p:nvPr/>
        </p:nvGrpSpPr>
        <p:grpSpPr>
          <a:xfrm>
            <a:off x="2384377" y="1127850"/>
            <a:ext cx="8246369" cy="4015650"/>
            <a:chOff x="646175" y="496497"/>
            <a:chExt cx="8246369" cy="4015650"/>
          </a:xfrm>
        </p:grpSpPr>
        <p:sp>
          <p:nvSpPr>
            <p:cNvPr id="440" name="Google Shape;440;p31"/>
            <p:cNvSpPr/>
            <p:nvPr/>
          </p:nvSpPr>
          <p:spPr>
            <a:xfrm>
              <a:off x="8331075" y="3066297"/>
              <a:ext cx="97897" cy="93470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31"/>
            <p:cNvSpPr/>
            <p:nvPr/>
          </p:nvSpPr>
          <p:spPr>
            <a:xfrm>
              <a:off x="2037446" y="4413496"/>
              <a:ext cx="103324" cy="98651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31"/>
            <p:cNvSpPr/>
            <p:nvPr/>
          </p:nvSpPr>
          <p:spPr>
            <a:xfrm>
              <a:off x="4682315" y="589970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31"/>
            <p:cNvSpPr/>
            <p:nvPr/>
          </p:nvSpPr>
          <p:spPr>
            <a:xfrm>
              <a:off x="1078705" y="2714605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31"/>
            <p:cNvSpPr/>
            <p:nvPr/>
          </p:nvSpPr>
          <p:spPr>
            <a:xfrm>
              <a:off x="6319091" y="1948597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31"/>
            <p:cNvSpPr/>
            <p:nvPr/>
          </p:nvSpPr>
          <p:spPr>
            <a:xfrm>
              <a:off x="5272191" y="3857397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31"/>
            <p:cNvSpPr/>
            <p:nvPr/>
          </p:nvSpPr>
          <p:spPr>
            <a:xfrm>
              <a:off x="646175" y="496497"/>
              <a:ext cx="97897" cy="93470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31"/>
            <p:cNvSpPr/>
            <p:nvPr/>
          </p:nvSpPr>
          <p:spPr>
            <a:xfrm>
              <a:off x="8789221" y="702534"/>
              <a:ext cx="103324" cy="98651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48" name="Google Shape;448;p31"/>
            <p:cNvGrpSpPr/>
            <p:nvPr/>
          </p:nvGrpSpPr>
          <p:grpSpPr>
            <a:xfrm>
              <a:off x="1836997" y="1601258"/>
              <a:ext cx="1435165" cy="1306440"/>
              <a:chOff x="1836997" y="1601258"/>
              <a:chExt cx="1435165" cy="1306440"/>
            </a:xfrm>
          </p:grpSpPr>
          <p:grpSp>
            <p:nvGrpSpPr>
              <p:cNvPr id="449" name="Google Shape;449;p31"/>
              <p:cNvGrpSpPr/>
              <p:nvPr/>
            </p:nvGrpSpPr>
            <p:grpSpPr>
              <a:xfrm rot="-989319">
                <a:off x="1943234" y="1755738"/>
                <a:ext cx="1222691" cy="925766"/>
                <a:chOff x="3331400" y="2458650"/>
                <a:chExt cx="761700" cy="576725"/>
              </a:xfrm>
            </p:grpSpPr>
            <p:sp>
              <p:nvSpPr>
                <p:cNvPr id="450" name="Google Shape;450;p31"/>
                <p:cNvSpPr/>
                <p:nvPr/>
              </p:nvSpPr>
              <p:spPr>
                <a:xfrm>
                  <a:off x="3736625" y="2986050"/>
                  <a:ext cx="19425" cy="8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7" h="355" extrusionOk="0">
                      <a:moveTo>
                        <a:pt x="752" y="160"/>
                      </a:moveTo>
                      <a:cubicBezTo>
                        <a:pt x="731" y="56"/>
                        <a:pt x="610" y="1"/>
                        <a:pt x="405" y="1"/>
                      </a:cubicBezTo>
                      <a:cubicBezTo>
                        <a:pt x="170" y="5"/>
                        <a:pt x="0" y="91"/>
                        <a:pt x="42" y="192"/>
                      </a:cubicBezTo>
                      <a:cubicBezTo>
                        <a:pt x="104" y="344"/>
                        <a:pt x="253" y="341"/>
                        <a:pt x="378" y="351"/>
                      </a:cubicBezTo>
                      <a:cubicBezTo>
                        <a:pt x="624" y="354"/>
                        <a:pt x="776" y="275"/>
                        <a:pt x="752" y="160"/>
                      </a:cubicBezTo>
                      <a:close/>
                    </a:path>
                  </a:pathLst>
                </a:custGeom>
                <a:solidFill>
                  <a:srgbClr val="A4C2F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1" name="Google Shape;451;p31"/>
                <p:cNvSpPr/>
                <p:nvPr/>
              </p:nvSpPr>
              <p:spPr>
                <a:xfrm>
                  <a:off x="3331400" y="2458650"/>
                  <a:ext cx="761700" cy="576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468" h="23069" extrusionOk="0">
                      <a:moveTo>
                        <a:pt x="11612" y="21572"/>
                      </a:moveTo>
                      <a:cubicBezTo>
                        <a:pt x="12391" y="21770"/>
                        <a:pt x="13174" y="21967"/>
                        <a:pt x="13967" y="22123"/>
                      </a:cubicBezTo>
                      <a:cubicBezTo>
                        <a:pt x="14466" y="22224"/>
                        <a:pt x="14962" y="22331"/>
                        <a:pt x="15437" y="22510"/>
                      </a:cubicBezTo>
                      <a:cubicBezTo>
                        <a:pt x="15967" y="22715"/>
                        <a:pt x="16525" y="22788"/>
                        <a:pt x="17082" y="22854"/>
                      </a:cubicBezTo>
                      <a:cubicBezTo>
                        <a:pt x="17703" y="22926"/>
                        <a:pt x="18333" y="22961"/>
                        <a:pt x="18988" y="23068"/>
                      </a:cubicBezTo>
                      <a:cubicBezTo>
                        <a:pt x="19137" y="22791"/>
                        <a:pt x="19428" y="22670"/>
                        <a:pt x="19709" y="22539"/>
                      </a:cubicBezTo>
                      <a:cubicBezTo>
                        <a:pt x="20246" y="22289"/>
                        <a:pt x="20786" y="22043"/>
                        <a:pt x="21323" y="21794"/>
                      </a:cubicBezTo>
                      <a:cubicBezTo>
                        <a:pt x="21576" y="21676"/>
                        <a:pt x="21836" y="21568"/>
                        <a:pt x="22082" y="21440"/>
                      </a:cubicBezTo>
                      <a:cubicBezTo>
                        <a:pt x="22636" y="21143"/>
                        <a:pt x="23180" y="20837"/>
                        <a:pt x="23727" y="20532"/>
                      </a:cubicBezTo>
                      <a:cubicBezTo>
                        <a:pt x="23925" y="20422"/>
                        <a:pt x="24127" y="20311"/>
                        <a:pt x="24314" y="20186"/>
                      </a:cubicBezTo>
                      <a:cubicBezTo>
                        <a:pt x="24871" y="19805"/>
                        <a:pt x="25429" y="19424"/>
                        <a:pt x="25983" y="19032"/>
                      </a:cubicBezTo>
                      <a:cubicBezTo>
                        <a:pt x="26340" y="18783"/>
                        <a:pt x="26718" y="18571"/>
                        <a:pt x="27120" y="18394"/>
                      </a:cubicBezTo>
                      <a:cubicBezTo>
                        <a:pt x="27373" y="18284"/>
                        <a:pt x="27629" y="18162"/>
                        <a:pt x="27854" y="18007"/>
                      </a:cubicBezTo>
                      <a:cubicBezTo>
                        <a:pt x="28481" y="17570"/>
                        <a:pt x="29091" y="17113"/>
                        <a:pt x="29708" y="16665"/>
                      </a:cubicBezTo>
                      <a:cubicBezTo>
                        <a:pt x="29874" y="16544"/>
                        <a:pt x="30006" y="16395"/>
                        <a:pt x="30245" y="16374"/>
                      </a:cubicBezTo>
                      <a:cubicBezTo>
                        <a:pt x="30415" y="16361"/>
                        <a:pt x="30467" y="16149"/>
                        <a:pt x="30352" y="16014"/>
                      </a:cubicBezTo>
                      <a:cubicBezTo>
                        <a:pt x="30290" y="15934"/>
                        <a:pt x="30207" y="15869"/>
                        <a:pt x="30124" y="15806"/>
                      </a:cubicBezTo>
                      <a:cubicBezTo>
                        <a:pt x="29847" y="15592"/>
                        <a:pt x="29518" y="15474"/>
                        <a:pt x="29195" y="15342"/>
                      </a:cubicBezTo>
                      <a:cubicBezTo>
                        <a:pt x="28613" y="15106"/>
                        <a:pt x="28045" y="14839"/>
                        <a:pt x="27463" y="14601"/>
                      </a:cubicBezTo>
                      <a:cubicBezTo>
                        <a:pt x="26846" y="14348"/>
                        <a:pt x="26222" y="14119"/>
                        <a:pt x="25606" y="13876"/>
                      </a:cubicBezTo>
                      <a:cubicBezTo>
                        <a:pt x="25478" y="13825"/>
                        <a:pt x="25360" y="13748"/>
                        <a:pt x="25238" y="13679"/>
                      </a:cubicBezTo>
                      <a:cubicBezTo>
                        <a:pt x="24639" y="13326"/>
                        <a:pt x="24047" y="12968"/>
                        <a:pt x="23444" y="12615"/>
                      </a:cubicBezTo>
                      <a:cubicBezTo>
                        <a:pt x="23308" y="12539"/>
                        <a:pt x="23166" y="12449"/>
                        <a:pt x="23017" y="12421"/>
                      </a:cubicBezTo>
                      <a:cubicBezTo>
                        <a:pt x="22747" y="12376"/>
                        <a:pt x="22651" y="12203"/>
                        <a:pt x="22571" y="11981"/>
                      </a:cubicBezTo>
                      <a:cubicBezTo>
                        <a:pt x="22352" y="11392"/>
                        <a:pt x="22117" y="10810"/>
                        <a:pt x="21902" y="10221"/>
                      </a:cubicBezTo>
                      <a:cubicBezTo>
                        <a:pt x="21611" y="9424"/>
                        <a:pt x="21323" y="8620"/>
                        <a:pt x="21191" y="7782"/>
                      </a:cubicBezTo>
                      <a:cubicBezTo>
                        <a:pt x="21084" y="7078"/>
                        <a:pt x="20904" y="6392"/>
                        <a:pt x="20668" y="5717"/>
                      </a:cubicBezTo>
                      <a:cubicBezTo>
                        <a:pt x="20575" y="5447"/>
                        <a:pt x="20513" y="5162"/>
                        <a:pt x="20443" y="4886"/>
                      </a:cubicBezTo>
                      <a:cubicBezTo>
                        <a:pt x="20308" y="4358"/>
                        <a:pt x="20190" y="3829"/>
                        <a:pt x="20041" y="3309"/>
                      </a:cubicBezTo>
                      <a:cubicBezTo>
                        <a:pt x="19809" y="2495"/>
                        <a:pt x="19563" y="1684"/>
                        <a:pt x="19304" y="877"/>
                      </a:cubicBezTo>
                      <a:cubicBezTo>
                        <a:pt x="19234" y="655"/>
                        <a:pt x="19126" y="433"/>
                        <a:pt x="18998" y="239"/>
                      </a:cubicBezTo>
                      <a:cubicBezTo>
                        <a:pt x="18867" y="42"/>
                        <a:pt x="18666" y="0"/>
                        <a:pt x="18440" y="100"/>
                      </a:cubicBezTo>
                      <a:cubicBezTo>
                        <a:pt x="18285" y="173"/>
                        <a:pt x="18139" y="274"/>
                        <a:pt x="17990" y="364"/>
                      </a:cubicBezTo>
                      <a:cubicBezTo>
                        <a:pt x="17166" y="866"/>
                        <a:pt x="16534" y="1583"/>
                        <a:pt x="15853" y="2238"/>
                      </a:cubicBezTo>
                      <a:cubicBezTo>
                        <a:pt x="15453" y="2623"/>
                        <a:pt x="15045" y="2983"/>
                        <a:pt x="14567" y="3277"/>
                      </a:cubicBezTo>
                      <a:cubicBezTo>
                        <a:pt x="13974" y="3642"/>
                        <a:pt x="13413" y="4047"/>
                        <a:pt x="12921" y="4539"/>
                      </a:cubicBezTo>
                      <a:cubicBezTo>
                        <a:pt x="12138" y="5322"/>
                        <a:pt x="11258" y="5994"/>
                        <a:pt x="10347" y="6632"/>
                      </a:cubicBezTo>
                      <a:cubicBezTo>
                        <a:pt x="9623" y="7141"/>
                        <a:pt x="8909" y="7660"/>
                        <a:pt x="8223" y="8215"/>
                      </a:cubicBezTo>
                      <a:cubicBezTo>
                        <a:pt x="8078" y="8337"/>
                        <a:pt x="7925" y="8447"/>
                        <a:pt x="7797" y="8548"/>
                      </a:cubicBezTo>
                      <a:cubicBezTo>
                        <a:pt x="7710" y="8548"/>
                        <a:pt x="7658" y="8551"/>
                        <a:pt x="7603" y="8548"/>
                      </a:cubicBezTo>
                      <a:cubicBezTo>
                        <a:pt x="5392" y="8385"/>
                        <a:pt x="3178" y="8468"/>
                        <a:pt x="960" y="8465"/>
                      </a:cubicBezTo>
                      <a:cubicBezTo>
                        <a:pt x="767" y="8461"/>
                        <a:pt x="594" y="8499"/>
                        <a:pt x="413" y="8599"/>
                      </a:cubicBezTo>
                      <a:cubicBezTo>
                        <a:pt x="74" y="8790"/>
                        <a:pt x="1" y="8839"/>
                        <a:pt x="74" y="9178"/>
                      </a:cubicBezTo>
                      <a:cubicBezTo>
                        <a:pt x="140" y="9472"/>
                        <a:pt x="257" y="9757"/>
                        <a:pt x="386" y="10034"/>
                      </a:cubicBezTo>
                      <a:cubicBezTo>
                        <a:pt x="732" y="10775"/>
                        <a:pt x="1088" y="11510"/>
                        <a:pt x="1453" y="12241"/>
                      </a:cubicBezTo>
                      <a:cubicBezTo>
                        <a:pt x="1948" y="13249"/>
                        <a:pt x="2478" y="14244"/>
                        <a:pt x="3146" y="15162"/>
                      </a:cubicBezTo>
                      <a:cubicBezTo>
                        <a:pt x="3299" y="15367"/>
                        <a:pt x="3431" y="15588"/>
                        <a:pt x="3556" y="15813"/>
                      </a:cubicBezTo>
                      <a:cubicBezTo>
                        <a:pt x="4148" y="16887"/>
                        <a:pt x="4734" y="17965"/>
                        <a:pt x="5326" y="19043"/>
                      </a:cubicBezTo>
                      <a:cubicBezTo>
                        <a:pt x="5427" y="19219"/>
                        <a:pt x="5531" y="19396"/>
                        <a:pt x="5655" y="19558"/>
                      </a:cubicBezTo>
                      <a:cubicBezTo>
                        <a:pt x="5735" y="19666"/>
                        <a:pt x="5842" y="19766"/>
                        <a:pt x="5957" y="19833"/>
                      </a:cubicBezTo>
                      <a:cubicBezTo>
                        <a:pt x="6584" y="20182"/>
                        <a:pt x="7242" y="20452"/>
                        <a:pt x="7945" y="20626"/>
                      </a:cubicBezTo>
                      <a:cubicBezTo>
                        <a:pt x="9172" y="20927"/>
                        <a:pt x="10388" y="21263"/>
                        <a:pt x="11612" y="21572"/>
                      </a:cubicBezTo>
                      <a:close/>
                      <a:moveTo>
                        <a:pt x="18202" y="22473"/>
                      </a:moveTo>
                      <a:cubicBezTo>
                        <a:pt x="17522" y="22393"/>
                        <a:pt x="16843" y="22317"/>
                        <a:pt x="16164" y="22219"/>
                      </a:cubicBezTo>
                      <a:cubicBezTo>
                        <a:pt x="15960" y="22192"/>
                        <a:pt x="15762" y="22109"/>
                        <a:pt x="15565" y="22036"/>
                      </a:cubicBezTo>
                      <a:cubicBezTo>
                        <a:pt x="15118" y="21877"/>
                        <a:pt x="14660" y="21766"/>
                        <a:pt x="14196" y="21669"/>
                      </a:cubicBezTo>
                      <a:cubicBezTo>
                        <a:pt x="13354" y="21496"/>
                        <a:pt x="12519" y="21298"/>
                        <a:pt x="11684" y="21101"/>
                      </a:cubicBezTo>
                      <a:cubicBezTo>
                        <a:pt x="11206" y="20986"/>
                        <a:pt x="10731" y="20855"/>
                        <a:pt x="10260" y="20730"/>
                      </a:cubicBezTo>
                      <a:cubicBezTo>
                        <a:pt x="10177" y="20709"/>
                        <a:pt x="10097" y="20674"/>
                        <a:pt x="9965" y="20629"/>
                      </a:cubicBezTo>
                      <a:cubicBezTo>
                        <a:pt x="10312" y="19742"/>
                        <a:pt x="10627" y="18901"/>
                        <a:pt x="10971" y="18069"/>
                      </a:cubicBezTo>
                      <a:cubicBezTo>
                        <a:pt x="11134" y="17677"/>
                        <a:pt x="11351" y="17310"/>
                        <a:pt x="11542" y="16929"/>
                      </a:cubicBezTo>
                      <a:cubicBezTo>
                        <a:pt x="11805" y="16395"/>
                        <a:pt x="12055" y="15855"/>
                        <a:pt x="12325" y="15325"/>
                      </a:cubicBezTo>
                      <a:cubicBezTo>
                        <a:pt x="12717" y="14566"/>
                        <a:pt x="13122" y="13817"/>
                        <a:pt x="13524" y="13066"/>
                      </a:cubicBezTo>
                      <a:cubicBezTo>
                        <a:pt x="13691" y="12750"/>
                        <a:pt x="13857" y="12432"/>
                        <a:pt x="14023" y="12120"/>
                      </a:cubicBezTo>
                      <a:cubicBezTo>
                        <a:pt x="14054" y="12064"/>
                        <a:pt x="14099" y="12016"/>
                        <a:pt x="14130" y="11975"/>
                      </a:cubicBezTo>
                      <a:cubicBezTo>
                        <a:pt x="14175" y="11985"/>
                        <a:pt x="14199" y="11985"/>
                        <a:pt x="14206" y="11995"/>
                      </a:cubicBezTo>
                      <a:cubicBezTo>
                        <a:pt x="14529" y="12553"/>
                        <a:pt x="14871" y="13101"/>
                        <a:pt x="15069" y="13721"/>
                      </a:cubicBezTo>
                      <a:cubicBezTo>
                        <a:pt x="15236" y="14236"/>
                        <a:pt x="15468" y="14732"/>
                        <a:pt x="15661" y="15242"/>
                      </a:cubicBezTo>
                      <a:cubicBezTo>
                        <a:pt x="16011" y="16142"/>
                        <a:pt x="16396" y="17036"/>
                        <a:pt x="16697" y="17951"/>
                      </a:cubicBezTo>
                      <a:cubicBezTo>
                        <a:pt x="17009" y="18907"/>
                        <a:pt x="17391" y="19833"/>
                        <a:pt x="17793" y="20751"/>
                      </a:cubicBezTo>
                      <a:cubicBezTo>
                        <a:pt x="18001" y="21232"/>
                        <a:pt x="18181" y="21728"/>
                        <a:pt x="18371" y="22219"/>
                      </a:cubicBezTo>
                      <a:cubicBezTo>
                        <a:pt x="18396" y="22278"/>
                        <a:pt x="18396" y="22348"/>
                        <a:pt x="18410" y="22438"/>
                      </a:cubicBezTo>
                      <a:cubicBezTo>
                        <a:pt x="18330" y="22452"/>
                        <a:pt x="18264" y="22480"/>
                        <a:pt x="18202" y="22473"/>
                      </a:cubicBezTo>
                      <a:close/>
                      <a:moveTo>
                        <a:pt x="22813" y="14345"/>
                      </a:moveTo>
                      <a:cubicBezTo>
                        <a:pt x="22883" y="14524"/>
                        <a:pt x="22990" y="14628"/>
                        <a:pt x="23212" y="14577"/>
                      </a:cubicBezTo>
                      <a:cubicBezTo>
                        <a:pt x="23284" y="14559"/>
                        <a:pt x="23388" y="14573"/>
                        <a:pt x="23454" y="14611"/>
                      </a:cubicBezTo>
                      <a:cubicBezTo>
                        <a:pt x="23669" y="14743"/>
                        <a:pt x="23908" y="14781"/>
                        <a:pt x="24147" y="14843"/>
                      </a:cubicBezTo>
                      <a:cubicBezTo>
                        <a:pt x="24909" y="15041"/>
                        <a:pt x="25668" y="15252"/>
                        <a:pt x="26427" y="15460"/>
                      </a:cubicBezTo>
                      <a:cubicBezTo>
                        <a:pt x="26444" y="15463"/>
                        <a:pt x="26458" y="15474"/>
                        <a:pt x="26476" y="15477"/>
                      </a:cubicBezTo>
                      <a:cubicBezTo>
                        <a:pt x="27109" y="15619"/>
                        <a:pt x="27723" y="15810"/>
                        <a:pt x="28322" y="16063"/>
                      </a:cubicBezTo>
                      <a:cubicBezTo>
                        <a:pt x="28606" y="16184"/>
                        <a:pt x="28932" y="16208"/>
                        <a:pt x="29348" y="16302"/>
                      </a:cubicBezTo>
                      <a:cubicBezTo>
                        <a:pt x="29147" y="16465"/>
                        <a:pt x="29022" y="16579"/>
                        <a:pt x="28887" y="16676"/>
                      </a:cubicBezTo>
                      <a:cubicBezTo>
                        <a:pt x="28451" y="16995"/>
                        <a:pt x="28021" y="17313"/>
                        <a:pt x="27573" y="17615"/>
                      </a:cubicBezTo>
                      <a:cubicBezTo>
                        <a:pt x="27359" y="17757"/>
                        <a:pt x="27116" y="17861"/>
                        <a:pt x="26887" y="17983"/>
                      </a:cubicBezTo>
                      <a:cubicBezTo>
                        <a:pt x="26534" y="18173"/>
                        <a:pt x="26171" y="18343"/>
                        <a:pt x="25835" y="18557"/>
                      </a:cubicBezTo>
                      <a:cubicBezTo>
                        <a:pt x="25366" y="18852"/>
                        <a:pt x="24909" y="19171"/>
                        <a:pt x="24463" y="19496"/>
                      </a:cubicBezTo>
                      <a:cubicBezTo>
                        <a:pt x="24026" y="19815"/>
                        <a:pt x="23565" y="20089"/>
                        <a:pt x="23083" y="20342"/>
                      </a:cubicBezTo>
                      <a:cubicBezTo>
                        <a:pt x="22671" y="20560"/>
                        <a:pt x="22266" y="20799"/>
                        <a:pt x="21850" y="21021"/>
                      </a:cubicBezTo>
                      <a:cubicBezTo>
                        <a:pt x="21683" y="21114"/>
                        <a:pt x="21507" y="21194"/>
                        <a:pt x="21333" y="21274"/>
                      </a:cubicBezTo>
                      <a:cubicBezTo>
                        <a:pt x="20668" y="21579"/>
                        <a:pt x="20003" y="21883"/>
                        <a:pt x="19338" y="22185"/>
                      </a:cubicBezTo>
                      <a:cubicBezTo>
                        <a:pt x="19230" y="22237"/>
                        <a:pt x="19116" y="22275"/>
                        <a:pt x="18988" y="22323"/>
                      </a:cubicBezTo>
                      <a:cubicBezTo>
                        <a:pt x="18776" y="21949"/>
                        <a:pt x="18645" y="21565"/>
                        <a:pt x="18489" y="21191"/>
                      </a:cubicBezTo>
                      <a:cubicBezTo>
                        <a:pt x="18316" y="20768"/>
                        <a:pt x="18149" y="20342"/>
                        <a:pt x="17966" y="19919"/>
                      </a:cubicBezTo>
                      <a:cubicBezTo>
                        <a:pt x="17724" y="19358"/>
                        <a:pt x="17505" y="18789"/>
                        <a:pt x="17297" y="18215"/>
                      </a:cubicBezTo>
                      <a:cubicBezTo>
                        <a:pt x="16902" y="17113"/>
                        <a:pt x="16462" y="16028"/>
                        <a:pt x="16036" y="14937"/>
                      </a:cubicBezTo>
                      <a:cubicBezTo>
                        <a:pt x="15869" y="14507"/>
                        <a:pt x="15682" y="14088"/>
                        <a:pt x="15523" y="13662"/>
                      </a:cubicBezTo>
                      <a:cubicBezTo>
                        <a:pt x="15343" y="13180"/>
                        <a:pt x="15159" y="12709"/>
                        <a:pt x="14841" y="12293"/>
                      </a:cubicBezTo>
                      <a:cubicBezTo>
                        <a:pt x="14802" y="12245"/>
                        <a:pt x="14788" y="12178"/>
                        <a:pt x="14757" y="12106"/>
                      </a:cubicBezTo>
                      <a:cubicBezTo>
                        <a:pt x="15499" y="12099"/>
                        <a:pt x="16168" y="12317"/>
                        <a:pt x="16843" y="12466"/>
                      </a:cubicBezTo>
                      <a:cubicBezTo>
                        <a:pt x="17599" y="12629"/>
                        <a:pt x="18340" y="12837"/>
                        <a:pt x="19088" y="13027"/>
                      </a:cubicBezTo>
                      <a:cubicBezTo>
                        <a:pt x="19324" y="13086"/>
                        <a:pt x="19563" y="13142"/>
                        <a:pt x="19798" y="13211"/>
                      </a:cubicBezTo>
                      <a:cubicBezTo>
                        <a:pt x="20083" y="13294"/>
                        <a:pt x="20364" y="13398"/>
                        <a:pt x="20647" y="13485"/>
                      </a:cubicBezTo>
                      <a:cubicBezTo>
                        <a:pt x="21015" y="13596"/>
                        <a:pt x="21382" y="13707"/>
                        <a:pt x="21753" y="13814"/>
                      </a:cubicBezTo>
                      <a:cubicBezTo>
                        <a:pt x="22054" y="13900"/>
                        <a:pt x="22360" y="13984"/>
                        <a:pt x="22667" y="14070"/>
                      </a:cubicBezTo>
                      <a:cubicBezTo>
                        <a:pt x="22720" y="14167"/>
                        <a:pt x="22775" y="14254"/>
                        <a:pt x="22813" y="14345"/>
                      </a:cubicBezTo>
                      <a:close/>
                      <a:moveTo>
                        <a:pt x="18634" y="561"/>
                      </a:moveTo>
                      <a:cubicBezTo>
                        <a:pt x="18773" y="661"/>
                        <a:pt x="18797" y="814"/>
                        <a:pt x="18839" y="960"/>
                      </a:cubicBezTo>
                      <a:cubicBezTo>
                        <a:pt x="19096" y="1801"/>
                        <a:pt x="19358" y="2640"/>
                        <a:pt x="19601" y="3489"/>
                      </a:cubicBezTo>
                      <a:cubicBezTo>
                        <a:pt x="19750" y="4008"/>
                        <a:pt x="19854" y="4539"/>
                        <a:pt x="19985" y="5065"/>
                      </a:cubicBezTo>
                      <a:cubicBezTo>
                        <a:pt x="20044" y="5311"/>
                        <a:pt x="20104" y="5557"/>
                        <a:pt x="20183" y="5800"/>
                      </a:cubicBezTo>
                      <a:cubicBezTo>
                        <a:pt x="20430" y="6541"/>
                        <a:pt x="20602" y="7293"/>
                        <a:pt x="20727" y="8066"/>
                      </a:cubicBezTo>
                      <a:cubicBezTo>
                        <a:pt x="20804" y="8548"/>
                        <a:pt x="20935" y="9026"/>
                        <a:pt x="21098" y="9487"/>
                      </a:cubicBezTo>
                      <a:cubicBezTo>
                        <a:pt x="21437" y="10464"/>
                        <a:pt x="21815" y="11427"/>
                        <a:pt x="22176" y="12397"/>
                      </a:cubicBezTo>
                      <a:cubicBezTo>
                        <a:pt x="22310" y="12757"/>
                        <a:pt x="22446" y="13121"/>
                        <a:pt x="22574" y="13561"/>
                      </a:cubicBezTo>
                      <a:cubicBezTo>
                        <a:pt x="21604" y="13416"/>
                        <a:pt x="20807" y="13062"/>
                        <a:pt x="19941" y="12778"/>
                      </a:cubicBezTo>
                      <a:cubicBezTo>
                        <a:pt x="20069" y="12688"/>
                        <a:pt x="20169" y="12615"/>
                        <a:pt x="20318" y="12511"/>
                      </a:cubicBezTo>
                      <a:cubicBezTo>
                        <a:pt x="20163" y="12445"/>
                        <a:pt x="20059" y="12390"/>
                        <a:pt x="19948" y="12362"/>
                      </a:cubicBezTo>
                      <a:cubicBezTo>
                        <a:pt x="19539" y="12255"/>
                        <a:pt x="19539" y="12258"/>
                        <a:pt x="19265" y="12037"/>
                      </a:cubicBezTo>
                      <a:cubicBezTo>
                        <a:pt x="19037" y="12196"/>
                        <a:pt x="19220" y="12394"/>
                        <a:pt x="19241" y="12581"/>
                      </a:cubicBezTo>
                      <a:cubicBezTo>
                        <a:pt x="17945" y="12269"/>
                        <a:pt x="16670" y="11964"/>
                        <a:pt x="15378" y="11655"/>
                      </a:cubicBezTo>
                      <a:cubicBezTo>
                        <a:pt x="15266" y="11406"/>
                        <a:pt x="15333" y="11139"/>
                        <a:pt x="15370" y="10876"/>
                      </a:cubicBezTo>
                      <a:cubicBezTo>
                        <a:pt x="15381" y="10810"/>
                        <a:pt x="15409" y="10744"/>
                        <a:pt x="15433" y="10682"/>
                      </a:cubicBezTo>
                      <a:cubicBezTo>
                        <a:pt x="16008" y="9317"/>
                        <a:pt x="16313" y="7872"/>
                        <a:pt x="16788" y="6475"/>
                      </a:cubicBezTo>
                      <a:cubicBezTo>
                        <a:pt x="16895" y="6157"/>
                        <a:pt x="17009" y="5838"/>
                        <a:pt x="17110" y="5513"/>
                      </a:cubicBezTo>
                      <a:cubicBezTo>
                        <a:pt x="17255" y="5044"/>
                        <a:pt x="17418" y="4580"/>
                        <a:pt x="17529" y="4102"/>
                      </a:cubicBezTo>
                      <a:cubicBezTo>
                        <a:pt x="17647" y="3572"/>
                        <a:pt x="17803" y="3052"/>
                        <a:pt x="17983" y="2543"/>
                      </a:cubicBezTo>
                      <a:cubicBezTo>
                        <a:pt x="18181" y="1982"/>
                        <a:pt x="18319" y="1406"/>
                        <a:pt x="18381" y="818"/>
                      </a:cubicBezTo>
                      <a:cubicBezTo>
                        <a:pt x="18399" y="665"/>
                        <a:pt x="18451" y="557"/>
                        <a:pt x="18634" y="561"/>
                      </a:cubicBezTo>
                      <a:close/>
                      <a:moveTo>
                        <a:pt x="6730" y="10034"/>
                      </a:moveTo>
                      <a:cubicBezTo>
                        <a:pt x="7741" y="9220"/>
                        <a:pt x="8749" y="8409"/>
                        <a:pt x="9761" y="7598"/>
                      </a:cubicBezTo>
                      <a:cubicBezTo>
                        <a:pt x="9869" y="7512"/>
                        <a:pt x="9979" y="7422"/>
                        <a:pt x="10097" y="7352"/>
                      </a:cubicBezTo>
                      <a:cubicBezTo>
                        <a:pt x="10873" y="6885"/>
                        <a:pt x="11556" y="6299"/>
                        <a:pt x="12263" y="5741"/>
                      </a:cubicBezTo>
                      <a:cubicBezTo>
                        <a:pt x="12547" y="5516"/>
                        <a:pt x="12834" y="5287"/>
                        <a:pt x="13084" y="5031"/>
                      </a:cubicBezTo>
                      <a:cubicBezTo>
                        <a:pt x="13590" y="4507"/>
                        <a:pt x="14161" y="4061"/>
                        <a:pt x="14785" y="3680"/>
                      </a:cubicBezTo>
                      <a:cubicBezTo>
                        <a:pt x="15322" y="3354"/>
                        <a:pt x="15790" y="2956"/>
                        <a:pt x="16237" y="2519"/>
                      </a:cubicBezTo>
                      <a:cubicBezTo>
                        <a:pt x="16753" y="2017"/>
                        <a:pt x="17235" y="1476"/>
                        <a:pt x="17828" y="1046"/>
                      </a:cubicBezTo>
                      <a:cubicBezTo>
                        <a:pt x="17921" y="973"/>
                        <a:pt x="18028" y="915"/>
                        <a:pt x="18129" y="853"/>
                      </a:cubicBezTo>
                      <a:cubicBezTo>
                        <a:pt x="18156" y="897"/>
                        <a:pt x="18191" y="932"/>
                        <a:pt x="18184" y="949"/>
                      </a:cubicBezTo>
                      <a:cubicBezTo>
                        <a:pt x="17983" y="1472"/>
                        <a:pt x="17786" y="1992"/>
                        <a:pt x="17571" y="2508"/>
                      </a:cubicBezTo>
                      <a:cubicBezTo>
                        <a:pt x="17543" y="2578"/>
                        <a:pt x="17449" y="2620"/>
                        <a:pt x="17384" y="2674"/>
                      </a:cubicBezTo>
                      <a:cubicBezTo>
                        <a:pt x="17387" y="2799"/>
                        <a:pt x="17425" y="2935"/>
                        <a:pt x="17398" y="3056"/>
                      </a:cubicBezTo>
                      <a:cubicBezTo>
                        <a:pt x="17287" y="3534"/>
                        <a:pt x="17155" y="4005"/>
                        <a:pt x="17027" y="4480"/>
                      </a:cubicBezTo>
                      <a:cubicBezTo>
                        <a:pt x="16982" y="4643"/>
                        <a:pt x="16940" y="4809"/>
                        <a:pt x="16881" y="4965"/>
                      </a:cubicBezTo>
                      <a:cubicBezTo>
                        <a:pt x="16310" y="6458"/>
                        <a:pt x="15911" y="8000"/>
                        <a:pt x="15437" y="9517"/>
                      </a:cubicBezTo>
                      <a:cubicBezTo>
                        <a:pt x="15402" y="9632"/>
                        <a:pt x="15378" y="9750"/>
                        <a:pt x="15329" y="9857"/>
                      </a:cubicBezTo>
                      <a:cubicBezTo>
                        <a:pt x="15093" y="10384"/>
                        <a:pt x="14851" y="10910"/>
                        <a:pt x="14910" y="11510"/>
                      </a:cubicBezTo>
                      <a:cubicBezTo>
                        <a:pt x="14650" y="11593"/>
                        <a:pt x="14452" y="11521"/>
                        <a:pt x="14273" y="11430"/>
                      </a:cubicBezTo>
                      <a:cubicBezTo>
                        <a:pt x="14144" y="11364"/>
                        <a:pt x="14030" y="11333"/>
                        <a:pt x="13881" y="11337"/>
                      </a:cubicBezTo>
                      <a:cubicBezTo>
                        <a:pt x="13673" y="11337"/>
                        <a:pt x="13462" y="11299"/>
                        <a:pt x="13257" y="11254"/>
                      </a:cubicBezTo>
                      <a:cubicBezTo>
                        <a:pt x="12381" y="11060"/>
                        <a:pt x="11490" y="10977"/>
                        <a:pt x="10600" y="10886"/>
                      </a:cubicBezTo>
                      <a:cubicBezTo>
                        <a:pt x="9325" y="10761"/>
                        <a:pt x="8060" y="10585"/>
                        <a:pt x="6819" y="10259"/>
                      </a:cubicBezTo>
                      <a:cubicBezTo>
                        <a:pt x="6757" y="10242"/>
                        <a:pt x="6698" y="10208"/>
                        <a:pt x="6629" y="10173"/>
                      </a:cubicBezTo>
                      <a:cubicBezTo>
                        <a:pt x="6674" y="10110"/>
                        <a:pt x="6695" y="10062"/>
                        <a:pt x="6730" y="10034"/>
                      </a:cubicBezTo>
                      <a:close/>
                      <a:moveTo>
                        <a:pt x="4366" y="16270"/>
                      </a:moveTo>
                      <a:cubicBezTo>
                        <a:pt x="3680" y="15034"/>
                        <a:pt x="2786" y="13911"/>
                        <a:pt x="2169" y="12636"/>
                      </a:cubicBezTo>
                      <a:cubicBezTo>
                        <a:pt x="1945" y="12175"/>
                        <a:pt x="1729" y="11714"/>
                        <a:pt x="1508" y="11254"/>
                      </a:cubicBezTo>
                      <a:cubicBezTo>
                        <a:pt x="1275" y="10782"/>
                        <a:pt x="1033" y="10311"/>
                        <a:pt x="805" y="9837"/>
                      </a:cubicBezTo>
                      <a:cubicBezTo>
                        <a:pt x="742" y="9704"/>
                        <a:pt x="621" y="9584"/>
                        <a:pt x="683" y="9413"/>
                      </a:cubicBezTo>
                      <a:cubicBezTo>
                        <a:pt x="725" y="9421"/>
                        <a:pt x="767" y="9418"/>
                        <a:pt x="787" y="9434"/>
                      </a:cubicBezTo>
                      <a:cubicBezTo>
                        <a:pt x="1179" y="9784"/>
                        <a:pt x="1660" y="9923"/>
                        <a:pt x="2174" y="10003"/>
                      </a:cubicBezTo>
                      <a:cubicBezTo>
                        <a:pt x="3559" y="10221"/>
                        <a:pt x="4948" y="10432"/>
                        <a:pt x="6335" y="10657"/>
                      </a:cubicBezTo>
                      <a:cubicBezTo>
                        <a:pt x="6747" y="10723"/>
                        <a:pt x="7155" y="10835"/>
                        <a:pt x="7568" y="10907"/>
                      </a:cubicBezTo>
                      <a:cubicBezTo>
                        <a:pt x="8157" y="11014"/>
                        <a:pt x="8743" y="11126"/>
                        <a:pt x="9332" y="11205"/>
                      </a:cubicBezTo>
                      <a:cubicBezTo>
                        <a:pt x="10413" y="11347"/>
                        <a:pt x="11494" y="11462"/>
                        <a:pt x="12575" y="11593"/>
                      </a:cubicBezTo>
                      <a:cubicBezTo>
                        <a:pt x="12706" y="11610"/>
                        <a:pt x="12834" y="11659"/>
                        <a:pt x="13042" y="11718"/>
                      </a:cubicBezTo>
                      <a:cubicBezTo>
                        <a:pt x="12658" y="11946"/>
                        <a:pt x="12343" y="12123"/>
                        <a:pt x="12037" y="12317"/>
                      </a:cubicBezTo>
                      <a:cubicBezTo>
                        <a:pt x="11791" y="12477"/>
                        <a:pt x="11556" y="12656"/>
                        <a:pt x="11316" y="12823"/>
                      </a:cubicBezTo>
                      <a:cubicBezTo>
                        <a:pt x="11116" y="12962"/>
                        <a:pt x="10915" y="13097"/>
                        <a:pt x="10710" y="13229"/>
                      </a:cubicBezTo>
                      <a:cubicBezTo>
                        <a:pt x="10302" y="13492"/>
                        <a:pt x="9893" y="13752"/>
                        <a:pt x="9484" y="14012"/>
                      </a:cubicBezTo>
                      <a:cubicBezTo>
                        <a:pt x="9248" y="14161"/>
                        <a:pt x="9026" y="14337"/>
                        <a:pt x="8777" y="14455"/>
                      </a:cubicBezTo>
                      <a:cubicBezTo>
                        <a:pt x="7641" y="14989"/>
                        <a:pt x="6543" y="15599"/>
                        <a:pt x="5354" y="16024"/>
                      </a:cubicBezTo>
                      <a:cubicBezTo>
                        <a:pt x="5056" y="16128"/>
                        <a:pt x="4758" y="16226"/>
                        <a:pt x="4446" y="16329"/>
                      </a:cubicBezTo>
                      <a:cubicBezTo>
                        <a:pt x="4394" y="16291"/>
                        <a:pt x="4377" y="16285"/>
                        <a:pt x="4366" y="16270"/>
                      </a:cubicBezTo>
                      <a:close/>
                      <a:moveTo>
                        <a:pt x="6459" y="19614"/>
                      </a:moveTo>
                      <a:cubicBezTo>
                        <a:pt x="6189" y="19486"/>
                        <a:pt x="6012" y="19292"/>
                        <a:pt x="5877" y="19049"/>
                      </a:cubicBezTo>
                      <a:cubicBezTo>
                        <a:pt x="5586" y="18530"/>
                        <a:pt x="5305" y="18003"/>
                        <a:pt x="5022" y="17479"/>
                      </a:cubicBezTo>
                      <a:cubicBezTo>
                        <a:pt x="4883" y="17227"/>
                        <a:pt x="4751" y="16967"/>
                        <a:pt x="4602" y="16680"/>
                      </a:cubicBezTo>
                      <a:cubicBezTo>
                        <a:pt x="4685" y="16652"/>
                        <a:pt x="4758" y="16617"/>
                        <a:pt x="4834" y="16596"/>
                      </a:cubicBezTo>
                      <a:cubicBezTo>
                        <a:pt x="5521" y="16430"/>
                        <a:pt x="6161" y="16160"/>
                        <a:pt x="6795" y="15869"/>
                      </a:cubicBezTo>
                      <a:cubicBezTo>
                        <a:pt x="7398" y="15592"/>
                        <a:pt x="8001" y="15314"/>
                        <a:pt x="8590" y="15013"/>
                      </a:cubicBezTo>
                      <a:cubicBezTo>
                        <a:pt x="8992" y="14809"/>
                        <a:pt x="9373" y="14566"/>
                        <a:pt x="9757" y="14330"/>
                      </a:cubicBezTo>
                      <a:cubicBezTo>
                        <a:pt x="10038" y="14157"/>
                        <a:pt x="10302" y="13956"/>
                        <a:pt x="10586" y="13790"/>
                      </a:cubicBezTo>
                      <a:cubicBezTo>
                        <a:pt x="11019" y="13534"/>
                        <a:pt x="11438" y="13259"/>
                        <a:pt x="11840" y="12958"/>
                      </a:cubicBezTo>
                      <a:cubicBezTo>
                        <a:pt x="12339" y="12587"/>
                        <a:pt x="12883" y="12276"/>
                        <a:pt x="13513" y="12016"/>
                      </a:cubicBezTo>
                      <a:cubicBezTo>
                        <a:pt x="13507" y="12116"/>
                        <a:pt x="13524" y="12189"/>
                        <a:pt x="13496" y="12237"/>
                      </a:cubicBezTo>
                      <a:cubicBezTo>
                        <a:pt x="13208" y="12757"/>
                        <a:pt x="12914" y="13273"/>
                        <a:pt x="12605" y="13817"/>
                      </a:cubicBezTo>
                      <a:cubicBezTo>
                        <a:pt x="12266" y="13728"/>
                        <a:pt x="11937" y="13638"/>
                        <a:pt x="11628" y="13555"/>
                      </a:cubicBezTo>
                      <a:cubicBezTo>
                        <a:pt x="11535" y="13651"/>
                        <a:pt x="11587" y="13700"/>
                        <a:pt x="11642" y="13742"/>
                      </a:cubicBezTo>
                      <a:cubicBezTo>
                        <a:pt x="11874" y="13918"/>
                        <a:pt x="12162" y="13921"/>
                        <a:pt x="12474" y="13945"/>
                      </a:cubicBezTo>
                      <a:cubicBezTo>
                        <a:pt x="12405" y="14244"/>
                        <a:pt x="12231" y="14473"/>
                        <a:pt x="12100" y="14719"/>
                      </a:cubicBezTo>
                      <a:lnTo>
                        <a:pt x="12086" y="14719"/>
                      </a:lnTo>
                      <a:cubicBezTo>
                        <a:pt x="12090" y="14722"/>
                        <a:pt x="12093" y="14722"/>
                        <a:pt x="12096" y="14725"/>
                      </a:cubicBezTo>
                      <a:lnTo>
                        <a:pt x="12096" y="14725"/>
                      </a:lnTo>
                      <a:lnTo>
                        <a:pt x="12096" y="14725"/>
                      </a:lnTo>
                      <a:lnTo>
                        <a:pt x="12111" y="14715"/>
                      </a:lnTo>
                      <a:cubicBezTo>
                        <a:pt x="11788" y="15391"/>
                        <a:pt x="11483" y="16073"/>
                        <a:pt x="11144" y="16742"/>
                      </a:cubicBezTo>
                      <a:cubicBezTo>
                        <a:pt x="10620" y="17775"/>
                        <a:pt x="10163" y="18831"/>
                        <a:pt x="9775" y="19919"/>
                      </a:cubicBezTo>
                      <a:cubicBezTo>
                        <a:pt x="9702" y="20124"/>
                        <a:pt x="9633" y="20335"/>
                        <a:pt x="9456" y="20511"/>
                      </a:cubicBezTo>
                      <a:cubicBezTo>
                        <a:pt x="9356" y="20498"/>
                        <a:pt x="9252" y="20491"/>
                        <a:pt x="9154" y="20466"/>
                      </a:cubicBezTo>
                      <a:cubicBezTo>
                        <a:pt x="8611" y="20324"/>
                        <a:pt x="8070" y="20175"/>
                        <a:pt x="7530" y="20033"/>
                      </a:cubicBezTo>
                      <a:cubicBezTo>
                        <a:pt x="7155" y="19937"/>
                        <a:pt x="6809" y="19777"/>
                        <a:pt x="6459" y="19614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2" name="Google Shape;452;p31"/>
                <p:cNvSpPr/>
                <p:nvPr/>
              </p:nvSpPr>
              <p:spPr>
                <a:xfrm>
                  <a:off x="3879625" y="2854575"/>
                  <a:ext cx="121900" cy="11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76" h="472" extrusionOk="0">
                      <a:moveTo>
                        <a:pt x="125" y="264"/>
                      </a:moveTo>
                      <a:cubicBezTo>
                        <a:pt x="243" y="299"/>
                        <a:pt x="364" y="323"/>
                        <a:pt x="485" y="326"/>
                      </a:cubicBezTo>
                      <a:cubicBezTo>
                        <a:pt x="1522" y="379"/>
                        <a:pt x="2558" y="430"/>
                        <a:pt x="3594" y="462"/>
                      </a:cubicBezTo>
                      <a:cubicBezTo>
                        <a:pt x="3909" y="472"/>
                        <a:pt x="4224" y="420"/>
                        <a:pt x="4536" y="385"/>
                      </a:cubicBezTo>
                      <a:cubicBezTo>
                        <a:pt x="4630" y="374"/>
                        <a:pt x="4720" y="326"/>
                        <a:pt x="4875" y="275"/>
                      </a:cubicBezTo>
                      <a:cubicBezTo>
                        <a:pt x="4484" y="153"/>
                        <a:pt x="4152" y="142"/>
                        <a:pt x="3819" y="125"/>
                      </a:cubicBezTo>
                      <a:cubicBezTo>
                        <a:pt x="3327" y="104"/>
                        <a:pt x="2838" y="77"/>
                        <a:pt x="2346" y="56"/>
                      </a:cubicBezTo>
                      <a:cubicBezTo>
                        <a:pt x="1854" y="35"/>
                        <a:pt x="1362" y="11"/>
                        <a:pt x="870" y="4"/>
                      </a:cubicBezTo>
                      <a:cubicBezTo>
                        <a:pt x="589" y="0"/>
                        <a:pt x="312" y="28"/>
                        <a:pt x="25" y="42"/>
                      </a:cubicBezTo>
                      <a:cubicBezTo>
                        <a:pt x="1" y="205"/>
                        <a:pt x="66" y="246"/>
                        <a:pt x="125" y="264"/>
                      </a:cubicBezTo>
                      <a:close/>
                    </a:path>
                  </a:pathLst>
                </a:custGeom>
                <a:solidFill>
                  <a:srgbClr val="A4C2F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3" name="Google Shape;453;p31"/>
                <p:cNvSpPr/>
                <p:nvPr/>
              </p:nvSpPr>
              <p:spPr>
                <a:xfrm>
                  <a:off x="3889675" y="2892775"/>
                  <a:ext cx="82750" cy="12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10" h="486" extrusionOk="0">
                      <a:moveTo>
                        <a:pt x="236" y="11"/>
                      </a:moveTo>
                      <a:cubicBezTo>
                        <a:pt x="167" y="1"/>
                        <a:pt x="98" y="15"/>
                        <a:pt x="8" y="21"/>
                      </a:cubicBezTo>
                      <a:cubicBezTo>
                        <a:pt x="0" y="188"/>
                        <a:pt x="77" y="264"/>
                        <a:pt x="174" y="298"/>
                      </a:cubicBezTo>
                      <a:cubicBezTo>
                        <a:pt x="305" y="347"/>
                        <a:pt x="444" y="389"/>
                        <a:pt x="579" y="402"/>
                      </a:cubicBezTo>
                      <a:cubicBezTo>
                        <a:pt x="1352" y="485"/>
                        <a:pt x="2124" y="482"/>
                        <a:pt x="2897" y="440"/>
                      </a:cubicBezTo>
                      <a:cubicBezTo>
                        <a:pt x="3001" y="437"/>
                        <a:pt x="3112" y="413"/>
                        <a:pt x="3198" y="364"/>
                      </a:cubicBezTo>
                      <a:cubicBezTo>
                        <a:pt x="3254" y="333"/>
                        <a:pt x="3275" y="243"/>
                        <a:pt x="3309" y="177"/>
                      </a:cubicBezTo>
                      <a:cubicBezTo>
                        <a:pt x="3247" y="146"/>
                        <a:pt x="3216" y="119"/>
                        <a:pt x="3184" y="119"/>
                      </a:cubicBezTo>
                      <a:cubicBezTo>
                        <a:pt x="2201" y="60"/>
                        <a:pt x="1214" y="146"/>
                        <a:pt x="236" y="11"/>
                      </a:cubicBezTo>
                      <a:close/>
                    </a:path>
                  </a:pathLst>
                </a:custGeom>
                <a:solidFill>
                  <a:srgbClr val="A4C2F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4" name="Google Shape;454;p31"/>
                <p:cNvSpPr/>
                <p:nvPr/>
              </p:nvSpPr>
              <p:spPr>
                <a:xfrm>
                  <a:off x="3843675" y="2942675"/>
                  <a:ext cx="60850" cy="12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34" h="500" extrusionOk="0">
                      <a:moveTo>
                        <a:pt x="1941" y="56"/>
                      </a:moveTo>
                      <a:cubicBezTo>
                        <a:pt x="1698" y="73"/>
                        <a:pt x="1456" y="118"/>
                        <a:pt x="1210" y="128"/>
                      </a:cubicBezTo>
                      <a:cubicBezTo>
                        <a:pt x="881" y="143"/>
                        <a:pt x="548" y="149"/>
                        <a:pt x="222" y="52"/>
                      </a:cubicBezTo>
                      <a:cubicBezTo>
                        <a:pt x="174" y="39"/>
                        <a:pt x="77" y="83"/>
                        <a:pt x="49" y="128"/>
                      </a:cubicBezTo>
                      <a:cubicBezTo>
                        <a:pt x="1" y="208"/>
                        <a:pt x="49" y="295"/>
                        <a:pt x="136" y="333"/>
                      </a:cubicBezTo>
                      <a:cubicBezTo>
                        <a:pt x="247" y="381"/>
                        <a:pt x="364" y="434"/>
                        <a:pt x="482" y="444"/>
                      </a:cubicBezTo>
                      <a:cubicBezTo>
                        <a:pt x="1040" y="496"/>
                        <a:pt x="1602" y="499"/>
                        <a:pt x="2149" y="357"/>
                      </a:cubicBezTo>
                      <a:cubicBezTo>
                        <a:pt x="2243" y="333"/>
                        <a:pt x="2322" y="260"/>
                        <a:pt x="2433" y="194"/>
                      </a:cubicBezTo>
                      <a:cubicBezTo>
                        <a:pt x="2253" y="0"/>
                        <a:pt x="2090" y="45"/>
                        <a:pt x="1941" y="56"/>
                      </a:cubicBezTo>
                      <a:close/>
                    </a:path>
                  </a:pathLst>
                </a:custGeom>
                <a:solidFill>
                  <a:srgbClr val="A4C2F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5" name="Google Shape;455;p31"/>
                <p:cNvSpPr/>
                <p:nvPr/>
              </p:nvSpPr>
              <p:spPr>
                <a:xfrm>
                  <a:off x="3868025" y="2917725"/>
                  <a:ext cx="62200" cy="10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88" h="403" extrusionOk="0">
                      <a:moveTo>
                        <a:pt x="2124" y="7"/>
                      </a:moveTo>
                      <a:cubicBezTo>
                        <a:pt x="1497" y="10"/>
                        <a:pt x="866" y="21"/>
                        <a:pt x="239" y="31"/>
                      </a:cubicBezTo>
                      <a:cubicBezTo>
                        <a:pt x="191" y="31"/>
                        <a:pt x="146" y="59"/>
                        <a:pt x="1" y="104"/>
                      </a:cubicBezTo>
                      <a:cubicBezTo>
                        <a:pt x="149" y="181"/>
                        <a:pt x="204" y="226"/>
                        <a:pt x="267" y="239"/>
                      </a:cubicBezTo>
                      <a:cubicBezTo>
                        <a:pt x="939" y="402"/>
                        <a:pt x="1618" y="361"/>
                        <a:pt x="2301" y="316"/>
                      </a:cubicBezTo>
                      <a:cubicBezTo>
                        <a:pt x="2366" y="312"/>
                        <a:pt x="2429" y="232"/>
                        <a:pt x="2488" y="188"/>
                      </a:cubicBezTo>
                      <a:cubicBezTo>
                        <a:pt x="2412" y="0"/>
                        <a:pt x="2259" y="7"/>
                        <a:pt x="2124" y="7"/>
                      </a:cubicBezTo>
                      <a:close/>
                    </a:path>
                  </a:pathLst>
                </a:custGeom>
                <a:solidFill>
                  <a:srgbClr val="A4C2F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6" name="Google Shape;456;p31"/>
                <p:cNvSpPr/>
                <p:nvPr/>
              </p:nvSpPr>
              <p:spPr>
                <a:xfrm>
                  <a:off x="3931775" y="2875550"/>
                  <a:ext cx="54350" cy="10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74" h="406" extrusionOk="0">
                      <a:moveTo>
                        <a:pt x="208" y="101"/>
                      </a:moveTo>
                      <a:cubicBezTo>
                        <a:pt x="132" y="101"/>
                        <a:pt x="32" y="93"/>
                        <a:pt x="0" y="201"/>
                      </a:cubicBezTo>
                      <a:cubicBezTo>
                        <a:pt x="541" y="405"/>
                        <a:pt x="1601" y="395"/>
                        <a:pt x="2173" y="132"/>
                      </a:cubicBezTo>
                      <a:cubicBezTo>
                        <a:pt x="1525" y="0"/>
                        <a:pt x="867" y="73"/>
                        <a:pt x="208" y="101"/>
                      </a:cubicBezTo>
                      <a:close/>
                    </a:path>
                  </a:pathLst>
                </a:custGeom>
                <a:solidFill>
                  <a:srgbClr val="A4C2F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7" name="Google Shape;457;p31"/>
                <p:cNvSpPr/>
                <p:nvPr/>
              </p:nvSpPr>
              <p:spPr>
                <a:xfrm>
                  <a:off x="3837525" y="2963825"/>
                  <a:ext cx="24450" cy="11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8" h="479" extrusionOk="0">
                      <a:moveTo>
                        <a:pt x="860" y="135"/>
                      </a:moveTo>
                      <a:cubicBezTo>
                        <a:pt x="610" y="83"/>
                        <a:pt x="357" y="48"/>
                        <a:pt x="39" y="0"/>
                      </a:cubicBezTo>
                      <a:cubicBezTo>
                        <a:pt x="28" y="90"/>
                        <a:pt x="1" y="156"/>
                        <a:pt x="15" y="211"/>
                      </a:cubicBezTo>
                      <a:cubicBezTo>
                        <a:pt x="32" y="270"/>
                        <a:pt x="77" y="346"/>
                        <a:pt x="129" y="367"/>
                      </a:cubicBezTo>
                      <a:cubicBezTo>
                        <a:pt x="375" y="474"/>
                        <a:pt x="631" y="478"/>
                        <a:pt x="881" y="388"/>
                      </a:cubicBezTo>
                      <a:cubicBezTo>
                        <a:pt x="922" y="374"/>
                        <a:pt x="978" y="304"/>
                        <a:pt x="971" y="277"/>
                      </a:cubicBezTo>
                      <a:cubicBezTo>
                        <a:pt x="957" y="221"/>
                        <a:pt x="909" y="146"/>
                        <a:pt x="860" y="135"/>
                      </a:cubicBezTo>
                      <a:close/>
                    </a:path>
                  </a:pathLst>
                </a:custGeom>
                <a:solidFill>
                  <a:srgbClr val="A4C2F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8" name="Google Shape;458;p31"/>
                <p:cNvSpPr/>
                <p:nvPr/>
              </p:nvSpPr>
              <p:spPr>
                <a:xfrm>
                  <a:off x="3650350" y="2687575"/>
                  <a:ext cx="41000" cy="14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0" h="594" extrusionOk="0">
                      <a:moveTo>
                        <a:pt x="184" y="344"/>
                      </a:moveTo>
                      <a:cubicBezTo>
                        <a:pt x="582" y="544"/>
                        <a:pt x="1012" y="593"/>
                        <a:pt x="1456" y="531"/>
                      </a:cubicBezTo>
                      <a:cubicBezTo>
                        <a:pt x="1486" y="523"/>
                        <a:pt x="1525" y="513"/>
                        <a:pt x="1549" y="493"/>
                      </a:cubicBezTo>
                      <a:cubicBezTo>
                        <a:pt x="1584" y="461"/>
                        <a:pt x="1632" y="419"/>
                        <a:pt x="1635" y="378"/>
                      </a:cubicBezTo>
                      <a:cubicBezTo>
                        <a:pt x="1639" y="340"/>
                        <a:pt x="1598" y="288"/>
                        <a:pt x="1563" y="264"/>
                      </a:cubicBezTo>
                      <a:cubicBezTo>
                        <a:pt x="1521" y="236"/>
                        <a:pt x="1466" y="215"/>
                        <a:pt x="1417" y="215"/>
                      </a:cubicBezTo>
                      <a:cubicBezTo>
                        <a:pt x="977" y="226"/>
                        <a:pt x="554" y="111"/>
                        <a:pt x="122" y="0"/>
                      </a:cubicBezTo>
                      <a:cubicBezTo>
                        <a:pt x="0" y="187"/>
                        <a:pt x="76" y="288"/>
                        <a:pt x="184" y="344"/>
                      </a:cubicBezTo>
                      <a:close/>
                    </a:path>
                  </a:pathLst>
                </a:custGeom>
                <a:solidFill>
                  <a:srgbClr val="A4C2F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9" name="Google Shape;459;p31"/>
                <p:cNvSpPr/>
                <p:nvPr/>
              </p:nvSpPr>
              <p:spPr>
                <a:xfrm>
                  <a:off x="3635700" y="2713900"/>
                  <a:ext cx="52100" cy="7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84" h="302" extrusionOk="0">
                      <a:moveTo>
                        <a:pt x="1906" y="274"/>
                      </a:moveTo>
                      <a:cubicBezTo>
                        <a:pt x="1986" y="271"/>
                        <a:pt x="2083" y="243"/>
                        <a:pt x="2076" y="129"/>
                      </a:cubicBezTo>
                      <a:cubicBezTo>
                        <a:pt x="1643" y="1"/>
                        <a:pt x="860" y="1"/>
                        <a:pt x="1" y="139"/>
                      </a:cubicBezTo>
                      <a:cubicBezTo>
                        <a:pt x="271" y="284"/>
                        <a:pt x="468" y="274"/>
                        <a:pt x="645" y="281"/>
                      </a:cubicBezTo>
                      <a:cubicBezTo>
                        <a:pt x="1065" y="302"/>
                        <a:pt x="1487" y="284"/>
                        <a:pt x="1906" y="274"/>
                      </a:cubicBezTo>
                      <a:close/>
                    </a:path>
                  </a:pathLst>
                </a:custGeom>
                <a:solidFill>
                  <a:srgbClr val="A4C2F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0" name="Google Shape;460;p31"/>
                <p:cNvSpPr/>
                <p:nvPr/>
              </p:nvSpPr>
              <p:spPr>
                <a:xfrm>
                  <a:off x="3658050" y="2666100"/>
                  <a:ext cx="36500" cy="9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60" h="392" extrusionOk="0">
                      <a:moveTo>
                        <a:pt x="1109" y="305"/>
                      </a:moveTo>
                      <a:cubicBezTo>
                        <a:pt x="1248" y="301"/>
                        <a:pt x="1272" y="274"/>
                        <a:pt x="1459" y="101"/>
                      </a:cubicBezTo>
                      <a:cubicBezTo>
                        <a:pt x="1026" y="0"/>
                        <a:pt x="614" y="45"/>
                        <a:pt x="201" y="66"/>
                      </a:cubicBezTo>
                      <a:cubicBezTo>
                        <a:pt x="142" y="69"/>
                        <a:pt x="91" y="132"/>
                        <a:pt x="1" y="187"/>
                      </a:cubicBezTo>
                      <a:cubicBezTo>
                        <a:pt x="382" y="392"/>
                        <a:pt x="749" y="315"/>
                        <a:pt x="1109" y="305"/>
                      </a:cubicBezTo>
                      <a:close/>
                    </a:path>
                  </a:pathLst>
                </a:custGeom>
                <a:solidFill>
                  <a:srgbClr val="A4C2F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1" name="Google Shape;461;p31"/>
                <p:cNvSpPr/>
                <p:nvPr/>
              </p:nvSpPr>
              <p:spPr>
                <a:xfrm>
                  <a:off x="3685425" y="2618275"/>
                  <a:ext cx="26875" cy="13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5" h="528" extrusionOk="0">
                      <a:moveTo>
                        <a:pt x="184" y="527"/>
                      </a:moveTo>
                      <a:cubicBezTo>
                        <a:pt x="486" y="506"/>
                        <a:pt x="773" y="451"/>
                        <a:pt x="998" y="236"/>
                      </a:cubicBezTo>
                      <a:cubicBezTo>
                        <a:pt x="1030" y="205"/>
                        <a:pt x="1036" y="150"/>
                        <a:pt x="1075" y="56"/>
                      </a:cubicBezTo>
                      <a:cubicBezTo>
                        <a:pt x="673" y="1"/>
                        <a:pt x="368" y="132"/>
                        <a:pt x="63" y="250"/>
                      </a:cubicBezTo>
                      <a:cubicBezTo>
                        <a:pt x="29" y="260"/>
                        <a:pt x="0" y="333"/>
                        <a:pt x="4" y="378"/>
                      </a:cubicBezTo>
                      <a:cubicBezTo>
                        <a:pt x="8" y="420"/>
                        <a:pt x="53" y="461"/>
                        <a:pt x="87" y="492"/>
                      </a:cubicBezTo>
                      <a:cubicBezTo>
                        <a:pt x="112" y="513"/>
                        <a:pt x="153" y="527"/>
                        <a:pt x="184" y="527"/>
                      </a:cubicBezTo>
                      <a:close/>
                    </a:path>
                  </a:pathLst>
                </a:custGeom>
                <a:solidFill>
                  <a:srgbClr val="A4C2F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2" name="Google Shape;462;p31"/>
                <p:cNvSpPr/>
                <p:nvPr/>
              </p:nvSpPr>
              <p:spPr>
                <a:xfrm>
                  <a:off x="3677800" y="2646075"/>
                  <a:ext cx="27050" cy="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2" h="378" extrusionOk="0">
                      <a:moveTo>
                        <a:pt x="101" y="292"/>
                      </a:moveTo>
                      <a:cubicBezTo>
                        <a:pt x="413" y="347"/>
                        <a:pt x="721" y="378"/>
                        <a:pt x="1082" y="174"/>
                      </a:cubicBezTo>
                      <a:cubicBezTo>
                        <a:pt x="704" y="0"/>
                        <a:pt x="392" y="50"/>
                        <a:pt x="80" y="77"/>
                      </a:cubicBezTo>
                      <a:cubicBezTo>
                        <a:pt x="49" y="80"/>
                        <a:pt x="1" y="149"/>
                        <a:pt x="4" y="184"/>
                      </a:cubicBezTo>
                      <a:cubicBezTo>
                        <a:pt x="11" y="223"/>
                        <a:pt x="59" y="282"/>
                        <a:pt x="101" y="292"/>
                      </a:cubicBezTo>
                      <a:close/>
                    </a:path>
                  </a:pathLst>
                </a:custGeom>
                <a:solidFill>
                  <a:srgbClr val="A4C2F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3" name="Google Shape;463;p31"/>
                <p:cNvSpPr/>
                <p:nvPr/>
              </p:nvSpPr>
              <p:spPr>
                <a:xfrm>
                  <a:off x="3709750" y="2603200"/>
                  <a:ext cx="10525" cy="6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1" h="264" extrusionOk="0">
                      <a:moveTo>
                        <a:pt x="420" y="1"/>
                      </a:moveTo>
                      <a:cubicBezTo>
                        <a:pt x="265" y="18"/>
                        <a:pt x="137" y="32"/>
                        <a:pt x="1" y="46"/>
                      </a:cubicBezTo>
                      <a:cubicBezTo>
                        <a:pt x="95" y="264"/>
                        <a:pt x="209" y="250"/>
                        <a:pt x="420" y="1"/>
                      </a:cubicBezTo>
                      <a:close/>
                    </a:path>
                  </a:pathLst>
                </a:custGeom>
                <a:solidFill>
                  <a:srgbClr val="A4C2F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4" name="Google Shape;464;p31"/>
                <p:cNvSpPr/>
                <p:nvPr/>
              </p:nvSpPr>
              <p:spPr>
                <a:xfrm>
                  <a:off x="3738875" y="2548450"/>
                  <a:ext cx="8075" cy="6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3" h="271" extrusionOk="0">
                      <a:moveTo>
                        <a:pt x="136" y="247"/>
                      </a:moveTo>
                      <a:cubicBezTo>
                        <a:pt x="201" y="223"/>
                        <a:pt x="246" y="153"/>
                        <a:pt x="323" y="88"/>
                      </a:cubicBezTo>
                      <a:cubicBezTo>
                        <a:pt x="246" y="42"/>
                        <a:pt x="208" y="5"/>
                        <a:pt x="166" y="5"/>
                      </a:cubicBezTo>
                      <a:cubicBezTo>
                        <a:pt x="73" y="0"/>
                        <a:pt x="3" y="53"/>
                        <a:pt x="0" y="146"/>
                      </a:cubicBezTo>
                      <a:cubicBezTo>
                        <a:pt x="0" y="226"/>
                        <a:pt x="69" y="271"/>
                        <a:pt x="136" y="247"/>
                      </a:cubicBezTo>
                      <a:close/>
                    </a:path>
                  </a:pathLst>
                </a:custGeom>
                <a:solidFill>
                  <a:srgbClr val="A4C2F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5" name="Google Shape;465;p31"/>
                <p:cNvSpPr/>
                <p:nvPr/>
              </p:nvSpPr>
              <p:spPr>
                <a:xfrm>
                  <a:off x="3724150" y="2582075"/>
                  <a:ext cx="5825" cy="5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3" h="215" extrusionOk="0">
                      <a:moveTo>
                        <a:pt x="218" y="132"/>
                      </a:moveTo>
                      <a:cubicBezTo>
                        <a:pt x="226" y="122"/>
                        <a:pt x="232" y="101"/>
                        <a:pt x="226" y="94"/>
                      </a:cubicBezTo>
                      <a:cubicBezTo>
                        <a:pt x="149" y="0"/>
                        <a:pt x="84" y="48"/>
                        <a:pt x="0" y="122"/>
                      </a:cubicBezTo>
                      <a:cubicBezTo>
                        <a:pt x="76" y="170"/>
                        <a:pt x="138" y="215"/>
                        <a:pt x="218" y="132"/>
                      </a:cubicBezTo>
                      <a:close/>
                    </a:path>
                  </a:pathLst>
                </a:custGeom>
                <a:solidFill>
                  <a:srgbClr val="A4C2F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6" name="Google Shape;466;p31"/>
                <p:cNvSpPr/>
                <p:nvPr/>
              </p:nvSpPr>
              <p:spPr>
                <a:xfrm>
                  <a:off x="3685425" y="2873375"/>
                  <a:ext cx="38150" cy="13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6" h="542" extrusionOk="0">
                      <a:moveTo>
                        <a:pt x="1396" y="333"/>
                      </a:moveTo>
                      <a:cubicBezTo>
                        <a:pt x="1428" y="323"/>
                        <a:pt x="1463" y="298"/>
                        <a:pt x="1476" y="271"/>
                      </a:cubicBezTo>
                      <a:cubicBezTo>
                        <a:pt x="1500" y="229"/>
                        <a:pt x="1525" y="174"/>
                        <a:pt x="1515" y="135"/>
                      </a:cubicBezTo>
                      <a:cubicBezTo>
                        <a:pt x="1505" y="94"/>
                        <a:pt x="1455" y="49"/>
                        <a:pt x="1414" y="28"/>
                      </a:cubicBezTo>
                      <a:cubicBezTo>
                        <a:pt x="1372" y="7"/>
                        <a:pt x="1313" y="1"/>
                        <a:pt x="1262" y="4"/>
                      </a:cubicBezTo>
                      <a:cubicBezTo>
                        <a:pt x="884" y="56"/>
                        <a:pt x="507" y="108"/>
                        <a:pt x="128" y="163"/>
                      </a:cubicBezTo>
                      <a:cubicBezTo>
                        <a:pt x="98" y="167"/>
                        <a:pt x="70" y="191"/>
                        <a:pt x="8" y="222"/>
                      </a:cubicBezTo>
                      <a:cubicBezTo>
                        <a:pt x="0" y="392"/>
                        <a:pt x="91" y="465"/>
                        <a:pt x="222" y="482"/>
                      </a:cubicBezTo>
                      <a:cubicBezTo>
                        <a:pt x="627" y="541"/>
                        <a:pt x="1016" y="461"/>
                        <a:pt x="1396" y="333"/>
                      </a:cubicBezTo>
                      <a:close/>
                    </a:path>
                  </a:pathLst>
                </a:custGeom>
                <a:solidFill>
                  <a:srgbClr val="A4C2F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7" name="Google Shape;467;p31"/>
                <p:cNvSpPr/>
                <p:nvPr/>
              </p:nvSpPr>
              <p:spPr>
                <a:xfrm>
                  <a:off x="3694250" y="2893825"/>
                  <a:ext cx="39000" cy="10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0" h="423" extrusionOk="0">
                      <a:moveTo>
                        <a:pt x="1345" y="336"/>
                      </a:moveTo>
                      <a:cubicBezTo>
                        <a:pt x="1418" y="322"/>
                        <a:pt x="1467" y="208"/>
                        <a:pt x="1560" y="97"/>
                      </a:cubicBezTo>
                      <a:cubicBezTo>
                        <a:pt x="1384" y="66"/>
                        <a:pt x="1269" y="38"/>
                        <a:pt x="1155" y="31"/>
                      </a:cubicBezTo>
                      <a:cubicBezTo>
                        <a:pt x="860" y="18"/>
                        <a:pt x="565" y="14"/>
                        <a:pt x="271" y="7"/>
                      </a:cubicBezTo>
                      <a:cubicBezTo>
                        <a:pt x="219" y="7"/>
                        <a:pt x="164" y="0"/>
                        <a:pt x="119" y="18"/>
                      </a:cubicBezTo>
                      <a:cubicBezTo>
                        <a:pt x="77" y="35"/>
                        <a:pt x="29" y="77"/>
                        <a:pt x="15" y="114"/>
                      </a:cubicBezTo>
                      <a:cubicBezTo>
                        <a:pt x="1" y="156"/>
                        <a:pt x="18" y="215"/>
                        <a:pt x="42" y="250"/>
                      </a:cubicBezTo>
                      <a:cubicBezTo>
                        <a:pt x="70" y="288"/>
                        <a:pt x="119" y="329"/>
                        <a:pt x="164" y="339"/>
                      </a:cubicBezTo>
                      <a:cubicBezTo>
                        <a:pt x="555" y="413"/>
                        <a:pt x="954" y="423"/>
                        <a:pt x="1345" y="336"/>
                      </a:cubicBezTo>
                      <a:close/>
                    </a:path>
                  </a:pathLst>
                </a:custGeom>
                <a:solidFill>
                  <a:srgbClr val="A4C2F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8" name="Google Shape;468;p31"/>
                <p:cNvSpPr/>
                <p:nvPr/>
              </p:nvSpPr>
              <p:spPr>
                <a:xfrm>
                  <a:off x="3673975" y="2828850"/>
                  <a:ext cx="31125" cy="10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45" h="406" extrusionOk="0">
                      <a:moveTo>
                        <a:pt x="1176" y="274"/>
                      </a:moveTo>
                      <a:cubicBezTo>
                        <a:pt x="1210" y="253"/>
                        <a:pt x="1245" y="191"/>
                        <a:pt x="1242" y="149"/>
                      </a:cubicBezTo>
                      <a:cubicBezTo>
                        <a:pt x="1238" y="108"/>
                        <a:pt x="1193" y="42"/>
                        <a:pt x="1155" y="39"/>
                      </a:cubicBezTo>
                      <a:cubicBezTo>
                        <a:pt x="1002" y="15"/>
                        <a:pt x="847" y="7"/>
                        <a:pt x="763" y="1"/>
                      </a:cubicBezTo>
                      <a:cubicBezTo>
                        <a:pt x="500" y="25"/>
                        <a:pt x="306" y="35"/>
                        <a:pt x="119" y="66"/>
                      </a:cubicBezTo>
                      <a:cubicBezTo>
                        <a:pt x="71" y="73"/>
                        <a:pt x="4" y="156"/>
                        <a:pt x="1" y="205"/>
                      </a:cubicBezTo>
                      <a:cubicBezTo>
                        <a:pt x="1" y="257"/>
                        <a:pt x="57" y="333"/>
                        <a:pt x="105" y="357"/>
                      </a:cubicBezTo>
                      <a:cubicBezTo>
                        <a:pt x="181" y="392"/>
                        <a:pt x="274" y="406"/>
                        <a:pt x="362" y="402"/>
                      </a:cubicBezTo>
                      <a:cubicBezTo>
                        <a:pt x="552" y="396"/>
                        <a:pt x="743" y="375"/>
                        <a:pt x="933" y="351"/>
                      </a:cubicBezTo>
                      <a:cubicBezTo>
                        <a:pt x="1016" y="340"/>
                        <a:pt x="1103" y="312"/>
                        <a:pt x="1176" y="274"/>
                      </a:cubicBezTo>
                      <a:close/>
                    </a:path>
                  </a:pathLst>
                </a:custGeom>
                <a:solidFill>
                  <a:srgbClr val="A4C2F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9" name="Google Shape;469;p31"/>
                <p:cNvSpPr/>
                <p:nvPr/>
              </p:nvSpPr>
              <p:spPr>
                <a:xfrm>
                  <a:off x="3686300" y="2852325"/>
                  <a:ext cx="28600" cy="11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44" h="441" extrusionOk="0">
                      <a:moveTo>
                        <a:pt x="0" y="104"/>
                      </a:moveTo>
                      <a:cubicBezTo>
                        <a:pt x="80" y="347"/>
                        <a:pt x="250" y="395"/>
                        <a:pt x="447" y="395"/>
                      </a:cubicBezTo>
                      <a:cubicBezTo>
                        <a:pt x="696" y="392"/>
                        <a:pt x="966" y="440"/>
                        <a:pt x="1144" y="157"/>
                      </a:cubicBezTo>
                      <a:cubicBezTo>
                        <a:pt x="755" y="0"/>
                        <a:pt x="395" y="0"/>
                        <a:pt x="0" y="104"/>
                      </a:cubicBezTo>
                      <a:close/>
                    </a:path>
                  </a:pathLst>
                </a:custGeom>
                <a:solidFill>
                  <a:srgbClr val="A4C2F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0" name="Google Shape;470;p31"/>
                <p:cNvSpPr/>
                <p:nvPr/>
              </p:nvSpPr>
              <p:spPr>
                <a:xfrm>
                  <a:off x="3712525" y="2929325"/>
                  <a:ext cx="28000" cy="11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0" h="441" extrusionOk="0">
                      <a:moveTo>
                        <a:pt x="992" y="316"/>
                      </a:moveTo>
                      <a:cubicBezTo>
                        <a:pt x="1054" y="288"/>
                        <a:pt x="1082" y="191"/>
                        <a:pt x="1120" y="129"/>
                      </a:cubicBezTo>
                      <a:cubicBezTo>
                        <a:pt x="964" y="0"/>
                        <a:pt x="801" y="56"/>
                        <a:pt x="649" y="45"/>
                      </a:cubicBezTo>
                      <a:cubicBezTo>
                        <a:pt x="479" y="32"/>
                        <a:pt x="306" y="15"/>
                        <a:pt x="133" y="15"/>
                      </a:cubicBezTo>
                      <a:cubicBezTo>
                        <a:pt x="95" y="11"/>
                        <a:pt x="36" y="53"/>
                        <a:pt x="18" y="87"/>
                      </a:cubicBezTo>
                      <a:cubicBezTo>
                        <a:pt x="1" y="125"/>
                        <a:pt x="11" y="188"/>
                        <a:pt x="32" y="226"/>
                      </a:cubicBezTo>
                      <a:cubicBezTo>
                        <a:pt x="53" y="271"/>
                        <a:pt x="95" y="320"/>
                        <a:pt x="136" y="333"/>
                      </a:cubicBezTo>
                      <a:cubicBezTo>
                        <a:pt x="424" y="420"/>
                        <a:pt x="715" y="440"/>
                        <a:pt x="992" y="316"/>
                      </a:cubicBezTo>
                      <a:close/>
                    </a:path>
                  </a:pathLst>
                </a:custGeom>
                <a:solidFill>
                  <a:srgbClr val="A4C2F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1" name="Google Shape;471;p31"/>
                <p:cNvSpPr/>
                <p:nvPr/>
              </p:nvSpPr>
              <p:spPr>
                <a:xfrm>
                  <a:off x="3709600" y="2909750"/>
                  <a:ext cx="27300" cy="10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2" h="406" extrusionOk="0">
                      <a:moveTo>
                        <a:pt x="987" y="326"/>
                      </a:moveTo>
                      <a:cubicBezTo>
                        <a:pt x="1029" y="316"/>
                        <a:pt x="1091" y="250"/>
                        <a:pt x="1085" y="222"/>
                      </a:cubicBezTo>
                      <a:cubicBezTo>
                        <a:pt x="1071" y="167"/>
                        <a:pt x="1026" y="84"/>
                        <a:pt x="981" y="77"/>
                      </a:cubicBezTo>
                      <a:cubicBezTo>
                        <a:pt x="672" y="22"/>
                        <a:pt x="360" y="1"/>
                        <a:pt x="63" y="70"/>
                      </a:cubicBezTo>
                      <a:cubicBezTo>
                        <a:pt x="0" y="209"/>
                        <a:pt x="55" y="299"/>
                        <a:pt x="163" y="329"/>
                      </a:cubicBezTo>
                      <a:cubicBezTo>
                        <a:pt x="437" y="403"/>
                        <a:pt x="714" y="406"/>
                        <a:pt x="987" y="326"/>
                      </a:cubicBezTo>
                      <a:close/>
                    </a:path>
                  </a:pathLst>
                </a:custGeom>
                <a:solidFill>
                  <a:srgbClr val="A4C2F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2" name="Google Shape;472;p31"/>
                <p:cNvSpPr/>
                <p:nvPr/>
              </p:nvSpPr>
              <p:spPr>
                <a:xfrm>
                  <a:off x="3718675" y="2946225"/>
                  <a:ext cx="25775" cy="9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1" h="375" extrusionOk="0">
                      <a:moveTo>
                        <a:pt x="978" y="188"/>
                      </a:moveTo>
                      <a:cubicBezTo>
                        <a:pt x="1030" y="87"/>
                        <a:pt x="832" y="7"/>
                        <a:pt x="434" y="1"/>
                      </a:cubicBezTo>
                      <a:cubicBezTo>
                        <a:pt x="396" y="4"/>
                        <a:pt x="274" y="1"/>
                        <a:pt x="157" y="28"/>
                      </a:cubicBezTo>
                      <a:cubicBezTo>
                        <a:pt x="101" y="42"/>
                        <a:pt x="29" y="101"/>
                        <a:pt x="18" y="149"/>
                      </a:cubicBezTo>
                      <a:cubicBezTo>
                        <a:pt x="1" y="242"/>
                        <a:pt x="81" y="302"/>
                        <a:pt x="167" y="316"/>
                      </a:cubicBezTo>
                      <a:cubicBezTo>
                        <a:pt x="285" y="336"/>
                        <a:pt x="407" y="351"/>
                        <a:pt x="524" y="346"/>
                      </a:cubicBezTo>
                      <a:cubicBezTo>
                        <a:pt x="690" y="340"/>
                        <a:pt x="885" y="375"/>
                        <a:pt x="978" y="188"/>
                      </a:cubicBezTo>
                      <a:close/>
                    </a:path>
                  </a:pathLst>
                </a:custGeom>
                <a:solidFill>
                  <a:srgbClr val="A4C2F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3" name="Google Shape;473;p31"/>
                <p:cNvSpPr/>
                <p:nvPr/>
              </p:nvSpPr>
              <p:spPr>
                <a:xfrm>
                  <a:off x="3732375" y="2967025"/>
                  <a:ext cx="16550" cy="9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2" h="375" extrusionOk="0">
                      <a:moveTo>
                        <a:pt x="662" y="149"/>
                      </a:moveTo>
                      <a:cubicBezTo>
                        <a:pt x="361" y="0"/>
                        <a:pt x="361" y="0"/>
                        <a:pt x="1" y="152"/>
                      </a:cubicBezTo>
                      <a:cubicBezTo>
                        <a:pt x="101" y="322"/>
                        <a:pt x="150" y="371"/>
                        <a:pt x="236" y="371"/>
                      </a:cubicBezTo>
                      <a:cubicBezTo>
                        <a:pt x="420" y="374"/>
                        <a:pt x="583" y="333"/>
                        <a:pt x="662" y="149"/>
                      </a:cubicBezTo>
                      <a:close/>
                    </a:path>
                  </a:pathLst>
                </a:custGeom>
                <a:solidFill>
                  <a:srgbClr val="A4C2F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4" name="Google Shape;474;p31"/>
                <p:cNvSpPr/>
                <p:nvPr/>
              </p:nvSpPr>
              <p:spPr>
                <a:xfrm>
                  <a:off x="3808775" y="2718575"/>
                  <a:ext cx="47400" cy="16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96" h="659" extrusionOk="0">
                      <a:moveTo>
                        <a:pt x="150" y="8"/>
                      </a:moveTo>
                      <a:cubicBezTo>
                        <a:pt x="118" y="1"/>
                        <a:pt x="80" y="18"/>
                        <a:pt x="49" y="28"/>
                      </a:cubicBezTo>
                      <a:cubicBezTo>
                        <a:pt x="35" y="32"/>
                        <a:pt x="25" y="49"/>
                        <a:pt x="11" y="60"/>
                      </a:cubicBezTo>
                      <a:cubicBezTo>
                        <a:pt x="11" y="91"/>
                        <a:pt x="1" y="132"/>
                        <a:pt x="14" y="153"/>
                      </a:cubicBezTo>
                      <a:cubicBezTo>
                        <a:pt x="52" y="209"/>
                        <a:pt x="94" y="275"/>
                        <a:pt x="150" y="299"/>
                      </a:cubicBezTo>
                      <a:cubicBezTo>
                        <a:pt x="579" y="492"/>
                        <a:pt x="1026" y="625"/>
                        <a:pt x="1501" y="652"/>
                      </a:cubicBezTo>
                      <a:cubicBezTo>
                        <a:pt x="1632" y="659"/>
                        <a:pt x="1774" y="631"/>
                        <a:pt x="1896" y="420"/>
                      </a:cubicBezTo>
                      <a:cubicBezTo>
                        <a:pt x="1442" y="309"/>
                        <a:pt x="1023" y="206"/>
                        <a:pt x="607" y="108"/>
                      </a:cubicBezTo>
                      <a:cubicBezTo>
                        <a:pt x="454" y="70"/>
                        <a:pt x="302" y="35"/>
                        <a:pt x="150" y="8"/>
                      </a:cubicBezTo>
                      <a:close/>
                    </a:path>
                  </a:pathLst>
                </a:custGeom>
                <a:solidFill>
                  <a:srgbClr val="A4C2F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5" name="Google Shape;475;p31"/>
                <p:cNvSpPr/>
                <p:nvPr/>
              </p:nvSpPr>
              <p:spPr>
                <a:xfrm>
                  <a:off x="3814300" y="2734000"/>
                  <a:ext cx="41875" cy="14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75" h="579" extrusionOk="0">
                      <a:moveTo>
                        <a:pt x="1335" y="229"/>
                      </a:moveTo>
                      <a:cubicBezTo>
                        <a:pt x="1131" y="191"/>
                        <a:pt x="923" y="174"/>
                        <a:pt x="719" y="136"/>
                      </a:cubicBezTo>
                      <a:cubicBezTo>
                        <a:pt x="503" y="97"/>
                        <a:pt x="292" y="42"/>
                        <a:pt x="92" y="0"/>
                      </a:cubicBezTo>
                      <a:cubicBezTo>
                        <a:pt x="1" y="118"/>
                        <a:pt x="29" y="212"/>
                        <a:pt x="112" y="285"/>
                      </a:cubicBezTo>
                      <a:cubicBezTo>
                        <a:pt x="175" y="337"/>
                        <a:pt x="254" y="392"/>
                        <a:pt x="334" y="403"/>
                      </a:cubicBezTo>
                      <a:cubicBezTo>
                        <a:pt x="708" y="468"/>
                        <a:pt x="1085" y="524"/>
                        <a:pt x="1464" y="572"/>
                      </a:cubicBezTo>
                      <a:cubicBezTo>
                        <a:pt x="1518" y="579"/>
                        <a:pt x="1584" y="534"/>
                        <a:pt x="1675" y="499"/>
                      </a:cubicBezTo>
                      <a:cubicBezTo>
                        <a:pt x="1612" y="285"/>
                        <a:pt x="1470" y="257"/>
                        <a:pt x="1335" y="229"/>
                      </a:cubicBezTo>
                      <a:close/>
                    </a:path>
                  </a:pathLst>
                </a:custGeom>
                <a:solidFill>
                  <a:srgbClr val="A4C2F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6" name="Google Shape;476;p31"/>
                <p:cNvSpPr/>
                <p:nvPr/>
              </p:nvSpPr>
              <p:spPr>
                <a:xfrm>
                  <a:off x="3807125" y="2690700"/>
                  <a:ext cx="40825" cy="12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33" h="514" extrusionOk="0">
                      <a:moveTo>
                        <a:pt x="56" y="277"/>
                      </a:moveTo>
                      <a:cubicBezTo>
                        <a:pt x="104" y="336"/>
                        <a:pt x="198" y="381"/>
                        <a:pt x="278" y="392"/>
                      </a:cubicBezTo>
                      <a:cubicBezTo>
                        <a:pt x="704" y="447"/>
                        <a:pt x="1134" y="513"/>
                        <a:pt x="1570" y="451"/>
                      </a:cubicBezTo>
                      <a:cubicBezTo>
                        <a:pt x="1588" y="447"/>
                        <a:pt x="1598" y="402"/>
                        <a:pt x="1633" y="343"/>
                      </a:cubicBezTo>
                      <a:cubicBezTo>
                        <a:pt x="1164" y="21"/>
                        <a:pt x="600" y="142"/>
                        <a:pt x="0" y="0"/>
                      </a:cubicBezTo>
                      <a:cubicBezTo>
                        <a:pt x="25" y="136"/>
                        <a:pt x="14" y="229"/>
                        <a:pt x="56" y="277"/>
                      </a:cubicBezTo>
                      <a:close/>
                    </a:path>
                  </a:pathLst>
                </a:custGeom>
                <a:solidFill>
                  <a:srgbClr val="A4C2F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7" name="Google Shape;477;p31"/>
                <p:cNvSpPr/>
                <p:nvPr/>
              </p:nvSpPr>
              <p:spPr>
                <a:xfrm>
                  <a:off x="3803750" y="2670075"/>
                  <a:ext cx="38725" cy="11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49" h="479" extrusionOk="0">
                      <a:moveTo>
                        <a:pt x="863" y="97"/>
                      </a:moveTo>
                      <a:cubicBezTo>
                        <a:pt x="776" y="87"/>
                        <a:pt x="690" y="83"/>
                        <a:pt x="603" y="70"/>
                      </a:cubicBezTo>
                      <a:cubicBezTo>
                        <a:pt x="499" y="52"/>
                        <a:pt x="399" y="14"/>
                        <a:pt x="295" y="8"/>
                      </a:cubicBezTo>
                      <a:cubicBezTo>
                        <a:pt x="218" y="0"/>
                        <a:pt x="135" y="25"/>
                        <a:pt x="0" y="38"/>
                      </a:cubicBezTo>
                      <a:cubicBezTo>
                        <a:pt x="80" y="156"/>
                        <a:pt x="114" y="275"/>
                        <a:pt x="188" y="302"/>
                      </a:cubicBezTo>
                      <a:cubicBezTo>
                        <a:pt x="603" y="472"/>
                        <a:pt x="1022" y="478"/>
                        <a:pt x="1549" y="243"/>
                      </a:cubicBezTo>
                      <a:cubicBezTo>
                        <a:pt x="1341" y="187"/>
                        <a:pt x="1258" y="160"/>
                        <a:pt x="1175" y="146"/>
                      </a:cubicBezTo>
                      <a:cubicBezTo>
                        <a:pt x="1071" y="125"/>
                        <a:pt x="967" y="112"/>
                        <a:pt x="863" y="97"/>
                      </a:cubicBezTo>
                      <a:close/>
                    </a:path>
                  </a:pathLst>
                </a:custGeom>
                <a:solidFill>
                  <a:srgbClr val="A4C2F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8" name="Google Shape;478;p31"/>
                <p:cNvSpPr/>
                <p:nvPr/>
              </p:nvSpPr>
              <p:spPr>
                <a:xfrm>
                  <a:off x="3803150" y="2644700"/>
                  <a:ext cx="31525" cy="12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1" h="486" extrusionOk="0">
                      <a:moveTo>
                        <a:pt x="173" y="7"/>
                      </a:moveTo>
                      <a:cubicBezTo>
                        <a:pt x="159" y="4"/>
                        <a:pt x="138" y="1"/>
                        <a:pt x="125" y="11"/>
                      </a:cubicBezTo>
                      <a:cubicBezTo>
                        <a:pt x="83" y="31"/>
                        <a:pt x="24" y="55"/>
                        <a:pt x="14" y="90"/>
                      </a:cubicBezTo>
                      <a:cubicBezTo>
                        <a:pt x="0" y="129"/>
                        <a:pt x="24" y="184"/>
                        <a:pt x="42" y="225"/>
                      </a:cubicBezTo>
                      <a:cubicBezTo>
                        <a:pt x="55" y="253"/>
                        <a:pt x="83" y="284"/>
                        <a:pt x="111" y="298"/>
                      </a:cubicBezTo>
                      <a:cubicBezTo>
                        <a:pt x="471" y="458"/>
                        <a:pt x="835" y="485"/>
                        <a:pt x="1203" y="316"/>
                      </a:cubicBezTo>
                      <a:cubicBezTo>
                        <a:pt x="1227" y="305"/>
                        <a:pt x="1234" y="263"/>
                        <a:pt x="1261" y="208"/>
                      </a:cubicBezTo>
                      <a:cubicBezTo>
                        <a:pt x="1174" y="167"/>
                        <a:pt x="1088" y="105"/>
                        <a:pt x="998" y="90"/>
                      </a:cubicBezTo>
                      <a:cubicBezTo>
                        <a:pt x="725" y="52"/>
                        <a:pt x="450" y="31"/>
                        <a:pt x="173" y="7"/>
                      </a:cubicBezTo>
                      <a:close/>
                    </a:path>
                  </a:pathLst>
                </a:custGeom>
                <a:solidFill>
                  <a:srgbClr val="A4C2F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9" name="Google Shape;479;p31"/>
                <p:cNvSpPr/>
                <p:nvPr/>
              </p:nvSpPr>
              <p:spPr>
                <a:xfrm>
                  <a:off x="3794750" y="2605525"/>
                  <a:ext cx="27050" cy="8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2" h="321" extrusionOk="0">
                      <a:moveTo>
                        <a:pt x="114" y="289"/>
                      </a:moveTo>
                      <a:cubicBezTo>
                        <a:pt x="170" y="316"/>
                        <a:pt x="250" y="316"/>
                        <a:pt x="319" y="316"/>
                      </a:cubicBezTo>
                      <a:cubicBezTo>
                        <a:pt x="562" y="320"/>
                        <a:pt x="797" y="275"/>
                        <a:pt x="1081" y="164"/>
                      </a:cubicBezTo>
                      <a:cubicBezTo>
                        <a:pt x="953" y="105"/>
                        <a:pt x="869" y="39"/>
                        <a:pt x="780" y="29"/>
                      </a:cubicBezTo>
                      <a:cubicBezTo>
                        <a:pt x="562" y="4"/>
                        <a:pt x="336" y="1"/>
                        <a:pt x="111" y="8"/>
                      </a:cubicBezTo>
                      <a:cubicBezTo>
                        <a:pt x="69" y="8"/>
                        <a:pt x="0" y="95"/>
                        <a:pt x="0" y="143"/>
                      </a:cubicBezTo>
                      <a:cubicBezTo>
                        <a:pt x="4" y="196"/>
                        <a:pt x="63" y="261"/>
                        <a:pt x="114" y="289"/>
                      </a:cubicBezTo>
                      <a:close/>
                    </a:path>
                  </a:pathLst>
                </a:custGeom>
                <a:solidFill>
                  <a:srgbClr val="A4C2F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0" name="Google Shape;480;p31"/>
                <p:cNvSpPr/>
                <p:nvPr/>
              </p:nvSpPr>
              <p:spPr>
                <a:xfrm>
                  <a:off x="3806525" y="2623550"/>
                  <a:ext cx="27475" cy="7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9" h="289" extrusionOk="0">
                      <a:moveTo>
                        <a:pt x="0" y="185"/>
                      </a:moveTo>
                      <a:cubicBezTo>
                        <a:pt x="416" y="281"/>
                        <a:pt x="635" y="289"/>
                        <a:pt x="950" y="198"/>
                      </a:cubicBezTo>
                      <a:cubicBezTo>
                        <a:pt x="998" y="185"/>
                        <a:pt x="1036" y="126"/>
                        <a:pt x="1099" y="70"/>
                      </a:cubicBezTo>
                      <a:cubicBezTo>
                        <a:pt x="534" y="1"/>
                        <a:pt x="225" y="36"/>
                        <a:pt x="0" y="185"/>
                      </a:cubicBezTo>
                      <a:close/>
                    </a:path>
                  </a:pathLst>
                </a:custGeom>
                <a:solidFill>
                  <a:srgbClr val="A4C2F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1" name="Google Shape;481;p31"/>
                <p:cNvSpPr/>
                <p:nvPr/>
              </p:nvSpPr>
              <p:spPr>
                <a:xfrm>
                  <a:off x="3809025" y="2576175"/>
                  <a:ext cx="5900" cy="5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6" h="222" extrusionOk="0">
                      <a:moveTo>
                        <a:pt x="105" y="219"/>
                      </a:moveTo>
                      <a:cubicBezTo>
                        <a:pt x="140" y="222"/>
                        <a:pt x="181" y="185"/>
                        <a:pt x="236" y="156"/>
                      </a:cubicBezTo>
                      <a:cubicBezTo>
                        <a:pt x="199" y="105"/>
                        <a:pt x="178" y="60"/>
                        <a:pt x="143" y="35"/>
                      </a:cubicBezTo>
                      <a:cubicBezTo>
                        <a:pt x="90" y="1"/>
                        <a:pt x="1" y="66"/>
                        <a:pt x="18" y="129"/>
                      </a:cubicBezTo>
                      <a:cubicBezTo>
                        <a:pt x="28" y="164"/>
                        <a:pt x="70" y="212"/>
                        <a:pt x="105" y="219"/>
                      </a:cubicBezTo>
                      <a:close/>
                    </a:path>
                  </a:pathLst>
                </a:custGeom>
                <a:solidFill>
                  <a:srgbClr val="A4C2F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2" name="Google Shape;482;p31"/>
                <p:cNvSpPr/>
                <p:nvPr/>
              </p:nvSpPr>
              <p:spPr>
                <a:xfrm>
                  <a:off x="3798375" y="2546050"/>
                  <a:ext cx="2875" cy="1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" h="73" extrusionOk="0">
                      <a:moveTo>
                        <a:pt x="35" y="69"/>
                      </a:moveTo>
                      <a:cubicBezTo>
                        <a:pt x="63" y="62"/>
                        <a:pt x="87" y="48"/>
                        <a:pt x="115" y="38"/>
                      </a:cubicBezTo>
                      <a:cubicBezTo>
                        <a:pt x="87" y="24"/>
                        <a:pt x="63" y="10"/>
                        <a:pt x="35" y="3"/>
                      </a:cubicBezTo>
                      <a:cubicBezTo>
                        <a:pt x="28" y="0"/>
                        <a:pt x="11" y="24"/>
                        <a:pt x="1" y="34"/>
                      </a:cubicBezTo>
                      <a:cubicBezTo>
                        <a:pt x="14" y="48"/>
                        <a:pt x="28" y="72"/>
                        <a:pt x="35" y="69"/>
                      </a:cubicBezTo>
                      <a:close/>
                    </a:path>
                  </a:pathLst>
                </a:custGeom>
                <a:solidFill>
                  <a:srgbClr val="A4C2F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3" name="Google Shape;483;p31"/>
                <p:cNvSpPr/>
                <p:nvPr/>
              </p:nvSpPr>
              <p:spPr>
                <a:xfrm>
                  <a:off x="3469925" y="2814300"/>
                  <a:ext cx="29650" cy="25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6" h="1020" extrusionOk="0">
                      <a:moveTo>
                        <a:pt x="800" y="960"/>
                      </a:moveTo>
                      <a:cubicBezTo>
                        <a:pt x="859" y="992"/>
                        <a:pt x="932" y="1019"/>
                        <a:pt x="994" y="1019"/>
                      </a:cubicBezTo>
                      <a:cubicBezTo>
                        <a:pt x="1053" y="1016"/>
                        <a:pt x="1123" y="978"/>
                        <a:pt x="1165" y="936"/>
                      </a:cubicBezTo>
                      <a:cubicBezTo>
                        <a:pt x="1185" y="915"/>
                        <a:pt x="1171" y="829"/>
                        <a:pt x="1140" y="800"/>
                      </a:cubicBezTo>
                      <a:cubicBezTo>
                        <a:pt x="880" y="555"/>
                        <a:pt x="620" y="309"/>
                        <a:pt x="346" y="80"/>
                      </a:cubicBezTo>
                      <a:cubicBezTo>
                        <a:pt x="284" y="25"/>
                        <a:pt x="162" y="35"/>
                        <a:pt x="0" y="0"/>
                      </a:cubicBezTo>
                      <a:cubicBezTo>
                        <a:pt x="215" y="454"/>
                        <a:pt x="516" y="805"/>
                        <a:pt x="800" y="960"/>
                      </a:cubicBezTo>
                      <a:close/>
                    </a:path>
                  </a:pathLst>
                </a:custGeom>
                <a:solidFill>
                  <a:srgbClr val="A4C2F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4" name="Google Shape;484;p31"/>
                <p:cNvSpPr/>
                <p:nvPr/>
              </p:nvSpPr>
              <p:spPr>
                <a:xfrm>
                  <a:off x="3512175" y="2794900"/>
                  <a:ext cx="24975" cy="26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9" h="1061" extrusionOk="0">
                      <a:moveTo>
                        <a:pt x="701" y="998"/>
                      </a:moveTo>
                      <a:cubicBezTo>
                        <a:pt x="732" y="1033"/>
                        <a:pt x="794" y="1061"/>
                        <a:pt x="839" y="1053"/>
                      </a:cubicBezTo>
                      <a:cubicBezTo>
                        <a:pt x="895" y="1050"/>
                        <a:pt x="951" y="1008"/>
                        <a:pt x="988" y="991"/>
                      </a:cubicBezTo>
                      <a:cubicBezTo>
                        <a:pt x="992" y="939"/>
                        <a:pt x="999" y="919"/>
                        <a:pt x="992" y="905"/>
                      </a:cubicBezTo>
                      <a:cubicBezTo>
                        <a:pt x="808" y="537"/>
                        <a:pt x="559" y="222"/>
                        <a:pt x="181" y="17"/>
                      </a:cubicBezTo>
                      <a:cubicBezTo>
                        <a:pt x="150" y="1"/>
                        <a:pt x="60" y="21"/>
                        <a:pt x="46" y="49"/>
                      </a:cubicBezTo>
                      <a:cubicBezTo>
                        <a:pt x="22" y="100"/>
                        <a:pt x="1" y="191"/>
                        <a:pt x="28" y="229"/>
                      </a:cubicBezTo>
                      <a:cubicBezTo>
                        <a:pt x="247" y="489"/>
                        <a:pt x="472" y="745"/>
                        <a:pt x="701" y="998"/>
                      </a:cubicBezTo>
                      <a:close/>
                    </a:path>
                  </a:pathLst>
                </a:custGeom>
                <a:solidFill>
                  <a:srgbClr val="A4C2F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5" name="Google Shape;485;p31"/>
                <p:cNvSpPr/>
                <p:nvPr/>
              </p:nvSpPr>
              <p:spPr>
                <a:xfrm>
                  <a:off x="3456650" y="2820375"/>
                  <a:ext cx="23700" cy="24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8" h="999" extrusionOk="0">
                      <a:moveTo>
                        <a:pt x="642" y="949"/>
                      </a:moveTo>
                      <a:cubicBezTo>
                        <a:pt x="677" y="981"/>
                        <a:pt x="743" y="998"/>
                        <a:pt x="787" y="991"/>
                      </a:cubicBezTo>
                      <a:cubicBezTo>
                        <a:pt x="843" y="981"/>
                        <a:pt x="891" y="936"/>
                        <a:pt x="947" y="904"/>
                      </a:cubicBezTo>
                      <a:cubicBezTo>
                        <a:pt x="919" y="828"/>
                        <a:pt x="916" y="769"/>
                        <a:pt x="885" y="735"/>
                      </a:cubicBezTo>
                      <a:cubicBezTo>
                        <a:pt x="714" y="527"/>
                        <a:pt x="541" y="319"/>
                        <a:pt x="358" y="114"/>
                      </a:cubicBezTo>
                      <a:cubicBezTo>
                        <a:pt x="316" y="69"/>
                        <a:pt x="247" y="34"/>
                        <a:pt x="185" y="14"/>
                      </a:cubicBezTo>
                      <a:cubicBezTo>
                        <a:pt x="143" y="0"/>
                        <a:pt x="74" y="4"/>
                        <a:pt x="46" y="31"/>
                      </a:cubicBezTo>
                      <a:cubicBezTo>
                        <a:pt x="15" y="55"/>
                        <a:pt x="1" y="128"/>
                        <a:pt x="15" y="162"/>
                      </a:cubicBezTo>
                      <a:cubicBezTo>
                        <a:pt x="153" y="474"/>
                        <a:pt x="392" y="717"/>
                        <a:pt x="642" y="949"/>
                      </a:cubicBezTo>
                      <a:close/>
                    </a:path>
                  </a:pathLst>
                </a:custGeom>
                <a:solidFill>
                  <a:srgbClr val="A4C2F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6" name="Google Shape;486;p31"/>
                <p:cNvSpPr/>
                <p:nvPr/>
              </p:nvSpPr>
              <p:spPr>
                <a:xfrm>
                  <a:off x="3426425" y="2826600"/>
                  <a:ext cx="30100" cy="23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4" h="933" extrusionOk="0">
                      <a:moveTo>
                        <a:pt x="1" y="1"/>
                      </a:moveTo>
                      <a:cubicBezTo>
                        <a:pt x="18" y="260"/>
                        <a:pt x="226" y="375"/>
                        <a:pt x="396" y="503"/>
                      </a:cubicBezTo>
                      <a:cubicBezTo>
                        <a:pt x="618" y="669"/>
                        <a:pt x="801" y="911"/>
                        <a:pt x="1203" y="932"/>
                      </a:cubicBezTo>
                      <a:cubicBezTo>
                        <a:pt x="909" y="527"/>
                        <a:pt x="347" y="105"/>
                        <a:pt x="1" y="1"/>
                      </a:cubicBezTo>
                      <a:close/>
                    </a:path>
                  </a:pathLst>
                </a:custGeom>
                <a:solidFill>
                  <a:srgbClr val="A4C2F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7" name="Google Shape;487;p31"/>
                <p:cNvSpPr/>
                <p:nvPr/>
              </p:nvSpPr>
              <p:spPr>
                <a:xfrm>
                  <a:off x="3534250" y="2788400"/>
                  <a:ext cx="21875" cy="2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5" h="919" extrusionOk="0">
                      <a:moveTo>
                        <a:pt x="666" y="891"/>
                      </a:moveTo>
                      <a:cubicBezTo>
                        <a:pt x="701" y="918"/>
                        <a:pt x="791" y="901"/>
                        <a:pt x="850" y="888"/>
                      </a:cubicBezTo>
                      <a:cubicBezTo>
                        <a:pt x="864" y="884"/>
                        <a:pt x="874" y="787"/>
                        <a:pt x="853" y="760"/>
                      </a:cubicBezTo>
                      <a:cubicBezTo>
                        <a:pt x="625" y="451"/>
                        <a:pt x="379" y="157"/>
                        <a:pt x="1" y="0"/>
                      </a:cubicBezTo>
                      <a:cubicBezTo>
                        <a:pt x="126" y="378"/>
                        <a:pt x="383" y="645"/>
                        <a:pt x="666" y="891"/>
                      </a:cubicBezTo>
                      <a:close/>
                    </a:path>
                  </a:pathLst>
                </a:custGeom>
                <a:solidFill>
                  <a:srgbClr val="A4C2F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8" name="Google Shape;488;p31"/>
                <p:cNvSpPr/>
                <p:nvPr/>
              </p:nvSpPr>
              <p:spPr>
                <a:xfrm>
                  <a:off x="3494875" y="2809350"/>
                  <a:ext cx="19150" cy="17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6" h="698" extrusionOk="0">
                      <a:moveTo>
                        <a:pt x="596" y="694"/>
                      </a:moveTo>
                      <a:cubicBezTo>
                        <a:pt x="640" y="697"/>
                        <a:pt x="703" y="670"/>
                        <a:pt x="728" y="638"/>
                      </a:cubicBezTo>
                      <a:cubicBezTo>
                        <a:pt x="752" y="603"/>
                        <a:pt x="765" y="528"/>
                        <a:pt x="741" y="499"/>
                      </a:cubicBezTo>
                      <a:cubicBezTo>
                        <a:pt x="575" y="292"/>
                        <a:pt x="426" y="60"/>
                        <a:pt x="97" y="1"/>
                      </a:cubicBezTo>
                      <a:cubicBezTo>
                        <a:pt x="0" y="223"/>
                        <a:pt x="117" y="333"/>
                        <a:pt x="221" y="445"/>
                      </a:cubicBezTo>
                      <a:cubicBezTo>
                        <a:pt x="325" y="552"/>
                        <a:pt x="419" y="687"/>
                        <a:pt x="596" y="694"/>
                      </a:cubicBezTo>
                      <a:close/>
                    </a:path>
                  </a:pathLst>
                </a:custGeom>
                <a:solidFill>
                  <a:srgbClr val="A4C2F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9" name="Google Shape;489;p31"/>
                <p:cNvSpPr/>
                <p:nvPr/>
              </p:nvSpPr>
              <p:spPr>
                <a:xfrm>
                  <a:off x="3576800" y="2770900"/>
                  <a:ext cx="17100" cy="15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4" h="628" extrusionOk="0">
                      <a:moveTo>
                        <a:pt x="469" y="611"/>
                      </a:moveTo>
                      <a:cubicBezTo>
                        <a:pt x="513" y="628"/>
                        <a:pt x="617" y="603"/>
                        <a:pt x="648" y="561"/>
                      </a:cubicBezTo>
                      <a:cubicBezTo>
                        <a:pt x="680" y="524"/>
                        <a:pt x="683" y="420"/>
                        <a:pt x="652" y="385"/>
                      </a:cubicBezTo>
                      <a:cubicBezTo>
                        <a:pt x="541" y="257"/>
                        <a:pt x="416" y="142"/>
                        <a:pt x="288" y="32"/>
                      </a:cubicBezTo>
                      <a:cubicBezTo>
                        <a:pt x="253" y="0"/>
                        <a:pt x="191" y="8"/>
                        <a:pt x="174" y="0"/>
                      </a:cubicBezTo>
                      <a:cubicBezTo>
                        <a:pt x="59" y="0"/>
                        <a:pt x="0" y="112"/>
                        <a:pt x="39" y="195"/>
                      </a:cubicBezTo>
                      <a:cubicBezTo>
                        <a:pt x="128" y="382"/>
                        <a:pt x="271" y="527"/>
                        <a:pt x="469" y="611"/>
                      </a:cubicBezTo>
                      <a:close/>
                    </a:path>
                  </a:pathLst>
                </a:custGeom>
                <a:solidFill>
                  <a:srgbClr val="A4C2F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0" name="Google Shape;490;p31"/>
                <p:cNvSpPr/>
                <p:nvPr/>
              </p:nvSpPr>
              <p:spPr>
                <a:xfrm>
                  <a:off x="3557475" y="2779475"/>
                  <a:ext cx="16225" cy="19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767" extrusionOk="0">
                      <a:moveTo>
                        <a:pt x="337" y="610"/>
                      </a:moveTo>
                      <a:cubicBezTo>
                        <a:pt x="431" y="683"/>
                        <a:pt x="527" y="766"/>
                        <a:pt x="649" y="655"/>
                      </a:cubicBezTo>
                      <a:cubicBezTo>
                        <a:pt x="517" y="330"/>
                        <a:pt x="444" y="257"/>
                        <a:pt x="15" y="1"/>
                      </a:cubicBezTo>
                      <a:cubicBezTo>
                        <a:pt x="1" y="288"/>
                        <a:pt x="46" y="375"/>
                        <a:pt x="337" y="610"/>
                      </a:cubicBezTo>
                      <a:close/>
                    </a:path>
                  </a:pathLst>
                </a:custGeom>
                <a:solidFill>
                  <a:srgbClr val="A4C2F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1" name="Google Shape;491;p31"/>
                <p:cNvSpPr/>
                <p:nvPr/>
              </p:nvSpPr>
              <p:spPr>
                <a:xfrm>
                  <a:off x="3611525" y="2756775"/>
                  <a:ext cx="12000" cy="10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" h="407" extrusionOk="0">
                      <a:moveTo>
                        <a:pt x="178" y="382"/>
                      </a:moveTo>
                      <a:cubicBezTo>
                        <a:pt x="250" y="406"/>
                        <a:pt x="337" y="392"/>
                        <a:pt x="417" y="382"/>
                      </a:cubicBezTo>
                      <a:cubicBezTo>
                        <a:pt x="441" y="382"/>
                        <a:pt x="455" y="333"/>
                        <a:pt x="476" y="306"/>
                      </a:cubicBezTo>
                      <a:cubicBezTo>
                        <a:pt x="476" y="292"/>
                        <a:pt x="479" y="274"/>
                        <a:pt x="472" y="257"/>
                      </a:cubicBezTo>
                      <a:cubicBezTo>
                        <a:pt x="431" y="98"/>
                        <a:pt x="220" y="1"/>
                        <a:pt x="63" y="77"/>
                      </a:cubicBezTo>
                      <a:cubicBezTo>
                        <a:pt x="39" y="87"/>
                        <a:pt x="18" y="125"/>
                        <a:pt x="15" y="157"/>
                      </a:cubicBezTo>
                      <a:cubicBezTo>
                        <a:pt x="1" y="274"/>
                        <a:pt x="77" y="347"/>
                        <a:pt x="178" y="382"/>
                      </a:cubicBezTo>
                      <a:close/>
                    </a:path>
                  </a:pathLst>
                </a:custGeom>
                <a:solidFill>
                  <a:srgbClr val="A4C2F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2" name="Google Shape;492;p31"/>
                <p:cNvSpPr/>
                <p:nvPr/>
              </p:nvSpPr>
              <p:spPr>
                <a:xfrm>
                  <a:off x="3594650" y="2761975"/>
                  <a:ext cx="10850" cy="11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4" h="448" extrusionOk="0">
                      <a:moveTo>
                        <a:pt x="433" y="378"/>
                      </a:moveTo>
                      <a:cubicBezTo>
                        <a:pt x="433" y="306"/>
                        <a:pt x="402" y="219"/>
                        <a:pt x="354" y="167"/>
                      </a:cubicBezTo>
                      <a:cubicBezTo>
                        <a:pt x="292" y="98"/>
                        <a:pt x="194" y="56"/>
                        <a:pt x="111" y="0"/>
                      </a:cubicBezTo>
                      <a:cubicBezTo>
                        <a:pt x="1" y="160"/>
                        <a:pt x="56" y="267"/>
                        <a:pt x="170" y="361"/>
                      </a:cubicBezTo>
                      <a:cubicBezTo>
                        <a:pt x="267" y="437"/>
                        <a:pt x="433" y="448"/>
                        <a:pt x="433" y="378"/>
                      </a:cubicBezTo>
                      <a:close/>
                    </a:path>
                  </a:pathLst>
                </a:custGeom>
                <a:solidFill>
                  <a:srgbClr val="A4C2F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3" name="Google Shape;493;p31"/>
                <p:cNvSpPr/>
                <p:nvPr/>
              </p:nvSpPr>
              <p:spPr>
                <a:xfrm>
                  <a:off x="3572550" y="2876750"/>
                  <a:ext cx="19625" cy="21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5" h="867" extrusionOk="0">
                      <a:moveTo>
                        <a:pt x="282" y="805"/>
                      </a:moveTo>
                      <a:cubicBezTo>
                        <a:pt x="264" y="721"/>
                        <a:pt x="247" y="642"/>
                        <a:pt x="233" y="562"/>
                      </a:cubicBezTo>
                      <a:cubicBezTo>
                        <a:pt x="233" y="552"/>
                        <a:pt x="250" y="534"/>
                        <a:pt x="257" y="520"/>
                      </a:cubicBezTo>
                      <a:cubicBezTo>
                        <a:pt x="621" y="517"/>
                        <a:pt x="621" y="517"/>
                        <a:pt x="784" y="365"/>
                      </a:cubicBezTo>
                      <a:cubicBezTo>
                        <a:pt x="628" y="226"/>
                        <a:pt x="323" y="49"/>
                        <a:pt x="184" y="18"/>
                      </a:cubicBezTo>
                      <a:cubicBezTo>
                        <a:pt x="105" y="0"/>
                        <a:pt x="1" y="80"/>
                        <a:pt x="12" y="160"/>
                      </a:cubicBezTo>
                      <a:cubicBezTo>
                        <a:pt x="32" y="357"/>
                        <a:pt x="49" y="555"/>
                        <a:pt x="91" y="749"/>
                      </a:cubicBezTo>
                      <a:cubicBezTo>
                        <a:pt x="111" y="849"/>
                        <a:pt x="199" y="867"/>
                        <a:pt x="282" y="805"/>
                      </a:cubicBezTo>
                      <a:close/>
                    </a:path>
                  </a:pathLst>
                </a:custGeom>
                <a:solidFill>
                  <a:srgbClr val="A4C2F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4" name="Google Shape;494;p31"/>
                <p:cNvSpPr/>
                <p:nvPr/>
              </p:nvSpPr>
              <p:spPr>
                <a:xfrm>
                  <a:off x="3589025" y="2848075"/>
                  <a:ext cx="25725" cy="10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9" h="420" extrusionOk="0">
                      <a:moveTo>
                        <a:pt x="114" y="313"/>
                      </a:moveTo>
                      <a:cubicBezTo>
                        <a:pt x="371" y="354"/>
                        <a:pt x="627" y="396"/>
                        <a:pt x="883" y="417"/>
                      </a:cubicBezTo>
                      <a:cubicBezTo>
                        <a:pt x="928" y="420"/>
                        <a:pt x="1011" y="343"/>
                        <a:pt x="1019" y="295"/>
                      </a:cubicBezTo>
                      <a:cubicBezTo>
                        <a:pt x="1029" y="244"/>
                        <a:pt x="977" y="150"/>
                        <a:pt x="932" y="135"/>
                      </a:cubicBezTo>
                      <a:cubicBezTo>
                        <a:pt x="735" y="77"/>
                        <a:pt x="527" y="42"/>
                        <a:pt x="330" y="1"/>
                      </a:cubicBezTo>
                      <a:cubicBezTo>
                        <a:pt x="236" y="18"/>
                        <a:pt x="149" y="28"/>
                        <a:pt x="69" y="52"/>
                      </a:cubicBezTo>
                      <a:cubicBezTo>
                        <a:pt x="39" y="60"/>
                        <a:pt x="0" y="94"/>
                        <a:pt x="0" y="119"/>
                      </a:cubicBezTo>
                      <a:cubicBezTo>
                        <a:pt x="0" y="164"/>
                        <a:pt x="14" y="212"/>
                        <a:pt x="39" y="250"/>
                      </a:cubicBezTo>
                      <a:cubicBezTo>
                        <a:pt x="52" y="278"/>
                        <a:pt x="87" y="309"/>
                        <a:pt x="114" y="313"/>
                      </a:cubicBezTo>
                      <a:close/>
                    </a:path>
                  </a:pathLst>
                </a:custGeom>
                <a:solidFill>
                  <a:srgbClr val="A4C2F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5" name="Google Shape;495;p31"/>
                <p:cNvSpPr/>
                <p:nvPr/>
              </p:nvSpPr>
              <p:spPr>
                <a:xfrm>
                  <a:off x="3584950" y="2862975"/>
                  <a:ext cx="20650" cy="11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6" h="445" extrusionOk="0">
                      <a:moveTo>
                        <a:pt x="83" y="288"/>
                      </a:moveTo>
                      <a:cubicBezTo>
                        <a:pt x="236" y="364"/>
                        <a:pt x="405" y="406"/>
                        <a:pt x="520" y="444"/>
                      </a:cubicBezTo>
                      <a:cubicBezTo>
                        <a:pt x="610" y="433"/>
                        <a:pt x="651" y="444"/>
                        <a:pt x="676" y="427"/>
                      </a:cubicBezTo>
                      <a:cubicBezTo>
                        <a:pt x="731" y="392"/>
                        <a:pt x="811" y="350"/>
                        <a:pt x="818" y="305"/>
                      </a:cubicBezTo>
                      <a:cubicBezTo>
                        <a:pt x="825" y="257"/>
                        <a:pt x="770" y="167"/>
                        <a:pt x="721" y="150"/>
                      </a:cubicBezTo>
                      <a:cubicBezTo>
                        <a:pt x="544" y="91"/>
                        <a:pt x="357" y="46"/>
                        <a:pt x="170" y="11"/>
                      </a:cubicBezTo>
                      <a:cubicBezTo>
                        <a:pt x="118" y="1"/>
                        <a:pt x="0" y="59"/>
                        <a:pt x="4" y="80"/>
                      </a:cubicBezTo>
                      <a:cubicBezTo>
                        <a:pt x="10" y="153"/>
                        <a:pt x="31" y="260"/>
                        <a:pt x="83" y="288"/>
                      </a:cubicBezTo>
                      <a:close/>
                    </a:path>
                  </a:pathLst>
                </a:custGeom>
                <a:solidFill>
                  <a:srgbClr val="A4C2F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6" name="Google Shape;496;p31"/>
                <p:cNvSpPr/>
                <p:nvPr/>
              </p:nvSpPr>
              <p:spPr>
                <a:xfrm>
                  <a:off x="3599225" y="2832225"/>
                  <a:ext cx="24050" cy="11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2" h="469" extrusionOk="0">
                      <a:moveTo>
                        <a:pt x="961" y="337"/>
                      </a:moveTo>
                      <a:cubicBezTo>
                        <a:pt x="628" y="94"/>
                        <a:pt x="351" y="0"/>
                        <a:pt x="1" y="63"/>
                      </a:cubicBezTo>
                      <a:cubicBezTo>
                        <a:pt x="208" y="406"/>
                        <a:pt x="403" y="468"/>
                        <a:pt x="961" y="337"/>
                      </a:cubicBezTo>
                      <a:close/>
                    </a:path>
                  </a:pathLst>
                </a:custGeom>
                <a:solidFill>
                  <a:srgbClr val="A4C2F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7" name="Google Shape;497;p31"/>
                <p:cNvSpPr/>
                <p:nvPr/>
              </p:nvSpPr>
              <p:spPr>
                <a:xfrm>
                  <a:off x="3555050" y="2923000"/>
                  <a:ext cx="16750" cy="11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0" h="455" extrusionOk="0">
                      <a:moveTo>
                        <a:pt x="365" y="448"/>
                      </a:moveTo>
                      <a:cubicBezTo>
                        <a:pt x="462" y="448"/>
                        <a:pt x="483" y="455"/>
                        <a:pt x="496" y="448"/>
                      </a:cubicBezTo>
                      <a:cubicBezTo>
                        <a:pt x="555" y="416"/>
                        <a:pt x="642" y="392"/>
                        <a:pt x="656" y="351"/>
                      </a:cubicBezTo>
                      <a:cubicBezTo>
                        <a:pt x="670" y="303"/>
                        <a:pt x="635" y="209"/>
                        <a:pt x="590" y="181"/>
                      </a:cubicBezTo>
                      <a:cubicBezTo>
                        <a:pt x="472" y="111"/>
                        <a:pt x="341" y="53"/>
                        <a:pt x="208" y="15"/>
                      </a:cubicBezTo>
                      <a:cubicBezTo>
                        <a:pt x="157" y="1"/>
                        <a:pt x="60" y="32"/>
                        <a:pt x="35" y="70"/>
                      </a:cubicBezTo>
                      <a:cubicBezTo>
                        <a:pt x="5" y="119"/>
                        <a:pt x="1" y="229"/>
                        <a:pt x="35" y="257"/>
                      </a:cubicBezTo>
                      <a:cubicBezTo>
                        <a:pt x="157" y="344"/>
                        <a:pt x="296" y="406"/>
                        <a:pt x="365" y="448"/>
                      </a:cubicBezTo>
                      <a:close/>
                    </a:path>
                  </a:pathLst>
                </a:custGeom>
                <a:solidFill>
                  <a:srgbClr val="A4C2F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8" name="Google Shape;498;p31"/>
                <p:cNvSpPr/>
                <p:nvPr/>
              </p:nvSpPr>
              <p:spPr>
                <a:xfrm>
                  <a:off x="3606250" y="2820900"/>
                  <a:ext cx="27300" cy="8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2" h="329" extrusionOk="0">
                      <a:moveTo>
                        <a:pt x="1" y="117"/>
                      </a:moveTo>
                      <a:cubicBezTo>
                        <a:pt x="264" y="301"/>
                        <a:pt x="333" y="329"/>
                        <a:pt x="604" y="301"/>
                      </a:cubicBezTo>
                      <a:cubicBezTo>
                        <a:pt x="767" y="287"/>
                        <a:pt x="930" y="256"/>
                        <a:pt x="1092" y="229"/>
                      </a:cubicBezTo>
                      <a:cubicBezTo>
                        <a:pt x="735" y="31"/>
                        <a:pt x="437" y="0"/>
                        <a:pt x="1" y="117"/>
                      </a:cubicBezTo>
                      <a:close/>
                    </a:path>
                  </a:pathLst>
                </a:custGeom>
                <a:solidFill>
                  <a:srgbClr val="A4C2F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9" name="Google Shape;499;p31"/>
                <p:cNvSpPr/>
                <p:nvPr/>
              </p:nvSpPr>
              <p:spPr>
                <a:xfrm>
                  <a:off x="3560075" y="2903175"/>
                  <a:ext cx="13450" cy="10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8" h="437" extrusionOk="0">
                      <a:moveTo>
                        <a:pt x="538" y="357"/>
                      </a:moveTo>
                      <a:cubicBezTo>
                        <a:pt x="458" y="122"/>
                        <a:pt x="327" y="0"/>
                        <a:pt x="136" y="4"/>
                      </a:cubicBezTo>
                      <a:cubicBezTo>
                        <a:pt x="98" y="4"/>
                        <a:pt x="42" y="49"/>
                        <a:pt x="22" y="87"/>
                      </a:cubicBezTo>
                      <a:cubicBezTo>
                        <a:pt x="4" y="128"/>
                        <a:pt x="1" y="191"/>
                        <a:pt x="22" y="229"/>
                      </a:cubicBezTo>
                      <a:cubicBezTo>
                        <a:pt x="126" y="402"/>
                        <a:pt x="271" y="437"/>
                        <a:pt x="538" y="357"/>
                      </a:cubicBezTo>
                      <a:close/>
                    </a:path>
                  </a:pathLst>
                </a:custGeom>
                <a:solidFill>
                  <a:srgbClr val="A4C2F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0" name="Google Shape;500;p31"/>
                <p:cNvSpPr/>
                <p:nvPr/>
              </p:nvSpPr>
              <p:spPr>
                <a:xfrm>
                  <a:off x="3554875" y="2942500"/>
                  <a:ext cx="8425" cy="7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7" h="281" extrusionOk="0">
                      <a:moveTo>
                        <a:pt x="337" y="163"/>
                      </a:moveTo>
                      <a:cubicBezTo>
                        <a:pt x="303" y="118"/>
                        <a:pt x="274" y="56"/>
                        <a:pt x="223" y="28"/>
                      </a:cubicBezTo>
                      <a:cubicBezTo>
                        <a:pt x="174" y="1"/>
                        <a:pt x="102" y="1"/>
                        <a:pt x="39" y="1"/>
                      </a:cubicBezTo>
                      <a:cubicBezTo>
                        <a:pt x="25" y="4"/>
                        <a:pt x="1" y="56"/>
                        <a:pt x="1" y="84"/>
                      </a:cubicBezTo>
                      <a:cubicBezTo>
                        <a:pt x="12" y="212"/>
                        <a:pt x="116" y="281"/>
                        <a:pt x="250" y="243"/>
                      </a:cubicBezTo>
                      <a:cubicBezTo>
                        <a:pt x="278" y="236"/>
                        <a:pt x="295" y="204"/>
                        <a:pt x="337" y="163"/>
                      </a:cubicBezTo>
                      <a:close/>
                    </a:path>
                  </a:pathLst>
                </a:custGeom>
                <a:solidFill>
                  <a:srgbClr val="A4C2F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501" name="Google Shape;501;p31"/>
              <p:cNvGrpSpPr/>
              <p:nvPr/>
            </p:nvGrpSpPr>
            <p:grpSpPr>
              <a:xfrm rot="-132709" flipH="1">
                <a:off x="2105638" y="2757839"/>
                <a:ext cx="727154" cy="135877"/>
                <a:chOff x="6193855" y="3228467"/>
                <a:chExt cx="608757" cy="113753"/>
              </a:xfrm>
            </p:grpSpPr>
            <p:sp>
              <p:nvSpPr>
                <p:cNvPr id="502" name="Google Shape;502;p31"/>
                <p:cNvSpPr/>
                <p:nvPr/>
              </p:nvSpPr>
              <p:spPr>
                <a:xfrm>
                  <a:off x="6193855" y="3308404"/>
                  <a:ext cx="608757" cy="338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50" h="387" extrusionOk="0">
                      <a:moveTo>
                        <a:pt x="95" y="1"/>
                      </a:moveTo>
                      <a:cubicBezTo>
                        <a:pt x="0" y="1"/>
                        <a:pt x="3" y="155"/>
                        <a:pt x="104" y="164"/>
                      </a:cubicBezTo>
                      <a:cubicBezTo>
                        <a:pt x="1100" y="262"/>
                        <a:pt x="2100" y="282"/>
                        <a:pt x="3102" y="282"/>
                      </a:cubicBezTo>
                      <a:cubicBezTo>
                        <a:pt x="3825" y="282"/>
                        <a:pt x="4549" y="271"/>
                        <a:pt x="5272" y="271"/>
                      </a:cubicBezTo>
                      <a:cubicBezTo>
                        <a:pt x="6266" y="271"/>
                        <a:pt x="7258" y="291"/>
                        <a:pt x="8246" y="386"/>
                      </a:cubicBezTo>
                      <a:cubicBezTo>
                        <a:pt x="8249" y="387"/>
                        <a:pt x="8252" y="387"/>
                        <a:pt x="8255" y="387"/>
                      </a:cubicBezTo>
                      <a:cubicBezTo>
                        <a:pt x="8350" y="387"/>
                        <a:pt x="8347" y="233"/>
                        <a:pt x="8246" y="223"/>
                      </a:cubicBezTo>
                      <a:cubicBezTo>
                        <a:pt x="7248" y="127"/>
                        <a:pt x="6246" y="107"/>
                        <a:pt x="5242" y="107"/>
                      </a:cubicBezTo>
                      <a:cubicBezTo>
                        <a:pt x="4531" y="107"/>
                        <a:pt x="3819" y="117"/>
                        <a:pt x="3108" y="117"/>
                      </a:cubicBezTo>
                      <a:cubicBezTo>
                        <a:pt x="2104" y="117"/>
                        <a:pt x="1102" y="98"/>
                        <a:pt x="104" y="1"/>
                      </a:cubicBezTo>
                      <a:cubicBezTo>
                        <a:pt x="101" y="1"/>
                        <a:pt x="98" y="1"/>
                        <a:pt x="95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3" name="Google Shape;503;p31"/>
                <p:cNvSpPr/>
                <p:nvPr/>
              </p:nvSpPr>
              <p:spPr>
                <a:xfrm>
                  <a:off x="6195830" y="3228467"/>
                  <a:ext cx="364962" cy="247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06" h="283" extrusionOk="0">
                      <a:moveTo>
                        <a:pt x="95" y="1"/>
                      </a:moveTo>
                      <a:cubicBezTo>
                        <a:pt x="0" y="1"/>
                        <a:pt x="3" y="154"/>
                        <a:pt x="104" y="164"/>
                      </a:cubicBezTo>
                      <a:cubicBezTo>
                        <a:pt x="667" y="216"/>
                        <a:pt x="1231" y="227"/>
                        <a:pt x="1797" y="227"/>
                      </a:cubicBezTo>
                      <a:cubicBezTo>
                        <a:pt x="2267" y="227"/>
                        <a:pt x="2737" y="219"/>
                        <a:pt x="3207" y="219"/>
                      </a:cubicBezTo>
                      <a:cubicBezTo>
                        <a:pt x="3773" y="219"/>
                        <a:pt x="4338" y="231"/>
                        <a:pt x="4902" y="282"/>
                      </a:cubicBezTo>
                      <a:cubicBezTo>
                        <a:pt x="4905" y="283"/>
                        <a:pt x="4908" y="283"/>
                        <a:pt x="4911" y="283"/>
                      </a:cubicBezTo>
                      <a:cubicBezTo>
                        <a:pt x="5006" y="283"/>
                        <a:pt x="5003" y="129"/>
                        <a:pt x="4902" y="119"/>
                      </a:cubicBezTo>
                      <a:cubicBezTo>
                        <a:pt x="4338" y="68"/>
                        <a:pt x="3773" y="56"/>
                        <a:pt x="3207" y="56"/>
                      </a:cubicBezTo>
                      <a:cubicBezTo>
                        <a:pt x="2737" y="56"/>
                        <a:pt x="2267" y="64"/>
                        <a:pt x="1797" y="64"/>
                      </a:cubicBezTo>
                      <a:cubicBezTo>
                        <a:pt x="1231" y="64"/>
                        <a:pt x="667" y="53"/>
                        <a:pt x="104" y="1"/>
                      </a:cubicBezTo>
                      <a:cubicBezTo>
                        <a:pt x="101" y="1"/>
                        <a:pt x="98" y="1"/>
                        <a:pt x="95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pic>
        <p:nvPicPr>
          <p:cNvPr id="3" name="Imagen 2">
            <a:extLst>
              <a:ext uri="{FF2B5EF4-FFF2-40B4-BE49-F238E27FC236}">
                <a16:creationId xmlns:a16="http://schemas.microsoft.com/office/drawing/2014/main" id="{2E42185E-2A20-4BF4-B907-DE47B52F4B3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3327" y="942738"/>
            <a:ext cx="2723004" cy="3638787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5E4267D6-5D55-4354-B315-1FE86B36119A}"/>
              </a:ext>
            </a:extLst>
          </p:cNvPr>
          <p:cNvSpPr txBox="1"/>
          <p:nvPr/>
        </p:nvSpPr>
        <p:spPr>
          <a:xfrm>
            <a:off x="373327" y="4581525"/>
            <a:ext cx="27230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200" i="1" dirty="0">
                <a:solidFill>
                  <a:schemeClr val="accent3">
                    <a:lumMod val="75000"/>
                  </a:schemeClr>
                </a:solidFill>
              </a:rPr>
              <a:t>Desármelo y bótelo </a:t>
            </a:r>
            <a:r>
              <a:rPr lang="es-CL" sz="1200" dirty="0">
                <a:solidFill>
                  <a:schemeClr val="accent3">
                    <a:lumMod val="75000"/>
                  </a:schemeClr>
                </a:solidFill>
              </a:rPr>
              <a:t>1970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D7F72134-A116-46BC-AEC3-7F2C49A8C99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86177" y="934113"/>
            <a:ext cx="2645153" cy="3638787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1361F1BB-379F-4924-A4DC-18FBD487A9B7}"/>
              </a:ext>
            </a:extLst>
          </p:cNvPr>
          <p:cNvSpPr txBox="1"/>
          <p:nvPr/>
        </p:nvSpPr>
        <p:spPr>
          <a:xfrm>
            <a:off x="6096667" y="4581525"/>
            <a:ext cx="26346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200" i="1" dirty="0">
                <a:solidFill>
                  <a:schemeClr val="accent3">
                    <a:lumMod val="75000"/>
                  </a:schemeClr>
                </a:solidFill>
              </a:rPr>
              <a:t>Vencimos </a:t>
            </a:r>
          </a:p>
        </p:txBody>
      </p:sp>
    </p:spTree>
    <p:extLst>
      <p:ext uri="{BB962C8B-B14F-4D97-AF65-F5344CB8AC3E}">
        <p14:creationId xmlns:p14="http://schemas.microsoft.com/office/powerpoint/2010/main" val="564842825"/>
      </p:ext>
    </p:extLst>
  </p:cSld>
  <p:clrMapOvr>
    <a:masterClrMapping/>
  </p:clrMapOvr>
</p:sld>
</file>

<file path=ppt/theme/theme1.xml><?xml version="1.0" encoding="utf-8"?>
<a:theme xmlns:a="http://schemas.openxmlformats.org/drawingml/2006/main" name="Chalkboard by Slidesgo">
  <a:themeElements>
    <a:clrScheme name="Office">
      <a:dk1>
        <a:srgbClr val="273D40"/>
      </a:dk1>
      <a:lt1>
        <a:srgbClr val="FFFFFF"/>
      </a:lt1>
      <a:dk2>
        <a:srgbClr val="DD7E6B"/>
      </a:dk2>
      <a:lt2>
        <a:srgbClr val="EA9999"/>
      </a:lt2>
      <a:accent1>
        <a:srgbClr val="F9CB9C"/>
      </a:accent1>
      <a:accent2>
        <a:srgbClr val="FFE599"/>
      </a:accent2>
      <a:accent3>
        <a:srgbClr val="B6D7A8"/>
      </a:accent3>
      <a:accent4>
        <a:srgbClr val="A4C2F4"/>
      </a:accent4>
      <a:accent5>
        <a:srgbClr val="9FC5E8"/>
      </a:accent5>
      <a:accent6>
        <a:srgbClr val="B4A7D6"/>
      </a:accent6>
      <a:hlink>
        <a:srgbClr val="D5A6BD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508</Words>
  <Application>Microsoft Office PowerPoint</Application>
  <PresentationFormat>Presentación en pantalla (16:9)</PresentationFormat>
  <Paragraphs>37</Paragraphs>
  <Slides>11</Slides>
  <Notes>7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9" baseType="lpstr">
      <vt:lpstr>Arial</vt:lpstr>
      <vt:lpstr>Barlow Semi Condensed Light</vt:lpstr>
      <vt:lpstr>BenchNine</vt:lpstr>
      <vt:lpstr>Joti One</vt:lpstr>
      <vt:lpstr>Sue Ellen Francisco</vt:lpstr>
      <vt:lpstr>Symbol</vt:lpstr>
      <vt:lpstr>Verdana</vt:lpstr>
      <vt:lpstr>Chalkboard by Slidesgo</vt:lpstr>
      <vt:lpstr>SERIGRAFÍA</vt:lpstr>
      <vt:lpstr>¿Que es la serigrafía?</vt:lpstr>
      <vt:lpstr>Ejemplo de un bastidor de serigrafía.</vt:lpstr>
      <vt:lpstr>Presentación de PowerPoint</vt:lpstr>
      <vt:lpstr>Artistas que trabajan con serigrafía</vt:lpstr>
      <vt:lpstr>Presentación de PowerPoint</vt:lpstr>
      <vt:lpstr>MonoGonzález </vt:lpstr>
      <vt:lpstr>Matilde Pérez </vt:lpstr>
      <vt:lpstr>Guillermo Nuñez</vt:lpstr>
      <vt:lpstr>Eduardo Garreaud</vt:lpstr>
      <vt:lpstr>Imágenes en: mssa.cl Museo de la Solidadridad Salvador Allende memoriachilena.cl wikiart.org monogonzalez.com wikipedia.org  (Meul) slidesgo.com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SERIGRAFÍA</dc:title>
  <dc:creator>Carmen Julia  Undurraga Ossa</dc:creator>
  <cp:lastModifiedBy>Carmen Julia Undurraga Ossa</cp:lastModifiedBy>
  <cp:revision>4</cp:revision>
  <dcterms:modified xsi:type="dcterms:W3CDTF">2020-12-01T22:44:27Z</dcterms:modified>
</cp:coreProperties>
</file>