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04" r:id="rId9"/>
    <p:sldId id="263" r:id="rId10"/>
    <p:sldId id="277" r:id="rId11"/>
    <p:sldId id="264" r:id="rId12"/>
    <p:sldId id="280" r:id="rId13"/>
    <p:sldId id="266" r:id="rId14"/>
  </p:sldIdLst>
  <p:sldSz cx="9144000" cy="5143500" type="screen16x9"/>
  <p:notesSz cx="6858000" cy="9144000"/>
  <p:embeddedFontLst>
    <p:embeddedFont>
      <p:font typeface="Abadi" panose="020B0604020104020204" pitchFamily="34" charset="0"/>
      <p:regular r:id="rId16"/>
    </p:embeddedFont>
    <p:embeddedFont>
      <p:font typeface="Arvo" panose="020B0604020202020204" charset="0"/>
      <p:regular r:id="rId17"/>
      <p:bold r:id="rId18"/>
      <p:italic r:id="rId19"/>
      <p:boldItalic r:id="rId20"/>
    </p:embeddedFont>
    <p:embeddedFont>
      <p:font typeface="Bodoni" panose="020B0604020202020204" charset="0"/>
      <p:regular r:id="rId21"/>
      <p:bold r:id="rId22"/>
      <p:italic r:id="rId23"/>
      <p:boldItalic r:id="rId24"/>
    </p:embeddedFont>
    <p:embeddedFont>
      <p:font typeface="Ubuntu" panose="020B0604020202020204" charset="0"/>
      <p:regular r:id="rId25"/>
      <p:bold r:id="rId26"/>
      <p:italic r:id="rId27"/>
      <p:boldItalic r:id="rId28"/>
    </p:embeddedFont>
    <p:embeddedFont>
      <p:font typeface="Ubuntu Light" panose="020B0604020202020204" charset="0"/>
      <p:regular r:id="rId29"/>
      <p:bold r:id="rId30"/>
      <p:italic r:id="rId31"/>
      <p:boldItalic r:id="rId32"/>
    </p:embeddedFont>
    <p:embeddedFont>
      <p:font typeface="Verdana" panose="020B060403050404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orient="horz" pos="3053">
          <p15:clr>
            <a:srgbClr val="A4A3A4"/>
          </p15:clr>
        </p15:guide>
        <p15:guide id="3" orient="horz" pos="2871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D71864D-5EC3-4B30-88C7-9A2EBA0CCE66}">
  <a:tblStyle styleId="{FD71864D-5EC3-4B30-88C7-9A2EBA0CCE6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1827E26-F3D9-496E-A3CE-CF9744F8665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66"/>
      </p:cViewPr>
      <p:guideLst>
        <p:guide orient="horz"/>
        <p:guide orient="horz" pos="3053"/>
        <p:guide orient="horz" pos="287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theme" Target="theme/theme1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442eb61d9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442eb61d9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442eb61d9d_0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442eb61d9d_0_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442eb61d9d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442eb61d9d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442eb61d9d_0_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442eb61d9d_0_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442eb61d9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442eb61d9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442eb61d9d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442eb61d9d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442eb61d9d_0_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442eb61d9d_0_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442eb61d9d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442eb61d9d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442eb61d9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442eb61d9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42eb61d9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442eb61d9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42eb61d9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442eb61d9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442eb61d9d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442eb61d9d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TITLE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676300" y="321200"/>
            <a:ext cx="4885500" cy="443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10650" y="1856275"/>
            <a:ext cx="6157800" cy="875700"/>
          </a:xfrm>
          <a:prstGeom prst="rect">
            <a:avLst/>
          </a:prstGeom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&amp; some text slide 2">
  <p:cSld name="BIG_NUMBER_2">
    <p:bg>
      <p:bgPr>
        <a:solidFill>
          <a:schemeClr val="l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/>
          <p:nvPr/>
        </p:nvSpPr>
        <p:spPr>
          <a:xfrm>
            <a:off x="406950" y="352200"/>
            <a:ext cx="8330100" cy="431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title" hasCustomPrompt="1"/>
          </p:nvPr>
        </p:nvSpPr>
        <p:spPr>
          <a:xfrm>
            <a:off x="742950" y="1238100"/>
            <a:ext cx="7729500" cy="19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5" name="Google Shape;125;p16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subTitle" idx="1"/>
          </p:nvPr>
        </p:nvSpPr>
        <p:spPr>
          <a:xfrm>
            <a:off x="2433300" y="3015325"/>
            <a:ext cx="42774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bg>
      <p:bgPr>
        <a:solidFill>
          <a:schemeClr val="lt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frame">
  <p:cSld name="BLANK_1_1"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/>
          <p:nvPr/>
        </p:nvSpPr>
        <p:spPr>
          <a:xfrm>
            <a:off x="406950" y="416250"/>
            <a:ext cx="8330100" cy="431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quare with title and text">
  <p:cSld name="CUSTOM_1">
    <p:bg>
      <p:bgPr>
        <a:solidFill>
          <a:schemeClr val="l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141" name="Google Shape;141;p20"/>
          <p:cNvSpPr/>
          <p:nvPr/>
        </p:nvSpPr>
        <p:spPr>
          <a:xfrm>
            <a:off x="406950" y="352200"/>
            <a:ext cx="4287900" cy="43110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0"/>
          <p:cNvSpPr txBox="1">
            <a:spLocks noGrp="1"/>
          </p:cNvSpPr>
          <p:nvPr>
            <p:ph type="title"/>
          </p:nvPr>
        </p:nvSpPr>
        <p:spPr>
          <a:xfrm>
            <a:off x="737850" y="980260"/>
            <a:ext cx="3571500" cy="57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subTitle" idx="1"/>
          </p:nvPr>
        </p:nvSpPr>
        <p:spPr>
          <a:xfrm>
            <a:off x="737850" y="2261500"/>
            <a:ext cx="3606600" cy="19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144" name="Google Shape;144;p20"/>
          <p:cNvCxnSpPr/>
          <p:nvPr/>
        </p:nvCxnSpPr>
        <p:spPr>
          <a:xfrm>
            <a:off x="2203050" y="1597475"/>
            <a:ext cx="67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 with cyan frame">
  <p:cSld name="CUSTOM_1_1_1">
    <p:bg>
      <p:bgPr>
        <a:solidFill>
          <a:schemeClr val="lt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/>
          <p:nvPr/>
        </p:nvSpPr>
        <p:spPr>
          <a:xfrm>
            <a:off x="4609950" y="-11150"/>
            <a:ext cx="4545300" cy="521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D9D9D9"/>
                </a:solidFill>
              </a:defRPr>
            </a:lvl1pPr>
            <a:lvl2pPr lvl="1" rtl="0">
              <a:buNone/>
              <a:defRPr>
                <a:solidFill>
                  <a:srgbClr val="D9D9D9"/>
                </a:solidFill>
              </a:defRPr>
            </a:lvl2pPr>
            <a:lvl3pPr lvl="2" rtl="0">
              <a:buNone/>
              <a:defRPr>
                <a:solidFill>
                  <a:srgbClr val="D9D9D9"/>
                </a:solidFill>
              </a:defRPr>
            </a:lvl3pPr>
            <a:lvl4pPr lvl="3" rtl="0">
              <a:buNone/>
              <a:defRPr>
                <a:solidFill>
                  <a:srgbClr val="D9D9D9"/>
                </a:solidFill>
              </a:defRPr>
            </a:lvl4pPr>
            <a:lvl5pPr lvl="4" rtl="0">
              <a:buNone/>
              <a:defRPr>
                <a:solidFill>
                  <a:srgbClr val="D9D9D9"/>
                </a:solidFill>
              </a:defRPr>
            </a:lvl5pPr>
            <a:lvl6pPr lvl="5" rtl="0">
              <a:buNone/>
              <a:defRPr>
                <a:solidFill>
                  <a:srgbClr val="D9D9D9"/>
                </a:solidFill>
              </a:defRPr>
            </a:lvl6pPr>
            <a:lvl7pPr lvl="6" rtl="0">
              <a:buNone/>
              <a:defRPr>
                <a:solidFill>
                  <a:srgbClr val="D9D9D9"/>
                </a:solidFill>
              </a:defRPr>
            </a:lvl7pPr>
            <a:lvl8pPr lvl="7" rtl="0">
              <a:buNone/>
              <a:defRPr>
                <a:solidFill>
                  <a:srgbClr val="D9D9D9"/>
                </a:solidFill>
              </a:defRPr>
            </a:lvl8pPr>
            <a:lvl9pPr lvl="8" rtl="0">
              <a:buNone/>
              <a:defRPr>
                <a:solidFill>
                  <a:srgbClr val="D9D9D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200">
                <a:solidFill>
                  <a:srgbClr val="B7B7B7"/>
                </a:solidFill>
                <a:latin typeface="Arvo"/>
                <a:ea typeface="Arvo"/>
                <a:cs typeface="Arvo"/>
                <a:sym typeface="Arvo"/>
              </a:rPr>
              <a:t>‹Nº›</a:t>
            </a:fld>
            <a:endParaRPr sz="1200">
              <a:solidFill>
                <a:srgbClr val="B7B7B7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48" name="Google Shape;148;p21"/>
          <p:cNvSpPr txBox="1">
            <a:spLocks noGrp="1"/>
          </p:cNvSpPr>
          <p:nvPr>
            <p:ph type="title"/>
          </p:nvPr>
        </p:nvSpPr>
        <p:spPr>
          <a:xfrm>
            <a:off x="626079" y="980260"/>
            <a:ext cx="3571500" cy="57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9" name="Google Shape;149;p21"/>
          <p:cNvSpPr txBox="1">
            <a:spLocks noGrp="1"/>
          </p:cNvSpPr>
          <p:nvPr>
            <p:ph type="subTitle" idx="1"/>
          </p:nvPr>
        </p:nvSpPr>
        <p:spPr>
          <a:xfrm>
            <a:off x="626079" y="2261500"/>
            <a:ext cx="3606600" cy="19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150" name="Google Shape;150;p21"/>
          <p:cNvCxnSpPr/>
          <p:nvPr/>
        </p:nvCxnSpPr>
        <p:spPr>
          <a:xfrm>
            <a:off x="737850" y="1597475"/>
            <a:ext cx="67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1" name="Google Shape;151;p21"/>
          <p:cNvSpPr txBox="1">
            <a:spLocks noGrp="1"/>
          </p:cNvSpPr>
          <p:nvPr>
            <p:ph type="subTitle" idx="2"/>
          </p:nvPr>
        </p:nvSpPr>
        <p:spPr>
          <a:xfrm>
            <a:off x="5079304" y="2261500"/>
            <a:ext cx="3606600" cy="19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with title and text">
  <p:cSld name="CUSTOM_7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/>
          <p:cNvSpPr/>
          <p:nvPr/>
        </p:nvSpPr>
        <p:spPr>
          <a:xfrm>
            <a:off x="-73650" y="-11150"/>
            <a:ext cx="9228900" cy="521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5"/>
          <p:cNvSpPr/>
          <p:nvPr/>
        </p:nvSpPr>
        <p:spPr>
          <a:xfrm>
            <a:off x="1430400" y="653850"/>
            <a:ext cx="6283200" cy="383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5"/>
          <p:cNvSpPr/>
          <p:nvPr/>
        </p:nvSpPr>
        <p:spPr>
          <a:xfrm>
            <a:off x="1430400" y="1371450"/>
            <a:ext cx="1147200" cy="3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5"/>
          <p:cNvSpPr txBox="1">
            <a:spLocks noGrp="1"/>
          </p:cNvSpPr>
          <p:nvPr>
            <p:ph type="title"/>
          </p:nvPr>
        </p:nvSpPr>
        <p:spPr>
          <a:xfrm>
            <a:off x="2675900" y="1220035"/>
            <a:ext cx="3926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subTitle" idx="1"/>
          </p:nvPr>
        </p:nvSpPr>
        <p:spPr>
          <a:xfrm>
            <a:off x="2675901" y="2547750"/>
            <a:ext cx="3136200" cy="19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Content" type="secHead">
  <p:cSld name="SECTION_HEADER">
    <p:bg>
      <p:bgPr>
        <a:solidFill>
          <a:schemeClr val="l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4698275" y="189950"/>
            <a:ext cx="5311200" cy="11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4696224" y="1709442"/>
            <a:ext cx="33672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4572000" y="429350"/>
            <a:ext cx="2772000" cy="6357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/>
          </p:nvPr>
        </p:nvSpPr>
        <p:spPr>
          <a:xfrm>
            <a:off x="4696225" y="1198788"/>
            <a:ext cx="5311200" cy="68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3"/>
          </p:nvPr>
        </p:nvSpPr>
        <p:spPr>
          <a:xfrm>
            <a:off x="4696224" y="2836672"/>
            <a:ext cx="33672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4"/>
          </p:nvPr>
        </p:nvSpPr>
        <p:spPr>
          <a:xfrm>
            <a:off x="4696225" y="2326013"/>
            <a:ext cx="5311200" cy="68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5"/>
          </p:nvPr>
        </p:nvSpPr>
        <p:spPr>
          <a:xfrm>
            <a:off x="4696224" y="3967490"/>
            <a:ext cx="33672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6"/>
          </p:nvPr>
        </p:nvSpPr>
        <p:spPr>
          <a:xfrm>
            <a:off x="4696225" y="3453254"/>
            <a:ext cx="5311200" cy="68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0" y="0"/>
            <a:ext cx="28557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3582225" y="1426175"/>
            <a:ext cx="838800" cy="81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3582225" y="2553400"/>
            <a:ext cx="838800" cy="81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3582225" y="3680625"/>
            <a:ext cx="838800" cy="81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7" hasCustomPrompt="1"/>
          </p:nvPr>
        </p:nvSpPr>
        <p:spPr>
          <a:xfrm>
            <a:off x="3372225" y="1518275"/>
            <a:ext cx="1258800" cy="6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8" hasCustomPrompt="1"/>
          </p:nvPr>
        </p:nvSpPr>
        <p:spPr>
          <a:xfrm>
            <a:off x="3372225" y="2645500"/>
            <a:ext cx="1258800" cy="6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9" hasCustomPrompt="1"/>
          </p:nvPr>
        </p:nvSpPr>
        <p:spPr>
          <a:xfrm>
            <a:off x="3372225" y="3772725"/>
            <a:ext cx="1258800" cy="6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SECTION_HEADER_1">
    <p:bg>
      <p:bgPr>
        <a:solidFill>
          <a:schemeClr val="lt1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570047" y="993900"/>
            <a:ext cx="3055500" cy="11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ubTitle" idx="1"/>
          </p:nvPr>
        </p:nvSpPr>
        <p:spPr>
          <a:xfrm>
            <a:off x="614775" y="2564775"/>
            <a:ext cx="29208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cxnSp>
        <p:nvCxnSpPr>
          <p:cNvPr id="44" name="Google Shape;44;p6"/>
          <p:cNvCxnSpPr/>
          <p:nvPr/>
        </p:nvCxnSpPr>
        <p:spPr>
          <a:xfrm>
            <a:off x="678525" y="2060575"/>
            <a:ext cx="67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>
  <p:cSld name="CUSTOM"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1395500" y="892500"/>
            <a:ext cx="6189000" cy="2731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ubTitle" idx="1"/>
          </p:nvPr>
        </p:nvSpPr>
        <p:spPr>
          <a:xfrm>
            <a:off x="1894475" y="1126950"/>
            <a:ext cx="5397600" cy="21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2"/>
          </p:nvPr>
        </p:nvSpPr>
        <p:spPr>
          <a:xfrm>
            <a:off x="1894475" y="2977400"/>
            <a:ext cx="29208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" type="tx">
  <p:cSld name="TITLE_AND_BODY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>
            <a:off x="406950" y="352200"/>
            <a:ext cx="8330100" cy="43110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1"/>
          </p:nvPr>
        </p:nvSpPr>
        <p:spPr>
          <a:xfrm>
            <a:off x="1454050" y="1904925"/>
            <a:ext cx="5877000" cy="2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cxnSp>
        <p:nvCxnSpPr>
          <p:cNvPr id="55" name="Google Shape;55;p8"/>
          <p:cNvCxnSpPr/>
          <p:nvPr/>
        </p:nvCxnSpPr>
        <p:spPr>
          <a:xfrm>
            <a:off x="4233900" y="1223600"/>
            <a:ext cx="67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_AND_BODY_1"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4598900" y="773100"/>
            <a:ext cx="3888000" cy="120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64" name="Google Shape;64;p10"/>
          <p:cNvSpPr/>
          <p:nvPr/>
        </p:nvSpPr>
        <p:spPr>
          <a:xfrm>
            <a:off x="0" y="0"/>
            <a:ext cx="4259700" cy="51435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subTitle" idx="1"/>
          </p:nvPr>
        </p:nvSpPr>
        <p:spPr>
          <a:xfrm>
            <a:off x="4598900" y="2968204"/>
            <a:ext cx="29208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66" name="Google Shape;66;p10"/>
          <p:cNvCxnSpPr/>
          <p:nvPr/>
        </p:nvCxnSpPr>
        <p:spPr>
          <a:xfrm>
            <a:off x="4778200" y="2780625"/>
            <a:ext cx="67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/>
          <p:nvPr/>
        </p:nvSpPr>
        <p:spPr>
          <a:xfrm>
            <a:off x="406950" y="352200"/>
            <a:ext cx="8330100" cy="43110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9" name="Google Shape;69;p11"/>
          <p:cNvCxnSpPr/>
          <p:nvPr/>
        </p:nvCxnSpPr>
        <p:spPr>
          <a:xfrm>
            <a:off x="4550550" y="1941425"/>
            <a:ext cx="0" cy="19275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11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ctrTitle"/>
          </p:nvPr>
        </p:nvSpPr>
        <p:spPr>
          <a:xfrm>
            <a:off x="1113228" y="1571550"/>
            <a:ext cx="3169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ubTitle" idx="1"/>
          </p:nvPr>
        </p:nvSpPr>
        <p:spPr>
          <a:xfrm>
            <a:off x="1113229" y="2177000"/>
            <a:ext cx="3101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ctrTitle" idx="2"/>
          </p:nvPr>
        </p:nvSpPr>
        <p:spPr>
          <a:xfrm>
            <a:off x="4818378" y="1571550"/>
            <a:ext cx="3169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ubTitle" idx="3"/>
          </p:nvPr>
        </p:nvSpPr>
        <p:spPr>
          <a:xfrm>
            <a:off x="4818379" y="2177000"/>
            <a:ext cx="3101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title" idx="4"/>
          </p:nvPr>
        </p:nvSpPr>
        <p:spPr>
          <a:xfrm>
            <a:off x="-11850" y="927075"/>
            <a:ext cx="91440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s slide">
  <p:cSld name="TITLE_AND_TWO_COLUMNS_1"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/>
          <p:nvPr/>
        </p:nvSpPr>
        <p:spPr>
          <a:xfrm>
            <a:off x="406950" y="352200"/>
            <a:ext cx="8330100" cy="43110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/>
          </p:nvPr>
        </p:nvSpPr>
        <p:spPr>
          <a:xfrm>
            <a:off x="-11850" y="927075"/>
            <a:ext cx="91440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ctrTitle" idx="2"/>
          </p:nvPr>
        </p:nvSpPr>
        <p:spPr>
          <a:xfrm>
            <a:off x="1105351" y="2062425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1"/>
          </p:nvPr>
        </p:nvSpPr>
        <p:spPr>
          <a:xfrm>
            <a:off x="1105354" y="2667875"/>
            <a:ext cx="21135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ctrTitle" idx="3"/>
          </p:nvPr>
        </p:nvSpPr>
        <p:spPr>
          <a:xfrm>
            <a:off x="3515251" y="2062425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4"/>
          </p:nvPr>
        </p:nvSpPr>
        <p:spPr>
          <a:xfrm>
            <a:off x="3515254" y="2667875"/>
            <a:ext cx="21135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ctrTitle" idx="5"/>
          </p:nvPr>
        </p:nvSpPr>
        <p:spPr>
          <a:xfrm>
            <a:off x="5925151" y="2062425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6"/>
          </p:nvPr>
        </p:nvSpPr>
        <p:spPr>
          <a:xfrm>
            <a:off x="5925154" y="2667875"/>
            <a:ext cx="21135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cxnSp>
        <p:nvCxnSpPr>
          <p:cNvPr id="95" name="Google Shape;95;p13"/>
          <p:cNvCxnSpPr/>
          <p:nvPr/>
        </p:nvCxnSpPr>
        <p:spPr>
          <a:xfrm>
            <a:off x="3406450" y="1926825"/>
            <a:ext cx="0" cy="19413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13"/>
          <p:cNvCxnSpPr/>
          <p:nvPr/>
        </p:nvCxnSpPr>
        <p:spPr>
          <a:xfrm>
            <a:off x="5737375" y="1926825"/>
            <a:ext cx="0" cy="19413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6 columns slide">
  <p:cSld name="TITLE_AND_TWO_COLUMNS_1_1">
    <p:bg>
      <p:bgPr>
        <a:solidFill>
          <a:schemeClr val="lt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/>
          <p:nvPr/>
        </p:nvSpPr>
        <p:spPr>
          <a:xfrm>
            <a:off x="406950" y="352200"/>
            <a:ext cx="8330100" cy="43110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ctrTitle"/>
          </p:nvPr>
        </p:nvSpPr>
        <p:spPr>
          <a:xfrm>
            <a:off x="1105351" y="2765600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"/>
          </p:nvPr>
        </p:nvSpPr>
        <p:spPr>
          <a:xfrm>
            <a:off x="980600" y="3371050"/>
            <a:ext cx="23631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ctrTitle" idx="2"/>
          </p:nvPr>
        </p:nvSpPr>
        <p:spPr>
          <a:xfrm>
            <a:off x="3484651" y="2765600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subTitle" idx="3"/>
          </p:nvPr>
        </p:nvSpPr>
        <p:spPr>
          <a:xfrm>
            <a:off x="3419975" y="3371050"/>
            <a:ext cx="22428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ctrTitle" idx="4"/>
          </p:nvPr>
        </p:nvSpPr>
        <p:spPr>
          <a:xfrm>
            <a:off x="5880251" y="2765600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subTitle" idx="5"/>
          </p:nvPr>
        </p:nvSpPr>
        <p:spPr>
          <a:xfrm>
            <a:off x="5880250" y="3371050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title" idx="6"/>
          </p:nvPr>
        </p:nvSpPr>
        <p:spPr>
          <a:xfrm>
            <a:off x="773850" y="638075"/>
            <a:ext cx="7672500" cy="4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cxnSp>
        <p:nvCxnSpPr>
          <p:cNvPr id="107" name="Google Shape;107;p14"/>
          <p:cNvCxnSpPr/>
          <p:nvPr/>
        </p:nvCxnSpPr>
        <p:spPr>
          <a:xfrm>
            <a:off x="3343596" y="1602675"/>
            <a:ext cx="0" cy="24597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" name="Google Shape;108;p14"/>
          <p:cNvCxnSpPr/>
          <p:nvPr/>
        </p:nvCxnSpPr>
        <p:spPr>
          <a:xfrm>
            <a:off x="5739196" y="1602675"/>
            <a:ext cx="0" cy="24597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" name="Google Shape;109;p14"/>
          <p:cNvCxnSpPr/>
          <p:nvPr/>
        </p:nvCxnSpPr>
        <p:spPr>
          <a:xfrm>
            <a:off x="4233900" y="1120475"/>
            <a:ext cx="67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" name="Google Shape;110;p14"/>
          <p:cNvCxnSpPr/>
          <p:nvPr/>
        </p:nvCxnSpPr>
        <p:spPr>
          <a:xfrm>
            <a:off x="1050450" y="2918000"/>
            <a:ext cx="70431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1" name="Google Shape;111;p14"/>
          <p:cNvSpPr txBox="1">
            <a:spLocks noGrp="1"/>
          </p:cNvSpPr>
          <p:nvPr>
            <p:ph type="ctrTitle" idx="7"/>
          </p:nvPr>
        </p:nvSpPr>
        <p:spPr>
          <a:xfrm>
            <a:off x="1105351" y="1436375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subTitle" idx="8"/>
          </p:nvPr>
        </p:nvSpPr>
        <p:spPr>
          <a:xfrm>
            <a:off x="1073150" y="2041825"/>
            <a:ext cx="21780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ctrTitle" idx="9"/>
          </p:nvPr>
        </p:nvSpPr>
        <p:spPr>
          <a:xfrm>
            <a:off x="3484651" y="1436375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4"/>
          <p:cNvSpPr txBox="1">
            <a:spLocks noGrp="1"/>
          </p:cNvSpPr>
          <p:nvPr>
            <p:ph type="subTitle" idx="13"/>
          </p:nvPr>
        </p:nvSpPr>
        <p:spPr>
          <a:xfrm>
            <a:off x="3452400" y="2041825"/>
            <a:ext cx="21780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15" name="Google Shape;115;p14"/>
          <p:cNvSpPr txBox="1">
            <a:spLocks noGrp="1"/>
          </p:cNvSpPr>
          <p:nvPr>
            <p:ph type="ctrTitle" idx="14"/>
          </p:nvPr>
        </p:nvSpPr>
        <p:spPr>
          <a:xfrm>
            <a:off x="5880251" y="1436375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4"/>
          <p:cNvSpPr txBox="1">
            <a:spLocks noGrp="1"/>
          </p:cNvSpPr>
          <p:nvPr>
            <p:ph type="subTitle" idx="15"/>
          </p:nvPr>
        </p:nvSpPr>
        <p:spPr>
          <a:xfrm>
            <a:off x="5831650" y="2041825"/>
            <a:ext cx="22107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sz="24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●"/>
              <a:defRPr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○"/>
              <a:defRPr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marL="1371600" lvl="2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■"/>
              <a:defRPr sz="1300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marL="1828800" lvl="3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●"/>
              <a:defRPr sz="1300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○"/>
              <a:defRPr sz="1200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■"/>
              <a:defRPr sz="1200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6pPr>
            <a:lvl7pPr marL="3200400" lvl="6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●"/>
              <a:defRPr sz="1100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7pPr>
            <a:lvl8pPr marL="3657600" lvl="7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○"/>
              <a:defRPr sz="1100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8pPr>
            <a:lvl9pPr marL="4114800" lvl="8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Ubuntu Light"/>
              <a:buChar char="■"/>
              <a:defRPr sz="1000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9" r:id="rId8"/>
    <p:sldLayoutId id="2147483660" r:id="rId9"/>
    <p:sldLayoutId id="2147483662" r:id="rId10"/>
    <p:sldLayoutId id="2147483664" r:id="rId11"/>
    <p:sldLayoutId id="2147483665" r:id="rId12"/>
    <p:sldLayoutId id="2147483666" r:id="rId13"/>
    <p:sldLayoutId id="2147483667" r:id="rId14"/>
    <p:sldLayoutId id="214748367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2"/>
          <p:cNvSpPr txBox="1">
            <a:spLocks noGrp="1"/>
          </p:cNvSpPr>
          <p:nvPr>
            <p:ph type="ctrTitle"/>
          </p:nvPr>
        </p:nvSpPr>
        <p:spPr>
          <a:xfrm>
            <a:off x="680484" y="622898"/>
            <a:ext cx="8155172" cy="875700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dirty="0">
                <a:solidFill>
                  <a:srgbClr val="C00000"/>
                </a:solidFill>
              </a:rPr>
              <a:t>      L</a:t>
            </a:r>
            <a:r>
              <a:rPr lang="es" dirty="0">
                <a:solidFill>
                  <a:srgbClr val="C00000"/>
                </a:solidFill>
              </a:rPr>
              <a:t>ibro de artista </a:t>
            </a:r>
            <a:endParaRPr i="1" dirty="0">
              <a:solidFill>
                <a:srgbClr val="FFC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019812C-759B-4AAC-B810-2EA552015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8451" y1="73996" x2="48451" y2="739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344" y="347914"/>
            <a:ext cx="8750595" cy="5829622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66C604B-C329-4EB6-A434-BBC69CC25219}"/>
              </a:ext>
            </a:extLst>
          </p:cNvPr>
          <p:cNvSpPr/>
          <p:nvPr/>
        </p:nvSpPr>
        <p:spPr>
          <a:xfrm>
            <a:off x="5560828" y="634123"/>
            <a:ext cx="3317358" cy="8757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687F15-1E20-43E4-BD2B-288EFEFF19E2}"/>
              </a:ext>
            </a:extLst>
          </p:cNvPr>
          <p:cNvSpPr txBox="1"/>
          <p:nvPr/>
        </p:nvSpPr>
        <p:spPr>
          <a:xfrm>
            <a:off x="6390167" y="799138"/>
            <a:ext cx="2753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>
                <a:solidFill>
                  <a:srgbClr val="FFC000"/>
                </a:solidFill>
                <a:latin typeface="Ubuntu" panose="020B0604020202020204" charset="0"/>
              </a:rPr>
              <a:t>1° medio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53"/>
          <p:cNvSpPr txBox="1">
            <a:spLocks noGrp="1"/>
          </p:cNvSpPr>
          <p:nvPr>
            <p:ph type="title" idx="6"/>
          </p:nvPr>
        </p:nvSpPr>
        <p:spPr>
          <a:xfrm>
            <a:off x="773850" y="638075"/>
            <a:ext cx="7672500" cy="4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C00000"/>
                </a:solidFill>
              </a:rPr>
              <a:t>Basia Irland</a:t>
            </a:r>
            <a:endParaRPr dirty="0">
              <a:solidFill>
                <a:srgbClr val="C00000"/>
              </a:solidFill>
            </a:endParaRPr>
          </a:p>
        </p:txBody>
      </p:sp>
      <p:cxnSp>
        <p:nvCxnSpPr>
          <p:cNvPr id="720" name="Google Shape;720;p53"/>
          <p:cNvCxnSpPr/>
          <p:nvPr/>
        </p:nvCxnSpPr>
        <p:spPr>
          <a:xfrm>
            <a:off x="3343596" y="1602675"/>
            <a:ext cx="0" cy="24597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1" name="Google Shape;721;p53"/>
          <p:cNvCxnSpPr/>
          <p:nvPr/>
        </p:nvCxnSpPr>
        <p:spPr>
          <a:xfrm>
            <a:off x="5739196" y="1602675"/>
            <a:ext cx="0" cy="24597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2" name="Google Shape;722;p53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10</a:t>
            </a:fld>
            <a:endParaRPr/>
          </a:p>
        </p:txBody>
      </p:sp>
      <p:cxnSp>
        <p:nvCxnSpPr>
          <p:cNvPr id="723" name="Google Shape;723;p53"/>
          <p:cNvCxnSpPr/>
          <p:nvPr/>
        </p:nvCxnSpPr>
        <p:spPr>
          <a:xfrm>
            <a:off x="4233900" y="1120475"/>
            <a:ext cx="67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4" name="Google Shape;724;p53"/>
          <p:cNvCxnSpPr/>
          <p:nvPr/>
        </p:nvCxnSpPr>
        <p:spPr>
          <a:xfrm>
            <a:off x="1154200" y="2918000"/>
            <a:ext cx="20619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5" name="Google Shape;725;p53"/>
          <p:cNvCxnSpPr/>
          <p:nvPr/>
        </p:nvCxnSpPr>
        <p:spPr>
          <a:xfrm>
            <a:off x="3510450" y="2918000"/>
            <a:ext cx="20619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6" name="Google Shape;726;p53"/>
          <p:cNvCxnSpPr/>
          <p:nvPr/>
        </p:nvCxnSpPr>
        <p:spPr>
          <a:xfrm>
            <a:off x="5906050" y="2918000"/>
            <a:ext cx="20619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0" name="Google Shape;730;p53"/>
          <p:cNvSpPr txBox="1">
            <a:spLocks noGrp="1"/>
          </p:cNvSpPr>
          <p:nvPr>
            <p:ph type="subTitle" idx="13"/>
          </p:nvPr>
        </p:nvSpPr>
        <p:spPr>
          <a:xfrm>
            <a:off x="3401096" y="2595650"/>
            <a:ext cx="21780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 </a:t>
            </a:r>
            <a:r>
              <a:rPr lang="es" dirty="0">
                <a:solidFill>
                  <a:srgbClr val="C00000"/>
                </a:solidFill>
              </a:rPr>
              <a:t>Limbourg, Países Bajos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732" name="Google Shape;732;p53"/>
          <p:cNvSpPr txBox="1">
            <a:spLocks noGrp="1"/>
          </p:cNvSpPr>
          <p:nvPr>
            <p:ph type="subTitle" idx="15"/>
          </p:nvPr>
        </p:nvSpPr>
        <p:spPr>
          <a:xfrm>
            <a:off x="5739196" y="2586491"/>
            <a:ext cx="23181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C00000"/>
                </a:solidFill>
              </a:rPr>
              <a:t>Vancouver, Canadá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734" name="Google Shape;734;p53"/>
          <p:cNvSpPr txBox="1">
            <a:spLocks noGrp="1"/>
          </p:cNvSpPr>
          <p:nvPr>
            <p:ph type="subTitle" idx="1"/>
          </p:nvPr>
        </p:nvSpPr>
        <p:spPr>
          <a:xfrm>
            <a:off x="1022835" y="4362141"/>
            <a:ext cx="23631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>
                <a:solidFill>
                  <a:srgbClr val="C00000"/>
                </a:solidFill>
              </a:rPr>
              <a:t>S</a:t>
            </a:r>
            <a:r>
              <a:rPr lang="es" dirty="0">
                <a:solidFill>
                  <a:srgbClr val="C00000"/>
                </a:solidFill>
              </a:rPr>
              <a:t>houshtar, Irán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736" name="Google Shape;736;p53"/>
          <p:cNvSpPr txBox="1">
            <a:spLocks noGrp="1"/>
          </p:cNvSpPr>
          <p:nvPr>
            <p:ph type="subTitle" idx="3"/>
          </p:nvPr>
        </p:nvSpPr>
        <p:spPr>
          <a:xfrm>
            <a:off x="3420000" y="4362670"/>
            <a:ext cx="22428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C00000"/>
                </a:solidFill>
              </a:rPr>
              <a:t>Arles, Francia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738" name="Google Shape;738;p53"/>
          <p:cNvSpPr txBox="1">
            <a:spLocks noGrp="1"/>
          </p:cNvSpPr>
          <p:nvPr>
            <p:ph type="subTitle" idx="5"/>
          </p:nvPr>
        </p:nvSpPr>
        <p:spPr>
          <a:xfrm>
            <a:off x="5943796" y="4345375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C00000"/>
                </a:solidFill>
              </a:rPr>
              <a:t>Idaho, Estados Unidos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D1CCE23-1459-4CEB-9443-CF2BAF70EC64}"/>
              </a:ext>
            </a:extLst>
          </p:cNvPr>
          <p:cNvSpPr>
            <a:spLocks noGrp="1"/>
          </p:cNvSpPr>
          <p:nvPr>
            <p:ph type="subTitle" idx="8"/>
          </p:nvPr>
        </p:nvSpPr>
        <p:spPr>
          <a:xfrm>
            <a:off x="1115385" y="2571750"/>
            <a:ext cx="2178000" cy="644700"/>
          </a:xfrm>
        </p:spPr>
        <p:txBody>
          <a:bodyPr/>
          <a:lstStyle/>
          <a:p>
            <a:r>
              <a:rPr lang="es-CL" dirty="0">
                <a:solidFill>
                  <a:srgbClr val="C00000"/>
                </a:solidFill>
              </a:rPr>
              <a:t>León, España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A5696C9-55FC-4E23-91BA-AF2738B75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195" y="1199550"/>
            <a:ext cx="2212501" cy="138694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A168AAB-6176-4526-916F-2215F0428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248" y="1187754"/>
            <a:ext cx="2090747" cy="140706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318234E-8CE4-41F9-B0DC-D1C2E6A1F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0250" y="1199550"/>
            <a:ext cx="1915596" cy="142954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2B0AA75-5D80-4E18-BDEE-BA30A92BCD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2178" b="15374"/>
          <a:stretch/>
        </p:blipFill>
        <p:spPr>
          <a:xfrm>
            <a:off x="1147516" y="3028604"/>
            <a:ext cx="2093479" cy="1316771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40887E-6C30-42B2-AB44-FB37547AA6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2229"/>
          <a:stretch/>
        </p:blipFill>
        <p:spPr>
          <a:xfrm>
            <a:off x="3434438" y="3028604"/>
            <a:ext cx="2170258" cy="1259583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C4274468-D81C-42E0-97F4-71FDB366E8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368"/>
          <a:stretch/>
        </p:blipFill>
        <p:spPr>
          <a:xfrm>
            <a:off x="5873697" y="3026739"/>
            <a:ext cx="1922148" cy="126331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0"/>
          <p:cNvSpPr txBox="1">
            <a:spLocks noGrp="1"/>
          </p:cNvSpPr>
          <p:nvPr>
            <p:ph type="title"/>
          </p:nvPr>
        </p:nvSpPr>
        <p:spPr>
          <a:xfrm>
            <a:off x="232674" y="402892"/>
            <a:ext cx="3571500" cy="57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b="1" dirty="0">
                <a:solidFill>
                  <a:srgbClr val="C00000"/>
                </a:solidFill>
              </a:rPr>
              <a:t>Mario Lagos</a:t>
            </a:r>
            <a:endParaRPr b="1" dirty="0">
              <a:solidFill>
                <a:srgbClr val="C00000"/>
              </a:solidFill>
            </a:endParaRPr>
          </a:p>
        </p:txBody>
      </p:sp>
      <p:sp>
        <p:nvSpPr>
          <p:cNvPr id="262" name="Google Shape;262;p4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>
                <a:solidFill>
                  <a:srgbClr val="B7B7B7"/>
                </a:solidFill>
              </a:rPr>
              <a:t>11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4F714EF-11A3-429D-AC97-B31B6DCBC080}"/>
              </a:ext>
            </a:extLst>
          </p:cNvPr>
          <p:cNvSpPr txBox="1"/>
          <p:nvPr/>
        </p:nvSpPr>
        <p:spPr>
          <a:xfrm>
            <a:off x="316328" y="4740608"/>
            <a:ext cx="4021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i="1" dirty="0">
                <a:solidFill>
                  <a:srgbClr val="C00000"/>
                </a:solidFill>
              </a:rPr>
              <a:t>Libro de escombros tomo I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96EDEFB-A61D-4624-97AC-5BBD3C5350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79" t="17357" r="32558" b="32300"/>
          <a:stretch/>
        </p:blipFill>
        <p:spPr>
          <a:xfrm>
            <a:off x="4784018" y="1448824"/>
            <a:ext cx="4167570" cy="3092001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2EA4FD73-89FB-4A0B-AABA-81541FEA9681}"/>
              </a:ext>
            </a:extLst>
          </p:cNvPr>
          <p:cNvSpPr txBox="1"/>
          <p:nvPr/>
        </p:nvSpPr>
        <p:spPr>
          <a:xfrm>
            <a:off x="4805919" y="4835723"/>
            <a:ext cx="4021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i="1" dirty="0">
                <a:solidFill>
                  <a:srgbClr val="C00000"/>
                </a:solidFill>
              </a:rPr>
              <a:t>Libro de artista I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ABA2A8B-3672-4404-ADC0-4013F16DFB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79" t="17357" r="32325" b="31209"/>
          <a:stretch/>
        </p:blipFill>
        <p:spPr>
          <a:xfrm>
            <a:off x="232674" y="1448824"/>
            <a:ext cx="4105408" cy="309200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56"/>
          <p:cNvSpPr txBox="1">
            <a:spLocks noGrp="1"/>
          </p:cNvSpPr>
          <p:nvPr>
            <p:ph type="title"/>
          </p:nvPr>
        </p:nvSpPr>
        <p:spPr>
          <a:xfrm>
            <a:off x="1117200" y="603300"/>
            <a:ext cx="69096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C00000"/>
                </a:solidFill>
              </a:rPr>
              <a:t>Teresa Gazitúa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782" name="Google Shape;782;p56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rPr>
              <a:t>12</a:t>
            </a:fld>
            <a:endParaRPr sz="1200">
              <a:solidFill>
                <a:srgbClr val="CCCCCC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785" name="Google Shape;785;p56"/>
          <p:cNvSpPr txBox="1">
            <a:spLocks noGrp="1"/>
          </p:cNvSpPr>
          <p:nvPr>
            <p:ph type="ctrTitle" idx="3"/>
          </p:nvPr>
        </p:nvSpPr>
        <p:spPr>
          <a:xfrm>
            <a:off x="3515251" y="2062425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JUPITER</a:t>
            </a:r>
            <a:endParaRPr/>
          </a:p>
        </p:txBody>
      </p:sp>
      <p:sp>
        <p:nvSpPr>
          <p:cNvPr id="786" name="Google Shape;786;p56"/>
          <p:cNvSpPr txBox="1">
            <a:spLocks noGrp="1"/>
          </p:cNvSpPr>
          <p:nvPr>
            <p:ph type="subTitle" idx="4"/>
          </p:nvPr>
        </p:nvSpPr>
        <p:spPr>
          <a:xfrm>
            <a:off x="3515254" y="2667875"/>
            <a:ext cx="21135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It’s a gas giant and the biggest planet in our Solar System. Jupiter is the fourth-brightest object in the sky</a:t>
            </a:r>
            <a:endParaRPr/>
          </a:p>
        </p:txBody>
      </p:sp>
      <p:sp>
        <p:nvSpPr>
          <p:cNvPr id="788" name="Google Shape;788;p56"/>
          <p:cNvSpPr txBox="1">
            <a:spLocks noGrp="1"/>
          </p:cNvSpPr>
          <p:nvPr>
            <p:ph type="subTitle" idx="6"/>
          </p:nvPr>
        </p:nvSpPr>
        <p:spPr>
          <a:xfrm>
            <a:off x="2437338" y="3861259"/>
            <a:ext cx="4452559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C00000"/>
                </a:solidFill>
              </a:rPr>
              <a:t>Escrito en madera y traducido al castellano</a:t>
            </a:r>
            <a:endParaRPr dirty="0">
              <a:solidFill>
                <a:srgbClr val="C00000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F568737-72BB-48F8-98D4-B9DCE3E537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72" t="19505" r="34186" b="37973"/>
          <a:stretch/>
        </p:blipFill>
        <p:spPr>
          <a:xfrm>
            <a:off x="233600" y="1808714"/>
            <a:ext cx="2966484" cy="207217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D7D83F3-00CC-4EBD-8F3D-8B63DF6084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72" t="17954" r="34186" b="37536"/>
          <a:stretch/>
        </p:blipFill>
        <p:spPr>
          <a:xfrm>
            <a:off x="3307378" y="1808714"/>
            <a:ext cx="2833997" cy="207217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6425F68-5FFD-4D61-8CF9-1742015222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56" t="17300" r="34302" b="36664"/>
          <a:stretch/>
        </p:blipFill>
        <p:spPr>
          <a:xfrm>
            <a:off x="6248669" y="1808714"/>
            <a:ext cx="2739978" cy="20721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2"/>
          <p:cNvSpPr txBox="1">
            <a:spLocks noGrp="1"/>
          </p:cNvSpPr>
          <p:nvPr>
            <p:ph type="title"/>
          </p:nvPr>
        </p:nvSpPr>
        <p:spPr>
          <a:xfrm>
            <a:off x="737850" y="980260"/>
            <a:ext cx="3571500" cy="57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b="0" dirty="0">
                <a:solidFill>
                  <a:srgbClr val="C00000"/>
                </a:solidFill>
              </a:rPr>
              <a:t>I</a:t>
            </a:r>
            <a:r>
              <a:rPr lang="es" b="0" dirty="0">
                <a:solidFill>
                  <a:srgbClr val="C00000"/>
                </a:solidFill>
              </a:rPr>
              <a:t>mágenes y textos en</a:t>
            </a:r>
            <a:endParaRPr b="0" dirty="0">
              <a:solidFill>
                <a:srgbClr val="C00000"/>
              </a:solidFill>
            </a:endParaRPr>
          </a:p>
        </p:txBody>
      </p:sp>
      <p:sp>
        <p:nvSpPr>
          <p:cNvPr id="284" name="Google Shape;284;p42"/>
          <p:cNvSpPr txBox="1">
            <a:spLocks noGrp="1"/>
          </p:cNvSpPr>
          <p:nvPr>
            <p:ph type="subTitle" idx="1"/>
          </p:nvPr>
        </p:nvSpPr>
        <p:spPr>
          <a:xfrm>
            <a:off x="737850" y="1729225"/>
            <a:ext cx="3671100" cy="24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/>
              <a:t>slidesgo.com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 dirty="0"/>
              <a:t>w</a:t>
            </a:r>
            <a:r>
              <a:rPr lang="es" sz="1600" dirty="0"/>
              <a:t>ikipedia.org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 dirty="0"/>
              <a:t>s</a:t>
            </a:r>
            <a:r>
              <a:rPr lang="es" sz="1600" dirty="0"/>
              <a:t>haronmaccartney.com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 dirty="0"/>
              <a:t>l</a:t>
            </a:r>
            <a:r>
              <a:rPr lang="es" sz="1600" dirty="0"/>
              <a:t>isakokin.com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 dirty="0"/>
              <a:t>c</a:t>
            </a:r>
            <a:r>
              <a:rPr lang="es" sz="1600" dirty="0"/>
              <a:t>andancehicks.com</a:t>
            </a:r>
            <a:endParaRPr sz="1600" dirty="0"/>
          </a:p>
        </p:txBody>
      </p:sp>
      <p:cxnSp>
        <p:nvCxnSpPr>
          <p:cNvPr id="285" name="Google Shape;285;p42"/>
          <p:cNvCxnSpPr/>
          <p:nvPr/>
        </p:nvCxnSpPr>
        <p:spPr>
          <a:xfrm>
            <a:off x="2203050" y="1597475"/>
            <a:ext cx="67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7" name="Google Shape;287;p42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rPr>
              <a:t>13</a:t>
            </a:fld>
            <a:endParaRPr sz="1200">
              <a:solidFill>
                <a:srgbClr val="CCCCCC"/>
              </a:solidFill>
              <a:latin typeface="Arvo"/>
              <a:ea typeface="Arvo"/>
              <a:cs typeface="Arvo"/>
              <a:sym typeface="Arv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3"/>
          <p:cNvSpPr txBox="1">
            <a:spLocks noGrp="1"/>
          </p:cNvSpPr>
          <p:nvPr>
            <p:ph type="title"/>
          </p:nvPr>
        </p:nvSpPr>
        <p:spPr>
          <a:xfrm>
            <a:off x="5061622" y="189950"/>
            <a:ext cx="5311200" cy="111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C00000"/>
                </a:solidFill>
              </a:rPr>
              <a:t>Objetivo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200" name="Google Shape;200;p33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2</a:t>
            </a:fld>
            <a:endParaRPr/>
          </a:p>
        </p:txBody>
      </p:sp>
      <p:sp>
        <p:nvSpPr>
          <p:cNvPr id="206" name="Google Shape;206;p33"/>
          <p:cNvSpPr txBox="1">
            <a:spLocks noGrp="1"/>
          </p:cNvSpPr>
          <p:nvPr>
            <p:ph type="title" idx="6"/>
          </p:nvPr>
        </p:nvSpPr>
        <p:spPr>
          <a:xfrm>
            <a:off x="4525358" y="2153975"/>
            <a:ext cx="4572000" cy="68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rgbClr val="C00000"/>
                </a:solidFill>
              </a:rPr>
              <a:t>Realizar juicios críticos de manifestaciones visuales considerando las condiciones contextuales de su creador y utilizando criterios estéticos pertinentes (OA4)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207" name="Google Shape;207;p33"/>
          <p:cNvSpPr txBox="1">
            <a:spLocks noGrp="1"/>
          </p:cNvSpPr>
          <p:nvPr>
            <p:ph type="title" idx="7"/>
          </p:nvPr>
        </p:nvSpPr>
        <p:spPr>
          <a:xfrm>
            <a:off x="3372225" y="1518275"/>
            <a:ext cx="1258800" cy="6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3</a:t>
            </a:r>
            <a:endParaRPr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C3422AE-A679-4480-BDD1-92E10E0136EF}"/>
              </a:ext>
            </a:extLst>
          </p:cNvPr>
          <p:cNvSpPr/>
          <p:nvPr/>
        </p:nvSpPr>
        <p:spPr>
          <a:xfrm>
            <a:off x="3547431" y="1304450"/>
            <a:ext cx="977927" cy="3245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6BBEAD1-241A-4D85-9CD8-5B70E28C0E40}"/>
              </a:ext>
            </a:extLst>
          </p:cNvPr>
          <p:cNvSpPr/>
          <p:nvPr/>
        </p:nvSpPr>
        <p:spPr>
          <a:xfrm>
            <a:off x="517793" y="1828800"/>
            <a:ext cx="1123720" cy="3305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4" name="Google Shape;214;p34"/>
          <p:cNvSpPr txBox="1">
            <a:spLocks noGrp="1"/>
          </p:cNvSpPr>
          <p:nvPr>
            <p:ph type="title"/>
          </p:nvPr>
        </p:nvSpPr>
        <p:spPr>
          <a:xfrm>
            <a:off x="349278" y="264404"/>
            <a:ext cx="8199380" cy="62865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1" dirty="0">
                <a:solidFill>
                  <a:srgbClr val="C00000"/>
                </a:solidFill>
              </a:rPr>
              <a:t>Actividades</a:t>
            </a:r>
            <a:endParaRPr sz="3600" b="1" dirty="0">
              <a:solidFill>
                <a:srgbClr val="C00000"/>
              </a:solidFill>
            </a:endParaRPr>
          </a:p>
        </p:txBody>
      </p:sp>
      <p:sp>
        <p:nvSpPr>
          <p:cNvPr id="215" name="Google Shape;215;p34"/>
          <p:cNvSpPr txBox="1">
            <a:spLocks noGrp="1"/>
          </p:cNvSpPr>
          <p:nvPr>
            <p:ph type="subTitle" idx="1"/>
          </p:nvPr>
        </p:nvSpPr>
        <p:spPr>
          <a:xfrm>
            <a:off x="623628" y="790662"/>
            <a:ext cx="8199380" cy="15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15000"/>
              </a:lnSpc>
            </a:pPr>
            <a:r>
              <a:rPr lang="es-ES" sz="105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Mediante un diálogo grupal  apreciar estéticamente libros de artista por medio de las siguientes preguntas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050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¿</a:t>
            </a:r>
            <a:r>
              <a:rPr lang="es-ES" sz="105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Qué sensaciones o emociones les produce mirar este tipo de libros?</a:t>
            </a:r>
            <a:endParaRPr lang="es-CL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05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¿Qué recuerdos y experiencias les evocan?</a:t>
            </a:r>
            <a:endParaRPr lang="es-CL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05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¿Cuáles les llaman más la atención?, ¿por qué?</a:t>
            </a:r>
            <a:endParaRPr lang="es-CL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05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¿Qué propósitos expresivos podemos interpretar a partir de la observación de estos libros?</a:t>
            </a:r>
            <a:endParaRPr lang="es-CL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05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¿Qué semejanzas y diferencias podemos establecer entre un libro de artista, una obra literaria o un libro ilustrado?</a:t>
            </a:r>
            <a:endParaRPr lang="es-CL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05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¿Qué procedimientos visuales o técnicas artísticas encontramos en los libros de artista?</a:t>
            </a:r>
            <a:endParaRPr lang="es-CL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05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¿Cómo ayudan los procedimientos  o técnicas artísticas utilizadas en de los libros de artista al propósito expresivo del artista?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s-ES" sz="1050" dirty="0">
              <a:solidFill>
                <a:srgbClr val="333333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s-CL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6" name="Google Shape;216;p34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3</a:t>
            </a:fld>
            <a:endParaRPr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79A182B-4203-4FD4-AF2A-93A622746AC4}"/>
              </a:ext>
            </a:extLst>
          </p:cNvPr>
          <p:cNvSpPr txBox="1"/>
          <p:nvPr/>
        </p:nvSpPr>
        <p:spPr>
          <a:xfrm>
            <a:off x="623628" y="2742370"/>
            <a:ext cx="8199380" cy="1746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chemeClr val="lt2"/>
              </a:buClr>
              <a:buSzPts val="1400"/>
            </a:pPr>
            <a:r>
              <a:rPr lang="es-ES" sz="1050" dirty="0">
                <a:solidFill>
                  <a:srgbClr val="333333"/>
                </a:solidFill>
                <a:latin typeface="Verdana" panose="020B0604030504040204" pitchFamily="34" charset="0"/>
                <a:sym typeface="Ubuntu Light"/>
              </a:rPr>
              <a:t>A partir de la observación y el diálogo, en grupos pequeños seleccionan un libro de artista y en sus bitácoras desarrollan un texto crítico acerca de él, consignando información acerca de sus formatos, materiales, procedimientos, significados y contextos. </a:t>
            </a:r>
          </a:p>
          <a:p>
            <a:pPr algn="just">
              <a:lnSpc>
                <a:spcPct val="115000"/>
              </a:lnSpc>
              <a:buClr>
                <a:schemeClr val="lt2"/>
              </a:buClr>
              <a:buSzPts val="1400"/>
            </a:pPr>
            <a:r>
              <a:rPr lang="es-ES" sz="1050" dirty="0">
                <a:solidFill>
                  <a:srgbClr val="333333"/>
                </a:solidFill>
                <a:latin typeface="Verdana" panose="020B0604030504040204" pitchFamily="34" charset="0"/>
                <a:sym typeface="Ubuntu Light"/>
              </a:rPr>
              <a:t>Para esto se pueden utilizar las siguientes preguntas:</a:t>
            </a:r>
          </a:p>
          <a:p>
            <a:pPr marL="342900" indent="-342900" algn="just">
              <a:lnSpc>
                <a:spcPct val="115000"/>
              </a:lnSpc>
              <a:buClr>
                <a:schemeClr val="lt2"/>
              </a:buClr>
              <a:buSzPts val="1400"/>
              <a:buFont typeface="Symbol" panose="05050102010706020507" pitchFamily="18" charset="2"/>
              <a:buChar char=""/>
            </a:pPr>
            <a:r>
              <a:rPr lang="es-ES" sz="1050" dirty="0">
                <a:solidFill>
                  <a:srgbClr val="333333"/>
                </a:solidFill>
                <a:latin typeface="Verdana" panose="020B0604030504040204" pitchFamily="34" charset="0"/>
                <a:sym typeface="Ubuntu Light"/>
              </a:rPr>
              <a:t>¿Qué sensaciones o emociones nos produce observar el libro de artista?</a:t>
            </a:r>
          </a:p>
          <a:p>
            <a:pPr marL="342900" indent="-342900" algn="just">
              <a:lnSpc>
                <a:spcPct val="115000"/>
              </a:lnSpc>
              <a:buClr>
                <a:schemeClr val="lt2"/>
              </a:buClr>
              <a:buSzPts val="1400"/>
              <a:buFont typeface="Symbol" panose="05050102010706020507" pitchFamily="18" charset="2"/>
              <a:buChar char=""/>
            </a:pPr>
            <a:r>
              <a:rPr lang="es-ES" sz="1050" dirty="0">
                <a:solidFill>
                  <a:srgbClr val="333333"/>
                </a:solidFill>
                <a:latin typeface="Verdana" panose="020B0604030504040204" pitchFamily="34" charset="0"/>
                <a:sym typeface="Ubuntu Light"/>
              </a:rPr>
              <a:t>¿Qué ideas y experiencias nos evoca? </a:t>
            </a:r>
          </a:p>
          <a:p>
            <a:pPr marL="342900" indent="-342900" algn="just">
              <a:lnSpc>
                <a:spcPct val="115000"/>
              </a:lnSpc>
              <a:buClr>
                <a:schemeClr val="lt2"/>
              </a:buClr>
              <a:buSzPts val="1400"/>
              <a:buFont typeface="Symbol" panose="05050102010706020507" pitchFamily="18" charset="2"/>
              <a:buChar char=""/>
            </a:pPr>
            <a:r>
              <a:rPr lang="es-ES" sz="1050" dirty="0">
                <a:solidFill>
                  <a:srgbClr val="333333"/>
                </a:solidFill>
                <a:latin typeface="Verdana" panose="020B0604030504040204" pitchFamily="34" charset="0"/>
                <a:sym typeface="Ubuntu Light"/>
              </a:rPr>
              <a:t>¿Qué habrá tratado de expresar el artista por medio de su obra?</a:t>
            </a:r>
          </a:p>
          <a:p>
            <a:pPr marL="342900" indent="-342900" algn="just">
              <a:lnSpc>
                <a:spcPct val="115000"/>
              </a:lnSpc>
              <a:buClr>
                <a:schemeClr val="lt2"/>
              </a:buClr>
              <a:buSzPts val="1400"/>
              <a:buFont typeface="Symbol" panose="05050102010706020507" pitchFamily="18" charset="2"/>
              <a:buChar char=""/>
            </a:pPr>
            <a:r>
              <a:rPr lang="es-ES" sz="1050" dirty="0">
                <a:solidFill>
                  <a:srgbClr val="333333"/>
                </a:solidFill>
                <a:latin typeface="Verdana" panose="020B0604030504040204" pitchFamily="34" charset="0"/>
                <a:sym typeface="Ubuntu Light"/>
              </a:rPr>
              <a:t>¿Cómo habrán influido el contexto en su propósito expresivo?</a:t>
            </a:r>
          </a:p>
          <a:p>
            <a:pPr marL="342900" indent="-342900" algn="just">
              <a:lnSpc>
                <a:spcPct val="115000"/>
              </a:lnSpc>
              <a:buClr>
                <a:schemeClr val="lt2"/>
              </a:buClr>
              <a:buSzPts val="1400"/>
              <a:buFont typeface="Symbol" panose="05050102010706020507" pitchFamily="18" charset="2"/>
              <a:buChar char=""/>
            </a:pPr>
            <a:r>
              <a:rPr lang="es-ES" sz="1050" dirty="0">
                <a:solidFill>
                  <a:srgbClr val="333333"/>
                </a:solidFill>
                <a:latin typeface="Verdana" panose="020B0604030504040204" pitchFamily="34" charset="0"/>
                <a:sym typeface="Ubuntu Light"/>
              </a:rPr>
              <a:t>¿Qué ideas se nos generan al observar los formatos, materiales y procedimientos con que están elaborados?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5"/>
          <p:cNvSpPr txBox="1">
            <a:spLocks noGrp="1"/>
          </p:cNvSpPr>
          <p:nvPr>
            <p:ph type="subTitle" idx="1"/>
          </p:nvPr>
        </p:nvSpPr>
        <p:spPr>
          <a:xfrm>
            <a:off x="1440914" y="2098730"/>
            <a:ext cx="6262172" cy="19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C00000"/>
                </a:solidFill>
              </a:rPr>
              <a:t>El libro de artista es un medio expresivo del arte contemporáneo, cuyo soporte obedece al concepto de libro. Puede ser bidimensional, tridimensional o virtual y se constituye en una obra de arte en sí, donde conviven elementos textuales y visuales</a:t>
            </a:r>
            <a:r>
              <a:rPr lang="es-ES" sz="2000" dirty="0"/>
              <a:t>.</a:t>
            </a:r>
            <a:endParaRPr sz="2000" dirty="0"/>
          </a:p>
        </p:txBody>
      </p:sp>
      <p:sp>
        <p:nvSpPr>
          <p:cNvPr id="224" name="Google Shape;224;p35"/>
          <p:cNvSpPr txBox="1">
            <a:spLocks noGrp="1"/>
          </p:cNvSpPr>
          <p:nvPr>
            <p:ph type="title"/>
          </p:nvPr>
        </p:nvSpPr>
        <p:spPr>
          <a:xfrm>
            <a:off x="1430400" y="557550"/>
            <a:ext cx="3926100" cy="12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3600" dirty="0">
                <a:solidFill>
                  <a:srgbClr val="C00000"/>
                </a:solidFill>
              </a:rPr>
              <a:t>Concepto</a:t>
            </a:r>
            <a:endParaRPr sz="3600" b="1" dirty="0">
              <a:solidFill>
                <a:srgbClr val="C00000"/>
              </a:solidFill>
            </a:endParaRPr>
          </a:p>
        </p:txBody>
      </p:sp>
      <p:sp>
        <p:nvSpPr>
          <p:cNvPr id="225" name="Google Shape;225;p35"/>
          <p:cNvSpPr/>
          <p:nvPr/>
        </p:nvSpPr>
        <p:spPr>
          <a:xfrm>
            <a:off x="1430400" y="1371450"/>
            <a:ext cx="1147200" cy="3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6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5</a:t>
            </a:fld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7DD1BAA-9390-4E27-BE01-AFE269611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83" y="875384"/>
            <a:ext cx="3757503" cy="276710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8FC2DD6-F30E-4063-9DCB-4EF82F458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186" y="875384"/>
            <a:ext cx="4334193" cy="276710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6FAC499-2F72-43AA-A0A9-A53BE5409113}"/>
              </a:ext>
            </a:extLst>
          </p:cNvPr>
          <p:cNvSpPr txBox="1"/>
          <p:nvPr/>
        </p:nvSpPr>
        <p:spPr>
          <a:xfrm>
            <a:off x="1" y="23391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>
                <a:solidFill>
                  <a:srgbClr val="C00000"/>
                </a:solidFill>
                <a:latin typeface="Abadi" panose="020B0604020104020204" pitchFamily="34" charset="0"/>
              </a:rPr>
              <a:t>La caja verde </a:t>
            </a:r>
            <a:r>
              <a:rPr lang="es-CL" sz="2000" dirty="0">
                <a:solidFill>
                  <a:srgbClr val="C00000"/>
                </a:solidFill>
                <a:latin typeface="Abadi" panose="020B0604020104020204" pitchFamily="34" charset="0"/>
              </a:rPr>
              <a:t>de Marcel Duchamp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23F37A6-1C95-4241-B06F-2E477505662D}"/>
              </a:ext>
            </a:extLst>
          </p:cNvPr>
          <p:cNvSpPr txBox="1"/>
          <p:nvPr/>
        </p:nvSpPr>
        <p:spPr>
          <a:xfrm>
            <a:off x="503621" y="3827721"/>
            <a:ext cx="81367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C00000"/>
                </a:solidFill>
                <a:latin typeface="Abadi" panose="020B0604020104020204" pitchFamily="34" charset="0"/>
              </a:rPr>
              <a:t>La caja verde de Marcel Duchamp es considerada el primer libro de artista. Realizada con cartón, fotografía en blanco y negro, tela y notas manuscritas. Contiene noventa y cuatro facsímiles de fotografías, dibujos y notas, fechados entre 1911 y 1915.  Se planeó una serie limitada a 300 ejemplares ordinarios y 20 de lujo y desafía las imposiciones de la obra de arte única, en un gesto que se adelanta a los intereses acerca de la reproductibilidad de la obra de arte.</a:t>
            </a:r>
            <a:endParaRPr lang="es-CL" dirty="0">
              <a:solidFill>
                <a:srgbClr val="C00000"/>
              </a:solidFill>
              <a:latin typeface="Abadi" panose="020B0604020104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7"/>
          <p:cNvSpPr txBox="1">
            <a:spLocks noGrp="1"/>
          </p:cNvSpPr>
          <p:nvPr>
            <p:ph type="title"/>
          </p:nvPr>
        </p:nvSpPr>
        <p:spPr>
          <a:xfrm>
            <a:off x="0" y="0"/>
            <a:ext cx="3593700" cy="120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dirty="0">
                <a:solidFill>
                  <a:srgbClr val="C00000"/>
                </a:solidFill>
              </a:rPr>
              <a:t>Sharon McCartney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238" name="Google Shape;238;p37"/>
          <p:cNvSpPr txBox="1">
            <a:spLocks noGrp="1"/>
          </p:cNvSpPr>
          <p:nvPr>
            <p:ph type="subTitle" idx="1"/>
          </p:nvPr>
        </p:nvSpPr>
        <p:spPr>
          <a:xfrm>
            <a:off x="4401878" y="3871960"/>
            <a:ext cx="4497571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>
                <a:solidFill>
                  <a:srgbClr val="C00000"/>
                </a:solidFill>
              </a:rPr>
              <a:t> Para </a:t>
            </a:r>
            <a:r>
              <a:rPr lang="en-US" dirty="0">
                <a:solidFill>
                  <a:srgbClr val="C00000"/>
                </a:solidFill>
              </a:rPr>
              <a:t>Sharon McCartney  el </a:t>
            </a:r>
            <a:r>
              <a:rPr lang="en-US" dirty="0" err="1">
                <a:solidFill>
                  <a:srgbClr val="C00000"/>
                </a:solidFill>
              </a:rPr>
              <a:t>arte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comienza</a:t>
            </a:r>
            <a:r>
              <a:rPr lang="en-US" dirty="0">
                <a:solidFill>
                  <a:srgbClr val="C00000"/>
                </a:solidFill>
              </a:rPr>
              <a:t> a </a:t>
            </a:r>
            <a:r>
              <a:rPr lang="en-US" dirty="0" err="1">
                <a:solidFill>
                  <a:srgbClr val="C00000"/>
                </a:solidFill>
              </a:rPr>
              <a:t>partir</a:t>
            </a:r>
            <a:r>
              <a:rPr lang="en-US" dirty="0">
                <a:solidFill>
                  <a:srgbClr val="C00000"/>
                </a:solidFill>
              </a:rPr>
              <a:t> de </a:t>
            </a:r>
            <a:r>
              <a:rPr lang="en-US" dirty="0" err="1">
                <a:solidFill>
                  <a:srgbClr val="C00000"/>
                </a:solidFill>
              </a:rPr>
              <a:t>su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hábito</a:t>
            </a:r>
            <a:r>
              <a:rPr lang="en-US" dirty="0">
                <a:solidFill>
                  <a:srgbClr val="C00000"/>
                </a:solidFill>
              </a:rPr>
              <a:t> de </a:t>
            </a:r>
            <a:r>
              <a:rPr lang="en-US" dirty="0" err="1">
                <a:solidFill>
                  <a:srgbClr val="C00000"/>
                </a:solidFill>
              </a:rPr>
              <a:t>recolectar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objetos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en</a:t>
            </a:r>
            <a:r>
              <a:rPr lang="en-US" dirty="0">
                <a:solidFill>
                  <a:srgbClr val="C00000"/>
                </a:solidFill>
              </a:rPr>
              <a:t> bosques, </a:t>
            </a:r>
            <a:r>
              <a:rPr lang="en-US" dirty="0" err="1">
                <a:solidFill>
                  <a:srgbClr val="C00000"/>
                </a:solidFill>
              </a:rPr>
              <a:t>prados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lagos</a:t>
            </a:r>
            <a:r>
              <a:rPr lang="en-US" dirty="0">
                <a:solidFill>
                  <a:srgbClr val="C00000"/>
                </a:solidFill>
              </a:rPr>
              <a:t> y </a:t>
            </a:r>
            <a:r>
              <a:rPr lang="en-US" dirty="0" err="1">
                <a:solidFill>
                  <a:srgbClr val="C00000"/>
                </a:solidFill>
              </a:rPr>
              <a:t>en</a:t>
            </a:r>
            <a:r>
              <a:rPr lang="en-US" dirty="0">
                <a:solidFill>
                  <a:srgbClr val="C00000"/>
                </a:solidFill>
              </a:rPr>
              <a:t> la costa.</a:t>
            </a:r>
            <a:endParaRPr dirty="0">
              <a:solidFill>
                <a:srgbClr val="C00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8EAA4A8-9876-45F6-9664-6068E448F2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37" t="20791" r="30000" b="12663"/>
          <a:stretch/>
        </p:blipFill>
        <p:spPr>
          <a:xfrm>
            <a:off x="244549" y="1637414"/>
            <a:ext cx="3763926" cy="324293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E23AB9A-085F-435D-A107-B18E754D32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51" t="16209" r="26163" b="9238"/>
          <a:stretch/>
        </p:blipFill>
        <p:spPr>
          <a:xfrm>
            <a:off x="4401879" y="158320"/>
            <a:ext cx="4497572" cy="363315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8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2679405" cy="9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 dirty="0">
                <a:solidFill>
                  <a:srgbClr val="C00000"/>
                </a:solidFill>
              </a:rPr>
              <a:t>L</a:t>
            </a:r>
            <a:r>
              <a:rPr lang="es" sz="2400" dirty="0">
                <a:solidFill>
                  <a:srgbClr val="C00000"/>
                </a:solidFill>
              </a:rPr>
              <a:t>isa Kokin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245" name="Google Shape;245;p3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7</a:t>
            </a:fld>
            <a:endParaRPr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8909215-5250-4300-AE1E-5DA6AA361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705" y="359716"/>
            <a:ext cx="3987727" cy="426494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28C379A-0494-424A-9A4D-06C1E434B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1" b="89844" l="10000" r="90000">
                        <a14:foregroundMark x1="60337" y1="3711" x2="60337" y2="37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52927" y="683758"/>
            <a:ext cx="7450211" cy="4285963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8326F43D-E7C6-4C19-B53B-A09C360B04CA}"/>
              </a:ext>
            </a:extLst>
          </p:cNvPr>
          <p:cNvSpPr/>
          <p:nvPr/>
        </p:nvSpPr>
        <p:spPr>
          <a:xfrm>
            <a:off x="2541181" y="999461"/>
            <a:ext cx="2168525" cy="2179674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8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2679405" cy="9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 dirty="0">
                <a:solidFill>
                  <a:srgbClr val="C00000"/>
                </a:solidFill>
              </a:rPr>
              <a:t>L</a:t>
            </a:r>
            <a:r>
              <a:rPr lang="es" sz="2400" dirty="0">
                <a:solidFill>
                  <a:srgbClr val="C00000"/>
                </a:solidFill>
              </a:rPr>
              <a:t>isa Kokin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245" name="Google Shape;245;p3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8</a:t>
            </a:fld>
            <a:endParaRPr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72C9FCF-7652-49D0-8161-2E81D848B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03776"/>
            <a:ext cx="3976575" cy="399154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28C379A-0494-424A-9A4D-06C1E434B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1" b="89844" l="10000" r="90000">
                        <a14:foregroundMark x1="60337" y1="3711" x2="60337" y2="37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58026" y="725660"/>
            <a:ext cx="7450211" cy="4285963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0868771A-BBBF-4968-9F1E-20F81F828968}"/>
              </a:ext>
            </a:extLst>
          </p:cNvPr>
          <p:cNvSpPr/>
          <p:nvPr/>
        </p:nvSpPr>
        <p:spPr>
          <a:xfrm>
            <a:off x="2519917" y="1052622"/>
            <a:ext cx="2211572" cy="2147777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01082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4894E01-145D-4057-8721-6FF83CDD4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16" y="2759500"/>
            <a:ext cx="1461966" cy="1827458"/>
          </a:xfrm>
          <a:prstGeom prst="rect">
            <a:avLst/>
          </a:prstGeom>
        </p:spPr>
      </p:pic>
      <p:sp>
        <p:nvSpPr>
          <p:cNvPr id="250" name="Google Shape;250;p39"/>
          <p:cNvSpPr txBox="1">
            <a:spLocks noGrp="1"/>
          </p:cNvSpPr>
          <p:nvPr>
            <p:ph type="title" idx="4"/>
          </p:nvPr>
        </p:nvSpPr>
        <p:spPr>
          <a:xfrm>
            <a:off x="5624624" y="1563599"/>
            <a:ext cx="4031566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 dirty="0">
                <a:solidFill>
                  <a:srgbClr val="C00000"/>
                </a:solidFill>
              </a:rPr>
              <a:t>Ca</a:t>
            </a:r>
            <a:r>
              <a:rPr lang="es" sz="2400" dirty="0">
                <a:solidFill>
                  <a:srgbClr val="C00000"/>
                </a:solidFill>
              </a:rPr>
              <a:t>ndance Hicks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251" name="Google Shape;251;p39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rPr>
              <a:t>9</a:t>
            </a:fld>
            <a:endParaRPr sz="1200">
              <a:solidFill>
                <a:srgbClr val="CCCCCC"/>
              </a:solidFill>
              <a:latin typeface="Arvo"/>
              <a:ea typeface="Arvo"/>
              <a:cs typeface="Arvo"/>
              <a:sym typeface="Arvo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FD2AC76-52F8-4EB1-A056-92C99B179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651" y="398393"/>
            <a:ext cx="3721395" cy="246288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C68D70E-D0FB-441E-B282-2DB3E1EC5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6200" y="2849309"/>
            <a:ext cx="3301686" cy="164784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F68A7E2-FA75-4BCD-AC75-30DF05057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7404" y="2861280"/>
            <a:ext cx="2344211" cy="16238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inimal Charm">
  <a:themeElements>
    <a:clrScheme name="Simple Light">
      <a:dk1>
        <a:srgbClr val="434343"/>
      </a:dk1>
      <a:lt1>
        <a:srgbClr val="FFFFFF"/>
      </a:lt1>
      <a:dk2>
        <a:srgbClr val="666666"/>
      </a:dk2>
      <a:lt2>
        <a:srgbClr val="999999"/>
      </a:lt2>
      <a:accent1>
        <a:srgbClr val="FFD969"/>
      </a:accent1>
      <a:accent2>
        <a:srgbClr val="FCE5A3"/>
      </a:accent2>
      <a:accent3>
        <a:srgbClr val="B88E13"/>
      </a:accent3>
      <a:accent4>
        <a:srgbClr val="8D711F"/>
      </a:accent4>
      <a:accent5>
        <a:srgbClr val="D3AA31"/>
      </a:accent5>
      <a:accent6>
        <a:srgbClr val="E9DBB1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547</Words>
  <Application>Microsoft Office PowerPoint</Application>
  <PresentationFormat>Presentación en pantalla (16:9)</PresentationFormat>
  <Paragraphs>61</Paragraphs>
  <Slides>13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3" baseType="lpstr">
      <vt:lpstr>Abadi</vt:lpstr>
      <vt:lpstr>Verdana</vt:lpstr>
      <vt:lpstr>Symbol</vt:lpstr>
      <vt:lpstr>Arial</vt:lpstr>
      <vt:lpstr>Arvo</vt:lpstr>
      <vt:lpstr>Times New Roman</vt:lpstr>
      <vt:lpstr>Bodoni</vt:lpstr>
      <vt:lpstr>Ubuntu Light</vt:lpstr>
      <vt:lpstr>Ubuntu</vt:lpstr>
      <vt:lpstr>Minimal Charm</vt:lpstr>
      <vt:lpstr>      Libro de artista </vt:lpstr>
      <vt:lpstr>Objetivo</vt:lpstr>
      <vt:lpstr>Actividades</vt:lpstr>
      <vt:lpstr>Concepto</vt:lpstr>
      <vt:lpstr>Presentación de PowerPoint</vt:lpstr>
      <vt:lpstr>Sharon McCartney</vt:lpstr>
      <vt:lpstr>Lisa Kokin</vt:lpstr>
      <vt:lpstr>Lisa Kokin</vt:lpstr>
      <vt:lpstr>Candance Hicks</vt:lpstr>
      <vt:lpstr>Basia Irland</vt:lpstr>
      <vt:lpstr>Mario Lagos</vt:lpstr>
      <vt:lpstr>Teresa Gazitúa</vt:lpstr>
      <vt:lpstr>Imágenes y textos 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Libro de artista</dc:title>
  <dc:creator>Carmen Julia  Undurraga Ossa</dc:creator>
  <cp:lastModifiedBy>Carmen Julia Undurraga Ossa</cp:lastModifiedBy>
  <cp:revision>4</cp:revision>
  <dcterms:modified xsi:type="dcterms:W3CDTF">2021-05-25T19:29:41Z</dcterms:modified>
</cp:coreProperties>
</file>