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</p:sldMasterIdLst>
  <p:notesMasterIdLst>
    <p:notesMasterId r:id="rId19"/>
  </p:notesMasterIdLst>
  <p:sldIdLst>
    <p:sldId id="256" r:id="rId2"/>
    <p:sldId id="266" r:id="rId3"/>
    <p:sldId id="309" r:id="rId4"/>
    <p:sldId id="257" r:id="rId5"/>
    <p:sldId id="258" r:id="rId6"/>
    <p:sldId id="270" r:id="rId7"/>
    <p:sldId id="311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271" r:id="rId18"/>
  </p:sldIdLst>
  <p:sldSz cx="9144000" cy="5143500" type="screen16x9"/>
  <p:notesSz cx="6858000" cy="9144000"/>
  <p:embeddedFontLst>
    <p:embeddedFont>
      <p:font typeface="Bangers" panose="020B0604020202020204" charset="0"/>
      <p:regular r:id="rId20"/>
    </p:embeddedFont>
    <p:embeddedFont>
      <p:font typeface="Barlow" panose="020B0604020202020204" charset="0"/>
      <p:regular r:id="rId21"/>
      <p:bold r:id="rId22"/>
      <p:italic r:id="rId23"/>
      <p:boldItalic r:id="rId24"/>
    </p:embeddedFont>
    <p:embeddedFont>
      <p:font typeface="Barlow Medium" panose="020B0604020202020204" charset="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volini" panose="03000502040302020204" pitchFamily="66" charset="0"/>
      <p:regular r:id="rId33"/>
      <p:bold r:id="rId34"/>
      <p:italic r:id="rId35"/>
      <p:boldItalic r:id="rId36"/>
    </p:embeddedFont>
    <p:embeddedFont>
      <p:font typeface="Rockwell" panose="02060603020205020403" pitchFamily="18" charset="0"/>
      <p:regular r:id="rId37"/>
      <p:bold r:id="rId38"/>
      <p:italic r:id="rId39"/>
      <p:boldItalic r:id="rId40"/>
    </p:embeddedFont>
    <p:embeddedFont>
      <p:font typeface="Sriracha" panose="020B0604020202020204" charset="-34"/>
      <p:regular r:id="rId41"/>
    </p:embeddedFont>
    <p:embeddedFont>
      <p:font typeface="Verdana" panose="020B0604030504040204" pitchFamily="3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E48A105-4094-4A40-8C93-07471D090A1E}">
  <a:tblStyle styleId="{5E48A105-4094-4A40-8C93-07471D090A1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0.fntdata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presProps" Target="presProps.xml"/><Relationship Id="rId20" Type="http://schemas.openxmlformats.org/officeDocument/2006/relationships/font" Target="fonts/font1.fntdata"/><Relationship Id="rId41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Marcador de imagen de diapositiva">
            <a:extLst>
              <a:ext uri="{FF2B5EF4-FFF2-40B4-BE49-F238E27FC236}">
                <a16:creationId xmlns:a16="http://schemas.microsoft.com/office/drawing/2014/main" id="{9A5EF26A-9FC4-40CC-9265-9D28942B93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2 Marcador de notas">
            <a:extLst>
              <a:ext uri="{FF2B5EF4-FFF2-40B4-BE49-F238E27FC236}">
                <a16:creationId xmlns:a16="http://schemas.microsoft.com/office/drawing/2014/main" id="{2B315C96-AA4E-4DBC-90A1-8A1ABC72310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25604" name="3 Marcador de número de diapositiva">
            <a:extLst>
              <a:ext uri="{FF2B5EF4-FFF2-40B4-BE49-F238E27FC236}">
                <a16:creationId xmlns:a16="http://schemas.microsoft.com/office/drawing/2014/main" id="{136DF0F2-08BC-4017-8FA8-A9E0F8C7DA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E1D883D-A43A-48ED-BEE5-00627BAC39A1}" type="slidenum">
              <a:rPr lang="es-ES" altLang="es-E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s-ES" alt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Marcador de imagen de diapositiva">
            <a:extLst>
              <a:ext uri="{FF2B5EF4-FFF2-40B4-BE49-F238E27FC236}">
                <a16:creationId xmlns:a16="http://schemas.microsoft.com/office/drawing/2014/main" id="{05DC3B93-D089-4EB4-BA20-2A41721FB5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2 Marcador de notas">
            <a:extLst>
              <a:ext uri="{FF2B5EF4-FFF2-40B4-BE49-F238E27FC236}">
                <a16:creationId xmlns:a16="http://schemas.microsoft.com/office/drawing/2014/main" id="{5CAA5E31-8B1F-4E8A-84B4-67FA735C9A7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27652" name="3 Marcador de número de diapositiva">
            <a:extLst>
              <a:ext uri="{FF2B5EF4-FFF2-40B4-BE49-F238E27FC236}">
                <a16:creationId xmlns:a16="http://schemas.microsoft.com/office/drawing/2014/main" id="{BB76AC9A-1ED9-44AB-8AD5-BCA9538E83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3DB0B1C-0B11-401B-8C2C-B5E73434595C}" type="slidenum">
              <a:rPr lang="es-ES" altLang="es-E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s-ES" alt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Marcador de imagen de diapositiva">
            <a:extLst>
              <a:ext uri="{FF2B5EF4-FFF2-40B4-BE49-F238E27FC236}">
                <a16:creationId xmlns:a16="http://schemas.microsoft.com/office/drawing/2014/main" id="{77E2E29E-C592-42A7-AF2B-A8799B6C4B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2 Marcador de notas">
            <a:extLst>
              <a:ext uri="{FF2B5EF4-FFF2-40B4-BE49-F238E27FC236}">
                <a16:creationId xmlns:a16="http://schemas.microsoft.com/office/drawing/2014/main" id="{21AEB6F5-71DF-4B20-91F3-E14BE5BB2DE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29700" name="3 Marcador de número de diapositiva">
            <a:extLst>
              <a:ext uri="{FF2B5EF4-FFF2-40B4-BE49-F238E27FC236}">
                <a16:creationId xmlns:a16="http://schemas.microsoft.com/office/drawing/2014/main" id="{D55CE9A8-1091-49D1-AE37-B28A1A9227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992B11-87A2-4460-AD4D-7C1736B6A2CF}" type="slidenum">
              <a:rPr lang="es-ES" altLang="es-E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s-ES" alt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Marcador de imagen de diapositiva">
            <a:extLst>
              <a:ext uri="{FF2B5EF4-FFF2-40B4-BE49-F238E27FC236}">
                <a16:creationId xmlns:a16="http://schemas.microsoft.com/office/drawing/2014/main" id="{448F414A-A606-4A15-BD10-8877224926C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2 Marcador de notas">
            <a:extLst>
              <a:ext uri="{FF2B5EF4-FFF2-40B4-BE49-F238E27FC236}">
                <a16:creationId xmlns:a16="http://schemas.microsoft.com/office/drawing/2014/main" id="{1972066E-BEDD-4C35-9812-C10F6BCD721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31748" name="3 Marcador de número de diapositiva">
            <a:extLst>
              <a:ext uri="{FF2B5EF4-FFF2-40B4-BE49-F238E27FC236}">
                <a16:creationId xmlns:a16="http://schemas.microsoft.com/office/drawing/2014/main" id="{14EF865A-27BD-4595-B87E-809A711FD8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ED04D94-3F72-4AAB-9A6F-AE4EBF9A5274}" type="slidenum">
              <a:rPr lang="es-ES" altLang="es-E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s-ES" alt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Marcador de imagen de diapositiva">
            <a:extLst>
              <a:ext uri="{FF2B5EF4-FFF2-40B4-BE49-F238E27FC236}">
                <a16:creationId xmlns:a16="http://schemas.microsoft.com/office/drawing/2014/main" id="{D36B2FD5-CC19-486C-B29A-030344B4F0D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2 Marcador de notas">
            <a:extLst>
              <a:ext uri="{FF2B5EF4-FFF2-40B4-BE49-F238E27FC236}">
                <a16:creationId xmlns:a16="http://schemas.microsoft.com/office/drawing/2014/main" id="{38B14F0D-6E42-428E-9F45-95DBFFD85F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33796" name="3 Marcador de número de diapositiva">
            <a:extLst>
              <a:ext uri="{FF2B5EF4-FFF2-40B4-BE49-F238E27FC236}">
                <a16:creationId xmlns:a16="http://schemas.microsoft.com/office/drawing/2014/main" id="{60F99C20-E565-4E7C-B7D9-63F2EE8A5C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EB8547B-5ABC-4DCA-89EA-B2A12CEE175E}" type="slidenum">
              <a:rPr lang="es-ES" altLang="es-E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s-ES" alt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032625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8" name="Google Shape;2448;g9d74511850_0_14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9" name="Google Shape;2449;g9d74511850_0_14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4" name="Google Shape;1684;g9cd81b2cbb_0_9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5" name="Google Shape;1685;g9cd81b2cbb_0_9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99bbbcba8d_0_3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1" name="Google Shape;1181;g99bbbcba8d_0_3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99bbbcba8d_0_20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99bbbcba8d_0_20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99bbbcba8d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99bbbcba8d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5" name="Google Shape;2205;g9d74511850_0_1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6" name="Google Shape;2206;g9d74511850_0_1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1 Marcador de imagen de diapositiva">
            <a:extLst>
              <a:ext uri="{FF2B5EF4-FFF2-40B4-BE49-F238E27FC236}">
                <a16:creationId xmlns:a16="http://schemas.microsoft.com/office/drawing/2014/main" id="{EF4685B4-BE7F-4DC2-B421-9E4419AC3E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2 Marcador de notas">
            <a:extLst>
              <a:ext uri="{FF2B5EF4-FFF2-40B4-BE49-F238E27FC236}">
                <a16:creationId xmlns:a16="http://schemas.microsoft.com/office/drawing/2014/main" id="{9AEFECC8-13C7-4A33-849C-2DB9B999C7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19460" name="3 Marcador de número de diapositiva">
            <a:extLst>
              <a:ext uri="{FF2B5EF4-FFF2-40B4-BE49-F238E27FC236}">
                <a16:creationId xmlns:a16="http://schemas.microsoft.com/office/drawing/2014/main" id="{F4E2BDD7-8AEF-4BDA-9595-0BE2DA6DAF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76A7C6A-97B5-49EB-A7A7-2C980D1D0429}" type="slidenum">
              <a:rPr lang="es-ES" altLang="es-E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s-ES" alt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1 Marcador de imagen de diapositiva">
            <a:extLst>
              <a:ext uri="{FF2B5EF4-FFF2-40B4-BE49-F238E27FC236}">
                <a16:creationId xmlns:a16="http://schemas.microsoft.com/office/drawing/2014/main" id="{F5781D7F-6938-407D-A486-64B65D89CE7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2 Marcador de notas">
            <a:extLst>
              <a:ext uri="{FF2B5EF4-FFF2-40B4-BE49-F238E27FC236}">
                <a16:creationId xmlns:a16="http://schemas.microsoft.com/office/drawing/2014/main" id="{D066DD17-BBB6-40FD-ADB8-B2CA57DFC0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21508" name="3 Marcador de número de diapositiva">
            <a:extLst>
              <a:ext uri="{FF2B5EF4-FFF2-40B4-BE49-F238E27FC236}">
                <a16:creationId xmlns:a16="http://schemas.microsoft.com/office/drawing/2014/main" id="{7680BC1B-7BBF-42EE-B365-ACC36C7EA5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2696C8E-0D36-4DE7-8F69-B55BAC3A480F}" type="slidenum">
              <a:rPr lang="es-ES" altLang="es-E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s-ES" alt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1 Marcador de imagen de diapositiva">
            <a:extLst>
              <a:ext uri="{FF2B5EF4-FFF2-40B4-BE49-F238E27FC236}">
                <a16:creationId xmlns:a16="http://schemas.microsoft.com/office/drawing/2014/main" id="{BEC04293-65D3-42A7-AB13-97DDC4C8BB7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2 Marcador de notas">
            <a:extLst>
              <a:ext uri="{FF2B5EF4-FFF2-40B4-BE49-F238E27FC236}">
                <a16:creationId xmlns:a16="http://schemas.microsoft.com/office/drawing/2014/main" id="{CB035786-AD87-40C2-B805-67C1D0BF895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altLang="es-ES"/>
          </a:p>
        </p:txBody>
      </p:sp>
      <p:sp>
        <p:nvSpPr>
          <p:cNvPr id="23556" name="3 Marcador de número de diapositiva">
            <a:extLst>
              <a:ext uri="{FF2B5EF4-FFF2-40B4-BE49-F238E27FC236}">
                <a16:creationId xmlns:a16="http://schemas.microsoft.com/office/drawing/2014/main" id="{C4B5E7CD-2A82-4CD6-A3D4-6FA869166A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65FD19-9253-4256-A7CD-31605155502A}" type="slidenum">
              <a:rPr lang="es-ES" altLang="es-E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s-ES" alt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F4EAD7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443771" y="314850"/>
            <a:ext cx="1703578" cy="1028252"/>
          </a:xfrm>
          <a:custGeom>
            <a:avLst/>
            <a:gdLst/>
            <a:ahLst/>
            <a:cxnLst/>
            <a:rect l="l" t="t" r="r" b="b"/>
            <a:pathLst>
              <a:path w="63113" h="38094" extrusionOk="0">
                <a:moveTo>
                  <a:pt x="47921" y="1"/>
                </a:moveTo>
                <a:cubicBezTo>
                  <a:pt x="41395" y="1"/>
                  <a:pt x="37275" y="6989"/>
                  <a:pt x="34809" y="12210"/>
                </a:cubicBezTo>
                <a:cubicBezTo>
                  <a:pt x="31453" y="8175"/>
                  <a:pt x="26770" y="3749"/>
                  <a:pt x="21361" y="3749"/>
                </a:cubicBezTo>
                <a:cubicBezTo>
                  <a:pt x="19855" y="3749"/>
                  <a:pt x="18292" y="4093"/>
                  <a:pt x="16686" y="4883"/>
                </a:cubicBezTo>
                <a:cubicBezTo>
                  <a:pt x="8469" y="8764"/>
                  <a:pt x="10957" y="16661"/>
                  <a:pt x="12966" y="23143"/>
                </a:cubicBezTo>
                <a:cubicBezTo>
                  <a:pt x="8195" y="24079"/>
                  <a:pt x="1" y="26864"/>
                  <a:pt x="3402" y="33392"/>
                </a:cubicBezTo>
                <a:cubicBezTo>
                  <a:pt x="5753" y="37660"/>
                  <a:pt x="12715" y="37911"/>
                  <a:pt x="16892" y="38048"/>
                </a:cubicBezTo>
                <a:cubicBezTo>
                  <a:pt x="19816" y="38069"/>
                  <a:pt x="23341" y="38085"/>
                  <a:pt x="27109" y="38085"/>
                </a:cubicBezTo>
                <a:cubicBezTo>
                  <a:pt x="35899" y="38085"/>
                  <a:pt x="46003" y="37996"/>
                  <a:pt x="52841" y="37660"/>
                </a:cubicBezTo>
                <a:cubicBezTo>
                  <a:pt x="54941" y="37843"/>
                  <a:pt x="58822" y="38071"/>
                  <a:pt x="63113" y="38094"/>
                </a:cubicBezTo>
                <a:lnTo>
                  <a:pt x="63113" y="12735"/>
                </a:lnTo>
                <a:cubicBezTo>
                  <a:pt x="61173" y="13739"/>
                  <a:pt x="59347" y="15314"/>
                  <a:pt x="57772" y="16661"/>
                </a:cubicBezTo>
                <a:cubicBezTo>
                  <a:pt x="58000" y="10544"/>
                  <a:pt x="57178" y="1870"/>
                  <a:pt x="49988" y="227"/>
                </a:cubicBezTo>
                <a:cubicBezTo>
                  <a:pt x="49274" y="73"/>
                  <a:pt x="48585" y="1"/>
                  <a:pt x="47921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8" y="189794"/>
            <a:ext cx="1171232" cy="814904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6799996" y="1896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280675" y="1246200"/>
            <a:ext cx="236590" cy="224853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74" y="2146"/>
                </a:lnTo>
                <a:lnTo>
                  <a:pt x="1" y="2489"/>
                </a:lnTo>
                <a:lnTo>
                  <a:pt x="1735" y="4178"/>
                </a:lnTo>
                <a:lnTo>
                  <a:pt x="1325" y="6552"/>
                </a:lnTo>
                <a:lnTo>
                  <a:pt x="3447" y="5433"/>
                </a:lnTo>
                <a:lnTo>
                  <a:pt x="5570" y="6552"/>
                </a:lnTo>
                <a:lnTo>
                  <a:pt x="5159" y="4178"/>
                </a:lnTo>
                <a:lnTo>
                  <a:pt x="6894" y="2489"/>
                </a:lnTo>
                <a:lnTo>
                  <a:pt x="4520" y="2146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6863006" y="3116786"/>
            <a:ext cx="236590" cy="224853"/>
          </a:xfrm>
          <a:custGeom>
            <a:avLst/>
            <a:gdLst/>
            <a:ahLst/>
            <a:cxnLst/>
            <a:rect l="l" t="t" r="r" b="b"/>
            <a:pathLst>
              <a:path w="6894" h="6552" extrusionOk="0">
                <a:moveTo>
                  <a:pt x="3447" y="1"/>
                </a:moveTo>
                <a:lnTo>
                  <a:pt x="2397" y="2169"/>
                </a:lnTo>
                <a:lnTo>
                  <a:pt x="1" y="2511"/>
                </a:lnTo>
                <a:lnTo>
                  <a:pt x="1735" y="4200"/>
                </a:lnTo>
                <a:lnTo>
                  <a:pt x="1325" y="6551"/>
                </a:lnTo>
                <a:lnTo>
                  <a:pt x="1325" y="6551"/>
                </a:lnTo>
                <a:lnTo>
                  <a:pt x="3447" y="5433"/>
                </a:lnTo>
                <a:lnTo>
                  <a:pt x="5570" y="6551"/>
                </a:lnTo>
                <a:lnTo>
                  <a:pt x="5182" y="4200"/>
                </a:lnTo>
                <a:lnTo>
                  <a:pt x="6894" y="2511"/>
                </a:lnTo>
                <a:lnTo>
                  <a:pt x="4520" y="2169"/>
                </a:lnTo>
                <a:lnTo>
                  <a:pt x="3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6609222" y="4067745"/>
            <a:ext cx="144926" cy="137891"/>
          </a:xfrm>
          <a:custGeom>
            <a:avLst/>
            <a:gdLst/>
            <a:ahLst/>
            <a:cxnLst/>
            <a:rect l="l" t="t" r="r" b="b"/>
            <a:pathLst>
              <a:path w="4223" h="4018" extrusionOk="0">
                <a:moveTo>
                  <a:pt x="2123" y="0"/>
                </a:moveTo>
                <a:lnTo>
                  <a:pt x="1461" y="1324"/>
                </a:lnTo>
                <a:lnTo>
                  <a:pt x="0" y="1530"/>
                </a:lnTo>
                <a:lnTo>
                  <a:pt x="1050" y="2557"/>
                </a:lnTo>
                <a:lnTo>
                  <a:pt x="799" y="4018"/>
                </a:lnTo>
                <a:lnTo>
                  <a:pt x="2123" y="3333"/>
                </a:lnTo>
                <a:lnTo>
                  <a:pt x="3424" y="4018"/>
                </a:lnTo>
                <a:lnTo>
                  <a:pt x="3173" y="2557"/>
                </a:lnTo>
                <a:lnTo>
                  <a:pt x="4223" y="1530"/>
                </a:lnTo>
                <a:lnTo>
                  <a:pt x="2762" y="1324"/>
                </a:lnTo>
                <a:lnTo>
                  <a:pt x="2123" y="0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5615835" y="540292"/>
            <a:ext cx="46859" cy="36386"/>
          </a:xfrm>
          <a:custGeom>
            <a:avLst/>
            <a:gdLst/>
            <a:ahLst/>
            <a:cxnLst/>
            <a:rect l="l" t="t" r="r" b="b"/>
            <a:pathLst>
              <a:path w="1736" h="1348" extrusionOk="0">
                <a:moveTo>
                  <a:pt x="868" y="1"/>
                </a:moveTo>
                <a:cubicBezTo>
                  <a:pt x="1" y="1"/>
                  <a:pt x="1" y="1347"/>
                  <a:pt x="868" y="1347"/>
                </a:cubicBezTo>
                <a:cubicBezTo>
                  <a:pt x="1735" y="1347"/>
                  <a:pt x="1735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5652194" y="468222"/>
            <a:ext cx="46859" cy="35765"/>
          </a:xfrm>
          <a:custGeom>
            <a:avLst/>
            <a:gdLst/>
            <a:ahLst/>
            <a:cxnLst/>
            <a:rect l="l" t="t" r="r" b="b"/>
            <a:pathLst>
              <a:path w="1736" h="1325" extrusionOk="0">
                <a:moveTo>
                  <a:pt x="868" y="0"/>
                </a:moveTo>
                <a:cubicBezTo>
                  <a:pt x="0" y="0"/>
                  <a:pt x="0" y="1324"/>
                  <a:pt x="868" y="1324"/>
                </a:cubicBezTo>
                <a:cubicBezTo>
                  <a:pt x="1735" y="1324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5688553" y="540292"/>
            <a:ext cx="46832" cy="36386"/>
          </a:xfrm>
          <a:custGeom>
            <a:avLst/>
            <a:gdLst/>
            <a:ahLst/>
            <a:cxnLst/>
            <a:rect l="l" t="t" r="r" b="b"/>
            <a:pathLst>
              <a:path w="1735" h="1348" extrusionOk="0">
                <a:moveTo>
                  <a:pt x="867" y="1"/>
                </a:moveTo>
                <a:cubicBezTo>
                  <a:pt x="0" y="1"/>
                  <a:pt x="0" y="1347"/>
                  <a:pt x="867" y="1347"/>
                </a:cubicBezTo>
                <a:cubicBezTo>
                  <a:pt x="1735" y="1347"/>
                  <a:pt x="1735" y="1"/>
                  <a:pt x="8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2675832" y="4108757"/>
            <a:ext cx="145715" cy="138680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5"/>
                </a:lnTo>
                <a:lnTo>
                  <a:pt x="0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1875255" y="3583173"/>
            <a:ext cx="59577" cy="46227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1" y="0"/>
                  <a:pt x="1" y="1347"/>
                  <a:pt x="868" y="1347"/>
                </a:cubicBezTo>
                <a:cubicBezTo>
                  <a:pt x="1736" y="1347"/>
                  <a:pt x="1736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1921482" y="3491509"/>
            <a:ext cx="58787" cy="45472"/>
          </a:xfrm>
          <a:custGeom>
            <a:avLst/>
            <a:gdLst/>
            <a:ahLst/>
            <a:cxnLst/>
            <a:rect l="l" t="t" r="r" b="b"/>
            <a:pathLst>
              <a:path w="1713" h="1325" extrusionOk="0">
                <a:moveTo>
                  <a:pt x="868" y="1"/>
                </a:moveTo>
                <a:cubicBezTo>
                  <a:pt x="0" y="1"/>
                  <a:pt x="0" y="1324"/>
                  <a:pt x="868" y="1324"/>
                </a:cubicBezTo>
                <a:cubicBezTo>
                  <a:pt x="1712" y="1324"/>
                  <a:pt x="1712" y="1"/>
                  <a:pt x="86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1966919" y="3583173"/>
            <a:ext cx="59577" cy="46227"/>
          </a:xfrm>
          <a:custGeom>
            <a:avLst/>
            <a:gdLst/>
            <a:ahLst/>
            <a:cxnLst/>
            <a:rect l="l" t="t" r="r" b="b"/>
            <a:pathLst>
              <a:path w="1736" h="1347" extrusionOk="0">
                <a:moveTo>
                  <a:pt x="868" y="0"/>
                </a:moveTo>
                <a:cubicBezTo>
                  <a:pt x="0" y="0"/>
                  <a:pt x="0" y="1347"/>
                  <a:pt x="868" y="1347"/>
                </a:cubicBezTo>
                <a:cubicBezTo>
                  <a:pt x="1735" y="1347"/>
                  <a:pt x="1735" y="0"/>
                  <a:pt x="8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1600026" y="532275"/>
            <a:ext cx="72718" cy="56117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1656711" y="419527"/>
            <a:ext cx="72097" cy="56711"/>
          </a:xfrm>
          <a:custGeom>
            <a:avLst/>
            <a:gdLst/>
            <a:ahLst/>
            <a:cxnLst/>
            <a:rect l="l" t="t" r="r" b="b"/>
            <a:pathLst>
              <a:path w="2671" h="2101" extrusionOk="0">
                <a:moveTo>
                  <a:pt x="1324" y="1"/>
                </a:moveTo>
                <a:cubicBezTo>
                  <a:pt x="0" y="1"/>
                  <a:pt x="0" y="2101"/>
                  <a:pt x="1324" y="2101"/>
                </a:cubicBezTo>
                <a:cubicBezTo>
                  <a:pt x="2671" y="2101"/>
                  <a:pt x="2671" y="1"/>
                  <a:pt x="13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1712774" y="532275"/>
            <a:ext cx="72718" cy="56117"/>
          </a:xfrm>
          <a:custGeom>
            <a:avLst/>
            <a:gdLst/>
            <a:ahLst/>
            <a:cxnLst/>
            <a:rect l="l" t="t" r="r" b="b"/>
            <a:pathLst>
              <a:path w="2694" h="2079" extrusionOk="0">
                <a:moveTo>
                  <a:pt x="1347" y="1"/>
                </a:moveTo>
                <a:cubicBezTo>
                  <a:pt x="0" y="1"/>
                  <a:pt x="0" y="2078"/>
                  <a:pt x="1347" y="2078"/>
                </a:cubicBezTo>
                <a:cubicBezTo>
                  <a:pt x="2694" y="2078"/>
                  <a:pt x="2694" y="1"/>
                  <a:pt x="134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1532250" y="3101422"/>
            <a:ext cx="6079500" cy="4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000">
                <a:solidFill>
                  <a:schemeClr val="dk2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ctrTitle"/>
          </p:nvPr>
        </p:nvSpPr>
        <p:spPr>
          <a:xfrm>
            <a:off x="1579975" y="852600"/>
            <a:ext cx="59841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7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Font typeface="Sriracha"/>
              <a:buNone/>
              <a:defRPr sz="52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9pPr>
          </a:lstStyle>
          <a:p>
            <a:endParaRPr/>
          </a:p>
        </p:txBody>
      </p:sp>
      <p:sp>
        <p:nvSpPr>
          <p:cNvPr id="28" name="Google Shape;28;p2"/>
          <p:cNvSpPr/>
          <p:nvPr/>
        </p:nvSpPr>
        <p:spPr>
          <a:xfrm>
            <a:off x="1462634" y="1982609"/>
            <a:ext cx="114610" cy="109077"/>
          </a:xfrm>
          <a:custGeom>
            <a:avLst/>
            <a:gdLst/>
            <a:ahLst/>
            <a:cxnLst/>
            <a:rect l="l" t="t" r="r" b="b"/>
            <a:pathLst>
              <a:path w="4246" h="4041" extrusionOk="0">
                <a:moveTo>
                  <a:pt x="2123" y="1"/>
                </a:moveTo>
                <a:lnTo>
                  <a:pt x="1461" y="1324"/>
                </a:lnTo>
                <a:lnTo>
                  <a:pt x="0" y="1553"/>
                </a:lnTo>
                <a:lnTo>
                  <a:pt x="1050" y="2580"/>
                </a:lnTo>
                <a:lnTo>
                  <a:pt x="799" y="4041"/>
                </a:lnTo>
                <a:lnTo>
                  <a:pt x="2123" y="3356"/>
                </a:lnTo>
                <a:lnTo>
                  <a:pt x="3424" y="4041"/>
                </a:lnTo>
                <a:lnTo>
                  <a:pt x="3173" y="2580"/>
                </a:lnTo>
                <a:lnTo>
                  <a:pt x="4246" y="1553"/>
                </a:lnTo>
                <a:lnTo>
                  <a:pt x="2762" y="1324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1717048" y="2662757"/>
            <a:ext cx="235796" cy="224848"/>
          </a:xfrm>
          <a:custGeom>
            <a:avLst/>
            <a:gdLst/>
            <a:ahLst/>
            <a:cxnLst/>
            <a:rect l="l" t="t" r="r" b="b"/>
            <a:pathLst>
              <a:path w="6871" h="6552" extrusionOk="0">
                <a:moveTo>
                  <a:pt x="3424" y="1"/>
                </a:moveTo>
                <a:lnTo>
                  <a:pt x="2374" y="2146"/>
                </a:lnTo>
                <a:lnTo>
                  <a:pt x="0" y="2488"/>
                </a:lnTo>
                <a:lnTo>
                  <a:pt x="1712" y="4178"/>
                </a:lnTo>
                <a:lnTo>
                  <a:pt x="1301" y="6551"/>
                </a:lnTo>
                <a:lnTo>
                  <a:pt x="3424" y="5433"/>
                </a:lnTo>
                <a:lnTo>
                  <a:pt x="5569" y="6551"/>
                </a:lnTo>
                <a:lnTo>
                  <a:pt x="5159" y="4178"/>
                </a:lnTo>
                <a:lnTo>
                  <a:pt x="6870" y="2488"/>
                </a:lnTo>
                <a:lnTo>
                  <a:pt x="4497" y="2146"/>
                </a:lnTo>
                <a:lnTo>
                  <a:pt x="342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2"/>
          <p:cNvSpPr/>
          <p:nvPr/>
        </p:nvSpPr>
        <p:spPr>
          <a:xfrm>
            <a:off x="6862988" y="2091679"/>
            <a:ext cx="145746" cy="138677"/>
          </a:xfrm>
          <a:custGeom>
            <a:avLst/>
            <a:gdLst/>
            <a:ahLst/>
            <a:cxnLst/>
            <a:rect l="l" t="t" r="r" b="b"/>
            <a:pathLst>
              <a:path w="4247" h="4041" extrusionOk="0">
                <a:moveTo>
                  <a:pt x="2123" y="1"/>
                </a:moveTo>
                <a:lnTo>
                  <a:pt x="1461" y="1325"/>
                </a:lnTo>
                <a:lnTo>
                  <a:pt x="1" y="1530"/>
                </a:lnTo>
                <a:lnTo>
                  <a:pt x="1073" y="2580"/>
                </a:lnTo>
                <a:lnTo>
                  <a:pt x="822" y="4041"/>
                </a:lnTo>
                <a:lnTo>
                  <a:pt x="2123" y="3333"/>
                </a:lnTo>
                <a:lnTo>
                  <a:pt x="3424" y="4041"/>
                </a:lnTo>
                <a:lnTo>
                  <a:pt x="3196" y="2580"/>
                </a:lnTo>
                <a:lnTo>
                  <a:pt x="4246" y="1530"/>
                </a:lnTo>
                <a:lnTo>
                  <a:pt x="2785" y="1325"/>
                </a:lnTo>
                <a:lnTo>
                  <a:pt x="2123" y="1"/>
                </a:ln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rgbClr val="F4EAD7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3"/>
          <p:cNvSpPr/>
          <p:nvPr/>
        </p:nvSpPr>
        <p:spPr>
          <a:xfrm>
            <a:off x="1230373" y="2154080"/>
            <a:ext cx="1392747" cy="62352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3"/>
          <p:cNvSpPr/>
          <p:nvPr/>
        </p:nvSpPr>
        <p:spPr>
          <a:xfrm>
            <a:off x="3" y="422077"/>
            <a:ext cx="1594511" cy="1109407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3"/>
          <p:cNvSpPr/>
          <p:nvPr/>
        </p:nvSpPr>
        <p:spPr>
          <a:xfrm>
            <a:off x="6300402" y="771492"/>
            <a:ext cx="2597882" cy="1163064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3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3"/>
          <p:cNvSpPr txBox="1">
            <a:spLocks noGrp="1"/>
          </p:cNvSpPr>
          <p:nvPr>
            <p:ph type="title"/>
          </p:nvPr>
        </p:nvSpPr>
        <p:spPr>
          <a:xfrm>
            <a:off x="713225" y="36516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2" hasCustomPrompt="1"/>
          </p:nvPr>
        </p:nvSpPr>
        <p:spPr>
          <a:xfrm>
            <a:off x="2448168" y="1303900"/>
            <a:ext cx="2489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47" name="Google Shape;147;p13">
            <a:hlinkClick r:id="rId2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2332350" y="1700700"/>
            <a:ext cx="27213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subTitle" idx="1"/>
          </p:nvPr>
        </p:nvSpPr>
        <p:spPr>
          <a:xfrm>
            <a:off x="2332411" y="2036850"/>
            <a:ext cx="2721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title" idx="4" hasCustomPrompt="1"/>
          </p:nvPr>
        </p:nvSpPr>
        <p:spPr>
          <a:xfrm>
            <a:off x="5327917" y="1303900"/>
            <a:ext cx="2489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0" name="Google Shape;150;p13">
            <a:hlinkClick r:id="rId3" action="ppaction://hlinksldjump"/>
          </p:cNvPr>
          <p:cNvSpPr txBox="1">
            <a:spLocks noGrp="1"/>
          </p:cNvSpPr>
          <p:nvPr>
            <p:ph type="title" idx="5"/>
          </p:nvPr>
        </p:nvSpPr>
        <p:spPr>
          <a:xfrm>
            <a:off x="5212275" y="1700700"/>
            <a:ext cx="27213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subTitle" idx="6"/>
          </p:nvPr>
        </p:nvSpPr>
        <p:spPr>
          <a:xfrm>
            <a:off x="5212086" y="2036850"/>
            <a:ext cx="2721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3"/>
          <p:cNvSpPr txBox="1">
            <a:spLocks noGrp="1"/>
          </p:cNvSpPr>
          <p:nvPr>
            <p:ph type="title" idx="7" hasCustomPrompt="1"/>
          </p:nvPr>
        </p:nvSpPr>
        <p:spPr>
          <a:xfrm>
            <a:off x="2448067" y="2858912"/>
            <a:ext cx="2489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3" name="Google Shape;153;p13">
            <a:hlinkClick r:id="" action="ppaction://noaction"/>
          </p:cNvPr>
          <p:cNvSpPr txBox="1">
            <a:spLocks noGrp="1"/>
          </p:cNvSpPr>
          <p:nvPr>
            <p:ph type="title" idx="8"/>
          </p:nvPr>
        </p:nvSpPr>
        <p:spPr>
          <a:xfrm>
            <a:off x="2332250" y="3255750"/>
            <a:ext cx="27213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54" name="Google Shape;154;p13"/>
          <p:cNvSpPr txBox="1">
            <a:spLocks noGrp="1"/>
          </p:cNvSpPr>
          <p:nvPr>
            <p:ph type="subTitle" idx="9"/>
          </p:nvPr>
        </p:nvSpPr>
        <p:spPr>
          <a:xfrm>
            <a:off x="2332300" y="3591902"/>
            <a:ext cx="2721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3"/>
          <p:cNvSpPr txBox="1">
            <a:spLocks noGrp="1"/>
          </p:cNvSpPr>
          <p:nvPr>
            <p:ph type="title" idx="13" hasCustomPrompt="1"/>
          </p:nvPr>
        </p:nvSpPr>
        <p:spPr>
          <a:xfrm>
            <a:off x="5327815" y="2858912"/>
            <a:ext cx="24897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rgbClr val="459B97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6" name="Google Shape;156;p13"/>
          <p:cNvSpPr txBox="1">
            <a:spLocks noGrp="1"/>
          </p:cNvSpPr>
          <p:nvPr>
            <p:ph type="title" idx="14"/>
          </p:nvPr>
        </p:nvSpPr>
        <p:spPr>
          <a:xfrm>
            <a:off x="5212125" y="3255750"/>
            <a:ext cx="2721300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57" name="Google Shape;157;p13"/>
          <p:cNvSpPr txBox="1">
            <a:spLocks noGrp="1"/>
          </p:cNvSpPr>
          <p:nvPr>
            <p:ph type="subTitle" idx="15"/>
          </p:nvPr>
        </p:nvSpPr>
        <p:spPr>
          <a:xfrm>
            <a:off x="5211975" y="3591902"/>
            <a:ext cx="2721300" cy="6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8607571" y="7846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3"/>
          <p:cNvSpPr/>
          <p:nvPr/>
        </p:nvSpPr>
        <p:spPr>
          <a:xfrm>
            <a:off x="7475996" y="3490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3"/>
          <p:cNvSpPr/>
          <p:nvPr/>
        </p:nvSpPr>
        <p:spPr>
          <a:xfrm>
            <a:off x="1421371" y="6188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3"/>
          <p:cNvSpPr/>
          <p:nvPr/>
        </p:nvSpPr>
        <p:spPr>
          <a:xfrm>
            <a:off x="245721" y="18520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" name="Google Shape;162;p13"/>
          <p:cNvGrpSpPr/>
          <p:nvPr/>
        </p:nvGrpSpPr>
        <p:grpSpPr>
          <a:xfrm>
            <a:off x="486505" y="2330259"/>
            <a:ext cx="151241" cy="137891"/>
            <a:chOff x="1474943" y="3859420"/>
            <a:chExt cx="118956" cy="108456"/>
          </a:xfrm>
        </p:grpSpPr>
        <p:sp>
          <p:nvSpPr>
            <p:cNvPr id="163" name="Google Shape;163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" name="Google Shape;166;p13"/>
          <p:cNvGrpSpPr/>
          <p:nvPr/>
        </p:nvGrpSpPr>
        <p:grpSpPr>
          <a:xfrm>
            <a:off x="8649980" y="2330259"/>
            <a:ext cx="151241" cy="137891"/>
            <a:chOff x="1474943" y="3859420"/>
            <a:chExt cx="118956" cy="108456"/>
          </a:xfrm>
        </p:grpSpPr>
        <p:sp>
          <p:nvSpPr>
            <p:cNvPr id="167" name="Google Shape;167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" name="Google Shape;170;p13"/>
          <p:cNvGrpSpPr/>
          <p:nvPr/>
        </p:nvGrpSpPr>
        <p:grpSpPr>
          <a:xfrm>
            <a:off x="2992130" y="219359"/>
            <a:ext cx="151241" cy="137891"/>
            <a:chOff x="1474943" y="3859420"/>
            <a:chExt cx="118956" cy="108456"/>
          </a:xfrm>
        </p:grpSpPr>
        <p:sp>
          <p:nvSpPr>
            <p:cNvPr id="171" name="Google Shape;171;p13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3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3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_AND_BODY_1">
    <p:bg>
      <p:bgPr>
        <a:solidFill>
          <a:srgbClr val="F4EAD7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4"/>
          <p:cNvSpPr/>
          <p:nvPr/>
        </p:nvSpPr>
        <p:spPr>
          <a:xfrm>
            <a:off x="1252330" y="1969082"/>
            <a:ext cx="3171067" cy="1419716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4"/>
          <p:cNvSpPr/>
          <p:nvPr/>
        </p:nvSpPr>
        <p:spPr>
          <a:xfrm>
            <a:off x="1" y="422076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4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4"/>
          <p:cNvSpPr/>
          <p:nvPr/>
        </p:nvSpPr>
        <p:spPr>
          <a:xfrm>
            <a:off x="8607571" y="7846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4"/>
          <p:cNvSpPr/>
          <p:nvPr/>
        </p:nvSpPr>
        <p:spPr>
          <a:xfrm>
            <a:off x="7475996" y="3490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4"/>
          <p:cNvSpPr/>
          <p:nvPr/>
        </p:nvSpPr>
        <p:spPr>
          <a:xfrm>
            <a:off x="1421371" y="6188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4"/>
          <p:cNvSpPr/>
          <p:nvPr/>
        </p:nvSpPr>
        <p:spPr>
          <a:xfrm>
            <a:off x="245721" y="18520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" name="Google Shape;182;p14"/>
          <p:cNvGrpSpPr/>
          <p:nvPr/>
        </p:nvGrpSpPr>
        <p:grpSpPr>
          <a:xfrm>
            <a:off x="486505" y="2330259"/>
            <a:ext cx="151241" cy="137891"/>
            <a:chOff x="1474943" y="3859420"/>
            <a:chExt cx="118956" cy="108456"/>
          </a:xfrm>
        </p:grpSpPr>
        <p:sp>
          <p:nvSpPr>
            <p:cNvPr id="183" name="Google Shape;183;p14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4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4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" name="Google Shape;186;p14"/>
          <p:cNvGrpSpPr/>
          <p:nvPr/>
        </p:nvGrpSpPr>
        <p:grpSpPr>
          <a:xfrm>
            <a:off x="8649980" y="2330259"/>
            <a:ext cx="151241" cy="137891"/>
            <a:chOff x="1474943" y="3859420"/>
            <a:chExt cx="118956" cy="108456"/>
          </a:xfrm>
        </p:grpSpPr>
        <p:sp>
          <p:nvSpPr>
            <p:cNvPr id="187" name="Google Shape;187;p14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4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4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" name="Google Shape;190;p14"/>
          <p:cNvGrpSpPr/>
          <p:nvPr/>
        </p:nvGrpSpPr>
        <p:grpSpPr>
          <a:xfrm>
            <a:off x="2992130" y="219359"/>
            <a:ext cx="151241" cy="137891"/>
            <a:chOff x="1474943" y="3859420"/>
            <a:chExt cx="118956" cy="108456"/>
          </a:xfrm>
        </p:grpSpPr>
        <p:sp>
          <p:nvSpPr>
            <p:cNvPr id="191" name="Google Shape;191;p14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4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4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" name="Google Shape;194;p14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195" name="Google Shape;195;p14"/>
          <p:cNvSpPr/>
          <p:nvPr/>
        </p:nvSpPr>
        <p:spPr>
          <a:xfrm flipH="1">
            <a:off x="8050326" y="1341726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4"/>
          <p:cNvSpPr txBox="1">
            <a:spLocks noGrp="1"/>
          </p:cNvSpPr>
          <p:nvPr>
            <p:ph type="body" idx="1"/>
          </p:nvPr>
        </p:nvSpPr>
        <p:spPr>
          <a:xfrm>
            <a:off x="718650" y="1217578"/>
            <a:ext cx="7706700" cy="33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ONE_COLUMN_TEXT_1">
    <p:bg>
      <p:bgPr>
        <a:solidFill>
          <a:srgbClr val="F4EAD7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/>
          <p:nvPr/>
        </p:nvSpPr>
        <p:spPr>
          <a:xfrm>
            <a:off x="1204430" y="117957"/>
            <a:ext cx="3171067" cy="1419716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5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00" name="Google Shape;200;p15"/>
          <p:cNvSpPr/>
          <p:nvPr/>
        </p:nvSpPr>
        <p:spPr>
          <a:xfrm>
            <a:off x="1171296" y="610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1" name="Google Shape;201;p15"/>
          <p:cNvGrpSpPr/>
          <p:nvPr/>
        </p:nvGrpSpPr>
        <p:grpSpPr>
          <a:xfrm>
            <a:off x="7141055" y="271109"/>
            <a:ext cx="151241" cy="137891"/>
            <a:chOff x="1474943" y="3859420"/>
            <a:chExt cx="118956" cy="108456"/>
          </a:xfrm>
        </p:grpSpPr>
        <p:sp>
          <p:nvSpPr>
            <p:cNvPr id="202" name="Google Shape;202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15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5"/>
          <p:cNvSpPr/>
          <p:nvPr/>
        </p:nvSpPr>
        <p:spPr>
          <a:xfrm flipH="1">
            <a:off x="8050326" y="271101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5"/>
          <p:cNvSpPr/>
          <p:nvPr/>
        </p:nvSpPr>
        <p:spPr>
          <a:xfrm>
            <a:off x="-7978" y="2699676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5"/>
          <p:cNvSpPr/>
          <p:nvPr/>
        </p:nvSpPr>
        <p:spPr>
          <a:xfrm>
            <a:off x="8741071" y="145518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9" name="Google Shape;209;p15"/>
          <p:cNvGrpSpPr/>
          <p:nvPr/>
        </p:nvGrpSpPr>
        <p:grpSpPr>
          <a:xfrm>
            <a:off x="8681055" y="2808434"/>
            <a:ext cx="151241" cy="137891"/>
            <a:chOff x="1474943" y="3859420"/>
            <a:chExt cx="118956" cy="108456"/>
          </a:xfrm>
        </p:grpSpPr>
        <p:sp>
          <p:nvSpPr>
            <p:cNvPr id="210" name="Google Shape;210;p15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Google Shape;213;p15"/>
          <p:cNvSpPr/>
          <p:nvPr/>
        </p:nvSpPr>
        <p:spPr>
          <a:xfrm>
            <a:off x="7655896" y="22627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5"/>
          <p:cNvSpPr/>
          <p:nvPr/>
        </p:nvSpPr>
        <p:spPr>
          <a:xfrm>
            <a:off x="2006721" y="2946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one column">
  <p:cSld name="ONE_COLUMN_TEXT_2">
    <p:bg>
      <p:bgPr>
        <a:solidFill>
          <a:srgbClr val="F4EAD7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"/>
          <p:cNvSpPr/>
          <p:nvPr/>
        </p:nvSpPr>
        <p:spPr>
          <a:xfrm>
            <a:off x="2340727" y="501705"/>
            <a:ext cx="1699644" cy="76096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6"/>
          <p:cNvSpPr/>
          <p:nvPr/>
        </p:nvSpPr>
        <p:spPr>
          <a:xfrm>
            <a:off x="249902" y="2520655"/>
            <a:ext cx="1699644" cy="76096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16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219" name="Google Shape;219;p16"/>
          <p:cNvSpPr txBox="1">
            <a:spLocks noGrp="1"/>
          </p:cNvSpPr>
          <p:nvPr>
            <p:ph type="subTitle" idx="1"/>
          </p:nvPr>
        </p:nvSpPr>
        <p:spPr>
          <a:xfrm>
            <a:off x="2833830" y="2360450"/>
            <a:ext cx="2796600" cy="13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16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  <p:sp>
        <p:nvSpPr>
          <p:cNvPr id="220" name="Google Shape;220;p16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6"/>
          <p:cNvSpPr/>
          <p:nvPr/>
        </p:nvSpPr>
        <p:spPr>
          <a:xfrm>
            <a:off x="8008834" y="4192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2" name="Google Shape;222;p16"/>
          <p:cNvGrpSpPr/>
          <p:nvPr/>
        </p:nvGrpSpPr>
        <p:grpSpPr>
          <a:xfrm>
            <a:off x="7978830" y="2763884"/>
            <a:ext cx="151241" cy="137891"/>
            <a:chOff x="1474943" y="3859420"/>
            <a:chExt cx="118956" cy="108456"/>
          </a:xfrm>
        </p:grpSpPr>
        <p:sp>
          <p:nvSpPr>
            <p:cNvPr id="223" name="Google Shape;223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" name="Google Shape;226;p16"/>
          <p:cNvGrpSpPr/>
          <p:nvPr/>
        </p:nvGrpSpPr>
        <p:grpSpPr>
          <a:xfrm>
            <a:off x="1127205" y="686509"/>
            <a:ext cx="151241" cy="137891"/>
            <a:chOff x="1474943" y="3859420"/>
            <a:chExt cx="118956" cy="108456"/>
          </a:xfrm>
        </p:grpSpPr>
        <p:sp>
          <p:nvSpPr>
            <p:cNvPr id="227" name="Google Shape;227;p16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6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6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0" name="Google Shape;230;p16"/>
          <p:cNvSpPr/>
          <p:nvPr/>
        </p:nvSpPr>
        <p:spPr>
          <a:xfrm>
            <a:off x="2006721" y="2946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16"/>
          <p:cNvSpPr/>
          <p:nvPr/>
        </p:nvSpPr>
        <p:spPr>
          <a:xfrm>
            <a:off x="6981402" y="1620355"/>
            <a:ext cx="1699644" cy="76096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6"/>
          <p:cNvSpPr/>
          <p:nvPr/>
        </p:nvSpPr>
        <p:spPr>
          <a:xfrm>
            <a:off x="434121" y="18682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6"/>
          <p:cNvSpPr/>
          <p:nvPr/>
        </p:nvSpPr>
        <p:spPr>
          <a:xfrm>
            <a:off x="8832296" y="9379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6"/>
          <p:cNvSpPr txBox="1">
            <a:spLocks noGrp="1"/>
          </p:cNvSpPr>
          <p:nvPr>
            <p:ph type="subTitle" idx="2"/>
          </p:nvPr>
        </p:nvSpPr>
        <p:spPr>
          <a:xfrm>
            <a:off x="2833800" y="1972450"/>
            <a:ext cx="2796600" cy="46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000">
                <a:solidFill>
                  <a:schemeClr val="accent3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9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0" name="Google Shape;270;p19"/>
          <p:cNvGrpSpPr/>
          <p:nvPr/>
        </p:nvGrpSpPr>
        <p:grpSpPr>
          <a:xfrm>
            <a:off x="8236530" y="2296259"/>
            <a:ext cx="151241" cy="137891"/>
            <a:chOff x="1474943" y="3859420"/>
            <a:chExt cx="118956" cy="108456"/>
          </a:xfrm>
        </p:grpSpPr>
        <p:sp>
          <p:nvSpPr>
            <p:cNvPr id="271" name="Google Shape;271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4" name="Google Shape;274;p19"/>
          <p:cNvSpPr/>
          <p:nvPr/>
        </p:nvSpPr>
        <p:spPr>
          <a:xfrm>
            <a:off x="7223877" y="2763880"/>
            <a:ext cx="1699644" cy="76096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9"/>
          <p:cNvSpPr/>
          <p:nvPr/>
        </p:nvSpPr>
        <p:spPr>
          <a:xfrm>
            <a:off x="8832296" y="9379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9"/>
          <p:cNvSpPr/>
          <p:nvPr/>
        </p:nvSpPr>
        <p:spPr>
          <a:xfrm>
            <a:off x="2133252" y="122805"/>
            <a:ext cx="1699644" cy="760965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9"/>
          <p:cNvSpPr/>
          <p:nvPr/>
        </p:nvSpPr>
        <p:spPr>
          <a:xfrm>
            <a:off x="218172" y="1535241"/>
            <a:ext cx="3707502" cy="1659916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" name="Google Shape;278;p19"/>
          <p:cNvGrpSpPr/>
          <p:nvPr/>
        </p:nvGrpSpPr>
        <p:grpSpPr>
          <a:xfrm>
            <a:off x="3774430" y="3363646"/>
            <a:ext cx="151241" cy="137891"/>
            <a:chOff x="1474943" y="3859420"/>
            <a:chExt cx="118956" cy="108456"/>
          </a:xfrm>
        </p:grpSpPr>
        <p:sp>
          <p:nvSpPr>
            <p:cNvPr id="279" name="Google Shape;279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2" name="Google Shape;282;p19"/>
          <p:cNvSpPr/>
          <p:nvPr/>
        </p:nvSpPr>
        <p:spPr>
          <a:xfrm>
            <a:off x="3310771" y="14527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9"/>
          <p:cNvSpPr/>
          <p:nvPr/>
        </p:nvSpPr>
        <p:spPr>
          <a:xfrm>
            <a:off x="358546" y="18076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9"/>
          <p:cNvSpPr/>
          <p:nvPr/>
        </p:nvSpPr>
        <p:spPr>
          <a:xfrm>
            <a:off x="6773671" y="18076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5" name="Google Shape;285;p19"/>
          <p:cNvGrpSpPr/>
          <p:nvPr/>
        </p:nvGrpSpPr>
        <p:grpSpPr>
          <a:xfrm>
            <a:off x="901455" y="745884"/>
            <a:ext cx="151241" cy="137891"/>
            <a:chOff x="1474943" y="3859420"/>
            <a:chExt cx="118956" cy="108456"/>
          </a:xfrm>
        </p:grpSpPr>
        <p:sp>
          <p:nvSpPr>
            <p:cNvPr id="286" name="Google Shape;286;p19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9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9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9" name="Google Shape;289;p19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/>
          <p:nvPr/>
        </p:nvSpPr>
        <p:spPr>
          <a:xfrm>
            <a:off x="1204430" y="117957"/>
            <a:ext cx="3171067" cy="1419716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20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20"/>
          <p:cNvSpPr/>
          <p:nvPr/>
        </p:nvSpPr>
        <p:spPr>
          <a:xfrm flipH="1">
            <a:off x="8050326" y="271101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20"/>
          <p:cNvSpPr/>
          <p:nvPr/>
        </p:nvSpPr>
        <p:spPr>
          <a:xfrm>
            <a:off x="-7978" y="2699676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0"/>
          <p:cNvSpPr/>
          <p:nvPr/>
        </p:nvSpPr>
        <p:spPr>
          <a:xfrm>
            <a:off x="1171296" y="610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0"/>
          <p:cNvSpPr/>
          <p:nvPr/>
        </p:nvSpPr>
        <p:spPr>
          <a:xfrm>
            <a:off x="8741071" y="145518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97;p20"/>
          <p:cNvGrpSpPr/>
          <p:nvPr/>
        </p:nvGrpSpPr>
        <p:grpSpPr>
          <a:xfrm>
            <a:off x="7141055" y="271109"/>
            <a:ext cx="151241" cy="137891"/>
            <a:chOff x="1474943" y="3859420"/>
            <a:chExt cx="118956" cy="108456"/>
          </a:xfrm>
        </p:grpSpPr>
        <p:sp>
          <p:nvSpPr>
            <p:cNvPr id="298" name="Google Shape;298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301;p20"/>
          <p:cNvGrpSpPr/>
          <p:nvPr/>
        </p:nvGrpSpPr>
        <p:grpSpPr>
          <a:xfrm>
            <a:off x="8681055" y="2808434"/>
            <a:ext cx="151241" cy="137891"/>
            <a:chOff x="1474943" y="3859420"/>
            <a:chExt cx="118956" cy="108456"/>
          </a:xfrm>
        </p:grpSpPr>
        <p:sp>
          <p:nvSpPr>
            <p:cNvPr id="302" name="Google Shape;302;p20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20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0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5" name="Google Shape;305;p20"/>
          <p:cNvSpPr/>
          <p:nvPr/>
        </p:nvSpPr>
        <p:spPr>
          <a:xfrm>
            <a:off x="7655896" y="22627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20"/>
          <p:cNvSpPr/>
          <p:nvPr/>
        </p:nvSpPr>
        <p:spPr>
          <a:xfrm>
            <a:off x="2006721" y="2946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1_1_1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1"/>
          <p:cNvSpPr/>
          <p:nvPr/>
        </p:nvSpPr>
        <p:spPr>
          <a:xfrm>
            <a:off x="1230373" y="2154080"/>
            <a:ext cx="1392747" cy="62352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21"/>
          <p:cNvSpPr/>
          <p:nvPr/>
        </p:nvSpPr>
        <p:spPr>
          <a:xfrm>
            <a:off x="3" y="422077"/>
            <a:ext cx="1594511" cy="1109407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21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21"/>
          <p:cNvSpPr/>
          <p:nvPr/>
        </p:nvSpPr>
        <p:spPr>
          <a:xfrm>
            <a:off x="245721" y="18520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3" name="Google Shape;313;p21"/>
          <p:cNvGrpSpPr/>
          <p:nvPr/>
        </p:nvGrpSpPr>
        <p:grpSpPr>
          <a:xfrm>
            <a:off x="1620043" y="654659"/>
            <a:ext cx="151241" cy="137891"/>
            <a:chOff x="1474943" y="3859420"/>
            <a:chExt cx="118956" cy="108456"/>
          </a:xfrm>
        </p:grpSpPr>
        <p:sp>
          <p:nvSpPr>
            <p:cNvPr id="314" name="Google Shape;314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" name="Google Shape;317;p21"/>
          <p:cNvSpPr/>
          <p:nvPr/>
        </p:nvSpPr>
        <p:spPr>
          <a:xfrm flipH="1">
            <a:off x="7549478" y="2154077"/>
            <a:ext cx="1594511" cy="1109407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21"/>
          <p:cNvSpPr/>
          <p:nvPr/>
        </p:nvSpPr>
        <p:spPr>
          <a:xfrm>
            <a:off x="6265148" y="701905"/>
            <a:ext cx="1392747" cy="623529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21"/>
          <p:cNvGrpSpPr/>
          <p:nvPr/>
        </p:nvGrpSpPr>
        <p:grpSpPr>
          <a:xfrm>
            <a:off x="8529105" y="3468309"/>
            <a:ext cx="151241" cy="137891"/>
            <a:chOff x="1474943" y="3859420"/>
            <a:chExt cx="118956" cy="108456"/>
          </a:xfrm>
        </p:grpSpPr>
        <p:sp>
          <p:nvSpPr>
            <p:cNvPr id="320" name="Google Shape;320;p21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1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3" name="Google Shape;323;p21"/>
          <p:cNvSpPr/>
          <p:nvPr/>
        </p:nvSpPr>
        <p:spPr>
          <a:xfrm>
            <a:off x="8636996" y="8387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1"/>
          <p:cNvSpPr/>
          <p:nvPr/>
        </p:nvSpPr>
        <p:spPr>
          <a:xfrm>
            <a:off x="6915909" y="224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1"/>
          <p:cNvSpPr/>
          <p:nvPr/>
        </p:nvSpPr>
        <p:spPr>
          <a:xfrm>
            <a:off x="1650046" y="3290092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21"/>
          <p:cNvSpPr/>
          <p:nvPr/>
        </p:nvSpPr>
        <p:spPr>
          <a:xfrm>
            <a:off x="809521" y="26675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1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 txBox="1">
            <a:spLocks noGrp="1"/>
          </p:cNvSpPr>
          <p:nvPr>
            <p:ph type="title"/>
          </p:nvPr>
        </p:nvSpPr>
        <p:spPr>
          <a:xfrm>
            <a:off x="311700" y="36523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 txBox="1">
            <a:spLocks noGrp="1"/>
          </p:cNvSpPr>
          <p:nvPr>
            <p:ph type="title"/>
          </p:nvPr>
        </p:nvSpPr>
        <p:spPr>
          <a:xfrm>
            <a:off x="311700" y="365234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rgbClr val="F4EAD7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/>
          <p:nvPr/>
        </p:nvSpPr>
        <p:spPr>
          <a:xfrm>
            <a:off x="1204430" y="117957"/>
            <a:ext cx="3171067" cy="1419716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7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88" name="Google Shape;88;p7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7"/>
          <p:cNvSpPr/>
          <p:nvPr/>
        </p:nvSpPr>
        <p:spPr>
          <a:xfrm flipH="1">
            <a:off x="8050326" y="271101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7"/>
          <p:cNvSpPr/>
          <p:nvPr/>
        </p:nvSpPr>
        <p:spPr>
          <a:xfrm>
            <a:off x="-7978" y="2699676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7"/>
          <p:cNvSpPr/>
          <p:nvPr/>
        </p:nvSpPr>
        <p:spPr>
          <a:xfrm>
            <a:off x="1171296" y="610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7"/>
          <p:cNvSpPr/>
          <p:nvPr/>
        </p:nvSpPr>
        <p:spPr>
          <a:xfrm>
            <a:off x="8741071" y="145518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" name="Google Shape;93;p7"/>
          <p:cNvGrpSpPr/>
          <p:nvPr/>
        </p:nvGrpSpPr>
        <p:grpSpPr>
          <a:xfrm>
            <a:off x="7141055" y="271109"/>
            <a:ext cx="151241" cy="137891"/>
            <a:chOff x="1474943" y="3859420"/>
            <a:chExt cx="118956" cy="108456"/>
          </a:xfrm>
        </p:grpSpPr>
        <p:sp>
          <p:nvSpPr>
            <p:cNvPr id="94" name="Google Shape;94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97;p7"/>
          <p:cNvGrpSpPr/>
          <p:nvPr/>
        </p:nvGrpSpPr>
        <p:grpSpPr>
          <a:xfrm>
            <a:off x="8681055" y="2808434"/>
            <a:ext cx="151241" cy="137891"/>
            <a:chOff x="1474943" y="3859420"/>
            <a:chExt cx="118956" cy="108456"/>
          </a:xfrm>
        </p:grpSpPr>
        <p:sp>
          <p:nvSpPr>
            <p:cNvPr id="98" name="Google Shape;98;p7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7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7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7"/>
          <p:cNvSpPr/>
          <p:nvPr/>
        </p:nvSpPr>
        <p:spPr>
          <a:xfrm>
            <a:off x="7655896" y="22627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7"/>
          <p:cNvSpPr/>
          <p:nvPr/>
        </p:nvSpPr>
        <p:spPr>
          <a:xfrm>
            <a:off x="2006721" y="2946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7"/>
          <p:cNvSpPr txBox="1">
            <a:spLocks noGrp="1"/>
          </p:cNvSpPr>
          <p:nvPr>
            <p:ph type="subTitle" idx="1"/>
          </p:nvPr>
        </p:nvSpPr>
        <p:spPr>
          <a:xfrm>
            <a:off x="1861500" y="1287715"/>
            <a:ext cx="5421000" cy="18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16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F4EAD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"/>
          <p:cNvSpPr/>
          <p:nvPr/>
        </p:nvSpPr>
        <p:spPr>
          <a:xfrm>
            <a:off x="0" y="3670025"/>
            <a:ext cx="9144012" cy="1487949"/>
          </a:xfrm>
          <a:custGeom>
            <a:avLst/>
            <a:gdLst/>
            <a:ahLst/>
            <a:cxnLst/>
            <a:rect l="l" t="t" r="r" b="b"/>
            <a:pathLst>
              <a:path w="284838" h="50589" extrusionOk="0">
                <a:moveTo>
                  <a:pt x="133359" y="0"/>
                </a:moveTo>
                <a:cubicBezTo>
                  <a:pt x="132063" y="0"/>
                  <a:pt x="130757" y="60"/>
                  <a:pt x="129443" y="190"/>
                </a:cubicBezTo>
                <a:cubicBezTo>
                  <a:pt x="121021" y="1012"/>
                  <a:pt x="114059" y="3979"/>
                  <a:pt x="107554" y="6810"/>
                </a:cubicBezTo>
                <a:cubicBezTo>
                  <a:pt x="99839" y="10165"/>
                  <a:pt x="91987" y="14411"/>
                  <a:pt x="81830" y="15209"/>
                </a:cubicBezTo>
                <a:cubicBezTo>
                  <a:pt x="80619" y="15306"/>
                  <a:pt x="79418" y="15351"/>
                  <a:pt x="78227" y="15351"/>
                </a:cubicBezTo>
                <a:cubicBezTo>
                  <a:pt x="70438" y="15351"/>
                  <a:pt x="63068" y="13440"/>
                  <a:pt x="56060" y="11717"/>
                </a:cubicBezTo>
                <a:cubicBezTo>
                  <a:pt x="47272" y="9572"/>
                  <a:pt x="38302" y="7449"/>
                  <a:pt x="28715" y="6696"/>
                </a:cubicBezTo>
                <a:cubicBezTo>
                  <a:pt x="26227" y="6492"/>
                  <a:pt x="23698" y="6384"/>
                  <a:pt x="21170" y="6384"/>
                </a:cubicBezTo>
                <a:cubicBezTo>
                  <a:pt x="15464" y="6384"/>
                  <a:pt x="9763" y="6937"/>
                  <a:pt x="4543" y="8202"/>
                </a:cubicBezTo>
                <a:cubicBezTo>
                  <a:pt x="2968" y="8567"/>
                  <a:pt x="1462" y="9001"/>
                  <a:pt x="1" y="9457"/>
                </a:cubicBezTo>
                <a:lnTo>
                  <a:pt x="1" y="50589"/>
                </a:lnTo>
                <a:lnTo>
                  <a:pt x="284838" y="50589"/>
                </a:lnTo>
                <a:lnTo>
                  <a:pt x="284838" y="13155"/>
                </a:lnTo>
                <a:cubicBezTo>
                  <a:pt x="283742" y="12744"/>
                  <a:pt x="282624" y="12333"/>
                  <a:pt x="281528" y="11900"/>
                </a:cubicBezTo>
                <a:cubicBezTo>
                  <a:pt x="273083" y="8704"/>
                  <a:pt x="264752" y="4664"/>
                  <a:pt x="254868" y="2838"/>
                </a:cubicBezTo>
                <a:cubicBezTo>
                  <a:pt x="251879" y="2285"/>
                  <a:pt x="248783" y="1967"/>
                  <a:pt x="245668" y="1967"/>
                </a:cubicBezTo>
                <a:cubicBezTo>
                  <a:pt x="244026" y="1967"/>
                  <a:pt x="242379" y="2056"/>
                  <a:pt x="240739" y="2245"/>
                </a:cubicBezTo>
                <a:cubicBezTo>
                  <a:pt x="236403" y="2770"/>
                  <a:pt x="232408" y="3751"/>
                  <a:pt x="228619" y="5007"/>
                </a:cubicBezTo>
                <a:cubicBezTo>
                  <a:pt x="220813" y="7563"/>
                  <a:pt x="213806" y="11010"/>
                  <a:pt x="205383" y="12973"/>
                </a:cubicBezTo>
                <a:cubicBezTo>
                  <a:pt x="201139" y="13960"/>
                  <a:pt x="196833" y="14451"/>
                  <a:pt x="192530" y="14451"/>
                </a:cubicBezTo>
                <a:cubicBezTo>
                  <a:pt x="188177" y="14451"/>
                  <a:pt x="183826" y="13948"/>
                  <a:pt x="179545" y="12950"/>
                </a:cubicBezTo>
                <a:cubicBezTo>
                  <a:pt x="171008" y="10964"/>
                  <a:pt x="163750" y="7723"/>
                  <a:pt x="156126" y="4892"/>
                </a:cubicBezTo>
                <a:cubicBezTo>
                  <a:pt x="149458" y="2446"/>
                  <a:pt x="141614" y="0"/>
                  <a:pt x="133359" y="0"/>
                </a:cubicBezTo>
                <a:close/>
              </a:path>
            </a:pathLst>
          </a:custGeom>
          <a:solidFill>
            <a:srgbClr val="EADBC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980794" y="2993875"/>
            <a:ext cx="3595200" cy="44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07" name="Google Shape;107;p8"/>
          <p:cNvSpPr/>
          <p:nvPr/>
        </p:nvSpPr>
        <p:spPr>
          <a:xfrm>
            <a:off x="5034174" y="450149"/>
            <a:ext cx="3692240" cy="1653083"/>
          </a:xfrm>
          <a:custGeom>
            <a:avLst/>
            <a:gdLst/>
            <a:ahLst/>
            <a:cxnLst/>
            <a:rect l="l" t="t" r="r" b="b"/>
            <a:pathLst>
              <a:path w="35084" h="15707" extrusionOk="0">
                <a:moveTo>
                  <a:pt x="19722" y="0"/>
                </a:moveTo>
                <a:cubicBezTo>
                  <a:pt x="17040" y="0"/>
                  <a:pt x="15328" y="2890"/>
                  <a:pt x="14312" y="5046"/>
                </a:cubicBezTo>
                <a:cubicBezTo>
                  <a:pt x="12935" y="3382"/>
                  <a:pt x="10996" y="1550"/>
                  <a:pt x="8761" y="1550"/>
                </a:cubicBezTo>
                <a:cubicBezTo>
                  <a:pt x="8144" y="1550"/>
                  <a:pt x="7505" y="1689"/>
                  <a:pt x="6849" y="2010"/>
                </a:cubicBezTo>
                <a:cubicBezTo>
                  <a:pt x="3470" y="3630"/>
                  <a:pt x="4498" y="6872"/>
                  <a:pt x="5319" y="9542"/>
                </a:cubicBezTo>
                <a:cubicBezTo>
                  <a:pt x="3356" y="9930"/>
                  <a:pt x="1" y="11071"/>
                  <a:pt x="1393" y="13765"/>
                </a:cubicBezTo>
                <a:cubicBezTo>
                  <a:pt x="2352" y="15522"/>
                  <a:pt x="5228" y="15614"/>
                  <a:pt x="6940" y="15682"/>
                </a:cubicBezTo>
                <a:cubicBezTo>
                  <a:pt x="8210" y="15689"/>
                  <a:pt x="9757" y="15697"/>
                  <a:pt x="11405" y="15697"/>
                </a:cubicBezTo>
                <a:cubicBezTo>
                  <a:pt x="14968" y="15697"/>
                  <a:pt x="19007" y="15663"/>
                  <a:pt x="21753" y="15522"/>
                </a:cubicBezTo>
                <a:cubicBezTo>
                  <a:pt x="22672" y="15601"/>
                  <a:pt x="24416" y="15707"/>
                  <a:pt x="26317" y="15707"/>
                </a:cubicBezTo>
                <a:cubicBezTo>
                  <a:pt x="29376" y="15707"/>
                  <a:pt x="32844" y="15433"/>
                  <a:pt x="33942" y="14335"/>
                </a:cubicBezTo>
                <a:cubicBezTo>
                  <a:pt x="35015" y="13240"/>
                  <a:pt x="35083" y="11870"/>
                  <a:pt x="33965" y="10912"/>
                </a:cubicBezTo>
                <a:cubicBezTo>
                  <a:pt x="33378" y="10384"/>
                  <a:pt x="32652" y="10247"/>
                  <a:pt x="31886" y="10247"/>
                </a:cubicBezTo>
                <a:cubicBezTo>
                  <a:pt x="31057" y="10247"/>
                  <a:pt x="30181" y="10408"/>
                  <a:pt x="29382" y="10408"/>
                </a:cubicBezTo>
                <a:cubicBezTo>
                  <a:pt x="29225" y="10408"/>
                  <a:pt x="29071" y="10401"/>
                  <a:pt x="28921" y="10387"/>
                </a:cubicBezTo>
                <a:cubicBezTo>
                  <a:pt x="29674" y="8675"/>
                  <a:pt x="31249" y="6666"/>
                  <a:pt x="28989" y="5228"/>
                </a:cubicBezTo>
                <a:cubicBezTo>
                  <a:pt x="28519" y="4922"/>
                  <a:pt x="28048" y="4795"/>
                  <a:pt x="27585" y="4795"/>
                </a:cubicBezTo>
                <a:cubicBezTo>
                  <a:pt x="26183" y="4795"/>
                  <a:pt x="24849" y="5962"/>
                  <a:pt x="23785" y="6872"/>
                </a:cubicBezTo>
                <a:cubicBezTo>
                  <a:pt x="23876" y="4338"/>
                  <a:pt x="23534" y="777"/>
                  <a:pt x="20567" y="93"/>
                </a:cubicBezTo>
                <a:cubicBezTo>
                  <a:pt x="20275" y="30"/>
                  <a:pt x="19994" y="0"/>
                  <a:pt x="19722" y="0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8"/>
          <p:cNvSpPr/>
          <p:nvPr/>
        </p:nvSpPr>
        <p:spPr>
          <a:xfrm>
            <a:off x="-7978" y="2699676"/>
            <a:ext cx="1093670" cy="760939"/>
          </a:xfrm>
          <a:custGeom>
            <a:avLst/>
            <a:gdLst/>
            <a:ahLst/>
            <a:cxnLst/>
            <a:rect l="l" t="t" r="r" b="b"/>
            <a:pathLst>
              <a:path w="43391" h="30190" extrusionOk="0">
                <a:moveTo>
                  <a:pt x="13854" y="1"/>
                </a:moveTo>
                <a:cubicBezTo>
                  <a:pt x="8679" y="1"/>
                  <a:pt x="5416" y="5534"/>
                  <a:pt x="3469" y="9676"/>
                </a:cubicBezTo>
                <a:cubicBezTo>
                  <a:pt x="2465" y="8466"/>
                  <a:pt x="1301" y="7188"/>
                  <a:pt x="0" y="6092"/>
                </a:cubicBezTo>
                <a:lnTo>
                  <a:pt x="0" y="30173"/>
                </a:lnTo>
                <a:cubicBezTo>
                  <a:pt x="6277" y="30150"/>
                  <a:pt x="13010" y="30059"/>
                  <a:pt x="17758" y="29831"/>
                </a:cubicBezTo>
                <a:cubicBezTo>
                  <a:pt x="19544" y="29981"/>
                  <a:pt x="22955" y="30190"/>
                  <a:pt x="26662" y="30190"/>
                </a:cubicBezTo>
                <a:cubicBezTo>
                  <a:pt x="32523" y="30190"/>
                  <a:pt x="39125" y="29668"/>
                  <a:pt x="41223" y="27571"/>
                </a:cubicBezTo>
                <a:cubicBezTo>
                  <a:pt x="43277" y="25448"/>
                  <a:pt x="43391" y="22801"/>
                  <a:pt x="41245" y="20952"/>
                </a:cubicBezTo>
                <a:cubicBezTo>
                  <a:pt x="40126" y="19961"/>
                  <a:pt x="38737" y="19706"/>
                  <a:pt x="37270" y="19706"/>
                </a:cubicBezTo>
                <a:cubicBezTo>
                  <a:pt x="35705" y="19706"/>
                  <a:pt x="34052" y="19997"/>
                  <a:pt x="32548" y="19997"/>
                </a:cubicBezTo>
                <a:cubicBezTo>
                  <a:pt x="32213" y="19997"/>
                  <a:pt x="31885" y="19983"/>
                  <a:pt x="31567" y="19947"/>
                </a:cubicBezTo>
                <a:cubicBezTo>
                  <a:pt x="33005" y="16683"/>
                  <a:pt x="36018" y="12826"/>
                  <a:pt x="31704" y="10018"/>
                </a:cubicBezTo>
                <a:cubicBezTo>
                  <a:pt x="30798" y="9444"/>
                  <a:pt x="29892" y="9204"/>
                  <a:pt x="29002" y="9204"/>
                </a:cubicBezTo>
                <a:cubicBezTo>
                  <a:pt x="26284" y="9204"/>
                  <a:pt x="23707" y="11437"/>
                  <a:pt x="21661" y="13191"/>
                </a:cubicBezTo>
                <a:cubicBezTo>
                  <a:pt x="21821" y="8352"/>
                  <a:pt x="21182" y="1482"/>
                  <a:pt x="15498" y="181"/>
                </a:cubicBezTo>
                <a:cubicBezTo>
                  <a:pt x="14930" y="58"/>
                  <a:pt x="14382" y="1"/>
                  <a:pt x="13854" y="1"/>
                </a:cubicBezTo>
                <a:close/>
              </a:path>
            </a:pathLst>
          </a:custGeom>
          <a:solidFill>
            <a:srgbClr val="F8F4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8"/>
          <p:cNvSpPr/>
          <p:nvPr/>
        </p:nvSpPr>
        <p:spPr>
          <a:xfrm>
            <a:off x="1171296" y="610330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" name="Google Shape;110;p8"/>
          <p:cNvGrpSpPr/>
          <p:nvPr/>
        </p:nvGrpSpPr>
        <p:grpSpPr>
          <a:xfrm>
            <a:off x="430655" y="2172484"/>
            <a:ext cx="151241" cy="137891"/>
            <a:chOff x="1474943" y="3859420"/>
            <a:chExt cx="118956" cy="108456"/>
          </a:xfrm>
        </p:grpSpPr>
        <p:sp>
          <p:nvSpPr>
            <p:cNvPr id="111" name="Google Shape;11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" name="Google Shape;114;p8"/>
          <p:cNvSpPr/>
          <p:nvPr/>
        </p:nvSpPr>
        <p:spPr>
          <a:xfrm>
            <a:off x="8130179" y="438356"/>
            <a:ext cx="190201" cy="171976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" name="Google Shape;115;p8"/>
          <p:cNvGrpSpPr/>
          <p:nvPr/>
        </p:nvGrpSpPr>
        <p:grpSpPr>
          <a:xfrm>
            <a:off x="8430780" y="2172484"/>
            <a:ext cx="151241" cy="137891"/>
            <a:chOff x="1474943" y="3859420"/>
            <a:chExt cx="118956" cy="108456"/>
          </a:xfrm>
        </p:grpSpPr>
        <p:sp>
          <p:nvSpPr>
            <p:cNvPr id="116" name="Google Shape;11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7564846" y="32370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8"/>
          <p:cNvGrpSpPr/>
          <p:nvPr/>
        </p:nvGrpSpPr>
        <p:grpSpPr>
          <a:xfrm>
            <a:off x="463243" y="455396"/>
            <a:ext cx="151241" cy="137891"/>
            <a:chOff x="1474943" y="3859420"/>
            <a:chExt cx="118956" cy="108456"/>
          </a:xfrm>
        </p:grpSpPr>
        <p:sp>
          <p:nvSpPr>
            <p:cNvPr id="121" name="Google Shape;121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" name="Google Shape;124;p8"/>
          <p:cNvSpPr/>
          <p:nvPr/>
        </p:nvSpPr>
        <p:spPr>
          <a:xfrm>
            <a:off x="8874809" y="3341455"/>
            <a:ext cx="91235" cy="82489"/>
          </a:xfrm>
          <a:custGeom>
            <a:avLst/>
            <a:gdLst/>
            <a:ahLst/>
            <a:cxnLst/>
            <a:rect l="l" t="t" r="r" b="b"/>
            <a:pathLst>
              <a:path w="3380" h="3056" extrusionOk="0">
                <a:moveTo>
                  <a:pt x="990" y="1"/>
                </a:moveTo>
                <a:cubicBezTo>
                  <a:pt x="898" y="1"/>
                  <a:pt x="774" y="66"/>
                  <a:pt x="754" y="165"/>
                </a:cubicBezTo>
                <a:cubicBezTo>
                  <a:pt x="708" y="507"/>
                  <a:pt x="731" y="850"/>
                  <a:pt x="800" y="1169"/>
                </a:cubicBezTo>
                <a:cubicBezTo>
                  <a:pt x="572" y="1329"/>
                  <a:pt x="366" y="1466"/>
                  <a:pt x="161" y="1649"/>
                </a:cubicBezTo>
                <a:cubicBezTo>
                  <a:pt x="1" y="1786"/>
                  <a:pt x="138" y="2014"/>
                  <a:pt x="298" y="2014"/>
                </a:cubicBezTo>
                <a:cubicBezTo>
                  <a:pt x="549" y="2037"/>
                  <a:pt x="777" y="2059"/>
                  <a:pt x="1028" y="2082"/>
                </a:cubicBezTo>
                <a:lnTo>
                  <a:pt x="1051" y="2128"/>
                </a:lnTo>
                <a:cubicBezTo>
                  <a:pt x="1074" y="2356"/>
                  <a:pt x="1119" y="2562"/>
                  <a:pt x="1211" y="2767"/>
                </a:cubicBezTo>
                <a:cubicBezTo>
                  <a:pt x="1233" y="2813"/>
                  <a:pt x="1233" y="2835"/>
                  <a:pt x="1279" y="2858"/>
                </a:cubicBezTo>
                <a:cubicBezTo>
                  <a:pt x="1302" y="2904"/>
                  <a:pt x="1325" y="2950"/>
                  <a:pt x="1348" y="2995"/>
                </a:cubicBezTo>
                <a:cubicBezTo>
                  <a:pt x="1382" y="3038"/>
                  <a:pt x="1429" y="3055"/>
                  <a:pt x="1477" y="3055"/>
                </a:cubicBezTo>
                <a:cubicBezTo>
                  <a:pt x="1559" y="3055"/>
                  <a:pt x="1647" y="3007"/>
                  <a:pt x="1690" y="2950"/>
                </a:cubicBezTo>
                <a:cubicBezTo>
                  <a:pt x="1850" y="2676"/>
                  <a:pt x="2010" y="2402"/>
                  <a:pt x="2146" y="2105"/>
                </a:cubicBezTo>
                <a:cubicBezTo>
                  <a:pt x="2443" y="2105"/>
                  <a:pt x="2763" y="2105"/>
                  <a:pt x="3060" y="2082"/>
                </a:cubicBezTo>
                <a:cubicBezTo>
                  <a:pt x="3242" y="2082"/>
                  <a:pt x="3379" y="1854"/>
                  <a:pt x="3219" y="1717"/>
                </a:cubicBezTo>
                <a:cubicBezTo>
                  <a:pt x="2991" y="1512"/>
                  <a:pt x="2763" y="1329"/>
                  <a:pt x="2535" y="1146"/>
                </a:cubicBezTo>
                <a:cubicBezTo>
                  <a:pt x="2649" y="873"/>
                  <a:pt x="2763" y="576"/>
                  <a:pt x="2877" y="302"/>
                </a:cubicBezTo>
                <a:cubicBezTo>
                  <a:pt x="2933" y="152"/>
                  <a:pt x="2774" y="33"/>
                  <a:pt x="2639" y="33"/>
                </a:cubicBezTo>
                <a:cubicBezTo>
                  <a:pt x="2610" y="33"/>
                  <a:pt x="2582" y="39"/>
                  <a:pt x="2557" y="51"/>
                </a:cubicBezTo>
                <a:cubicBezTo>
                  <a:pt x="2306" y="211"/>
                  <a:pt x="2055" y="370"/>
                  <a:pt x="1804" y="530"/>
                </a:cubicBezTo>
                <a:cubicBezTo>
                  <a:pt x="1576" y="325"/>
                  <a:pt x="1325" y="119"/>
                  <a:pt x="1028" y="5"/>
                </a:cubicBezTo>
                <a:cubicBezTo>
                  <a:pt x="1016" y="2"/>
                  <a:pt x="1003" y="1"/>
                  <a:pt x="9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" name="Google Shape;125;p8"/>
          <p:cNvGrpSpPr/>
          <p:nvPr/>
        </p:nvGrpSpPr>
        <p:grpSpPr>
          <a:xfrm>
            <a:off x="834980" y="4345059"/>
            <a:ext cx="151241" cy="137891"/>
            <a:chOff x="1474943" y="3859420"/>
            <a:chExt cx="118956" cy="108456"/>
          </a:xfrm>
        </p:grpSpPr>
        <p:sp>
          <p:nvSpPr>
            <p:cNvPr id="126" name="Google Shape;126;p8"/>
            <p:cNvSpPr/>
            <p:nvPr/>
          </p:nvSpPr>
          <p:spPr>
            <a:xfrm>
              <a:off x="1474943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1" y="0"/>
                    <a:pt x="1" y="1347"/>
                    <a:pt x="868" y="1347"/>
                  </a:cubicBezTo>
                  <a:cubicBezTo>
                    <a:pt x="1736" y="1347"/>
                    <a:pt x="1736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1511302" y="3859420"/>
              <a:ext cx="46238" cy="35765"/>
            </a:xfrm>
            <a:custGeom>
              <a:avLst/>
              <a:gdLst/>
              <a:ahLst/>
              <a:cxnLst/>
              <a:rect l="l" t="t" r="r" b="b"/>
              <a:pathLst>
                <a:path w="1713" h="1325" extrusionOk="0">
                  <a:moveTo>
                    <a:pt x="868" y="1"/>
                  </a:moveTo>
                  <a:cubicBezTo>
                    <a:pt x="0" y="1"/>
                    <a:pt x="0" y="1324"/>
                    <a:pt x="868" y="1324"/>
                  </a:cubicBezTo>
                  <a:cubicBezTo>
                    <a:pt x="1712" y="1324"/>
                    <a:pt x="1712" y="1"/>
                    <a:pt x="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547040" y="3931517"/>
              <a:ext cx="46859" cy="36359"/>
            </a:xfrm>
            <a:custGeom>
              <a:avLst/>
              <a:gdLst/>
              <a:ahLst/>
              <a:cxnLst/>
              <a:rect l="l" t="t" r="r" b="b"/>
              <a:pathLst>
                <a:path w="1736" h="1347" extrusionOk="0">
                  <a:moveTo>
                    <a:pt x="868" y="0"/>
                  </a:moveTo>
                  <a:cubicBezTo>
                    <a:pt x="0" y="0"/>
                    <a:pt x="0" y="1347"/>
                    <a:pt x="868" y="1347"/>
                  </a:cubicBezTo>
                  <a:cubicBezTo>
                    <a:pt x="1735" y="1347"/>
                    <a:pt x="1735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" name="Google Shape;129;p8"/>
          <p:cNvSpPr txBox="1">
            <a:spLocks noGrp="1"/>
          </p:cNvSpPr>
          <p:nvPr>
            <p:ph type="subTitle" idx="1"/>
          </p:nvPr>
        </p:nvSpPr>
        <p:spPr>
          <a:xfrm>
            <a:off x="980794" y="1600375"/>
            <a:ext cx="3595200" cy="13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None/>
              <a:defRPr sz="2000"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Font typeface="Barlow Medium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38" name="Google Shape;138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4EAD7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65234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Sriracha"/>
              <a:buNone/>
              <a:defRPr sz="2800">
                <a:solidFill>
                  <a:schemeClr val="dk2"/>
                </a:solidFill>
                <a:latin typeface="Sriracha"/>
                <a:ea typeface="Sriracha"/>
                <a:cs typeface="Sriracha"/>
                <a:sym typeface="Srirach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ngers"/>
              <a:buNone/>
              <a:defRPr sz="2800">
                <a:solidFill>
                  <a:schemeClr val="dk1"/>
                </a:solidFill>
                <a:latin typeface="Bangers"/>
                <a:ea typeface="Bangers"/>
                <a:cs typeface="Bangers"/>
                <a:sym typeface="Bang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rlow"/>
              <a:buChar char="■"/>
              <a:defRPr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5" r:id="rId14"/>
    <p:sldLayoutId id="2147483666" r:id="rId15"/>
    <p:sldLayoutId id="2147483667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4"/>
          <p:cNvSpPr txBox="1">
            <a:spLocks noGrp="1"/>
          </p:cNvSpPr>
          <p:nvPr>
            <p:ph type="subTitle" idx="1"/>
          </p:nvPr>
        </p:nvSpPr>
        <p:spPr>
          <a:xfrm>
            <a:off x="1532250" y="3101422"/>
            <a:ext cx="6079500" cy="4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1° básico</a:t>
            </a:r>
            <a:endParaRPr dirty="0"/>
          </a:p>
        </p:txBody>
      </p:sp>
      <p:grpSp>
        <p:nvGrpSpPr>
          <p:cNvPr id="337" name="Google Shape;337;p24"/>
          <p:cNvGrpSpPr/>
          <p:nvPr/>
        </p:nvGrpSpPr>
        <p:grpSpPr>
          <a:xfrm>
            <a:off x="2" y="1703287"/>
            <a:ext cx="9158173" cy="3469769"/>
            <a:chOff x="2" y="1703287"/>
            <a:chExt cx="9158173" cy="3469769"/>
          </a:xfrm>
        </p:grpSpPr>
        <p:sp>
          <p:nvSpPr>
            <p:cNvPr id="338" name="Google Shape;338;p24"/>
            <p:cNvSpPr/>
            <p:nvPr/>
          </p:nvSpPr>
          <p:spPr>
            <a:xfrm>
              <a:off x="317289" y="229990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4"/>
            <p:cNvSpPr/>
            <p:nvPr/>
          </p:nvSpPr>
          <p:spPr>
            <a:xfrm>
              <a:off x="373352" y="218777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4"/>
            <p:cNvSpPr/>
            <p:nvPr/>
          </p:nvSpPr>
          <p:spPr>
            <a:xfrm>
              <a:off x="430036" y="229990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4"/>
            <p:cNvSpPr/>
            <p:nvPr/>
          </p:nvSpPr>
          <p:spPr>
            <a:xfrm>
              <a:off x="7518656" y="2759087"/>
              <a:ext cx="1081001" cy="865316"/>
            </a:xfrm>
            <a:custGeom>
              <a:avLst/>
              <a:gdLst/>
              <a:ahLst/>
              <a:cxnLst/>
              <a:rect l="l" t="t" r="r" b="b"/>
              <a:pathLst>
                <a:path w="31500" h="25215" extrusionOk="0">
                  <a:moveTo>
                    <a:pt x="3702" y="1"/>
                  </a:moveTo>
                  <a:cubicBezTo>
                    <a:pt x="2458" y="1"/>
                    <a:pt x="1221" y="88"/>
                    <a:pt x="0" y="266"/>
                  </a:cubicBezTo>
                  <a:cubicBezTo>
                    <a:pt x="1598" y="3256"/>
                    <a:pt x="3653" y="5973"/>
                    <a:pt x="5250" y="8940"/>
                  </a:cubicBezTo>
                  <a:cubicBezTo>
                    <a:pt x="7168" y="12615"/>
                    <a:pt x="9405" y="16518"/>
                    <a:pt x="12691" y="19325"/>
                  </a:cubicBezTo>
                  <a:cubicBezTo>
                    <a:pt x="17462" y="23274"/>
                    <a:pt x="25588" y="24598"/>
                    <a:pt x="31499" y="25214"/>
                  </a:cubicBezTo>
                  <a:cubicBezTo>
                    <a:pt x="31479" y="10329"/>
                    <a:pt x="17249" y="1"/>
                    <a:pt x="370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4"/>
            <p:cNvSpPr/>
            <p:nvPr/>
          </p:nvSpPr>
          <p:spPr>
            <a:xfrm>
              <a:off x="7703289" y="2863243"/>
              <a:ext cx="905810" cy="749872"/>
            </a:xfrm>
            <a:custGeom>
              <a:avLst/>
              <a:gdLst/>
              <a:ahLst/>
              <a:cxnLst/>
              <a:rect l="l" t="t" r="r" b="b"/>
              <a:pathLst>
                <a:path w="26395" h="21851" extrusionOk="0">
                  <a:moveTo>
                    <a:pt x="480" y="1"/>
                  </a:moveTo>
                  <a:cubicBezTo>
                    <a:pt x="186" y="1"/>
                    <a:pt x="0" y="446"/>
                    <a:pt x="304" y="655"/>
                  </a:cubicBezTo>
                  <a:cubicBezTo>
                    <a:pt x="4960" y="3851"/>
                    <a:pt x="8932" y="7845"/>
                    <a:pt x="13406" y="11246"/>
                  </a:cubicBezTo>
                  <a:cubicBezTo>
                    <a:pt x="17674" y="14487"/>
                    <a:pt x="22330" y="17454"/>
                    <a:pt x="25686" y="21723"/>
                  </a:cubicBezTo>
                  <a:cubicBezTo>
                    <a:pt x="25753" y="21813"/>
                    <a:pt x="25835" y="21850"/>
                    <a:pt x="25915" y="21850"/>
                  </a:cubicBezTo>
                  <a:cubicBezTo>
                    <a:pt x="26160" y="21850"/>
                    <a:pt x="26394" y="21501"/>
                    <a:pt x="26188" y="21243"/>
                  </a:cubicBezTo>
                  <a:cubicBezTo>
                    <a:pt x="22970" y="17158"/>
                    <a:pt x="18587" y="14236"/>
                    <a:pt x="14456" y="11177"/>
                  </a:cubicBezTo>
                  <a:cubicBezTo>
                    <a:pt x="9708" y="7640"/>
                    <a:pt x="5554" y="3417"/>
                    <a:pt x="669" y="62"/>
                  </a:cubicBezTo>
                  <a:cubicBezTo>
                    <a:pt x="604" y="19"/>
                    <a:pt x="540" y="1"/>
                    <a:pt x="480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4"/>
            <p:cNvSpPr/>
            <p:nvPr/>
          </p:nvSpPr>
          <p:spPr>
            <a:xfrm>
              <a:off x="8499369" y="3500601"/>
              <a:ext cx="13350" cy="12595"/>
            </a:xfrm>
            <a:custGeom>
              <a:avLst/>
              <a:gdLst/>
              <a:ahLst/>
              <a:cxnLst/>
              <a:rect l="l" t="t" r="r" b="b"/>
              <a:pathLst>
                <a:path w="389" h="367" extrusionOk="0">
                  <a:moveTo>
                    <a:pt x="1" y="1"/>
                  </a:moveTo>
                  <a:cubicBezTo>
                    <a:pt x="24" y="138"/>
                    <a:pt x="24" y="252"/>
                    <a:pt x="46" y="366"/>
                  </a:cubicBezTo>
                  <a:cubicBezTo>
                    <a:pt x="161" y="252"/>
                    <a:pt x="275" y="138"/>
                    <a:pt x="389" y="24"/>
                  </a:cubicBezTo>
                  <a:cubicBezTo>
                    <a:pt x="252" y="24"/>
                    <a:pt x="138" y="24"/>
                    <a:pt x="1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4"/>
            <p:cNvSpPr/>
            <p:nvPr/>
          </p:nvSpPr>
          <p:spPr>
            <a:xfrm>
              <a:off x="8298848" y="3321357"/>
              <a:ext cx="237374" cy="203640"/>
            </a:xfrm>
            <a:custGeom>
              <a:avLst/>
              <a:gdLst/>
              <a:ahLst/>
              <a:cxnLst/>
              <a:rect l="l" t="t" r="r" b="b"/>
              <a:pathLst>
                <a:path w="6917" h="5934" extrusionOk="0">
                  <a:moveTo>
                    <a:pt x="5844" y="5224"/>
                  </a:moveTo>
                  <a:lnTo>
                    <a:pt x="5844" y="5224"/>
                  </a:lnTo>
                  <a:cubicBezTo>
                    <a:pt x="5981" y="5247"/>
                    <a:pt x="6095" y="5247"/>
                    <a:pt x="6232" y="5247"/>
                  </a:cubicBezTo>
                  <a:cubicBezTo>
                    <a:pt x="6118" y="5361"/>
                    <a:pt x="6004" y="5475"/>
                    <a:pt x="5889" y="5589"/>
                  </a:cubicBezTo>
                  <a:cubicBezTo>
                    <a:pt x="5867" y="5475"/>
                    <a:pt x="5867" y="5361"/>
                    <a:pt x="5844" y="5224"/>
                  </a:cubicBezTo>
                  <a:close/>
                  <a:moveTo>
                    <a:pt x="5509" y="1"/>
                  </a:moveTo>
                  <a:cubicBezTo>
                    <a:pt x="5265" y="1"/>
                    <a:pt x="5029" y="244"/>
                    <a:pt x="5205" y="499"/>
                  </a:cubicBezTo>
                  <a:cubicBezTo>
                    <a:pt x="6163" y="1891"/>
                    <a:pt x="5730" y="3626"/>
                    <a:pt x="5844" y="5224"/>
                  </a:cubicBezTo>
                  <a:cubicBezTo>
                    <a:pt x="4041" y="5155"/>
                    <a:pt x="2237" y="5201"/>
                    <a:pt x="457" y="5064"/>
                  </a:cubicBezTo>
                  <a:cubicBezTo>
                    <a:pt x="450" y="5064"/>
                    <a:pt x="442" y="5064"/>
                    <a:pt x="435" y="5064"/>
                  </a:cubicBezTo>
                  <a:cubicBezTo>
                    <a:pt x="1" y="5064"/>
                    <a:pt x="8" y="5727"/>
                    <a:pt x="457" y="5772"/>
                  </a:cubicBezTo>
                  <a:cubicBezTo>
                    <a:pt x="2374" y="5909"/>
                    <a:pt x="4314" y="5817"/>
                    <a:pt x="6232" y="5931"/>
                  </a:cubicBezTo>
                  <a:cubicBezTo>
                    <a:pt x="6241" y="5933"/>
                    <a:pt x="6250" y="5933"/>
                    <a:pt x="6260" y="5933"/>
                  </a:cubicBezTo>
                  <a:cubicBezTo>
                    <a:pt x="6414" y="5933"/>
                    <a:pt x="6596" y="5761"/>
                    <a:pt x="6574" y="5589"/>
                  </a:cubicBezTo>
                  <a:cubicBezTo>
                    <a:pt x="6323" y="3763"/>
                    <a:pt x="6917" y="1777"/>
                    <a:pt x="5798" y="157"/>
                  </a:cubicBezTo>
                  <a:cubicBezTo>
                    <a:pt x="5722" y="46"/>
                    <a:pt x="5615" y="1"/>
                    <a:pt x="5509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4"/>
            <p:cNvSpPr/>
            <p:nvPr/>
          </p:nvSpPr>
          <p:spPr>
            <a:xfrm>
              <a:off x="8397547" y="3413673"/>
              <a:ext cx="14928" cy="14894"/>
            </a:xfrm>
            <a:custGeom>
              <a:avLst/>
              <a:gdLst/>
              <a:ahLst/>
              <a:cxnLst/>
              <a:rect l="l" t="t" r="r" b="b"/>
              <a:pathLst>
                <a:path w="435" h="434" extrusionOk="0">
                  <a:moveTo>
                    <a:pt x="0" y="0"/>
                  </a:moveTo>
                  <a:cubicBezTo>
                    <a:pt x="0" y="160"/>
                    <a:pt x="0" y="297"/>
                    <a:pt x="0" y="434"/>
                  </a:cubicBezTo>
                  <a:cubicBezTo>
                    <a:pt x="137" y="320"/>
                    <a:pt x="297" y="206"/>
                    <a:pt x="434" y="92"/>
                  </a:cubicBezTo>
                  <a:cubicBezTo>
                    <a:pt x="297" y="69"/>
                    <a:pt x="137" y="46"/>
                    <a:pt x="0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4"/>
            <p:cNvSpPr/>
            <p:nvPr/>
          </p:nvSpPr>
          <p:spPr>
            <a:xfrm>
              <a:off x="8110852" y="3189438"/>
              <a:ext cx="313353" cy="251170"/>
            </a:xfrm>
            <a:custGeom>
              <a:avLst/>
              <a:gdLst/>
              <a:ahLst/>
              <a:cxnLst/>
              <a:rect l="l" t="t" r="r" b="b"/>
              <a:pathLst>
                <a:path w="9131" h="7319" extrusionOk="0">
                  <a:moveTo>
                    <a:pt x="7246" y="0"/>
                  </a:moveTo>
                  <a:cubicBezTo>
                    <a:pt x="7010" y="0"/>
                    <a:pt x="6757" y="260"/>
                    <a:pt x="6916" y="531"/>
                  </a:cubicBezTo>
                  <a:cubicBezTo>
                    <a:pt x="7852" y="2312"/>
                    <a:pt x="8354" y="4503"/>
                    <a:pt x="8354" y="6534"/>
                  </a:cubicBezTo>
                  <a:cubicBezTo>
                    <a:pt x="8491" y="6580"/>
                    <a:pt x="8651" y="6603"/>
                    <a:pt x="8788" y="6626"/>
                  </a:cubicBezTo>
                  <a:cubicBezTo>
                    <a:pt x="8651" y="6740"/>
                    <a:pt x="8491" y="6854"/>
                    <a:pt x="8354" y="6968"/>
                  </a:cubicBezTo>
                  <a:cubicBezTo>
                    <a:pt x="8354" y="6831"/>
                    <a:pt x="8354" y="6694"/>
                    <a:pt x="8354" y="6534"/>
                  </a:cubicBezTo>
                  <a:cubicBezTo>
                    <a:pt x="6091" y="6078"/>
                    <a:pt x="3793" y="5759"/>
                    <a:pt x="1475" y="5759"/>
                  </a:cubicBezTo>
                  <a:cubicBezTo>
                    <a:pt x="1128" y="5759"/>
                    <a:pt x="781" y="5766"/>
                    <a:pt x="434" y="5781"/>
                  </a:cubicBezTo>
                  <a:cubicBezTo>
                    <a:pt x="7" y="5781"/>
                    <a:pt x="1" y="6466"/>
                    <a:pt x="414" y="6466"/>
                  </a:cubicBezTo>
                  <a:cubicBezTo>
                    <a:pt x="420" y="6466"/>
                    <a:pt x="427" y="6466"/>
                    <a:pt x="434" y="6466"/>
                  </a:cubicBezTo>
                  <a:cubicBezTo>
                    <a:pt x="774" y="6452"/>
                    <a:pt x="1113" y="6445"/>
                    <a:pt x="1451" y="6445"/>
                  </a:cubicBezTo>
                  <a:cubicBezTo>
                    <a:pt x="3864" y="6445"/>
                    <a:pt x="6243" y="6790"/>
                    <a:pt x="8606" y="7310"/>
                  </a:cubicBezTo>
                  <a:cubicBezTo>
                    <a:pt x="8632" y="7316"/>
                    <a:pt x="8658" y="7318"/>
                    <a:pt x="8684" y="7318"/>
                  </a:cubicBezTo>
                  <a:cubicBezTo>
                    <a:pt x="8879" y="7318"/>
                    <a:pt x="9039" y="7170"/>
                    <a:pt x="9039" y="6968"/>
                  </a:cubicBezTo>
                  <a:cubicBezTo>
                    <a:pt x="9131" y="4685"/>
                    <a:pt x="8583" y="2175"/>
                    <a:pt x="7510" y="166"/>
                  </a:cubicBezTo>
                  <a:cubicBezTo>
                    <a:pt x="7448" y="49"/>
                    <a:pt x="7349" y="0"/>
                    <a:pt x="724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4"/>
            <p:cNvSpPr/>
            <p:nvPr/>
          </p:nvSpPr>
          <p:spPr>
            <a:xfrm>
              <a:off x="7986346" y="3024401"/>
              <a:ext cx="249076" cy="266338"/>
            </a:xfrm>
            <a:custGeom>
              <a:avLst/>
              <a:gdLst/>
              <a:ahLst/>
              <a:cxnLst/>
              <a:rect l="l" t="t" r="r" b="b"/>
              <a:pathLst>
                <a:path w="7258" h="7761" extrusionOk="0">
                  <a:moveTo>
                    <a:pt x="5332" y="1"/>
                  </a:moveTo>
                  <a:cubicBezTo>
                    <a:pt x="5104" y="1"/>
                    <a:pt x="4857" y="257"/>
                    <a:pt x="4998" y="524"/>
                  </a:cubicBezTo>
                  <a:cubicBezTo>
                    <a:pt x="5774" y="2168"/>
                    <a:pt x="6116" y="4130"/>
                    <a:pt x="6276" y="5934"/>
                  </a:cubicBezTo>
                  <a:cubicBezTo>
                    <a:pt x="6299" y="6230"/>
                    <a:pt x="6299" y="6527"/>
                    <a:pt x="6276" y="6824"/>
                  </a:cubicBezTo>
                  <a:cubicBezTo>
                    <a:pt x="6276" y="6938"/>
                    <a:pt x="5888" y="6967"/>
                    <a:pt x="5477" y="6967"/>
                  </a:cubicBezTo>
                  <a:cubicBezTo>
                    <a:pt x="5066" y="6967"/>
                    <a:pt x="4633" y="6938"/>
                    <a:pt x="4541" y="6938"/>
                  </a:cubicBezTo>
                  <a:cubicBezTo>
                    <a:pt x="3195" y="6961"/>
                    <a:pt x="1825" y="7006"/>
                    <a:pt x="456" y="7052"/>
                  </a:cubicBezTo>
                  <a:cubicBezTo>
                    <a:pt x="29" y="7075"/>
                    <a:pt x="0" y="7760"/>
                    <a:pt x="434" y="7760"/>
                  </a:cubicBezTo>
                  <a:cubicBezTo>
                    <a:pt x="441" y="7760"/>
                    <a:pt x="448" y="7760"/>
                    <a:pt x="456" y="7760"/>
                  </a:cubicBezTo>
                  <a:cubicBezTo>
                    <a:pt x="2215" y="7700"/>
                    <a:pt x="3991" y="7641"/>
                    <a:pt x="5755" y="7641"/>
                  </a:cubicBezTo>
                  <a:cubicBezTo>
                    <a:pt x="6028" y="7641"/>
                    <a:pt x="6301" y="7643"/>
                    <a:pt x="6573" y="7646"/>
                  </a:cubicBezTo>
                  <a:cubicBezTo>
                    <a:pt x="6710" y="7646"/>
                    <a:pt x="6892" y="7531"/>
                    <a:pt x="6915" y="7395"/>
                  </a:cubicBezTo>
                  <a:cubicBezTo>
                    <a:pt x="7258" y="5089"/>
                    <a:pt x="6573" y="2259"/>
                    <a:pt x="5591" y="182"/>
                  </a:cubicBezTo>
                  <a:cubicBezTo>
                    <a:pt x="5534" y="54"/>
                    <a:pt x="5435" y="1"/>
                    <a:pt x="53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4"/>
            <p:cNvSpPr/>
            <p:nvPr/>
          </p:nvSpPr>
          <p:spPr>
            <a:xfrm>
              <a:off x="8052099" y="3135592"/>
              <a:ext cx="11771" cy="11771"/>
            </a:xfrm>
            <a:custGeom>
              <a:avLst/>
              <a:gdLst/>
              <a:ahLst/>
              <a:cxnLst/>
              <a:rect l="l" t="t" r="r" b="b"/>
              <a:pathLst>
                <a:path w="343" h="343" extrusionOk="0">
                  <a:moveTo>
                    <a:pt x="1" y="0"/>
                  </a:moveTo>
                  <a:cubicBezTo>
                    <a:pt x="1" y="114"/>
                    <a:pt x="1" y="229"/>
                    <a:pt x="1" y="343"/>
                  </a:cubicBezTo>
                  <a:cubicBezTo>
                    <a:pt x="115" y="229"/>
                    <a:pt x="229" y="114"/>
                    <a:pt x="34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4"/>
            <p:cNvSpPr/>
            <p:nvPr/>
          </p:nvSpPr>
          <p:spPr>
            <a:xfrm>
              <a:off x="7857069" y="2965614"/>
              <a:ext cx="220902" cy="194271"/>
            </a:xfrm>
            <a:custGeom>
              <a:avLst/>
              <a:gdLst/>
              <a:ahLst/>
              <a:cxnLst/>
              <a:rect l="l" t="t" r="r" b="b"/>
              <a:pathLst>
                <a:path w="6437" h="5661" extrusionOk="0">
                  <a:moveTo>
                    <a:pt x="5963" y="0"/>
                  </a:moveTo>
                  <a:cubicBezTo>
                    <a:pt x="5792" y="0"/>
                    <a:pt x="5626" y="114"/>
                    <a:pt x="5638" y="343"/>
                  </a:cubicBezTo>
                  <a:cubicBezTo>
                    <a:pt x="5684" y="1872"/>
                    <a:pt x="5729" y="3401"/>
                    <a:pt x="5684" y="4953"/>
                  </a:cubicBezTo>
                  <a:lnTo>
                    <a:pt x="6026" y="4953"/>
                  </a:lnTo>
                  <a:cubicBezTo>
                    <a:pt x="5912" y="5067"/>
                    <a:pt x="5798" y="5182"/>
                    <a:pt x="5684" y="5296"/>
                  </a:cubicBezTo>
                  <a:cubicBezTo>
                    <a:pt x="5684" y="5182"/>
                    <a:pt x="5684" y="5067"/>
                    <a:pt x="5684" y="4953"/>
                  </a:cubicBezTo>
                  <a:cubicBezTo>
                    <a:pt x="5105" y="4923"/>
                    <a:pt x="4525" y="4913"/>
                    <a:pt x="3942" y="4913"/>
                  </a:cubicBezTo>
                  <a:cubicBezTo>
                    <a:pt x="2777" y="4913"/>
                    <a:pt x="1605" y="4953"/>
                    <a:pt x="434" y="4953"/>
                  </a:cubicBezTo>
                  <a:cubicBezTo>
                    <a:pt x="0" y="4953"/>
                    <a:pt x="0" y="5661"/>
                    <a:pt x="434" y="5661"/>
                  </a:cubicBezTo>
                  <a:cubicBezTo>
                    <a:pt x="1771" y="5661"/>
                    <a:pt x="3096" y="5603"/>
                    <a:pt x="4426" y="5603"/>
                  </a:cubicBezTo>
                  <a:cubicBezTo>
                    <a:pt x="4958" y="5603"/>
                    <a:pt x="5491" y="5612"/>
                    <a:pt x="6026" y="5638"/>
                  </a:cubicBezTo>
                  <a:cubicBezTo>
                    <a:pt x="6036" y="5639"/>
                    <a:pt x="6047" y="5640"/>
                    <a:pt x="6057" y="5640"/>
                  </a:cubicBezTo>
                  <a:cubicBezTo>
                    <a:pt x="6226" y="5640"/>
                    <a:pt x="6368" y="5468"/>
                    <a:pt x="6368" y="5296"/>
                  </a:cubicBezTo>
                  <a:cubicBezTo>
                    <a:pt x="6437" y="3652"/>
                    <a:pt x="6391" y="1986"/>
                    <a:pt x="6323" y="343"/>
                  </a:cubicBezTo>
                  <a:cubicBezTo>
                    <a:pt x="6311" y="114"/>
                    <a:pt x="6134" y="0"/>
                    <a:pt x="5963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4"/>
            <p:cNvSpPr/>
            <p:nvPr/>
          </p:nvSpPr>
          <p:spPr>
            <a:xfrm>
              <a:off x="7876630" y="2995368"/>
              <a:ext cx="14928" cy="10227"/>
            </a:xfrm>
            <a:custGeom>
              <a:avLst/>
              <a:gdLst/>
              <a:ahLst/>
              <a:cxnLst/>
              <a:rect l="l" t="t" r="r" b="b"/>
              <a:pathLst>
                <a:path w="435" h="298" extrusionOk="0">
                  <a:moveTo>
                    <a:pt x="46" y="1"/>
                  </a:moveTo>
                  <a:cubicBezTo>
                    <a:pt x="23" y="92"/>
                    <a:pt x="23" y="183"/>
                    <a:pt x="1" y="297"/>
                  </a:cubicBezTo>
                  <a:cubicBezTo>
                    <a:pt x="160" y="206"/>
                    <a:pt x="297" y="138"/>
                    <a:pt x="434" y="46"/>
                  </a:cubicBezTo>
                  <a:cubicBezTo>
                    <a:pt x="297" y="23"/>
                    <a:pt x="183" y="23"/>
                    <a:pt x="46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4"/>
            <p:cNvSpPr/>
            <p:nvPr/>
          </p:nvSpPr>
          <p:spPr>
            <a:xfrm>
              <a:off x="7734861" y="2834587"/>
              <a:ext cx="173132" cy="185555"/>
            </a:xfrm>
            <a:custGeom>
              <a:avLst/>
              <a:gdLst/>
              <a:ahLst/>
              <a:cxnLst/>
              <a:rect l="l" t="t" r="r" b="b"/>
              <a:pathLst>
                <a:path w="5045" h="5407" extrusionOk="0">
                  <a:moveTo>
                    <a:pt x="3832" y="1"/>
                  </a:moveTo>
                  <a:cubicBezTo>
                    <a:pt x="3658" y="1"/>
                    <a:pt x="3493" y="109"/>
                    <a:pt x="3515" y="326"/>
                  </a:cubicBezTo>
                  <a:cubicBezTo>
                    <a:pt x="3629" y="1787"/>
                    <a:pt x="4269" y="3225"/>
                    <a:pt x="4177" y="4686"/>
                  </a:cubicBezTo>
                  <a:cubicBezTo>
                    <a:pt x="4314" y="4708"/>
                    <a:pt x="4428" y="4708"/>
                    <a:pt x="4565" y="4731"/>
                  </a:cubicBezTo>
                  <a:cubicBezTo>
                    <a:pt x="4428" y="4823"/>
                    <a:pt x="4291" y="4891"/>
                    <a:pt x="4132" y="4982"/>
                  </a:cubicBezTo>
                  <a:cubicBezTo>
                    <a:pt x="4154" y="4868"/>
                    <a:pt x="4154" y="4777"/>
                    <a:pt x="4177" y="4686"/>
                  </a:cubicBezTo>
                  <a:cubicBezTo>
                    <a:pt x="3477" y="4597"/>
                    <a:pt x="2785" y="4550"/>
                    <a:pt x="2091" y="4550"/>
                  </a:cubicBezTo>
                  <a:cubicBezTo>
                    <a:pt x="1541" y="4550"/>
                    <a:pt x="990" y="4579"/>
                    <a:pt x="434" y="4640"/>
                  </a:cubicBezTo>
                  <a:cubicBezTo>
                    <a:pt x="14" y="4684"/>
                    <a:pt x="1" y="5327"/>
                    <a:pt x="393" y="5327"/>
                  </a:cubicBezTo>
                  <a:cubicBezTo>
                    <a:pt x="406" y="5327"/>
                    <a:pt x="420" y="5326"/>
                    <a:pt x="434" y="5325"/>
                  </a:cubicBezTo>
                  <a:cubicBezTo>
                    <a:pt x="1029" y="5263"/>
                    <a:pt x="1619" y="5229"/>
                    <a:pt x="2209" y="5229"/>
                  </a:cubicBezTo>
                  <a:cubicBezTo>
                    <a:pt x="2932" y="5229"/>
                    <a:pt x="3654" y="5280"/>
                    <a:pt x="4383" y="5393"/>
                  </a:cubicBezTo>
                  <a:cubicBezTo>
                    <a:pt x="4414" y="5402"/>
                    <a:pt x="4448" y="5407"/>
                    <a:pt x="4483" y="5407"/>
                  </a:cubicBezTo>
                  <a:cubicBezTo>
                    <a:pt x="4625" y="5407"/>
                    <a:pt x="4780" y="5330"/>
                    <a:pt x="4816" y="5165"/>
                  </a:cubicBezTo>
                  <a:cubicBezTo>
                    <a:pt x="5045" y="3476"/>
                    <a:pt x="4337" y="1969"/>
                    <a:pt x="4200" y="326"/>
                  </a:cubicBezTo>
                  <a:cubicBezTo>
                    <a:pt x="4189" y="109"/>
                    <a:pt x="4006" y="1"/>
                    <a:pt x="383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4"/>
            <p:cNvSpPr/>
            <p:nvPr/>
          </p:nvSpPr>
          <p:spPr>
            <a:xfrm>
              <a:off x="7977697" y="292958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4"/>
            <p:cNvSpPr/>
            <p:nvPr/>
          </p:nvSpPr>
          <p:spPr>
            <a:xfrm>
              <a:off x="7935383" y="289196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1"/>
                    <a:pt x="685" y="1051"/>
                  </a:cubicBezTo>
                  <a:cubicBezTo>
                    <a:pt x="1347" y="1051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4"/>
            <p:cNvSpPr/>
            <p:nvPr/>
          </p:nvSpPr>
          <p:spPr>
            <a:xfrm>
              <a:off x="7987101" y="2880230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4"/>
            <p:cNvSpPr/>
            <p:nvPr/>
          </p:nvSpPr>
          <p:spPr>
            <a:xfrm>
              <a:off x="7900138" y="326092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4"/>
            <p:cNvSpPr/>
            <p:nvPr/>
          </p:nvSpPr>
          <p:spPr>
            <a:xfrm>
              <a:off x="7853122" y="3226467"/>
              <a:ext cx="46260" cy="36033"/>
            </a:xfrm>
            <a:custGeom>
              <a:avLst/>
              <a:gdLst/>
              <a:ahLst/>
              <a:cxnLst/>
              <a:rect l="l" t="t" r="r" b="b"/>
              <a:pathLst>
                <a:path w="1348" h="1050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8" y="1050"/>
                    <a:pt x="1348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4"/>
            <p:cNvSpPr/>
            <p:nvPr/>
          </p:nvSpPr>
          <p:spPr>
            <a:xfrm>
              <a:off x="7915032" y="3208450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4"/>
            <p:cNvSpPr/>
            <p:nvPr/>
          </p:nvSpPr>
          <p:spPr>
            <a:xfrm>
              <a:off x="7628338" y="2838705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47" y="1051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4"/>
            <p:cNvSpPr/>
            <p:nvPr/>
          </p:nvSpPr>
          <p:spPr>
            <a:xfrm>
              <a:off x="7657302" y="2812074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2" y="0"/>
                  </a:moveTo>
                  <a:cubicBezTo>
                    <a:pt x="1" y="0"/>
                    <a:pt x="1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4"/>
            <p:cNvSpPr/>
            <p:nvPr/>
          </p:nvSpPr>
          <p:spPr>
            <a:xfrm>
              <a:off x="8204850" y="2991456"/>
              <a:ext cx="45471" cy="36068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24" y="1050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4"/>
            <p:cNvSpPr/>
            <p:nvPr/>
          </p:nvSpPr>
          <p:spPr>
            <a:xfrm>
              <a:off x="8165693" y="2959334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4"/>
            <p:cNvSpPr/>
            <p:nvPr/>
          </p:nvSpPr>
          <p:spPr>
            <a:xfrm>
              <a:off x="8076397" y="3430901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62" y="0"/>
                  </a:moveTo>
                  <a:cubicBezTo>
                    <a:pt x="0" y="0"/>
                    <a:pt x="0" y="1050"/>
                    <a:pt x="662" y="1050"/>
                  </a:cubicBezTo>
                  <a:cubicBezTo>
                    <a:pt x="1347" y="1050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4"/>
            <p:cNvSpPr/>
            <p:nvPr/>
          </p:nvSpPr>
          <p:spPr>
            <a:xfrm>
              <a:off x="8028591" y="3413673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46AA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4"/>
            <p:cNvSpPr/>
            <p:nvPr/>
          </p:nvSpPr>
          <p:spPr>
            <a:xfrm>
              <a:off x="7391747" y="1888467"/>
              <a:ext cx="1766390" cy="973004"/>
            </a:xfrm>
            <a:custGeom>
              <a:avLst/>
              <a:gdLst/>
              <a:ahLst/>
              <a:cxnLst/>
              <a:rect l="l" t="t" r="r" b="b"/>
              <a:pathLst>
                <a:path w="51472" h="28353" extrusionOk="0">
                  <a:moveTo>
                    <a:pt x="15357" y="1"/>
                  </a:moveTo>
                  <a:cubicBezTo>
                    <a:pt x="9974" y="1"/>
                    <a:pt x="4681" y="665"/>
                    <a:pt x="1" y="2034"/>
                  </a:cubicBezTo>
                  <a:cubicBezTo>
                    <a:pt x="8058" y="10662"/>
                    <a:pt x="11938" y="20385"/>
                    <a:pt x="24173" y="24836"/>
                  </a:cubicBezTo>
                  <a:cubicBezTo>
                    <a:pt x="29410" y="26673"/>
                    <a:pt x="35752" y="28352"/>
                    <a:pt x="42537" y="28352"/>
                  </a:cubicBezTo>
                  <a:cubicBezTo>
                    <a:pt x="45451" y="28352"/>
                    <a:pt x="48447" y="28042"/>
                    <a:pt x="51472" y="27302"/>
                  </a:cubicBezTo>
                  <a:lnTo>
                    <a:pt x="51472" y="14268"/>
                  </a:lnTo>
                  <a:cubicBezTo>
                    <a:pt x="47797" y="10023"/>
                    <a:pt x="43734" y="6508"/>
                    <a:pt x="37526" y="3974"/>
                  </a:cubicBezTo>
                  <a:cubicBezTo>
                    <a:pt x="30977" y="1366"/>
                    <a:pt x="23074" y="1"/>
                    <a:pt x="15357" y="1"/>
                  </a:cubicBezTo>
                  <a:close/>
                </a:path>
              </a:pathLst>
            </a:custGeom>
            <a:solidFill>
              <a:srgbClr val="0B44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4"/>
            <p:cNvSpPr/>
            <p:nvPr/>
          </p:nvSpPr>
          <p:spPr>
            <a:xfrm>
              <a:off x="7641825" y="2051170"/>
              <a:ext cx="1516319" cy="632472"/>
            </a:xfrm>
            <a:custGeom>
              <a:avLst/>
              <a:gdLst/>
              <a:ahLst/>
              <a:cxnLst/>
              <a:rect l="l" t="t" r="r" b="b"/>
              <a:pathLst>
                <a:path w="44185" h="18430" extrusionOk="0">
                  <a:moveTo>
                    <a:pt x="508" y="1"/>
                  </a:moveTo>
                  <a:cubicBezTo>
                    <a:pt x="134" y="1"/>
                    <a:pt x="0" y="587"/>
                    <a:pt x="406" y="694"/>
                  </a:cubicBezTo>
                  <a:cubicBezTo>
                    <a:pt x="9308" y="2817"/>
                    <a:pt x="17274" y="7587"/>
                    <a:pt x="25377" y="11650"/>
                  </a:cubicBezTo>
                  <a:cubicBezTo>
                    <a:pt x="31311" y="14640"/>
                    <a:pt x="37588" y="17448"/>
                    <a:pt x="44185" y="18429"/>
                  </a:cubicBezTo>
                  <a:lnTo>
                    <a:pt x="44185" y="17722"/>
                  </a:lnTo>
                  <a:cubicBezTo>
                    <a:pt x="37429" y="16694"/>
                    <a:pt x="31015" y="13727"/>
                    <a:pt x="24943" y="10669"/>
                  </a:cubicBezTo>
                  <a:cubicBezTo>
                    <a:pt x="17046" y="6674"/>
                    <a:pt x="9262" y="2086"/>
                    <a:pt x="589" y="9"/>
                  </a:cubicBezTo>
                  <a:cubicBezTo>
                    <a:pt x="561" y="3"/>
                    <a:pt x="534" y="1"/>
                    <a:pt x="50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4"/>
            <p:cNvSpPr/>
            <p:nvPr/>
          </p:nvSpPr>
          <p:spPr>
            <a:xfrm>
              <a:off x="8114765" y="2241808"/>
              <a:ext cx="21174" cy="18051"/>
            </a:xfrm>
            <a:custGeom>
              <a:avLst/>
              <a:gdLst/>
              <a:ahLst/>
              <a:cxnLst/>
              <a:rect l="l" t="t" r="r" b="b"/>
              <a:pathLst>
                <a:path w="617" h="526" extrusionOk="0">
                  <a:moveTo>
                    <a:pt x="617" y="1"/>
                  </a:moveTo>
                  <a:lnTo>
                    <a:pt x="617" y="1"/>
                  </a:lnTo>
                  <a:cubicBezTo>
                    <a:pt x="411" y="24"/>
                    <a:pt x="206" y="24"/>
                    <a:pt x="1" y="24"/>
                  </a:cubicBezTo>
                  <a:cubicBezTo>
                    <a:pt x="115" y="206"/>
                    <a:pt x="206" y="366"/>
                    <a:pt x="297" y="526"/>
                  </a:cubicBezTo>
                  <a:cubicBezTo>
                    <a:pt x="411" y="366"/>
                    <a:pt x="503" y="183"/>
                    <a:pt x="617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4"/>
            <p:cNvSpPr/>
            <p:nvPr/>
          </p:nvSpPr>
          <p:spPr>
            <a:xfrm>
              <a:off x="7777142" y="1994922"/>
              <a:ext cx="372894" cy="291527"/>
            </a:xfrm>
            <a:custGeom>
              <a:avLst/>
              <a:gdLst/>
              <a:ahLst/>
              <a:cxnLst/>
              <a:rect l="l" t="t" r="r" b="b"/>
              <a:pathLst>
                <a:path w="10866" h="8495" extrusionOk="0">
                  <a:moveTo>
                    <a:pt x="5735" y="0"/>
                  </a:moveTo>
                  <a:cubicBezTo>
                    <a:pt x="5479" y="0"/>
                    <a:pt x="5232" y="248"/>
                    <a:pt x="5410" y="507"/>
                  </a:cubicBezTo>
                  <a:cubicBezTo>
                    <a:pt x="7031" y="2653"/>
                    <a:pt x="8515" y="4889"/>
                    <a:pt x="9839" y="7218"/>
                  </a:cubicBezTo>
                  <a:cubicBezTo>
                    <a:pt x="10044" y="7218"/>
                    <a:pt x="10249" y="7218"/>
                    <a:pt x="10455" y="7195"/>
                  </a:cubicBezTo>
                  <a:lnTo>
                    <a:pt x="10455" y="7195"/>
                  </a:lnTo>
                  <a:cubicBezTo>
                    <a:pt x="10341" y="7377"/>
                    <a:pt x="10249" y="7560"/>
                    <a:pt x="10135" y="7720"/>
                  </a:cubicBezTo>
                  <a:cubicBezTo>
                    <a:pt x="10044" y="7560"/>
                    <a:pt x="9953" y="7400"/>
                    <a:pt x="9839" y="7218"/>
                  </a:cubicBezTo>
                  <a:cubicBezTo>
                    <a:pt x="7139" y="7316"/>
                    <a:pt x="4440" y="7806"/>
                    <a:pt x="1726" y="7806"/>
                  </a:cubicBezTo>
                  <a:cubicBezTo>
                    <a:pt x="1296" y="7806"/>
                    <a:pt x="865" y="7793"/>
                    <a:pt x="435" y="7765"/>
                  </a:cubicBezTo>
                  <a:cubicBezTo>
                    <a:pt x="427" y="7765"/>
                    <a:pt x="420" y="7765"/>
                    <a:pt x="414" y="7765"/>
                  </a:cubicBezTo>
                  <a:cubicBezTo>
                    <a:pt x="1" y="7765"/>
                    <a:pt x="8" y="8428"/>
                    <a:pt x="435" y="8450"/>
                  </a:cubicBezTo>
                  <a:cubicBezTo>
                    <a:pt x="886" y="8481"/>
                    <a:pt x="1337" y="8494"/>
                    <a:pt x="1787" y="8494"/>
                  </a:cubicBezTo>
                  <a:cubicBezTo>
                    <a:pt x="4681" y="8494"/>
                    <a:pt x="7551" y="7942"/>
                    <a:pt x="10455" y="7902"/>
                  </a:cubicBezTo>
                  <a:cubicBezTo>
                    <a:pt x="10706" y="7902"/>
                    <a:pt x="10866" y="7606"/>
                    <a:pt x="10752" y="7377"/>
                  </a:cubicBezTo>
                  <a:cubicBezTo>
                    <a:pt x="9336" y="4867"/>
                    <a:pt x="7739" y="2470"/>
                    <a:pt x="6027" y="142"/>
                  </a:cubicBezTo>
                  <a:cubicBezTo>
                    <a:pt x="5947" y="42"/>
                    <a:pt x="5840" y="0"/>
                    <a:pt x="573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4"/>
            <p:cNvSpPr/>
            <p:nvPr/>
          </p:nvSpPr>
          <p:spPr>
            <a:xfrm>
              <a:off x="8345864" y="2356980"/>
              <a:ext cx="15683" cy="18051"/>
            </a:xfrm>
            <a:custGeom>
              <a:avLst/>
              <a:gdLst/>
              <a:ahLst/>
              <a:cxnLst/>
              <a:rect l="l" t="t" r="r" b="b"/>
              <a:pathLst>
                <a:path w="457" h="526" extrusionOk="0">
                  <a:moveTo>
                    <a:pt x="457" y="0"/>
                  </a:moveTo>
                  <a:cubicBezTo>
                    <a:pt x="297" y="46"/>
                    <a:pt x="160" y="91"/>
                    <a:pt x="0" y="114"/>
                  </a:cubicBezTo>
                  <a:cubicBezTo>
                    <a:pt x="91" y="251"/>
                    <a:pt x="160" y="388"/>
                    <a:pt x="251" y="525"/>
                  </a:cubicBezTo>
                  <a:cubicBezTo>
                    <a:pt x="320" y="342"/>
                    <a:pt x="388" y="183"/>
                    <a:pt x="457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4"/>
            <p:cNvSpPr/>
            <p:nvPr/>
          </p:nvSpPr>
          <p:spPr>
            <a:xfrm>
              <a:off x="7946537" y="2080546"/>
              <a:ext cx="432229" cy="365687"/>
            </a:xfrm>
            <a:custGeom>
              <a:avLst/>
              <a:gdLst/>
              <a:ahLst/>
              <a:cxnLst/>
              <a:rect l="l" t="t" r="r" b="b"/>
              <a:pathLst>
                <a:path w="12595" h="10656" extrusionOk="0">
                  <a:moveTo>
                    <a:pt x="9113" y="1"/>
                  </a:moveTo>
                  <a:cubicBezTo>
                    <a:pt x="8896" y="1"/>
                    <a:pt x="8687" y="171"/>
                    <a:pt x="8783" y="431"/>
                  </a:cubicBezTo>
                  <a:cubicBezTo>
                    <a:pt x="9787" y="3011"/>
                    <a:pt x="10244" y="5773"/>
                    <a:pt x="11636" y="8169"/>
                  </a:cubicBezTo>
                  <a:cubicBezTo>
                    <a:pt x="11796" y="8146"/>
                    <a:pt x="11933" y="8101"/>
                    <a:pt x="12093" y="8055"/>
                  </a:cubicBezTo>
                  <a:lnTo>
                    <a:pt x="12093" y="8055"/>
                  </a:lnTo>
                  <a:cubicBezTo>
                    <a:pt x="12024" y="8238"/>
                    <a:pt x="11956" y="8397"/>
                    <a:pt x="11887" y="8580"/>
                  </a:cubicBezTo>
                  <a:cubicBezTo>
                    <a:pt x="11796" y="8443"/>
                    <a:pt x="11727" y="8306"/>
                    <a:pt x="11636" y="8169"/>
                  </a:cubicBezTo>
                  <a:cubicBezTo>
                    <a:pt x="8846" y="8912"/>
                    <a:pt x="5826" y="9957"/>
                    <a:pt x="2873" y="9957"/>
                  </a:cubicBezTo>
                  <a:cubicBezTo>
                    <a:pt x="2105" y="9957"/>
                    <a:pt x="1342" y="9886"/>
                    <a:pt x="589" y="9721"/>
                  </a:cubicBezTo>
                  <a:cubicBezTo>
                    <a:pt x="561" y="9715"/>
                    <a:pt x="534" y="9713"/>
                    <a:pt x="508" y="9713"/>
                  </a:cubicBezTo>
                  <a:cubicBezTo>
                    <a:pt x="134" y="9713"/>
                    <a:pt x="0" y="10299"/>
                    <a:pt x="406" y="10406"/>
                  </a:cubicBezTo>
                  <a:cubicBezTo>
                    <a:pt x="1203" y="10581"/>
                    <a:pt x="2008" y="10656"/>
                    <a:pt x="2816" y="10656"/>
                  </a:cubicBezTo>
                  <a:cubicBezTo>
                    <a:pt x="6015" y="10656"/>
                    <a:pt x="9269" y="9487"/>
                    <a:pt x="12275" y="8740"/>
                  </a:cubicBezTo>
                  <a:cubicBezTo>
                    <a:pt x="12481" y="8671"/>
                    <a:pt x="12595" y="8397"/>
                    <a:pt x="12481" y="8215"/>
                  </a:cubicBezTo>
                  <a:cubicBezTo>
                    <a:pt x="10928" y="5773"/>
                    <a:pt x="10495" y="2919"/>
                    <a:pt x="9468" y="249"/>
                  </a:cubicBezTo>
                  <a:cubicBezTo>
                    <a:pt x="9404" y="76"/>
                    <a:pt x="9257" y="1"/>
                    <a:pt x="911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4"/>
            <p:cNvSpPr/>
            <p:nvPr/>
          </p:nvSpPr>
          <p:spPr>
            <a:xfrm>
              <a:off x="8688154" y="2519099"/>
              <a:ext cx="19630" cy="18051"/>
            </a:xfrm>
            <a:custGeom>
              <a:avLst/>
              <a:gdLst/>
              <a:ahLst/>
              <a:cxnLst/>
              <a:rect l="l" t="t" r="r" b="b"/>
              <a:pathLst>
                <a:path w="572" h="526" extrusionOk="0">
                  <a:moveTo>
                    <a:pt x="571" y="1"/>
                  </a:moveTo>
                  <a:cubicBezTo>
                    <a:pt x="389" y="1"/>
                    <a:pt x="183" y="24"/>
                    <a:pt x="1" y="47"/>
                  </a:cubicBezTo>
                  <a:cubicBezTo>
                    <a:pt x="92" y="206"/>
                    <a:pt x="183" y="366"/>
                    <a:pt x="275" y="526"/>
                  </a:cubicBezTo>
                  <a:cubicBezTo>
                    <a:pt x="389" y="343"/>
                    <a:pt x="480" y="161"/>
                    <a:pt x="571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4"/>
            <p:cNvSpPr/>
            <p:nvPr/>
          </p:nvSpPr>
          <p:spPr>
            <a:xfrm>
              <a:off x="8251763" y="2165724"/>
              <a:ext cx="471660" cy="453060"/>
            </a:xfrm>
            <a:custGeom>
              <a:avLst/>
              <a:gdLst/>
              <a:ahLst/>
              <a:cxnLst/>
              <a:rect l="l" t="t" r="r" b="b"/>
              <a:pathLst>
                <a:path w="13744" h="13202" extrusionOk="0">
                  <a:moveTo>
                    <a:pt x="7486" y="1"/>
                  </a:moveTo>
                  <a:cubicBezTo>
                    <a:pt x="7259" y="1"/>
                    <a:pt x="7023" y="249"/>
                    <a:pt x="7147" y="529"/>
                  </a:cubicBezTo>
                  <a:cubicBezTo>
                    <a:pt x="8768" y="3930"/>
                    <a:pt x="10799" y="7102"/>
                    <a:pt x="12717" y="10344"/>
                  </a:cubicBezTo>
                  <a:cubicBezTo>
                    <a:pt x="12899" y="10321"/>
                    <a:pt x="13105" y="10298"/>
                    <a:pt x="13287" y="10298"/>
                  </a:cubicBezTo>
                  <a:cubicBezTo>
                    <a:pt x="13196" y="10458"/>
                    <a:pt x="13105" y="10640"/>
                    <a:pt x="12991" y="10823"/>
                  </a:cubicBezTo>
                  <a:cubicBezTo>
                    <a:pt x="12899" y="10663"/>
                    <a:pt x="12808" y="10503"/>
                    <a:pt x="12717" y="10344"/>
                  </a:cubicBezTo>
                  <a:cubicBezTo>
                    <a:pt x="8562" y="10732"/>
                    <a:pt x="4545" y="11941"/>
                    <a:pt x="414" y="12535"/>
                  </a:cubicBezTo>
                  <a:cubicBezTo>
                    <a:pt x="1" y="12578"/>
                    <a:pt x="147" y="13201"/>
                    <a:pt x="536" y="13201"/>
                  </a:cubicBezTo>
                  <a:cubicBezTo>
                    <a:pt x="556" y="13201"/>
                    <a:pt x="576" y="13200"/>
                    <a:pt x="596" y="13197"/>
                  </a:cubicBezTo>
                  <a:cubicBezTo>
                    <a:pt x="4865" y="12603"/>
                    <a:pt x="8996" y="11302"/>
                    <a:pt x="13287" y="10983"/>
                  </a:cubicBezTo>
                  <a:cubicBezTo>
                    <a:pt x="13561" y="10960"/>
                    <a:pt x="13744" y="10709"/>
                    <a:pt x="13584" y="10458"/>
                  </a:cubicBezTo>
                  <a:cubicBezTo>
                    <a:pt x="11598" y="7057"/>
                    <a:pt x="9430" y="3747"/>
                    <a:pt x="7764" y="186"/>
                  </a:cubicBezTo>
                  <a:cubicBezTo>
                    <a:pt x="7698" y="55"/>
                    <a:pt x="7593" y="1"/>
                    <a:pt x="7486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4"/>
            <p:cNvSpPr/>
            <p:nvPr/>
          </p:nvSpPr>
          <p:spPr>
            <a:xfrm>
              <a:off x="9000691" y="2633482"/>
              <a:ext cx="18840" cy="20385"/>
            </a:xfrm>
            <a:custGeom>
              <a:avLst/>
              <a:gdLst/>
              <a:ahLst/>
              <a:cxnLst/>
              <a:rect l="l" t="t" r="r" b="b"/>
              <a:pathLst>
                <a:path w="549" h="594" extrusionOk="0">
                  <a:moveTo>
                    <a:pt x="549" y="0"/>
                  </a:moveTo>
                  <a:lnTo>
                    <a:pt x="549" y="0"/>
                  </a:lnTo>
                  <a:cubicBezTo>
                    <a:pt x="366" y="69"/>
                    <a:pt x="184" y="114"/>
                    <a:pt x="1" y="183"/>
                  </a:cubicBezTo>
                  <a:cubicBezTo>
                    <a:pt x="138" y="320"/>
                    <a:pt x="252" y="457"/>
                    <a:pt x="389" y="594"/>
                  </a:cubicBezTo>
                  <a:cubicBezTo>
                    <a:pt x="457" y="388"/>
                    <a:pt x="503" y="206"/>
                    <a:pt x="549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4"/>
            <p:cNvSpPr/>
            <p:nvPr/>
          </p:nvSpPr>
          <p:spPr>
            <a:xfrm>
              <a:off x="8578507" y="2328873"/>
              <a:ext cx="459031" cy="452991"/>
            </a:xfrm>
            <a:custGeom>
              <a:avLst/>
              <a:gdLst/>
              <a:ahLst/>
              <a:cxnLst/>
              <a:rect l="l" t="t" r="r" b="b"/>
              <a:pathLst>
                <a:path w="13376" h="13200" extrusionOk="0">
                  <a:moveTo>
                    <a:pt x="7388" y="1"/>
                  </a:moveTo>
                  <a:cubicBezTo>
                    <a:pt x="7137" y="1"/>
                    <a:pt x="6901" y="245"/>
                    <a:pt x="7076" y="499"/>
                  </a:cubicBezTo>
                  <a:cubicBezTo>
                    <a:pt x="9153" y="3170"/>
                    <a:pt x="9975" y="6594"/>
                    <a:pt x="12303" y="9059"/>
                  </a:cubicBezTo>
                  <a:cubicBezTo>
                    <a:pt x="12486" y="8990"/>
                    <a:pt x="12668" y="8945"/>
                    <a:pt x="12851" y="8876"/>
                  </a:cubicBezTo>
                  <a:lnTo>
                    <a:pt x="12851" y="8876"/>
                  </a:lnTo>
                  <a:cubicBezTo>
                    <a:pt x="12805" y="9082"/>
                    <a:pt x="12759" y="9264"/>
                    <a:pt x="12691" y="9470"/>
                  </a:cubicBezTo>
                  <a:cubicBezTo>
                    <a:pt x="12554" y="9333"/>
                    <a:pt x="12440" y="9196"/>
                    <a:pt x="12303" y="9059"/>
                  </a:cubicBezTo>
                  <a:cubicBezTo>
                    <a:pt x="8546" y="10289"/>
                    <a:pt x="4936" y="12493"/>
                    <a:pt x="905" y="12493"/>
                  </a:cubicBezTo>
                  <a:cubicBezTo>
                    <a:pt x="749" y="12493"/>
                    <a:pt x="592" y="12490"/>
                    <a:pt x="434" y="12483"/>
                  </a:cubicBezTo>
                  <a:cubicBezTo>
                    <a:pt x="427" y="12482"/>
                    <a:pt x="420" y="12482"/>
                    <a:pt x="413" y="12482"/>
                  </a:cubicBezTo>
                  <a:cubicBezTo>
                    <a:pt x="0" y="12482"/>
                    <a:pt x="7" y="13168"/>
                    <a:pt x="434" y="13190"/>
                  </a:cubicBezTo>
                  <a:cubicBezTo>
                    <a:pt x="586" y="13197"/>
                    <a:pt x="738" y="13200"/>
                    <a:pt x="889" y="13200"/>
                  </a:cubicBezTo>
                  <a:cubicBezTo>
                    <a:pt x="5197" y="13200"/>
                    <a:pt x="8998" y="10752"/>
                    <a:pt x="13033" y="9561"/>
                  </a:cubicBezTo>
                  <a:cubicBezTo>
                    <a:pt x="13284" y="9493"/>
                    <a:pt x="13376" y="9150"/>
                    <a:pt x="13193" y="8968"/>
                  </a:cubicBezTo>
                  <a:cubicBezTo>
                    <a:pt x="10591" y="6525"/>
                    <a:pt x="9815" y="2919"/>
                    <a:pt x="7692" y="157"/>
                  </a:cubicBezTo>
                  <a:cubicBezTo>
                    <a:pt x="7609" y="47"/>
                    <a:pt x="7497" y="1"/>
                    <a:pt x="7388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4"/>
            <p:cNvSpPr/>
            <p:nvPr/>
          </p:nvSpPr>
          <p:spPr>
            <a:xfrm>
              <a:off x="7163016" y="3279832"/>
              <a:ext cx="271863" cy="306970"/>
            </a:xfrm>
            <a:custGeom>
              <a:avLst/>
              <a:gdLst/>
              <a:ahLst/>
              <a:cxnLst/>
              <a:rect l="l" t="t" r="r" b="b"/>
              <a:pathLst>
                <a:path w="7922" h="8945" extrusionOk="0">
                  <a:moveTo>
                    <a:pt x="4485" y="1"/>
                  </a:moveTo>
                  <a:cubicBezTo>
                    <a:pt x="4111" y="1"/>
                    <a:pt x="3697" y="127"/>
                    <a:pt x="3242" y="408"/>
                  </a:cubicBezTo>
                  <a:cubicBezTo>
                    <a:pt x="1" y="2439"/>
                    <a:pt x="5547" y="7644"/>
                    <a:pt x="7396" y="8945"/>
                  </a:cubicBezTo>
                  <a:lnTo>
                    <a:pt x="7579" y="8945"/>
                  </a:lnTo>
                  <a:cubicBezTo>
                    <a:pt x="7921" y="7131"/>
                    <a:pt x="7303" y="1"/>
                    <a:pt x="4485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4"/>
            <p:cNvSpPr/>
            <p:nvPr/>
          </p:nvSpPr>
          <p:spPr>
            <a:xfrm>
              <a:off x="7487324" y="3599301"/>
              <a:ext cx="3157" cy="6314"/>
            </a:xfrm>
            <a:custGeom>
              <a:avLst/>
              <a:gdLst/>
              <a:ahLst/>
              <a:cxnLst/>
              <a:rect l="l" t="t" r="r" b="b"/>
              <a:pathLst>
                <a:path w="92" h="184" extrusionOk="0">
                  <a:moveTo>
                    <a:pt x="92" y="1"/>
                  </a:moveTo>
                  <a:cubicBezTo>
                    <a:pt x="69" y="69"/>
                    <a:pt x="23" y="115"/>
                    <a:pt x="0" y="183"/>
                  </a:cubicBezTo>
                  <a:lnTo>
                    <a:pt x="92" y="92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4"/>
            <p:cNvSpPr/>
            <p:nvPr/>
          </p:nvSpPr>
          <p:spPr>
            <a:xfrm>
              <a:off x="7426615" y="3299977"/>
              <a:ext cx="200174" cy="299352"/>
            </a:xfrm>
            <a:custGeom>
              <a:avLst/>
              <a:gdLst/>
              <a:ahLst/>
              <a:cxnLst/>
              <a:rect l="l" t="t" r="r" b="b"/>
              <a:pathLst>
                <a:path w="5833" h="8723" extrusionOk="0">
                  <a:moveTo>
                    <a:pt x="3017" y="0"/>
                  </a:moveTo>
                  <a:cubicBezTo>
                    <a:pt x="0" y="0"/>
                    <a:pt x="2154" y="6785"/>
                    <a:pt x="1861" y="8723"/>
                  </a:cubicBezTo>
                  <a:cubicBezTo>
                    <a:pt x="2523" y="7582"/>
                    <a:pt x="3550" y="6532"/>
                    <a:pt x="4257" y="5299"/>
                  </a:cubicBezTo>
                  <a:cubicBezTo>
                    <a:pt x="4919" y="3998"/>
                    <a:pt x="5832" y="186"/>
                    <a:pt x="3139" y="4"/>
                  </a:cubicBezTo>
                  <a:cubicBezTo>
                    <a:pt x="3098" y="1"/>
                    <a:pt x="3057" y="0"/>
                    <a:pt x="3017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4"/>
            <p:cNvSpPr/>
            <p:nvPr/>
          </p:nvSpPr>
          <p:spPr>
            <a:xfrm>
              <a:off x="7139543" y="3732765"/>
              <a:ext cx="221691" cy="183050"/>
            </a:xfrm>
            <a:custGeom>
              <a:avLst/>
              <a:gdLst/>
              <a:ahLst/>
              <a:cxnLst/>
              <a:rect l="l" t="t" r="r" b="b"/>
              <a:pathLst>
                <a:path w="6460" h="5334" extrusionOk="0">
                  <a:moveTo>
                    <a:pt x="1499" y="1"/>
                  </a:moveTo>
                  <a:cubicBezTo>
                    <a:pt x="785" y="1"/>
                    <a:pt x="229" y="406"/>
                    <a:pt x="137" y="1521"/>
                  </a:cubicBezTo>
                  <a:cubicBezTo>
                    <a:pt x="0" y="3918"/>
                    <a:pt x="4702" y="4945"/>
                    <a:pt x="6460" y="5333"/>
                  </a:cubicBezTo>
                  <a:lnTo>
                    <a:pt x="6460" y="5242"/>
                  </a:lnTo>
                  <a:cubicBezTo>
                    <a:pt x="6300" y="4329"/>
                    <a:pt x="5684" y="2914"/>
                    <a:pt x="5044" y="2069"/>
                  </a:cubicBezTo>
                  <a:cubicBezTo>
                    <a:pt x="4464" y="1228"/>
                    <a:pt x="2743" y="1"/>
                    <a:pt x="1499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7496727" y="3904836"/>
              <a:ext cx="222480" cy="193482"/>
            </a:xfrm>
            <a:custGeom>
              <a:avLst/>
              <a:gdLst/>
              <a:ahLst/>
              <a:cxnLst/>
              <a:rect l="l" t="t" r="r" b="b"/>
              <a:pathLst>
                <a:path w="6483" h="5638" extrusionOk="0">
                  <a:moveTo>
                    <a:pt x="3902" y="1"/>
                  </a:moveTo>
                  <a:cubicBezTo>
                    <a:pt x="2291" y="1"/>
                    <a:pt x="483" y="4536"/>
                    <a:pt x="183" y="5455"/>
                  </a:cubicBezTo>
                  <a:lnTo>
                    <a:pt x="0" y="5637"/>
                  </a:lnTo>
                  <a:cubicBezTo>
                    <a:pt x="1667" y="5637"/>
                    <a:pt x="6483" y="3241"/>
                    <a:pt x="4908" y="730"/>
                  </a:cubicBezTo>
                  <a:cubicBezTo>
                    <a:pt x="4594" y="216"/>
                    <a:pt x="4252" y="1"/>
                    <a:pt x="3902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4"/>
            <p:cNvSpPr/>
            <p:nvPr/>
          </p:nvSpPr>
          <p:spPr>
            <a:xfrm>
              <a:off x="7303069" y="3371016"/>
              <a:ext cx="356284" cy="1085703"/>
            </a:xfrm>
            <a:custGeom>
              <a:avLst/>
              <a:gdLst/>
              <a:ahLst/>
              <a:cxnLst/>
              <a:rect l="l" t="t" r="r" b="b"/>
              <a:pathLst>
                <a:path w="10382" h="31637" extrusionOk="0">
                  <a:moveTo>
                    <a:pt x="487" y="0"/>
                  </a:moveTo>
                  <a:cubicBezTo>
                    <a:pt x="251" y="0"/>
                    <a:pt x="0" y="252"/>
                    <a:pt x="142" y="536"/>
                  </a:cubicBezTo>
                  <a:cubicBezTo>
                    <a:pt x="827" y="1860"/>
                    <a:pt x="1329" y="3320"/>
                    <a:pt x="1969" y="4690"/>
                  </a:cubicBezTo>
                  <a:cubicBezTo>
                    <a:pt x="2699" y="6196"/>
                    <a:pt x="3429" y="7703"/>
                    <a:pt x="4046" y="9255"/>
                  </a:cubicBezTo>
                  <a:cubicBezTo>
                    <a:pt x="5301" y="12542"/>
                    <a:pt x="5210" y="15806"/>
                    <a:pt x="3909" y="19070"/>
                  </a:cubicBezTo>
                  <a:cubicBezTo>
                    <a:pt x="2973" y="21466"/>
                    <a:pt x="2539" y="23749"/>
                    <a:pt x="3703" y="26146"/>
                  </a:cubicBezTo>
                  <a:cubicBezTo>
                    <a:pt x="4844" y="28474"/>
                    <a:pt x="7241" y="30962"/>
                    <a:pt x="9798" y="31624"/>
                  </a:cubicBezTo>
                  <a:cubicBezTo>
                    <a:pt x="9832" y="31633"/>
                    <a:pt x="9864" y="31637"/>
                    <a:pt x="9895" y="31637"/>
                  </a:cubicBezTo>
                  <a:cubicBezTo>
                    <a:pt x="10256" y="31637"/>
                    <a:pt x="10381" y="31067"/>
                    <a:pt x="10003" y="30962"/>
                  </a:cubicBezTo>
                  <a:cubicBezTo>
                    <a:pt x="7173" y="30208"/>
                    <a:pt x="4411" y="27013"/>
                    <a:pt x="3726" y="24228"/>
                  </a:cubicBezTo>
                  <a:cubicBezTo>
                    <a:pt x="3041" y="21329"/>
                    <a:pt x="5187" y="18385"/>
                    <a:pt x="5598" y="15577"/>
                  </a:cubicBezTo>
                  <a:cubicBezTo>
                    <a:pt x="5940" y="13067"/>
                    <a:pt x="5347" y="10624"/>
                    <a:pt x="4411" y="8319"/>
                  </a:cubicBezTo>
                  <a:cubicBezTo>
                    <a:pt x="3931" y="7109"/>
                    <a:pt x="3338" y="5922"/>
                    <a:pt x="2767" y="4736"/>
                  </a:cubicBezTo>
                  <a:cubicBezTo>
                    <a:pt x="2037" y="3252"/>
                    <a:pt x="1489" y="1654"/>
                    <a:pt x="759" y="170"/>
                  </a:cubicBezTo>
                  <a:cubicBezTo>
                    <a:pt x="695" y="51"/>
                    <a:pt x="593" y="0"/>
                    <a:pt x="48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4"/>
            <p:cNvSpPr/>
            <p:nvPr/>
          </p:nvSpPr>
          <p:spPr>
            <a:xfrm>
              <a:off x="7450157" y="3415767"/>
              <a:ext cx="84833" cy="284732"/>
            </a:xfrm>
            <a:custGeom>
              <a:avLst/>
              <a:gdLst/>
              <a:ahLst/>
              <a:cxnLst/>
              <a:rect l="l" t="t" r="r" b="b"/>
              <a:pathLst>
                <a:path w="2472" h="8297" extrusionOk="0">
                  <a:moveTo>
                    <a:pt x="2037" y="1"/>
                  </a:moveTo>
                  <a:cubicBezTo>
                    <a:pt x="1905" y="1"/>
                    <a:pt x="1786" y="78"/>
                    <a:pt x="1768" y="259"/>
                  </a:cubicBezTo>
                  <a:cubicBezTo>
                    <a:pt x="1403" y="2815"/>
                    <a:pt x="1243" y="5394"/>
                    <a:pt x="125" y="7768"/>
                  </a:cubicBezTo>
                  <a:cubicBezTo>
                    <a:pt x="0" y="8048"/>
                    <a:pt x="236" y="8296"/>
                    <a:pt x="457" y="8296"/>
                  </a:cubicBezTo>
                  <a:cubicBezTo>
                    <a:pt x="560" y="8296"/>
                    <a:pt x="660" y="8242"/>
                    <a:pt x="718" y="8111"/>
                  </a:cubicBezTo>
                  <a:cubicBezTo>
                    <a:pt x="1860" y="5668"/>
                    <a:pt x="2065" y="3066"/>
                    <a:pt x="2430" y="441"/>
                  </a:cubicBezTo>
                  <a:cubicBezTo>
                    <a:pt x="2472" y="180"/>
                    <a:pt x="2238" y="1"/>
                    <a:pt x="203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4"/>
            <p:cNvSpPr/>
            <p:nvPr/>
          </p:nvSpPr>
          <p:spPr>
            <a:xfrm>
              <a:off x="7203169" y="3787605"/>
              <a:ext cx="282639" cy="173029"/>
            </a:xfrm>
            <a:custGeom>
              <a:avLst/>
              <a:gdLst/>
              <a:ahLst/>
              <a:cxnLst/>
              <a:rect l="l" t="t" r="r" b="b"/>
              <a:pathLst>
                <a:path w="8236" h="5042" extrusionOk="0">
                  <a:moveTo>
                    <a:pt x="498" y="1"/>
                  </a:moveTo>
                  <a:cubicBezTo>
                    <a:pt x="240" y="1"/>
                    <a:pt x="1" y="340"/>
                    <a:pt x="246" y="585"/>
                  </a:cubicBezTo>
                  <a:cubicBezTo>
                    <a:pt x="2277" y="2731"/>
                    <a:pt x="4651" y="4511"/>
                    <a:pt x="7619" y="5036"/>
                  </a:cubicBezTo>
                  <a:cubicBezTo>
                    <a:pt x="7640" y="5040"/>
                    <a:pt x="7661" y="5041"/>
                    <a:pt x="7681" y="5041"/>
                  </a:cubicBezTo>
                  <a:cubicBezTo>
                    <a:pt x="8071" y="5041"/>
                    <a:pt x="8235" y="4439"/>
                    <a:pt x="7801" y="4374"/>
                  </a:cubicBezTo>
                  <a:cubicBezTo>
                    <a:pt x="4925" y="3872"/>
                    <a:pt x="2711" y="2183"/>
                    <a:pt x="725" y="106"/>
                  </a:cubicBezTo>
                  <a:cubicBezTo>
                    <a:pt x="656" y="32"/>
                    <a:pt x="576" y="1"/>
                    <a:pt x="498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4"/>
            <p:cNvSpPr/>
            <p:nvPr/>
          </p:nvSpPr>
          <p:spPr>
            <a:xfrm>
              <a:off x="7405818" y="3946739"/>
              <a:ext cx="233942" cy="180167"/>
            </a:xfrm>
            <a:custGeom>
              <a:avLst/>
              <a:gdLst/>
              <a:ahLst/>
              <a:cxnLst/>
              <a:rect l="l" t="t" r="r" b="b"/>
              <a:pathLst>
                <a:path w="6817" h="5250" extrusionOk="0">
                  <a:moveTo>
                    <a:pt x="6338" y="0"/>
                  </a:moveTo>
                  <a:cubicBezTo>
                    <a:pt x="6230" y="0"/>
                    <a:pt x="6121" y="50"/>
                    <a:pt x="6050" y="171"/>
                  </a:cubicBezTo>
                  <a:cubicBezTo>
                    <a:pt x="5031" y="1797"/>
                    <a:pt x="3167" y="4577"/>
                    <a:pt x="948" y="4577"/>
                  </a:cubicBezTo>
                  <a:cubicBezTo>
                    <a:pt x="832" y="4577"/>
                    <a:pt x="714" y="4569"/>
                    <a:pt x="595" y="4553"/>
                  </a:cubicBezTo>
                  <a:cubicBezTo>
                    <a:pt x="574" y="4550"/>
                    <a:pt x="553" y="4548"/>
                    <a:pt x="533" y="4548"/>
                  </a:cubicBezTo>
                  <a:cubicBezTo>
                    <a:pt x="145" y="4548"/>
                    <a:pt x="0" y="5150"/>
                    <a:pt x="412" y="5215"/>
                  </a:cubicBezTo>
                  <a:cubicBezTo>
                    <a:pt x="578" y="5238"/>
                    <a:pt x="741" y="5249"/>
                    <a:pt x="901" y="5249"/>
                  </a:cubicBezTo>
                  <a:cubicBezTo>
                    <a:pt x="3451" y="5249"/>
                    <a:pt x="5441" y="2467"/>
                    <a:pt x="6644" y="513"/>
                  </a:cubicBezTo>
                  <a:cubicBezTo>
                    <a:pt x="6817" y="246"/>
                    <a:pt x="6578" y="0"/>
                    <a:pt x="6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4"/>
            <p:cNvSpPr/>
            <p:nvPr/>
          </p:nvSpPr>
          <p:spPr>
            <a:xfrm>
              <a:off x="8373560" y="2834004"/>
              <a:ext cx="783331" cy="2259876"/>
            </a:xfrm>
            <a:custGeom>
              <a:avLst/>
              <a:gdLst/>
              <a:ahLst/>
              <a:cxnLst/>
              <a:rect l="l" t="t" r="r" b="b"/>
              <a:pathLst>
                <a:path w="22826" h="65852" extrusionOk="0">
                  <a:moveTo>
                    <a:pt x="1119" y="1"/>
                  </a:moveTo>
                  <a:lnTo>
                    <a:pt x="1073" y="183"/>
                  </a:lnTo>
                  <a:cubicBezTo>
                    <a:pt x="1" y="959"/>
                    <a:pt x="160" y="28030"/>
                    <a:pt x="320" y="33713"/>
                  </a:cubicBezTo>
                  <a:cubicBezTo>
                    <a:pt x="822" y="44624"/>
                    <a:pt x="7807" y="61081"/>
                    <a:pt x="22826" y="65851"/>
                  </a:cubicBezTo>
                  <a:lnTo>
                    <a:pt x="22826" y="16480"/>
                  </a:lnTo>
                  <a:cubicBezTo>
                    <a:pt x="16686" y="9564"/>
                    <a:pt x="9176" y="3333"/>
                    <a:pt x="1119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4"/>
            <p:cNvSpPr/>
            <p:nvPr/>
          </p:nvSpPr>
          <p:spPr>
            <a:xfrm>
              <a:off x="8491922" y="2992657"/>
              <a:ext cx="666240" cy="1622634"/>
            </a:xfrm>
            <a:custGeom>
              <a:avLst/>
              <a:gdLst/>
              <a:ahLst/>
              <a:cxnLst/>
              <a:rect l="l" t="t" r="r" b="b"/>
              <a:pathLst>
                <a:path w="19414" h="47283" extrusionOk="0">
                  <a:moveTo>
                    <a:pt x="478" y="1"/>
                  </a:moveTo>
                  <a:cubicBezTo>
                    <a:pt x="256" y="1"/>
                    <a:pt x="0" y="252"/>
                    <a:pt x="126" y="536"/>
                  </a:cubicBezTo>
                  <a:cubicBezTo>
                    <a:pt x="2272" y="5444"/>
                    <a:pt x="5559" y="9735"/>
                    <a:pt x="8024" y="14505"/>
                  </a:cubicBezTo>
                  <a:cubicBezTo>
                    <a:pt x="10763" y="19755"/>
                    <a:pt x="12384" y="25644"/>
                    <a:pt x="14278" y="31259"/>
                  </a:cubicBezTo>
                  <a:cubicBezTo>
                    <a:pt x="16081" y="36577"/>
                    <a:pt x="17839" y="41873"/>
                    <a:pt x="19414" y="47282"/>
                  </a:cubicBezTo>
                  <a:lnTo>
                    <a:pt x="19414" y="44863"/>
                  </a:lnTo>
                  <a:cubicBezTo>
                    <a:pt x="17907" y="39887"/>
                    <a:pt x="16264" y="34979"/>
                    <a:pt x="14598" y="30049"/>
                  </a:cubicBezTo>
                  <a:cubicBezTo>
                    <a:pt x="12817" y="24685"/>
                    <a:pt x="11174" y="19207"/>
                    <a:pt x="8617" y="14140"/>
                  </a:cubicBezTo>
                  <a:cubicBezTo>
                    <a:pt x="6221" y="9369"/>
                    <a:pt x="2888" y="5101"/>
                    <a:pt x="720" y="171"/>
                  </a:cubicBezTo>
                  <a:cubicBezTo>
                    <a:pt x="671" y="51"/>
                    <a:pt x="578" y="1"/>
                    <a:pt x="478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4"/>
            <p:cNvSpPr/>
            <p:nvPr/>
          </p:nvSpPr>
          <p:spPr>
            <a:xfrm>
              <a:off x="8454481" y="3142456"/>
              <a:ext cx="297945" cy="245885"/>
            </a:xfrm>
            <a:custGeom>
              <a:avLst/>
              <a:gdLst/>
              <a:ahLst/>
              <a:cxnLst/>
              <a:rect l="l" t="t" r="r" b="b"/>
              <a:pathLst>
                <a:path w="8682" h="7165" extrusionOk="0">
                  <a:moveTo>
                    <a:pt x="8339" y="0"/>
                  </a:moveTo>
                  <a:cubicBezTo>
                    <a:pt x="8162" y="0"/>
                    <a:pt x="7974" y="108"/>
                    <a:pt x="7951" y="325"/>
                  </a:cubicBezTo>
                  <a:cubicBezTo>
                    <a:pt x="7791" y="2334"/>
                    <a:pt x="7494" y="4320"/>
                    <a:pt x="7449" y="6328"/>
                  </a:cubicBezTo>
                  <a:cubicBezTo>
                    <a:pt x="7586" y="6374"/>
                    <a:pt x="7723" y="6442"/>
                    <a:pt x="7882" y="6488"/>
                  </a:cubicBezTo>
                  <a:cubicBezTo>
                    <a:pt x="7723" y="6602"/>
                    <a:pt x="7586" y="6694"/>
                    <a:pt x="7426" y="6808"/>
                  </a:cubicBezTo>
                  <a:cubicBezTo>
                    <a:pt x="7426" y="6648"/>
                    <a:pt x="7449" y="6488"/>
                    <a:pt x="7449" y="6328"/>
                  </a:cubicBezTo>
                  <a:cubicBezTo>
                    <a:pt x="5052" y="5484"/>
                    <a:pt x="2747" y="4434"/>
                    <a:pt x="647" y="3041"/>
                  </a:cubicBezTo>
                  <a:cubicBezTo>
                    <a:pt x="585" y="2999"/>
                    <a:pt x="524" y="2981"/>
                    <a:pt x="467" y="2981"/>
                  </a:cubicBezTo>
                  <a:cubicBezTo>
                    <a:pt x="186" y="2981"/>
                    <a:pt x="1" y="3426"/>
                    <a:pt x="304" y="3635"/>
                  </a:cubicBezTo>
                  <a:cubicBezTo>
                    <a:pt x="2587" y="5141"/>
                    <a:pt x="5098" y="6283"/>
                    <a:pt x="7677" y="7150"/>
                  </a:cubicBezTo>
                  <a:cubicBezTo>
                    <a:pt x="7710" y="7160"/>
                    <a:pt x="7743" y="7165"/>
                    <a:pt x="7776" y="7165"/>
                  </a:cubicBezTo>
                  <a:cubicBezTo>
                    <a:pt x="7967" y="7165"/>
                    <a:pt x="8134" y="7003"/>
                    <a:pt x="8134" y="6808"/>
                  </a:cubicBezTo>
                  <a:cubicBezTo>
                    <a:pt x="8134" y="4639"/>
                    <a:pt x="8476" y="2494"/>
                    <a:pt x="8659" y="325"/>
                  </a:cubicBezTo>
                  <a:cubicBezTo>
                    <a:pt x="8681" y="108"/>
                    <a:pt x="8516" y="0"/>
                    <a:pt x="833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8709294" y="3359622"/>
              <a:ext cx="15717" cy="16472"/>
            </a:xfrm>
            <a:custGeom>
              <a:avLst/>
              <a:gdLst/>
              <a:ahLst/>
              <a:cxnLst/>
              <a:rect l="l" t="t" r="r" b="b"/>
              <a:pathLst>
                <a:path w="458" h="480" extrusionOk="0">
                  <a:moveTo>
                    <a:pt x="24" y="0"/>
                  </a:moveTo>
                  <a:cubicBezTo>
                    <a:pt x="24" y="160"/>
                    <a:pt x="1" y="320"/>
                    <a:pt x="1" y="480"/>
                  </a:cubicBezTo>
                  <a:cubicBezTo>
                    <a:pt x="161" y="366"/>
                    <a:pt x="298" y="274"/>
                    <a:pt x="457" y="160"/>
                  </a:cubicBezTo>
                  <a:cubicBezTo>
                    <a:pt x="298" y="114"/>
                    <a:pt x="161" y="46"/>
                    <a:pt x="2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4"/>
            <p:cNvSpPr/>
            <p:nvPr/>
          </p:nvSpPr>
          <p:spPr>
            <a:xfrm>
              <a:off x="8841694" y="3614195"/>
              <a:ext cx="17262" cy="13350"/>
            </a:xfrm>
            <a:custGeom>
              <a:avLst/>
              <a:gdLst/>
              <a:ahLst/>
              <a:cxnLst/>
              <a:rect l="l" t="t" r="r" b="b"/>
              <a:pathLst>
                <a:path w="503" h="389" extrusionOk="0">
                  <a:moveTo>
                    <a:pt x="69" y="1"/>
                  </a:moveTo>
                  <a:cubicBezTo>
                    <a:pt x="46" y="137"/>
                    <a:pt x="23" y="252"/>
                    <a:pt x="0" y="389"/>
                  </a:cubicBezTo>
                  <a:cubicBezTo>
                    <a:pt x="160" y="320"/>
                    <a:pt x="320" y="252"/>
                    <a:pt x="503" y="183"/>
                  </a:cubicBezTo>
                  <a:cubicBezTo>
                    <a:pt x="366" y="115"/>
                    <a:pt x="229" y="69"/>
                    <a:pt x="69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4"/>
            <p:cNvSpPr/>
            <p:nvPr/>
          </p:nvSpPr>
          <p:spPr>
            <a:xfrm>
              <a:off x="8457604" y="3369128"/>
              <a:ext cx="456800" cy="273064"/>
            </a:xfrm>
            <a:custGeom>
              <a:avLst/>
              <a:gdLst/>
              <a:ahLst/>
              <a:cxnLst/>
              <a:rect l="l" t="t" r="r" b="b"/>
              <a:pathLst>
                <a:path w="13311" h="7957" extrusionOk="0">
                  <a:moveTo>
                    <a:pt x="12884" y="0"/>
                  </a:moveTo>
                  <a:cubicBezTo>
                    <a:pt x="12749" y="0"/>
                    <a:pt x="12621" y="75"/>
                    <a:pt x="12585" y="248"/>
                  </a:cubicBezTo>
                  <a:cubicBezTo>
                    <a:pt x="12197" y="2554"/>
                    <a:pt x="11809" y="4859"/>
                    <a:pt x="11261" y="7142"/>
                  </a:cubicBezTo>
                  <a:cubicBezTo>
                    <a:pt x="11421" y="7210"/>
                    <a:pt x="11558" y="7256"/>
                    <a:pt x="11695" y="7324"/>
                  </a:cubicBezTo>
                  <a:cubicBezTo>
                    <a:pt x="11512" y="7393"/>
                    <a:pt x="11352" y="7461"/>
                    <a:pt x="11192" y="7530"/>
                  </a:cubicBezTo>
                  <a:cubicBezTo>
                    <a:pt x="11215" y="7393"/>
                    <a:pt x="11238" y="7278"/>
                    <a:pt x="11261" y="7142"/>
                  </a:cubicBezTo>
                  <a:cubicBezTo>
                    <a:pt x="7700" y="5635"/>
                    <a:pt x="3980" y="4494"/>
                    <a:pt x="670" y="2462"/>
                  </a:cubicBezTo>
                  <a:cubicBezTo>
                    <a:pt x="609" y="2427"/>
                    <a:pt x="550" y="2411"/>
                    <a:pt x="494" y="2411"/>
                  </a:cubicBezTo>
                  <a:cubicBezTo>
                    <a:pt x="193" y="2411"/>
                    <a:pt x="0" y="2863"/>
                    <a:pt x="328" y="3056"/>
                  </a:cubicBezTo>
                  <a:cubicBezTo>
                    <a:pt x="3751" y="5179"/>
                    <a:pt x="7655" y="6343"/>
                    <a:pt x="11352" y="7918"/>
                  </a:cubicBezTo>
                  <a:cubicBezTo>
                    <a:pt x="11404" y="7944"/>
                    <a:pt x="11462" y="7957"/>
                    <a:pt x="11520" y="7957"/>
                  </a:cubicBezTo>
                  <a:cubicBezTo>
                    <a:pt x="11663" y="7957"/>
                    <a:pt x="11805" y="7875"/>
                    <a:pt x="11854" y="7712"/>
                  </a:cubicBezTo>
                  <a:cubicBezTo>
                    <a:pt x="12425" y="5315"/>
                    <a:pt x="12859" y="2873"/>
                    <a:pt x="13270" y="431"/>
                  </a:cubicBezTo>
                  <a:cubicBezTo>
                    <a:pt x="13311" y="170"/>
                    <a:pt x="13088" y="0"/>
                    <a:pt x="1288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8947429" y="3904802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115" y="1"/>
                  </a:moveTo>
                  <a:cubicBezTo>
                    <a:pt x="92" y="115"/>
                    <a:pt x="47" y="206"/>
                    <a:pt x="1" y="320"/>
                  </a:cubicBezTo>
                  <a:cubicBezTo>
                    <a:pt x="138" y="252"/>
                    <a:pt x="298" y="160"/>
                    <a:pt x="435" y="92"/>
                  </a:cubicBezTo>
                  <a:cubicBezTo>
                    <a:pt x="320" y="69"/>
                    <a:pt x="229" y="23"/>
                    <a:pt x="11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8441989" y="3546142"/>
              <a:ext cx="642389" cy="385145"/>
            </a:xfrm>
            <a:custGeom>
              <a:avLst/>
              <a:gdLst/>
              <a:ahLst/>
              <a:cxnLst/>
              <a:rect l="l" t="t" r="r" b="b"/>
              <a:pathLst>
                <a:path w="18719" h="11223" extrusionOk="0">
                  <a:moveTo>
                    <a:pt x="18297" y="1"/>
                  </a:moveTo>
                  <a:cubicBezTo>
                    <a:pt x="18165" y="1"/>
                    <a:pt x="18043" y="76"/>
                    <a:pt x="18016" y="249"/>
                  </a:cubicBezTo>
                  <a:cubicBezTo>
                    <a:pt x="17377" y="3764"/>
                    <a:pt x="16007" y="7074"/>
                    <a:pt x="14843" y="10452"/>
                  </a:cubicBezTo>
                  <a:cubicBezTo>
                    <a:pt x="14957" y="10474"/>
                    <a:pt x="15048" y="10520"/>
                    <a:pt x="15163" y="10543"/>
                  </a:cubicBezTo>
                  <a:cubicBezTo>
                    <a:pt x="15026" y="10611"/>
                    <a:pt x="14866" y="10703"/>
                    <a:pt x="14729" y="10771"/>
                  </a:cubicBezTo>
                  <a:cubicBezTo>
                    <a:pt x="14775" y="10657"/>
                    <a:pt x="14820" y="10566"/>
                    <a:pt x="14843" y="10452"/>
                  </a:cubicBezTo>
                  <a:cubicBezTo>
                    <a:pt x="9913" y="8922"/>
                    <a:pt x="5553" y="5978"/>
                    <a:pt x="577" y="4517"/>
                  </a:cubicBezTo>
                  <a:cubicBezTo>
                    <a:pt x="538" y="4505"/>
                    <a:pt x="501" y="4499"/>
                    <a:pt x="466" y="4499"/>
                  </a:cubicBezTo>
                  <a:cubicBezTo>
                    <a:pt x="116" y="4499"/>
                    <a:pt x="0" y="5075"/>
                    <a:pt x="395" y="5179"/>
                  </a:cubicBezTo>
                  <a:cubicBezTo>
                    <a:pt x="5462" y="6663"/>
                    <a:pt x="9890" y="9721"/>
                    <a:pt x="14980" y="11205"/>
                  </a:cubicBezTo>
                  <a:cubicBezTo>
                    <a:pt x="15013" y="11217"/>
                    <a:pt x="15046" y="11223"/>
                    <a:pt x="15078" y="11223"/>
                  </a:cubicBezTo>
                  <a:cubicBezTo>
                    <a:pt x="15224" y="11223"/>
                    <a:pt x="15353" y="11107"/>
                    <a:pt x="15391" y="10977"/>
                  </a:cubicBezTo>
                  <a:cubicBezTo>
                    <a:pt x="16578" y="7484"/>
                    <a:pt x="18016" y="4083"/>
                    <a:pt x="18678" y="431"/>
                  </a:cubicBezTo>
                  <a:cubicBezTo>
                    <a:pt x="18719" y="171"/>
                    <a:pt x="18496" y="1"/>
                    <a:pt x="1829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8502904" y="3933801"/>
              <a:ext cx="655258" cy="249660"/>
            </a:xfrm>
            <a:custGeom>
              <a:avLst/>
              <a:gdLst/>
              <a:ahLst/>
              <a:cxnLst/>
              <a:rect l="l" t="t" r="r" b="b"/>
              <a:pathLst>
                <a:path w="19094" h="7275" extrusionOk="0">
                  <a:moveTo>
                    <a:pt x="19094" y="0"/>
                  </a:moveTo>
                  <a:cubicBezTo>
                    <a:pt x="18660" y="845"/>
                    <a:pt x="18226" y="1712"/>
                    <a:pt x="17861" y="2579"/>
                  </a:cubicBezTo>
                  <a:cubicBezTo>
                    <a:pt x="17099" y="4405"/>
                    <a:pt x="16478" y="6494"/>
                    <a:pt x="14480" y="6494"/>
                  </a:cubicBezTo>
                  <a:cubicBezTo>
                    <a:pt x="14204" y="6494"/>
                    <a:pt x="13902" y="6454"/>
                    <a:pt x="13570" y="6368"/>
                  </a:cubicBezTo>
                  <a:cubicBezTo>
                    <a:pt x="11539" y="5843"/>
                    <a:pt x="9781" y="4588"/>
                    <a:pt x="7841" y="3835"/>
                  </a:cubicBezTo>
                  <a:cubicBezTo>
                    <a:pt x="5399" y="2853"/>
                    <a:pt x="2934" y="1872"/>
                    <a:pt x="674" y="502"/>
                  </a:cubicBezTo>
                  <a:cubicBezTo>
                    <a:pt x="613" y="467"/>
                    <a:pt x="554" y="451"/>
                    <a:pt x="498" y="451"/>
                  </a:cubicBezTo>
                  <a:cubicBezTo>
                    <a:pt x="196" y="451"/>
                    <a:pt x="0" y="907"/>
                    <a:pt x="309" y="1119"/>
                  </a:cubicBezTo>
                  <a:cubicBezTo>
                    <a:pt x="2819" y="2625"/>
                    <a:pt x="5558" y="3538"/>
                    <a:pt x="8206" y="4748"/>
                  </a:cubicBezTo>
                  <a:cubicBezTo>
                    <a:pt x="10238" y="5661"/>
                    <a:pt x="12223" y="6985"/>
                    <a:pt x="14483" y="7259"/>
                  </a:cubicBezTo>
                  <a:cubicBezTo>
                    <a:pt x="14582" y="7269"/>
                    <a:pt x="14678" y="7275"/>
                    <a:pt x="14772" y="7275"/>
                  </a:cubicBezTo>
                  <a:cubicBezTo>
                    <a:pt x="16455" y="7275"/>
                    <a:pt x="17346" y="5585"/>
                    <a:pt x="17930" y="4223"/>
                  </a:cubicBezTo>
                  <a:cubicBezTo>
                    <a:pt x="18295" y="3378"/>
                    <a:pt x="18683" y="2557"/>
                    <a:pt x="19094" y="1735"/>
                  </a:cubicBezTo>
                  <a:lnTo>
                    <a:pt x="19094" y="0"/>
                  </a:ln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8525094" y="4259653"/>
              <a:ext cx="617852" cy="242556"/>
            </a:xfrm>
            <a:custGeom>
              <a:avLst/>
              <a:gdLst/>
              <a:ahLst/>
              <a:cxnLst/>
              <a:rect l="l" t="t" r="r" b="b"/>
              <a:pathLst>
                <a:path w="18004" h="7068" extrusionOk="0">
                  <a:moveTo>
                    <a:pt x="537" y="1"/>
                  </a:moveTo>
                  <a:cubicBezTo>
                    <a:pt x="251" y="1"/>
                    <a:pt x="0" y="356"/>
                    <a:pt x="269" y="571"/>
                  </a:cubicBezTo>
                  <a:cubicBezTo>
                    <a:pt x="2277" y="2237"/>
                    <a:pt x="4879" y="2740"/>
                    <a:pt x="7322" y="3470"/>
                  </a:cubicBezTo>
                  <a:cubicBezTo>
                    <a:pt x="10700" y="4474"/>
                    <a:pt x="13850" y="6026"/>
                    <a:pt x="17205" y="7053"/>
                  </a:cubicBezTo>
                  <a:cubicBezTo>
                    <a:pt x="17238" y="7063"/>
                    <a:pt x="17271" y="7068"/>
                    <a:pt x="17302" y="7068"/>
                  </a:cubicBezTo>
                  <a:cubicBezTo>
                    <a:pt x="17420" y="7068"/>
                    <a:pt x="17521" y="7002"/>
                    <a:pt x="17593" y="6894"/>
                  </a:cubicBezTo>
                  <a:cubicBezTo>
                    <a:pt x="17730" y="6711"/>
                    <a:pt x="17867" y="6506"/>
                    <a:pt x="18004" y="6323"/>
                  </a:cubicBezTo>
                  <a:lnTo>
                    <a:pt x="18004" y="5068"/>
                  </a:lnTo>
                  <a:cubicBezTo>
                    <a:pt x="17798" y="5364"/>
                    <a:pt x="17616" y="5661"/>
                    <a:pt x="17410" y="5958"/>
                  </a:cubicBezTo>
                  <a:cubicBezTo>
                    <a:pt x="17273" y="6153"/>
                    <a:pt x="17090" y="6225"/>
                    <a:pt x="16884" y="6225"/>
                  </a:cubicBezTo>
                  <a:cubicBezTo>
                    <a:pt x="16442" y="6225"/>
                    <a:pt x="15898" y="5893"/>
                    <a:pt x="15493" y="5752"/>
                  </a:cubicBezTo>
                  <a:cubicBezTo>
                    <a:pt x="12937" y="4817"/>
                    <a:pt x="10449" y="3767"/>
                    <a:pt x="7869" y="2899"/>
                  </a:cubicBezTo>
                  <a:cubicBezTo>
                    <a:pt x="5450" y="2123"/>
                    <a:pt x="2779" y="1735"/>
                    <a:pt x="771" y="92"/>
                  </a:cubicBezTo>
                  <a:cubicBezTo>
                    <a:pt x="697" y="28"/>
                    <a:pt x="616" y="1"/>
                    <a:pt x="53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8631152" y="4603247"/>
              <a:ext cx="527014" cy="206317"/>
            </a:xfrm>
            <a:custGeom>
              <a:avLst/>
              <a:gdLst/>
              <a:ahLst/>
              <a:cxnLst/>
              <a:rect l="l" t="t" r="r" b="b"/>
              <a:pathLst>
                <a:path w="15357" h="6012" extrusionOk="0">
                  <a:moveTo>
                    <a:pt x="509" y="0"/>
                  </a:moveTo>
                  <a:cubicBezTo>
                    <a:pt x="134" y="0"/>
                    <a:pt x="0" y="585"/>
                    <a:pt x="406" y="671"/>
                  </a:cubicBezTo>
                  <a:cubicBezTo>
                    <a:pt x="5588" y="1926"/>
                    <a:pt x="10358" y="4254"/>
                    <a:pt x="15357" y="6012"/>
                  </a:cubicBezTo>
                  <a:lnTo>
                    <a:pt x="15357" y="5304"/>
                  </a:lnTo>
                  <a:cubicBezTo>
                    <a:pt x="15220" y="5236"/>
                    <a:pt x="15083" y="5190"/>
                    <a:pt x="14946" y="5144"/>
                  </a:cubicBezTo>
                  <a:cubicBezTo>
                    <a:pt x="10153" y="3433"/>
                    <a:pt x="5565" y="1218"/>
                    <a:pt x="589" y="9"/>
                  </a:cubicBezTo>
                  <a:cubicBezTo>
                    <a:pt x="561" y="3"/>
                    <a:pt x="534" y="0"/>
                    <a:pt x="50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8573497" y="2693402"/>
              <a:ext cx="584667" cy="789200"/>
            </a:xfrm>
            <a:custGeom>
              <a:avLst/>
              <a:gdLst/>
              <a:ahLst/>
              <a:cxnLst/>
              <a:rect l="l" t="t" r="r" b="b"/>
              <a:pathLst>
                <a:path w="17037" h="22997" extrusionOk="0">
                  <a:moveTo>
                    <a:pt x="14644" y="0"/>
                  </a:moveTo>
                  <a:cubicBezTo>
                    <a:pt x="13751" y="0"/>
                    <a:pt x="13058" y="1050"/>
                    <a:pt x="13179" y="3116"/>
                  </a:cubicBezTo>
                  <a:cubicBezTo>
                    <a:pt x="13385" y="5604"/>
                    <a:pt x="15371" y="9507"/>
                    <a:pt x="15097" y="11927"/>
                  </a:cubicBezTo>
                  <a:cubicBezTo>
                    <a:pt x="13887" y="9393"/>
                    <a:pt x="11924" y="6677"/>
                    <a:pt x="10760" y="4874"/>
                  </a:cubicBezTo>
                  <a:cubicBezTo>
                    <a:pt x="10164" y="4056"/>
                    <a:pt x="8476" y="1436"/>
                    <a:pt x="7363" y="1436"/>
                  </a:cubicBezTo>
                  <a:cubicBezTo>
                    <a:pt x="6984" y="1436"/>
                    <a:pt x="6671" y="1740"/>
                    <a:pt x="6492" y="2523"/>
                  </a:cubicBezTo>
                  <a:cubicBezTo>
                    <a:pt x="5989" y="4303"/>
                    <a:pt x="7542" y="6106"/>
                    <a:pt x="8455" y="7658"/>
                  </a:cubicBezTo>
                  <a:cubicBezTo>
                    <a:pt x="9550" y="9644"/>
                    <a:pt x="11787" y="12338"/>
                    <a:pt x="12609" y="14346"/>
                  </a:cubicBezTo>
                  <a:cubicBezTo>
                    <a:pt x="10783" y="12840"/>
                    <a:pt x="8706" y="11630"/>
                    <a:pt x="6788" y="10215"/>
                  </a:cubicBezTo>
                  <a:cubicBezTo>
                    <a:pt x="5989" y="9607"/>
                    <a:pt x="4186" y="7704"/>
                    <a:pt x="2856" y="7704"/>
                  </a:cubicBezTo>
                  <a:cubicBezTo>
                    <a:pt x="2439" y="7704"/>
                    <a:pt x="2068" y="7891"/>
                    <a:pt x="1790" y="8366"/>
                  </a:cubicBezTo>
                  <a:cubicBezTo>
                    <a:pt x="329" y="10922"/>
                    <a:pt x="9002" y="15054"/>
                    <a:pt x="10783" y="17473"/>
                  </a:cubicBezTo>
                  <a:cubicBezTo>
                    <a:pt x="8044" y="16195"/>
                    <a:pt x="5510" y="15556"/>
                    <a:pt x="3068" y="14711"/>
                  </a:cubicBezTo>
                  <a:cubicBezTo>
                    <a:pt x="2567" y="14589"/>
                    <a:pt x="1715" y="14317"/>
                    <a:pt x="1040" y="14317"/>
                  </a:cubicBezTo>
                  <a:cubicBezTo>
                    <a:pt x="453" y="14317"/>
                    <a:pt x="0" y="14523"/>
                    <a:pt x="32" y="15213"/>
                  </a:cubicBezTo>
                  <a:cubicBezTo>
                    <a:pt x="78" y="16606"/>
                    <a:pt x="2794" y="17519"/>
                    <a:pt x="3753" y="17930"/>
                  </a:cubicBezTo>
                  <a:cubicBezTo>
                    <a:pt x="8112" y="19756"/>
                    <a:pt x="12632" y="21194"/>
                    <a:pt x="17037" y="22997"/>
                  </a:cubicBezTo>
                  <a:lnTo>
                    <a:pt x="17037" y="2454"/>
                  </a:lnTo>
                  <a:cubicBezTo>
                    <a:pt x="16364" y="810"/>
                    <a:pt x="15427" y="0"/>
                    <a:pt x="1464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8839429" y="2820311"/>
              <a:ext cx="318741" cy="533843"/>
            </a:xfrm>
            <a:custGeom>
              <a:avLst/>
              <a:gdLst/>
              <a:ahLst/>
              <a:cxnLst/>
              <a:rect l="l" t="t" r="r" b="b"/>
              <a:pathLst>
                <a:path w="9288" h="15556" extrusionOk="0">
                  <a:moveTo>
                    <a:pt x="475" y="1"/>
                  </a:moveTo>
                  <a:cubicBezTo>
                    <a:pt x="233" y="1"/>
                    <a:pt x="0" y="246"/>
                    <a:pt x="158" y="514"/>
                  </a:cubicBezTo>
                  <a:cubicBezTo>
                    <a:pt x="2417" y="4166"/>
                    <a:pt x="4540" y="7863"/>
                    <a:pt x="6891" y="11447"/>
                  </a:cubicBezTo>
                  <a:cubicBezTo>
                    <a:pt x="7736" y="12748"/>
                    <a:pt x="8557" y="14140"/>
                    <a:pt x="9288" y="15556"/>
                  </a:cubicBezTo>
                  <a:lnTo>
                    <a:pt x="9288" y="14049"/>
                  </a:lnTo>
                  <a:cubicBezTo>
                    <a:pt x="8626" y="12885"/>
                    <a:pt x="7918" y="11744"/>
                    <a:pt x="7188" y="10648"/>
                  </a:cubicBezTo>
                  <a:cubicBezTo>
                    <a:pt x="4951" y="7224"/>
                    <a:pt x="2920" y="3664"/>
                    <a:pt x="774" y="171"/>
                  </a:cubicBezTo>
                  <a:cubicBezTo>
                    <a:pt x="696" y="51"/>
                    <a:pt x="585" y="1"/>
                    <a:pt x="47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8686781" y="3023612"/>
              <a:ext cx="471385" cy="401034"/>
            </a:xfrm>
            <a:custGeom>
              <a:avLst/>
              <a:gdLst/>
              <a:ahLst/>
              <a:cxnLst/>
              <a:rect l="l" t="t" r="r" b="b"/>
              <a:pathLst>
                <a:path w="13736" h="11686" extrusionOk="0">
                  <a:moveTo>
                    <a:pt x="518" y="0"/>
                  </a:moveTo>
                  <a:cubicBezTo>
                    <a:pt x="238" y="0"/>
                    <a:pt x="0" y="360"/>
                    <a:pt x="269" y="593"/>
                  </a:cubicBezTo>
                  <a:cubicBezTo>
                    <a:pt x="2894" y="2852"/>
                    <a:pt x="5633" y="4998"/>
                    <a:pt x="8463" y="7007"/>
                  </a:cubicBezTo>
                  <a:cubicBezTo>
                    <a:pt x="10449" y="8422"/>
                    <a:pt x="12115" y="9997"/>
                    <a:pt x="13736" y="11686"/>
                  </a:cubicBezTo>
                  <a:lnTo>
                    <a:pt x="13736" y="10613"/>
                  </a:lnTo>
                  <a:cubicBezTo>
                    <a:pt x="12595" y="9403"/>
                    <a:pt x="11431" y="8285"/>
                    <a:pt x="10061" y="7303"/>
                  </a:cubicBezTo>
                  <a:cubicBezTo>
                    <a:pt x="6888" y="4975"/>
                    <a:pt x="3738" y="2670"/>
                    <a:pt x="748" y="91"/>
                  </a:cubicBezTo>
                  <a:cubicBezTo>
                    <a:pt x="675" y="27"/>
                    <a:pt x="595" y="0"/>
                    <a:pt x="518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8618831" y="3223653"/>
              <a:ext cx="539334" cy="240943"/>
            </a:xfrm>
            <a:custGeom>
              <a:avLst/>
              <a:gdLst/>
              <a:ahLst/>
              <a:cxnLst/>
              <a:rect l="l" t="t" r="r" b="b"/>
              <a:pathLst>
                <a:path w="15716" h="7021" extrusionOk="0">
                  <a:moveTo>
                    <a:pt x="485" y="0"/>
                  </a:moveTo>
                  <a:cubicBezTo>
                    <a:pt x="124" y="0"/>
                    <a:pt x="1" y="570"/>
                    <a:pt x="400" y="675"/>
                  </a:cubicBezTo>
                  <a:cubicBezTo>
                    <a:pt x="3436" y="1429"/>
                    <a:pt x="6175" y="2912"/>
                    <a:pt x="9074" y="4054"/>
                  </a:cubicBezTo>
                  <a:cubicBezTo>
                    <a:pt x="11379" y="4944"/>
                    <a:pt x="13616" y="5811"/>
                    <a:pt x="15716" y="7021"/>
                  </a:cubicBezTo>
                  <a:lnTo>
                    <a:pt x="15716" y="6222"/>
                  </a:lnTo>
                  <a:cubicBezTo>
                    <a:pt x="13958" y="5218"/>
                    <a:pt x="12087" y="4419"/>
                    <a:pt x="10169" y="3711"/>
                  </a:cubicBezTo>
                  <a:cubicBezTo>
                    <a:pt x="6951" y="2524"/>
                    <a:pt x="3915" y="835"/>
                    <a:pt x="583" y="14"/>
                  </a:cubicBezTo>
                  <a:cubicBezTo>
                    <a:pt x="548" y="5"/>
                    <a:pt x="516" y="0"/>
                    <a:pt x="485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9061606" y="2774358"/>
              <a:ext cx="96569" cy="412153"/>
            </a:xfrm>
            <a:custGeom>
              <a:avLst/>
              <a:gdLst/>
              <a:ahLst/>
              <a:cxnLst/>
              <a:rect l="l" t="t" r="r" b="b"/>
              <a:pathLst>
                <a:path w="2814" h="12010" extrusionOk="0">
                  <a:moveTo>
                    <a:pt x="418" y="1"/>
                  </a:moveTo>
                  <a:cubicBezTo>
                    <a:pt x="206" y="1"/>
                    <a:pt x="1" y="166"/>
                    <a:pt x="98" y="415"/>
                  </a:cubicBezTo>
                  <a:cubicBezTo>
                    <a:pt x="1262" y="3473"/>
                    <a:pt x="1741" y="6897"/>
                    <a:pt x="2426" y="10093"/>
                  </a:cubicBezTo>
                  <a:cubicBezTo>
                    <a:pt x="2563" y="10732"/>
                    <a:pt x="2677" y="11371"/>
                    <a:pt x="2814" y="12010"/>
                  </a:cubicBezTo>
                  <a:lnTo>
                    <a:pt x="2814" y="8677"/>
                  </a:lnTo>
                  <a:cubicBezTo>
                    <a:pt x="2586" y="7650"/>
                    <a:pt x="2335" y="6623"/>
                    <a:pt x="2129" y="5596"/>
                  </a:cubicBezTo>
                  <a:cubicBezTo>
                    <a:pt x="1764" y="3770"/>
                    <a:pt x="1422" y="1967"/>
                    <a:pt x="760" y="232"/>
                  </a:cubicBezTo>
                  <a:cubicBezTo>
                    <a:pt x="697" y="70"/>
                    <a:pt x="556" y="1"/>
                    <a:pt x="418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6693851" y="4312469"/>
              <a:ext cx="891397" cy="675677"/>
            </a:xfrm>
            <a:custGeom>
              <a:avLst/>
              <a:gdLst/>
              <a:ahLst/>
              <a:cxnLst/>
              <a:rect l="l" t="t" r="r" b="b"/>
              <a:pathLst>
                <a:path w="25975" h="19689" extrusionOk="0">
                  <a:moveTo>
                    <a:pt x="7300" y="1"/>
                  </a:moveTo>
                  <a:cubicBezTo>
                    <a:pt x="5044" y="1"/>
                    <a:pt x="8279" y="4954"/>
                    <a:pt x="8559" y="6222"/>
                  </a:cubicBezTo>
                  <a:cubicBezTo>
                    <a:pt x="6796" y="4606"/>
                    <a:pt x="2825" y="2102"/>
                    <a:pt x="1058" y="2102"/>
                  </a:cubicBezTo>
                  <a:cubicBezTo>
                    <a:pt x="355" y="2102"/>
                    <a:pt x="0" y="2499"/>
                    <a:pt x="273" y="3506"/>
                  </a:cubicBezTo>
                  <a:cubicBezTo>
                    <a:pt x="1072" y="6291"/>
                    <a:pt x="5363" y="8664"/>
                    <a:pt x="7783" y="10696"/>
                  </a:cubicBezTo>
                  <a:cubicBezTo>
                    <a:pt x="6094" y="11221"/>
                    <a:pt x="319" y="10878"/>
                    <a:pt x="3378" y="13412"/>
                  </a:cubicBezTo>
                  <a:cubicBezTo>
                    <a:pt x="5295" y="15033"/>
                    <a:pt x="9837" y="14485"/>
                    <a:pt x="11640" y="16014"/>
                  </a:cubicBezTo>
                  <a:cubicBezTo>
                    <a:pt x="10887" y="16197"/>
                    <a:pt x="7600" y="16562"/>
                    <a:pt x="7440" y="17521"/>
                  </a:cubicBezTo>
                  <a:cubicBezTo>
                    <a:pt x="7052" y="19164"/>
                    <a:pt x="11549" y="19552"/>
                    <a:pt x="12576" y="19552"/>
                  </a:cubicBezTo>
                  <a:cubicBezTo>
                    <a:pt x="13609" y="19627"/>
                    <a:pt x="14860" y="19649"/>
                    <a:pt x="16216" y="19649"/>
                  </a:cubicBezTo>
                  <a:cubicBezTo>
                    <a:pt x="18120" y="19649"/>
                    <a:pt x="20229" y="19606"/>
                    <a:pt x="22227" y="19606"/>
                  </a:cubicBezTo>
                  <a:cubicBezTo>
                    <a:pt x="23557" y="19606"/>
                    <a:pt x="24837" y="19625"/>
                    <a:pt x="25975" y="19689"/>
                  </a:cubicBezTo>
                  <a:cubicBezTo>
                    <a:pt x="25084" y="17543"/>
                    <a:pt x="24514" y="14576"/>
                    <a:pt x="24103" y="12202"/>
                  </a:cubicBezTo>
                  <a:cubicBezTo>
                    <a:pt x="23943" y="10947"/>
                    <a:pt x="23464" y="7295"/>
                    <a:pt x="22596" y="6336"/>
                  </a:cubicBezTo>
                  <a:cubicBezTo>
                    <a:pt x="22205" y="5940"/>
                    <a:pt x="21880" y="5777"/>
                    <a:pt x="21600" y="5777"/>
                  </a:cubicBezTo>
                  <a:cubicBezTo>
                    <a:pt x="20542" y="5777"/>
                    <a:pt x="20140" y="8103"/>
                    <a:pt x="19310" y="8915"/>
                  </a:cubicBezTo>
                  <a:cubicBezTo>
                    <a:pt x="18283" y="6176"/>
                    <a:pt x="17780" y="4601"/>
                    <a:pt x="16434" y="2707"/>
                  </a:cubicBezTo>
                  <a:cubicBezTo>
                    <a:pt x="15815" y="1739"/>
                    <a:pt x="15368" y="1351"/>
                    <a:pt x="15042" y="1351"/>
                  </a:cubicBezTo>
                  <a:cubicBezTo>
                    <a:pt x="13961" y="1351"/>
                    <a:pt x="14214" y="5620"/>
                    <a:pt x="13969" y="7181"/>
                  </a:cubicBezTo>
                  <a:cubicBezTo>
                    <a:pt x="12188" y="4487"/>
                    <a:pt x="10339" y="493"/>
                    <a:pt x="7783" y="59"/>
                  </a:cubicBezTo>
                  <a:cubicBezTo>
                    <a:pt x="7600" y="19"/>
                    <a:pt x="7439" y="1"/>
                    <a:pt x="7300" y="1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6803224" y="4464704"/>
              <a:ext cx="804917" cy="542731"/>
            </a:xfrm>
            <a:custGeom>
              <a:avLst/>
              <a:gdLst/>
              <a:ahLst/>
              <a:cxnLst/>
              <a:rect l="l" t="t" r="r" b="b"/>
              <a:pathLst>
                <a:path w="23455" h="15815" extrusionOk="0">
                  <a:moveTo>
                    <a:pt x="494" y="0"/>
                  </a:moveTo>
                  <a:cubicBezTo>
                    <a:pt x="193" y="0"/>
                    <a:pt x="0" y="452"/>
                    <a:pt x="328" y="645"/>
                  </a:cubicBezTo>
                  <a:cubicBezTo>
                    <a:pt x="8179" y="5141"/>
                    <a:pt x="15141" y="10962"/>
                    <a:pt x="22788" y="15755"/>
                  </a:cubicBezTo>
                  <a:cubicBezTo>
                    <a:pt x="22851" y="15796"/>
                    <a:pt x="22914" y="15814"/>
                    <a:pt x="22972" y="15814"/>
                  </a:cubicBezTo>
                  <a:cubicBezTo>
                    <a:pt x="23268" y="15814"/>
                    <a:pt x="23454" y="15352"/>
                    <a:pt x="23130" y="15162"/>
                  </a:cubicBezTo>
                  <a:cubicBezTo>
                    <a:pt x="15484" y="10368"/>
                    <a:pt x="8522" y="4525"/>
                    <a:pt x="670" y="51"/>
                  </a:cubicBezTo>
                  <a:cubicBezTo>
                    <a:pt x="609" y="16"/>
                    <a:pt x="550" y="0"/>
                    <a:pt x="494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7166173" y="4704589"/>
              <a:ext cx="17262" cy="14894"/>
            </a:xfrm>
            <a:custGeom>
              <a:avLst/>
              <a:gdLst/>
              <a:ahLst/>
              <a:cxnLst/>
              <a:rect l="l" t="t" r="r" b="b"/>
              <a:pathLst>
                <a:path w="503" h="434" extrusionOk="0">
                  <a:moveTo>
                    <a:pt x="502" y="0"/>
                  </a:moveTo>
                  <a:cubicBezTo>
                    <a:pt x="342" y="0"/>
                    <a:pt x="160" y="23"/>
                    <a:pt x="0" y="23"/>
                  </a:cubicBezTo>
                  <a:cubicBezTo>
                    <a:pt x="46" y="160"/>
                    <a:pt x="114" y="297"/>
                    <a:pt x="183" y="434"/>
                  </a:cubicBezTo>
                  <a:cubicBezTo>
                    <a:pt x="274" y="297"/>
                    <a:pt x="388" y="160"/>
                    <a:pt x="50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6897873" y="4420365"/>
              <a:ext cx="300415" cy="339537"/>
            </a:xfrm>
            <a:custGeom>
              <a:avLst/>
              <a:gdLst/>
              <a:ahLst/>
              <a:cxnLst/>
              <a:rect l="l" t="t" r="r" b="b"/>
              <a:pathLst>
                <a:path w="8754" h="9894" extrusionOk="0">
                  <a:moveTo>
                    <a:pt x="3300" y="1"/>
                  </a:moveTo>
                  <a:cubicBezTo>
                    <a:pt x="3062" y="1"/>
                    <a:pt x="2819" y="250"/>
                    <a:pt x="2979" y="522"/>
                  </a:cubicBezTo>
                  <a:cubicBezTo>
                    <a:pt x="4554" y="3055"/>
                    <a:pt x="6586" y="5543"/>
                    <a:pt x="7818" y="8305"/>
                  </a:cubicBezTo>
                  <a:cubicBezTo>
                    <a:pt x="7978" y="8305"/>
                    <a:pt x="8160" y="8282"/>
                    <a:pt x="8320" y="8282"/>
                  </a:cubicBezTo>
                  <a:cubicBezTo>
                    <a:pt x="8206" y="8442"/>
                    <a:pt x="8092" y="8579"/>
                    <a:pt x="8001" y="8716"/>
                  </a:cubicBezTo>
                  <a:cubicBezTo>
                    <a:pt x="7932" y="8579"/>
                    <a:pt x="7864" y="8442"/>
                    <a:pt x="7818" y="8305"/>
                  </a:cubicBezTo>
                  <a:cubicBezTo>
                    <a:pt x="5307" y="8374"/>
                    <a:pt x="2819" y="8556"/>
                    <a:pt x="400" y="9218"/>
                  </a:cubicBezTo>
                  <a:cubicBezTo>
                    <a:pt x="0" y="9323"/>
                    <a:pt x="124" y="9893"/>
                    <a:pt x="485" y="9893"/>
                  </a:cubicBezTo>
                  <a:cubicBezTo>
                    <a:pt x="516" y="9893"/>
                    <a:pt x="548" y="9889"/>
                    <a:pt x="582" y="9880"/>
                  </a:cubicBezTo>
                  <a:cubicBezTo>
                    <a:pt x="3116" y="9195"/>
                    <a:pt x="5718" y="9035"/>
                    <a:pt x="8320" y="8990"/>
                  </a:cubicBezTo>
                  <a:cubicBezTo>
                    <a:pt x="8526" y="8967"/>
                    <a:pt x="8754" y="8762"/>
                    <a:pt x="8663" y="8533"/>
                  </a:cubicBezTo>
                  <a:cubicBezTo>
                    <a:pt x="7453" y="5543"/>
                    <a:pt x="5284" y="2895"/>
                    <a:pt x="3573" y="156"/>
                  </a:cubicBezTo>
                  <a:cubicBezTo>
                    <a:pt x="3504" y="47"/>
                    <a:pt x="3403" y="1"/>
                    <a:pt x="330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7097400" y="4512784"/>
              <a:ext cx="225466" cy="320594"/>
            </a:xfrm>
            <a:custGeom>
              <a:avLst/>
              <a:gdLst/>
              <a:ahLst/>
              <a:cxnLst/>
              <a:rect l="l" t="t" r="r" b="b"/>
              <a:pathLst>
                <a:path w="6570" h="9342" extrusionOk="0">
                  <a:moveTo>
                    <a:pt x="4338" y="0"/>
                  </a:moveTo>
                  <a:cubicBezTo>
                    <a:pt x="4133" y="0"/>
                    <a:pt x="3921" y="170"/>
                    <a:pt x="3990" y="431"/>
                  </a:cubicBezTo>
                  <a:cubicBezTo>
                    <a:pt x="4469" y="2462"/>
                    <a:pt x="5177" y="4471"/>
                    <a:pt x="5633" y="6525"/>
                  </a:cubicBezTo>
                  <a:cubicBezTo>
                    <a:pt x="5747" y="7027"/>
                    <a:pt x="5816" y="7552"/>
                    <a:pt x="5862" y="8077"/>
                  </a:cubicBezTo>
                  <a:cubicBezTo>
                    <a:pt x="5862" y="8260"/>
                    <a:pt x="3807" y="8305"/>
                    <a:pt x="3602" y="8328"/>
                  </a:cubicBezTo>
                  <a:cubicBezTo>
                    <a:pt x="2529" y="8374"/>
                    <a:pt x="1479" y="8442"/>
                    <a:pt x="406" y="8671"/>
                  </a:cubicBezTo>
                  <a:cubicBezTo>
                    <a:pt x="1" y="8756"/>
                    <a:pt x="134" y="9341"/>
                    <a:pt x="509" y="9341"/>
                  </a:cubicBezTo>
                  <a:cubicBezTo>
                    <a:pt x="534" y="9341"/>
                    <a:pt x="561" y="9338"/>
                    <a:pt x="589" y="9333"/>
                  </a:cubicBezTo>
                  <a:cubicBezTo>
                    <a:pt x="2483" y="8945"/>
                    <a:pt x="4401" y="9059"/>
                    <a:pt x="6295" y="8785"/>
                  </a:cubicBezTo>
                  <a:cubicBezTo>
                    <a:pt x="6455" y="8762"/>
                    <a:pt x="6569" y="8579"/>
                    <a:pt x="6546" y="8442"/>
                  </a:cubicBezTo>
                  <a:cubicBezTo>
                    <a:pt x="6478" y="5635"/>
                    <a:pt x="5314" y="2941"/>
                    <a:pt x="4652" y="248"/>
                  </a:cubicBezTo>
                  <a:cubicBezTo>
                    <a:pt x="4606" y="75"/>
                    <a:pt x="4474" y="0"/>
                    <a:pt x="433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7445009" y="4912146"/>
              <a:ext cx="14139" cy="14928"/>
            </a:xfrm>
            <a:custGeom>
              <a:avLst/>
              <a:gdLst/>
              <a:ahLst/>
              <a:cxnLst/>
              <a:rect l="l" t="t" r="r" b="b"/>
              <a:pathLst>
                <a:path w="412" h="435" extrusionOk="0">
                  <a:moveTo>
                    <a:pt x="1" y="1"/>
                  </a:moveTo>
                  <a:cubicBezTo>
                    <a:pt x="24" y="161"/>
                    <a:pt x="47" y="298"/>
                    <a:pt x="69" y="435"/>
                  </a:cubicBezTo>
                  <a:cubicBezTo>
                    <a:pt x="184" y="275"/>
                    <a:pt x="298" y="138"/>
                    <a:pt x="412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7213155" y="4635747"/>
              <a:ext cx="258514" cy="304636"/>
            </a:xfrm>
            <a:custGeom>
              <a:avLst/>
              <a:gdLst/>
              <a:ahLst/>
              <a:cxnLst/>
              <a:rect l="l" t="t" r="r" b="b"/>
              <a:pathLst>
                <a:path w="7533" h="8877" extrusionOk="0">
                  <a:moveTo>
                    <a:pt x="6120" y="1"/>
                  </a:moveTo>
                  <a:cubicBezTo>
                    <a:pt x="5920" y="1"/>
                    <a:pt x="5689" y="171"/>
                    <a:pt x="5730" y="431"/>
                  </a:cubicBezTo>
                  <a:cubicBezTo>
                    <a:pt x="6072" y="2988"/>
                    <a:pt x="6323" y="5544"/>
                    <a:pt x="6757" y="8055"/>
                  </a:cubicBezTo>
                  <a:lnTo>
                    <a:pt x="7168" y="8055"/>
                  </a:lnTo>
                  <a:cubicBezTo>
                    <a:pt x="7054" y="8192"/>
                    <a:pt x="6940" y="8329"/>
                    <a:pt x="6825" y="8489"/>
                  </a:cubicBezTo>
                  <a:cubicBezTo>
                    <a:pt x="6803" y="8352"/>
                    <a:pt x="6780" y="8215"/>
                    <a:pt x="6757" y="8055"/>
                  </a:cubicBezTo>
                  <a:cubicBezTo>
                    <a:pt x="4657" y="8169"/>
                    <a:pt x="2557" y="8192"/>
                    <a:pt x="457" y="8192"/>
                  </a:cubicBezTo>
                  <a:cubicBezTo>
                    <a:pt x="1" y="8192"/>
                    <a:pt x="1" y="8877"/>
                    <a:pt x="457" y="8877"/>
                  </a:cubicBezTo>
                  <a:cubicBezTo>
                    <a:pt x="2694" y="8877"/>
                    <a:pt x="4931" y="8854"/>
                    <a:pt x="7168" y="8740"/>
                  </a:cubicBezTo>
                  <a:cubicBezTo>
                    <a:pt x="7396" y="8740"/>
                    <a:pt x="7533" y="8534"/>
                    <a:pt x="7487" y="8306"/>
                  </a:cubicBezTo>
                  <a:cubicBezTo>
                    <a:pt x="7008" y="5635"/>
                    <a:pt x="6757" y="2942"/>
                    <a:pt x="6392" y="249"/>
                  </a:cubicBezTo>
                  <a:cubicBezTo>
                    <a:pt x="6373" y="76"/>
                    <a:pt x="6254" y="1"/>
                    <a:pt x="6120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6" name="Google Shape;406;p24"/>
            <p:cNvGrpSpPr/>
            <p:nvPr/>
          </p:nvGrpSpPr>
          <p:grpSpPr>
            <a:xfrm>
              <a:off x="6055204" y="4369368"/>
              <a:ext cx="545279" cy="773107"/>
              <a:chOff x="6055204" y="4369368"/>
              <a:chExt cx="545279" cy="773107"/>
            </a:xfrm>
          </p:grpSpPr>
          <p:sp>
            <p:nvSpPr>
              <p:cNvPr id="407" name="Google Shape;407;p2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2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2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2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2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2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3" name="Google Shape;413;p24"/>
            <p:cNvSpPr/>
            <p:nvPr/>
          </p:nvSpPr>
          <p:spPr>
            <a:xfrm>
              <a:off x="7250768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5850" y="1"/>
                  </a:moveTo>
                  <a:cubicBezTo>
                    <a:pt x="5764" y="1"/>
                    <a:pt x="5678" y="4"/>
                    <a:pt x="5592" y="10"/>
                  </a:cubicBezTo>
                  <a:cubicBezTo>
                    <a:pt x="3264" y="147"/>
                    <a:pt x="1712" y="1266"/>
                    <a:pt x="822" y="3343"/>
                  </a:cubicBezTo>
                  <a:cubicBezTo>
                    <a:pt x="160" y="4963"/>
                    <a:pt x="0" y="7588"/>
                    <a:pt x="1598" y="8707"/>
                  </a:cubicBezTo>
                  <a:cubicBezTo>
                    <a:pt x="2278" y="9164"/>
                    <a:pt x="3004" y="9320"/>
                    <a:pt x="3745" y="9320"/>
                  </a:cubicBezTo>
                  <a:cubicBezTo>
                    <a:pt x="4372" y="9320"/>
                    <a:pt x="5010" y="9208"/>
                    <a:pt x="5638" y="9072"/>
                  </a:cubicBezTo>
                  <a:lnTo>
                    <a:pt x="9222" y="4484"/>
                  </a:lnTo>
                  <a:cubicBezTo>
                    <a:pt x="9587" y="4005"/>
                    <a:pt x="9450" y="3114"/>
                    <a:pt x="9290" y="2521"/>
                  </a:cubicBezTo>
                  <a:cubicBezTo>
                    <a:pt x="8880" y="944"/>
                    <a:pt x="7366" y="1"/>
                    <a:pt x="5850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733769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3420" y="0"/>
                  </a:moveTo>
                  <a:cubicBezTo>
                    <a:pt x="3369" y="0"/>
                    <a:pt x="3317" y="2"/>
                    <a:pt x="3265" y="6"/>
                  </a:cubicBezTo>
                  <a:cubicBezTo>
                    <a:pt x="1918" y="74"/>
                    <a:pt x="1005" y="759"/>
                    <a:pt x="480" y="1969"/>
                  </a:cubicBezTo>
                  <a:cubicBezTo>
                    <a:pt x="115" y="2905"/>
                    <a:pt x="1" y="4434"/>
                    <a:pt x="937" y="5096"/>
                  </a:cubicBezTo>
                  <a:cubicBezTo>
                    <a:pt x="1335" y="5369"/>
                    <a:pt x="1766" y="5460"/>
                    <a:pt x="2206" y="5460"/>
                  </a:cubicBezTo>
                  <a:cubicBezTo>
                    <a:pt x="2574" y="5460"/>
                    <a:pt x="2947" y="5397"/>
                    <a:pt x="3311" y="5324"/>
                  </a:cubicBezTo>
                  <a:lnTo>
                    <a:pt x="5410" y="2631"/>
                  </a:lnTo>
                  <a:cubicBezTo>
                    <a:pt x="5616" y="2357"/>
                    <a:pt x="5547" y="1832"/>
                    <a:pt x="5433" y="1489"/>
                  </a:cubicBezTo>
                  <a:cubicBezTo>
                    <a:pt x="5196" y="561"/>
                    <a:pt x="4325" y="0"/>
                    <a:pt x="3420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8523667" y="3732147"/>
              <a:ext cx="329002" cy="319839"/>
            </a:xfrm>
            <a:custGeom>
              <a:avLst/>
              <a:gdLst/>
              <a:ahLst/>
              <a:cxnLst/>
              <a:rect l="l" t="t" r="r" b="b"/>
              <a:pathLst>
                <a:path w="9587" h="9320" extrusionOk="0">
                  <a:moveTo>
                    <a:pt x="3734" y="1"/>
                  </a:moveTo>
                  <a:cubicBezTo>
                    <a:pt x="2199" y="1"/>
                    <a:pt x="686" y="944"/>
                    <a:pt x="297" y="2521"/>
                  </a:cubicBezTo>
                  <a:cubicBezTo>
                    <a:pt x="114" y="3114"/>
                    <a:pt x="0" y="4005"/>
                    <a:pt x="366" y="4484"/>
                  </a:cubicBezTo>
                  <a:lnTo>
                    <a:pt x="3926" y="9072"/>
                  </a:lnTo>
                  <a:cubicBezTo>
                    <a:pt x="4554" y="9208"/>
                    <a:pt x="5197" y="9320"/>
                    <a:pt x="5830" y="9320"/>
                  </a:cubicBezTo>
                  <a:cubicBezTo>
                    <a:pt x="6576" y="9320"/>
                    <a:pt x="7310" y="9164"/>
                    <a:pt x="7989" y="8707"/>
                  </a:cubicBezTo>
                  <a:cubicBezTo>
                    <a:pt x="9587" y="7588"/>
                    <a:pt x="9404" y="4963"/>
                    <a:pt x="8742" y="3343"/>
                  </a:cubicBezTo>
                  <a:cubicBezTo>
                    <a:pt x="7852" y="1266"/>
                    <a:pt x="6300" y="147"/>
                    <a:pt x="3995" y="10"/>
                  </a:cubicBezTo>
                  <a:cubicBezTo>
                    <a:pt x="3908" y="4"/>
                    <a:pt x="3821" y="1"/>
                    <a:pt x="373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8573016" y="3801229"/>
              <a:ext cx="192727" cy="187374"/>
            </a:xfrm>
            <a:custGeom>
              <a:avLst/>
              <a:gdLst/>
              <a:ahLst/>
              <a:cxnLst/>
              <a:rect l="l" t="t" r="r" b="b"/>
              <a:pathLst>
                <a:path w="5616" h="5460" extrusionOk="0">
                  <a:moveTo>
                    <a:pt x="2176" y="0"/>
                  </a:moveTo>
                  <a:cubicBezTo>
                    <a:pt x="1289" y="0"/>
                    <a:pt x="398" y="561"/>
                    <a:pt x="160" y="1489"/>
                  </a:cubicBezTo>
                  <a:cubicBezTo>
                    <a:pt x="69" y="1832"/>
                    <a:pt x="0" y="2357"/>
                    <a:pt x="206" y="2631"/>
                  </a:cubicBezTo>
                  <a:lnTo>
                    <a:pt x="2283" y="5324"/>
                  </a:lnTo>
                  <a:cubicBezTo>
                    <a:pt x="2657" y="5397"/>
                    <a:pt x="3031" y="5460"/>
                    <a:pt x="3396" y="5460"/>
                  </a:cubicBezTo>
                  <a:cubicBezTo>
                    <a:pt x="3834" y="5460"/>
                    <a:pt x="4259" y="5369"/>
                    <a:pt x="4657" y="5096"/>
                  </a:cubicBezTo>
                  <a:cubicBezTo>
                    <a:pt x="5615" y="4434"/>
                    <a:pt x="5501" y="2905"/>
                    <a:pt x="5113" y="1969"/>
                  </a:cubicBezTo>
                  <a:cubicBezTo>
                    <a:pt x="4588" y="759"/>
                    <a:pt x="3698" y="74"/>
                    <a:pt x="2329" y="6"/>
                  </a:cubicBezTo>
                  <a:cubicBezTo>
                    <a:pt x="2278" y="2"/>
                    <a:pt x="2227" y="0"/>
                    <a:pt x="2176" y="0"/>
                  </a:cubicBezTo>
                  <a:close/>
                </a:path>
              </a:pathLst>
            </a:custGeom>
            <a:solidFill>
              <a:srgbClr val="EAC4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7484956" y="3940836"/>
              <a:ext cx="16507" cy="14928"/>
            </a:xfrm>
            <a:custGeom>
              <a:avLst/>
              <a:gdLst/>
              <a:ahLst/>
              <a:cxnLst/>
              <a:rect l="l" t="t" r="r" b="b"/>
              <a:pathLst>
                <a:path w="481" h="435" extrusionOk="0">
                  <a:moveTo>
                    <a:pt x="1" y="1"/>
                  </a:moveTo>
                  <a:cubicBezTo>
                    <a:pt x="92" y="160"/>
                    <a:pt x="184" y="297"/>
                    <a:pt x="275" y="434"/>
                  </a:cubicBezTo>
                  <a:cubicBezTo>
                    <a:pt x="343" y="343"/>
                    <a:pt x="412" y="275"/>
                    <a:pt x="480" y="183"/>
                  </a:cubicBezTo>
                  <a:cubicBezTo>
                    <a:pt x="321" y="115"/>
                    <a:pt x="161" y="69"/>
                    <a:pt x="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7390821" y="3835479"/>
              <a:ext cx="116577" cy="123646"/>
            </a:xfrm>
            <a:custGeom>
              <a:avLst/>
              <a:gdLst/>
              <a:ahLst/>
              <a:cxnLst/>
              <a:rect l="l" t="t" r="r" b="b"/>
              <a:pathLst>
                <a:path w="3397" h="3603" extrusionOk="0">
                  <a:moveTo>
                    <a:pt x="2744" y="3071"/>
                  </a:moveTo>
                  <a:lnTo>
                    <a:pt x="2744" y="3071"/>
                  </a:lnTo>
                  <a:cubicBezTo>
                    <a:pt x="2904" y="3139"/>
                    <a:pt x="3064" y="3185"/>
                    <a:pt x="3223" y="3253"/>
                  </a:cubicBezTo>
                  <a:cubicBezTo>
                    <a:pt x="3155" y="3345"/>
                    <a:pt x="3086" y="3413"/>
                    <a:pt x="3018" y="3504"/>
                  </a:cubicBezTo>
                  <a:cubicBezTo>
                    <a:pt x="2927" y="3367"/>
                    <a:pt x="2835" y="3230"/>
                    <a:pt x="2744" y="3071"/>
                  </a:cubicBezTo>
                  <a:close/>
                  <a:moveTo>
                    <a:pt x="1802" y="1"/>
                  </a:moveTo>
                  <a:cubicBezTo>
                    <a:pt x="1717" y="1"/>
                    <a:pt x="1637" y="58"/>
                    <a:pt x="1648" y="172"/>
                  </a:cubicBezTo>
                  <a:cubicBezTo>
                    <a:pt x="1763" y="1222"/>
                    <a:pt x="2173" y="2180"/>
                    <a:pt x="2744" y="3071"/>
                  </a:cubicBezTo>
                  <a:cubicBezTo>
                    <a:pt x="1945" y="2797"/>
                    <a:pt x="1101" y="2591"/>
                    <a:pt x="279" y="2386"/>
                  </a:cubicBezTo>
                  <a:cubicBezTo>
                    <a:pt x="260" y="2380"/>
                    <a:pt x="243" y="2377"/>
                    <a:pt x="226" y="2377"/>
                  </a:cubicBezTo>
                  <a:cubicBezTo>
                    <a:pt x="59" y="2377"/>
                    <a:pt x="1" y="2664"/>
                    <a:pt x="188" y="2705"/>
                  </a:cubicBezTo>
                  <a:cubicBezTo>
                    <a:pt x="1192" y="2957"/>
                    <a:pt x="2173" y="3208"/>
                    <a:pt x="3132" y="3596"/>
                  </a:cubicBezTo>
                  <a:cubicBezTo>
                    <a:pt x="3147" y="3600"/>
                    <a:pt x="3161" y="3603"/>
                    <a:pt x="3176" y="3603"/>
                  </a:cubicBezTo>
                  <a:cubicBezTo>
                    <a:pt x="3296" y="3603"/>
                    <a:pt x="3396" y="3444"/>
                    <a:pt x="3315" y="3322"/>
                  </a:cubicBezTo>
                  <a:cubicBezTo>
                    <a:pt x="2653" y="2386"/>
                    <a:pt x="2105" y="1313"/>
                    <a:pt x="1991" y="172"/>
                  </a:cubicBezTo>
                  <a:cubicBezTo>
                    <a:pt x="1979" y="58"/>
                    <a:pt x="1888" y="1"/>
                    <a:pt x="180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8618454" y="3949450"/>
              <a:ext cx="10192" cy="10227"/>
            </a:xfrm>
            <a:custGeom>
              <a:avLst/>
              <a:gdLst/>
              <a:ahLst/>
              <a:cxnLst/>
              <a:rect l="l" t="t" r="r" b="b"/>
              <a:pathLst>
                <a:path w="297" h="298" extrusionOk="0">
                  <a:moveTo>
                    <a:pt x="297" y="1"/>
                  </a:moveTo>
                  <a:lnTo>
                    <a:pt x="297" y="1"/>
                  </a:lnTo>
                  <a:cubicBezTo>
                    <a:pt x="206" y="24"/>
                    <a:pt x="92" y="69"/>
                    <a:pt x="0" y="92"/>
                  </a:cubicBezTo>
                  <a:cubicBezTo>
                    <a:pt x="69" y="160"/>
                    <a:pt x="137" y="229"/>
                    <a:pt x="206" y="297"/>
                  </a:cubicBezTo>
                  <a:cubicBezTo>
                    <a:pt x="251" y="206"/>
                    <a:pt x="274" y="92"/>
                    <a:pt x="297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8613032" y="3843098"/>
              <a:ext cx="122033" cy="121381"/>
            </a:xfrm>
            <a:custGeom>
              <a:avLst/>
              <a:gdLst/>
              <a:ahLst/>
              <a:cxnLst/>
              <a:rect l="l" t="t" r="r" b="b"/>
              <a:pathLst>
                <a:path w="3556" h="3537" extrusionOk="0">
                  <a:moveTo>
                    <a:pt x="455" y="3100"/>
                  </a:moveTo>
                  <a:lnTo>
                    <a:pt x="455" y="3100"/>
                  </a:lnTo>
                  <a:cubicBezTo>
                    <a:pt x="432" y="3191"/>
                    <a:pt x="409" y="3305"/>
                    <a:pt x="364" y="3396"/>
                  </a:cubicBezTo>
                  <a:cubicBezTo>
                    <a:pt x="295" y="3328"/>
                    <a:pt x="227" y="3259"/>
                    <a:pt x="158" y="3191"/>
                  </a:cubicBezTo>
                  <a:cubicBezTo>
                    <a:pt x="250" y="3168"/>
                    <a:pt x="364" y="3123"/>
                    <a:pt x="455" y="3100"/>
                  </a:cubicBezTo>
                  <a:close/>
                  <a:moveTo>
                    <a:pt x="1049" y="0"/>
                  </a:moveTo>
                  <a:cubicBezTo>
                    <a:pt x="982" y="0"/>
                    <a:pt x="921" y="40"/>
                    <a:pt x="911" y="132"/>
                  </a:cubicBezTo>
                  <a:cubicBezTo>
                    <a:pt x="729" y="1228"/>
                    <a:pt x="364" y="2255"/>
                    <a:pt x="21" y="3305"/>
                  </a:cubicBezTo>
                  <a:cubicBezTo>
                    <a:pt x="0" y="3430"/>
                    <a:pt x="94" y="3536"/>
                    <a:pt x="215" y="3536"/>
                  </a:cubicBezTo>
                  <a:cubicBezTo>
                    <a:pt x="226" y="3536"/>
                    <a:pt x="238" y="3535"/>
                    <a:pt x="250" y="3533"/>
                  </a:cubicBezTo>
                  <a:cubicBezTo>
                    <a:pt x="1345" y="3237"/>
                    <a:pt x="2349" y="2666"/>
                    <a:pt x="3377" y="2232"/>
                  </a:cubicBezTo>
                  <a:cubicBezTo>
                    <a:pt x="3555" y="2153"/>
                    <a:pt x="3458" y="1918"/>
                    <a:pt x="3294" y="1918"/>
                  </a:cubicBezTo>
                  <a:cubicBezTo>
                    <a:pt x="3270" y="1918"/>
                    <a:pt x="3244" y="1924"/>
                    <a:pt x="3217" y="1936"/>
                  </a:cubicBezTo>
                  <a:cubicBezTo>
                    <a:pt x="2304" y="2324"/>
                    <a:pt x="1414" y="2803"/>
                    <a:pt x="455" y="3100"/>
                  </a:cubicBezTo>
                  <a:cubicBezTo>
                    <a:pt x="775" y="2141"/>
                    <a:pt x="1071" y="1205"/>
                    <a:pt x="1231" y="224"/>
                  </a:cubicBezTo>
                  <a:cubicBezTo>
                    <a:pt x="1258" y="88"/>
                    <a:pt x="1147" y="0"/>
                    <a:pt x="104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7104263" y="3698961"/>
              <a:ext cx="1912102" cy="1443497"/>
            </a:xfrm>
            <a:custGeom>
              <a:avLst/>
              <a:gdLst/>
              <a:ahLst/>
              <a:cxnLst/>
              <a:rect l="l" t="t" r="r" b="b"/>
              <a:pathLst>
                <a:path w="55718" h="42063" extrusionOk="0">
                  <a:moveTo>
                    <a:pt x="27660" y="0"/>
                  </a:moveTo>
                  <a:cubicBezTo>
                    <a:pt x="21414" y="0"/>
                    <a:pt x="16216" y="1914"/>
                    <a:pt x="13262" y="4606"/>
                  </a:cubicBezTo>
                  <a:cubicBezTo>
                    <a:pt x="10569" y="7071"/>
                    <a:pt x="8469" y="9149"/>
                    <a:pt x="6392" y="12184"/>
                  </a:cubicBezTo>
                  <a:cubicBezTo>
                    <a:pt x="5479" y="13508"/>
                    <a:pt x="1644" y="19078"/>
                    <a:pt x="2283" y="20607"/>
                  </a:cubicBezTo>
                  <a:cubicBezTo>
                    <a:pt x="2535" y="21063"/>
                    <a:pt x="4794" y="20995"/>
                    <a:pt x="5274" y="21337"/>
                  </a:cubicBezTo>
                  <a:cubicBezTo>
                    <a:pt x="2945" y="23209"/>
                    <a:pt x="1941" y="25377"/>
                    <a:pt x="366" y="28276"/>
                  </a:cubicBezTo>
                  <a:cubicBezTo>
                    <a:pt x="960" y="28276"/>
                    <a:pt x="1918" y="28230"/>
                    <a:pt x="2740" y="28208"/>
                  </a:cubicBezTo>
                  <a:lnTo>
                    <a:pt x="2740" y="28208"/>
                  </a:lnTo>
                  <a:cubicBezTo>
                    <a:pt x="731" y="32111"/>
                    <a:pt x="92" y="37475"/>
                    <a:pt x="1" y="42063"/>
                  </a:cubicBezTo>
                  <a:lnTo>
                    <a:pt x="55056" y="42063"/>
                  </a:lnTo>
                  <a:cubicBezTo>
                    <a:pt x="55717" y="37269"/>
                    <a:pt x="54576" y="32681"/>
                    <a:pt x="51951" y="27591"/>
                  </a:cubicBezTo>
                  <a:cubicBezTo>
                    <a:pt x="52773" y="27454"/>
                    <a:pt x="53846" y="27523"/>
                    <a:pt x="54690" y="27386"/>
                  </a:cubicBezTo>
                  <a:cubicBezTo>
                    <a:pt x="53914" y="25742"/>
                    <a:pt x="51472" y="23665"/>
                    <a:pt x="50011" y="22524"/>
                  </a:cubicBezTo>
                  <a:cubicBezTo>
                    <a:pt x="50582" y="22022"/>
                    <a:pt x="52727" y="21611"/>
                    <a:pt x="53070" y="20995"/>
                  </a:cubicBezTo>
                  <a:cubicBezTo>
                    <a:pt x="53275" y="20401"/>
                    <a:pt x="52020" y="17708"/>
                    <a:pt x="51632" y="17115"/>
                  </a:cubicBezTo>
                  <a:cubicBezTo>
                    <a:pt x="49372" y="13006"/>
                    <a:pt x="44624" y="1593"/>
                    <a:pt x="30267" y="110"/>
                  </a:cubicBezTo>
                  <a:cubicBezTo>
                    <a:pt x="29381" y="36"/>
                    <a:pt x="28511" y="0"/>
                    <a:pt x="27660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7351012" y="4170940"/>
              <a:ext cx="1384162" cy="971528"/>
            </a:xfrm>
            <a:custGeom>
              <a:avLst/>
              <a:gdLst/>
              <a:ahLst/>
              <a:cxnLst/>
              <a:rect l="l" t="t" r="r" b="b"/>
              <a:pathLst>
                <a:path w="40334" h="28310" extrusionOk="0">
                  <a:moveTo>
                    <a:pt x="20932" y="1"/>
                  </a:moveTo>
                  <a:cubicBezTo>
                    <a:pt x="18033" y="1"/>
                    <a:pt x="14893" y="1069"/>
                    <a:pt x="13034" y="1946"/>
                  </a:cubicBezTo>
                  <a:cubicBezTo>
                    <a:pt x="9702" y="3613"/>
                    <a:pt x="6597" y="6466"/>
                    <a:pt x="4817" y="9570"/>
                  </a:cubicBezTo>
                  <a:cubicBezTo>
                    <a:pt x="1667" y="14934"/>
                    <a:pt x="1" y="22010"/>
                    <a:pt x="960" y="28310"/>
                  </a:cubicBezTo>
                  <a:lnTo>
                    <a:pt x="39443" y="28310"/>
                  </a:lnTo>
                  <a:cubicBezTo>
                    <a:pt x="40333" y="19339"/>
                    <a:pt x="34741" y="896"/>
                    <a:pt x="21731" y="29"/>
                  </a:cubicBezTo>
                  <a:cubicBezTo>
                    <a:pt x="21467" y="10"/>
                    <a:pt x="21201" y="1"/>
                    <a:pt x="20932" y="1"/>
                  </a:cubicBezTo>
                  <a:close/>
                </a:path>
              </a:pathLst>
            </a:custGeom>
            <a:solidFill>
              <a:srgbClr val="FFE5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7906418" y="4342669"/>
              <a:ext cx="18806" cy="14928"/>
            </a:xfrm>
            <a:custGeom>
              <a:avLst/>
              <a:gdLst/>
              <a:ahLst/>
              <a:cxnLst/>
              <a:rect l="l" t="t" r="r" b="b"/>
              <a:pathLst>
                <a:path w="548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7964382" y="4292564"/>
              <a:ext cx="18806" cy="14894"/>
            </a:xfrm>
            <a:custGeom>
              <a:avLst/>
              <a:gdLst/>
              <a:ahLst/>
              <a:cxnLst/>
              <a:rect l="l" t="t" r="r" b="b"/>
              <a:pathLst>
                <a:path w="548" h="434" extrusionOk="0">
                  <a:moveTo>
                    <a:pt x="274" y="0"/>
                  </a:moveTo>
                  <a:cubicBezTo>
                    <a:pt x="0" y="0"/>
                    <a:pt x="0" y="434"/>
                    <a:pt x="274" y="434"/>
                  </a:cubicBezTo>
                  <a:cubicBezTo>
                    <a:pt x="548" y="434"/>
                    <a:pt x="548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7970628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8" y="434"/>
                    <a:pt x="548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8218166" y="4342669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4" y="1"/>
                  </a:moveTo>
                  <a:cubicBezTo>
                    <a:pt x="0" y="1"/>
                    <a:pt x="0" y="435"/>
                    <a:pt x="274" y="435"/>
                  </a:cubicBezTo>
                  <a:cubicBezTo>
                    <a:pt x="548" y="435"/>
                    <a:pt x="548" y="1"/>
                    <a:pt x="274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8159413" y="4292564"/>
              <a:ext cx="19630" cy="14894"/>
            </a:xfrm>
            <a:custGeom>
              <a:avLst/>
              <a:gdLst/>
              <a:ahLst/>
              <a:cxnLst/>
              <a:rect l="l" t="t" r="r" b="b"/>
              <a:pathLst>
                <a:path w="572" h="434" extrusionOk="0">
                  <a:moveTo>
                    <a:pt x="274" y="0"/>
                  </a:moveTo>
                  <a:cubicBezTo>
                    <a:pt x="1" y="0"/>
                    <a:pt x="1" y="434"/>
                    <a:pt x="274" y="434"/>
                  </a:cubicBezTo>
                  <a:cubicBezTo>
                    <a:pt x="571" y="434"/>
                    <a:pt x="571" y="0"/>
                    <a:pt x="274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8153922" y="4357563"/>
              <a:ext cx="18840" cy="14928"/>
            </a:xfrm>
            <a:custGeom>
              <a:avLst/>
              <a:gdLst/>
              <a:ahLst/>
              <a:cxnLst/>
              <a:rect l="l" t="t" r="r" b="b"/>
              <a:pathLst>
                <a:path w="549" h="435" extrusionOk="0">
                  <a:moveTo>
                    <a:pt x="275" y="1"/>
                  </a:moveTo>
                  <a:cubicBezTo>
                    <a:pt x="1" y="1"/>
                    <a:pt x="1" y="434"/>
                    <a:pt x="275" y="434"/>
                  </a:cubicBezTo>
                  <a:cubicBezTo>
                    <a:pt x="549" y="434"/>
                    <a:pt x="549" y="1"/>
                    <a:pt x="27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7725046" y="4015067"/>
              <a:ext cx="146913" cy="141800"/>
            </a:xfrm>
            <a:custGeom>
              <a:avLst/>
              <a:gdLst/>
              <a:ahLst/>
              <a:cxnLst/>
              <a:rect l="l" t="t" r="r" b="b"/>
              <a:pathLst>
                <a:path w="4281" h="4132" extrusionOk="0">
                  <a:moveTo>
                    <a:pt x="2088" y="1"/>
                  </a:moveTo>
                  <a:cubicBezTo>
                    <a:pt x="376" y="1"/>
                    <a:pt x="12" y="2262"/>
                    <a:pt x="12" y="3635"/>
                  </a:cubicBezTo>
                  <a:cubicBezTo>
                    <a:pt x="1" y="3966"/>
                    <a:pt x="258" y="4132"/>
                    <a:pt x="517" y="4132"/>
                  </a:cubicBezTo>
                  <a:cubicBezTo>
                    <a:pt x="777" y="4132"/>
                    <a:pt x="1040" y="3966"/>
                    <a:pt x="1040" y="3635"/>
                  </a:cubicBezTo>
                  <a:cubicBezTo>
                    <a:pt x="1040" y="2914"/>
                    <a:pt x="1081" y="1044"/>
                    <a:pt x="2125" y="1044"/>
                  </a:cubicBezTo>
                  <a:cubicBezTo>
                    <a:pt x="2172" y="1044"/>
                    <a:pt x="2221" y="1048"/>
                    <a:pt x="2272" y="1056"/>
                  </a:cubicBezTo>
                  <a:cubicBezTo>
                    <a:pt x="3117" y="1170"/>
                    <a:pt x="3185" y="2836"/>
                    <a:pt x="3208" y="3453"/>
                  </a:cubicBezTo>
                  <a:cubicBezTo>
                    <a:pt x="3231" y="3784"/>
                    <a:pt x="3505" y="3949"/>
                    <a:pt x="3767" y="3949"/>
                  </a:cubicBezTo>
                  <a:cubicBezTo>
                    <a:pt x="4030" y="3949"/>
                    <a:pt x="4281" y="3784"/>
                    <a:pt x="4258" y="3453"/>
                  </a:cubicBezTo>
                  <a:cubicBezTo>
                    <a:pt x="4189" y="2243"/>
                    <a:pt x="3938" y="257"/>
                    <a:pt x="2432" y="29"/>
                  </a:cubicBezTo>
                  <a:cubicBezTo>
                    <a:pt x="2312" y="10"/>
                    <a:pt x="2197" y="1"/>
                    <a:pt x="2088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8236183" y="4015067"/>
              <a:ext cx="146501" cy="141800"/>
            </a:xfrm>
            <a:custGeom>
              <a:avLst/>
              <a:gdLst/>
              <a:ahLst/>
              <a:cxnLst/>
              <a:rect l="l" t="t" r="r" b="b"/>
              <a:pathLst>
                <a:path w="4269" h="4132" extrusionOk="0">
                  <a:moveTo>
                    <a:pt x="2095" y="1"/>
                  </a:moveTo>
                  <a:cubicBezTo>
                    <a:pt x="364" y="1"/>
                    <a:pt x="0" y="2262"/>
                    <a:pt x="0" y="3635"/>
                  </a:cubicBezTo>
                  <a:cubicBezTo>
                    <a:pt x="0" y="3966"/>
                    <a:pt x="257" y="4132"/>
                    <a:pt x="517" y="4132"/>
                  </a:cubicBezTo>
                  <a:cubicBezTo>
                    <a:pt x="777" y="4132"/>
                    <a:pt x="1039" y="3966"/>
                    <a:pt x="1050" y="3635"/>
                  </a:cubicBezTo>
                  <a:cubicBezTo>
                    <a:pt x="1050" y="2914"/>
                    <a:pt x="1071" y="1044"/>
                    <a:pt x="2133" y="1044"/>
                  </a:cubicBezTo>
                  <a:cubicBezTo>
                    <a:pt x="2181" y="1044"/>
                    <a:pt x="2231" y="1048"/>
                    <a:pt x="2283" y="1056"/>
                  </a:cubicBezTo>
                  <a:cubicBezTo>
                    <a:pt x="3105" y="1170"/>
                    <a:pt x="3173" y="2836"/>
                    <a:pt x="3219" y="3453"/>
                  </a:cubicBezTo>
                  <a:cubicBezTo>
                    <a:pt x="3242" y="3784"/>
                    <a:pt x="3510" y="3949"/>
                    <a:pt x="3767" y="3949"/>
                  </a:cubicBezTo>
                  <a:cubicBezTo>
                    <a:pt x="4023" y="3949"/>
                    <a:pt x="4269" y="3784"/>
                    <a:pt x="4246" y="3453"/>
                  </a:cubicBezTo>
                  <a:cubicBezTo>
                    <a:pt x="4178" y="2243"/>
                    <a:pt x="3926" y="257"/>
                    <a:pt x="2443" y="29"/>
                  </a:cubicBezTo>
                  <a:cubicBezTo>
                    <a:pt x="2321" y="10"/>
                    <a:pt x="2206" y="1"/>
                    <a:pt x="209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7471640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1" y="1"/>
                    <a:pt x="1" y="366"/>
                    <a:pt x="229" y="366"/>
                  </a:cubicBezTo>
                  <a:lnTo>
                    <a:pt x="4863" y="366"/>
                  </a:lnTo>
                  <a:cubicBezTo>
                    <a:pt x="5091" y="366"/>
                    <a:pt x="5091" y="1"/>
                    <a:pt x="4863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7523495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283" y="0"/>
                  </a:moveTo>
                  <a:cubicBezTo>
                    <a:pt x="115" y="0"/>
                    <a:pt x="0" y="235"/>
                    <a:pt x="179" y="314"/>
                  </a:cubicBezTo>
                  <a:cubicBezTo>
                    <a:pt x="1252" y="816"/>
                    <a:pt x="2325" y="1341"/>
                    <a:pt x="3375" y="1844"/>
                  </a:cubicBezTo>
                  <a:cubicBezTo>
                    <a:pt x="3401" y="1855"/>
                    <a:pt x="3428" y="1861"/>
                    <a:pt x="3453" y="1861"/>
                  </a:cubicBezTo>
                  <a:cubicBezTo>
                    <a:pt x="3621" y="1861"/>
                    <a:pt x="3736" y="1626"/>
                    <a:pt x="3557" y="1547"/>
                  </a:cubicBezTo>
                  <a:cubicBezTo>
                    <a:pt x="2484" y="1022"/>
                    <a:pt x="1434" y="520"/>
                    <a:pt x="362" y="18"/>
                  </a:cubicBezTo>
                  <a:cubicBezTo>
                    <a:pt x="335" y="6"/>
                    <a:pt x="308" y="0"/>
                    <a:pt x="28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7536090" y="4270566"/>
              <a:ext cx="111601" cy="68326"/>
            </a:xfrm>
            <a:custGeom>
              <a:avLst/>
              <a:gdLst/>
              <a:ahLst/>
              <a:cxnLst/>
              <a:rect l="l" t="t" r="r" b="b"/>
              <a:pathLst>
                <a:path w="3252" h="1991" extrusionOk="0">
                  <a:moveTo>
                    <a:pt x="2996" y="1"/>
                  </a:moveTo>
                  <a:cubicBezTo>
                    <a:pt x="2970" y="1"/>
                    <a:pt x="2943" y="8"/>
                    <a:pt x="2916" y="25"/>
                  </a:cubicBezTo>
                  <a:cubicBezTo>
                    <a:pt x="2003" y="573"/>
                    <a:pt x="1067" y="1120"/>
                    <a:pt x="154" y="1668"/>
                  </a:cubicBezTo>
                  <a:cubicBezTo>
                    <a:pt x="0" y="1765"/>
                    <a:pt x="90" y="1991"/>
                    <a:pt x="245" y="1991"/>
                  </a:cubicBezTo>
                  <a:cubicBezTo>
                    <a:pt x="274" y="1991"/>
                    <a:pt x="305" y="1983"/>
                    <a:pt x="337" y="1965"/>
                  </a:cubicBezTo>
                  <a:cubicBezTo>
                    <a:pt x="1250" y="1417"/>
                    <a:pt x="2163" y="892"/>
                    <a:pt x="3076" y="344"/>
                  </a:cubicBezTo>
                  <a:cubicBezTo>
                    <a:pt x="3251" y="247"/>
                    <a:pt x="3144" y="1"/>
                    <a:pt x="2996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8411652" y="4235356"/>
              <a:ext cx="174710" cy="12595"/>
            </a:xfrm>
            <a:custGeom>
              <a:avLst/>
              <a:gdLst/>
              <a:ahLst/>
              <a:cxnLst/>
              <a:rect l="l" t="t" r="r" b="b"/>
              <a:pathLst>
                <a:path w="5091" h="367" extrusionOk="0">
                  <a:moveTo>
                    <a:pt x="229" y="1"/>
                  </a:moveTo>
                  <a:cubicBezTo>
                    <a:pt x="0" y="1"/>
                    <a:pt x="0" y="366"/>
                    <a:pt x="229" y="366"/>
                  </a:cubicBezTo>
                  <a:lnTo>
                    <a:pt x="4862" y="366"/>
                  </a:lnTo>
                  <a:cubicBezTo>
                    <a:pt x="5090" y="366"/>
                    <a:pt x="5090" y="1"/>
                    <a:pt x="4862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8406298" y="4142353"/>
              <a:ext cx="128210" cy="63865"/>
            </a:xfrm>
            <a:custGeom>
              <a:avLst/>
              <a:gdLst/>
              <a:ahLst/>
              <a:cxnLst/>
              <a:rect l="l" t="t" r="r" b="b"/>
              <a:pathLst>
                <a:path w="3736" h="1861" extrusionOk="0">
                  <a:moveTo>
                    <a:pt x="3453" y="0"/>
                  </a:moveTo>
                  <a:cubicBezTo>
                    <a:pt x="3428" y="0"/>
                    <a:pt x="3402" y="6"/>
                    <a:pt x="3375" y="18"/>
                  </a:cubicBezTo>
                  <a:cubicBezTo>
                    <a:pt x="2302" y="520"/>
                    <a:pt x="1252" y="1022"/>
                    <a:pt x="179" y="1547"/>
                  </a:cubicBezTo>
                  <a:cubicBezTo>
                    <a:pt x="1" y="1626"/>
                    <a:pt x="115" y="1861"/>
                    <a:pt x="283" y="1861"/>
                  </a:cubicBezTo>
                  <a:cubicBezTo>
                    <a:pt x="308" y="1861"/>
                    <a:pt x="335" y="1855"/>
                    <a:pt x="362" y="1844"/>
                  </a:cubicBezTo>
                  <a:cubicBezTo>
                    <a:pt x="1412" y="1341"/>
                    <a:pt x="2485" y="816"/>
                    <a:pt x="3557" y="314"/>
                  </a:cubicBezTo>
                  <a:cubicBezTo>
                    <a:pt x="3736" y="235"/>
                    <a:pt x="3621" y="0"/>
                    <a:pt x="3453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8410348" y="4270566"/>
              <a:ext cx="111566" cy="68326"/>
            </a:xfrm>
            <a:custGeom>
              <a:avLst/>
              <a:gdLst/>
              <a:ahLst/>
              <a:cxnLst/>
              <a:rect l="l" t="t" r="r" b="b"/>
              <a:pathLst>
                <a:path w="3251" h="1991" extrusionOk="0">
                  <a:moveTo>
                    <a:pt x="255" y="1"/>
                  </a:moveTo>
                  <a:cubicBezTo>
                    <a:pt x="107" y="1"/>
                    <a:pt x="0" y="247"/>
                    <a:pt x="175" y="344"/>
                  </a:cubicBezTo>
                  <a:cubicBezTo>
                    <a:pt x="1088" y="892"/>
                    <a:pt x="2001" y="1417"/>
                    <a:pt x="2914" y="1965"/>
                  </a:cubicBezTo>
                  <a:cubicBezTo>
                    <a:pt x="2947" y="1983"/>
                    <a:pt x="2978" y="1991"/>
                    <a:pt x="3006" y="1991"/>
                  </a:cubicBezTo>
                  <a:cubicBezTo>
                    <a:pt x="3161" y="1991"/>
                    <a:pt x="3251" y="1765"/>
                    <a:pt x="3097" y="1668"/>
                  </a:cubicBezTo>
                  <a:cubicBezTo>
                    <a:pt x="2184" y="1120"/>
                    <a:pt x="1248" y="573"/>
                    <a:pt x="335" y="25"/>
                  </a:cubicBezTo>
                  <a:cubicBezTo>
                    <a:pt x="308" y="8"/>
                    <a:pt x="281" y="1"/>
                    <a:pt x="255" y="1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8034082" y="4254162"/>
              <a:ext cx="107345" cy="255391"/>
            </a:xfrm>
            <a:custGeom>
              <a:avLst/>
              <a:gdLst/>
              <a:ahLst/>
              <a:cxnLst/>
              <a:rect l="l" t="t" r="r" b="b"/>
              <a:pathLst>
                <a:path w="3128" h="7442" extrusionOk="0">
                  <a:moveTo>
                    <a:pt x="1461" y="1"/>
                  </a:moveTo>
                  <a:lnTo>
                    <a:pt x="1416" y="115"/>
                  </a:lnTo>
                  <a:cubicBezTo>
                    <a:pt x="1461" y="1576"/>
                    <a:pt x="1507" y="3288"/>
                    <a:pt x="206" y="4292"/>
                  </a:cubicBezTo>
                  <a:cubicBezTo>
                    <a:pt x="1" y="5798"/>
                    <a:pt x="206" y="6300"/>
                    <a:pt x="320" y="7373"/>
                  </a:cubicBezTo>
                  <a:cubicBezTo>
                    <a:pt x="491" y="7419"/>
                    <a:pt x="845" y="7442"/>
                    <a:pt x="1310" y="7442"/>
                  </a:cubicBezTo>
                  <a:cubicBezTo>
                    <a:pt x="1775" y="7442"/>
                    <a:pt x="2352" y="7419"/>
                    <a:pt x="2968" y="7373"/>
                  </a:cubicBezTo>
                  <a:cubicBezTo>
                    <a:pt x="3082" y="6506"/>
                    <a:pt x="3128" y="5798"/>
                    <a:pt x="3128" y="4520"/>
                  </a:cubicBezTo>
                  <a:cubicBezTo>
                    <a:pt x="1256" y="3402"/>
                    <a:pt x="1553" y="868"/>
                    <a:pt x="1461" y="1"/>
                  </a:cubicBezTo>
                  <a:close/>
                </a:path>
              </a:pathLst>
            </a:custGeom>
            <a:solidFill>
              <a:srgbClr val="FFFE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7843341" y="4225746"/>
              <a:ext cx="257347" cy="211259"/>
            </a:xfrm>
            <a:custGeom>
              <a:avLst/>
              <a:gdLst/>
              <a:ahLst/>
              <a:cxnLst/>
              <a:rect l="l" t="t" r="r" b="b"/>
              <a:pathLst>
                <a:path w="7499" h="6156" extrusionOk="0">
                  <a:moveTo>
                    <a:pt x="6901" y="0"/>
                  </a:moveTo>
                  <a:cubicBezTo>
                    <a:pt x="6701" y="0"/>
                    <a:pt x="6476" y="179"/>
                    <a:pt x="6517" y="441"/>
                  </a:cubicBezTo>
                  <a:cubicBezTo>
                    <a:pt x="6768" y="2130"/>
                    <a:pt x="6700" y="4161"/>
                    <a:pt x="5056" y="5143"/>
                  </a:cubicBezTo>
                  <a:cubicBezTo>
                    <a:pt x="4639" y="5394"/>
                    <a:pt x="4137" y="5512"/>
                    <a:pt x="3623" y="5512"/>
                  </a:cubicBezTo>
                  <a:cubicBezTo>
                    <a:pt x="2225" y="5512"/>
                    <a:pt x="747" y="4638"/>
                    <a:pt x="697" y="3203"/>
                  </a:cubicBezTo>
                  <a:cubicBezTo>
                    <a:pt x="685" y="2974"/>
                    <a:pt x="508" y="2860"/>
                    <a:pt x="337" y="2860"/>
                  </a:cubicBezTo>
                  <a:cubicBezTo>
                    <a:pt x="166" y="2860"/>
                    <a:pt x="1" y="2974"/>
                    <a:pt x="12" y="3203"/>
                  </a:cubicBezTo>
                  <a:cubicBezTo>
                    <a:pt x="71" y="5186"/>
                    <a:pt x="1886" y="6155"/>
                    <a:pt x="3671" y="6155"/>
                  </a:cubicBezTo>
                  <a:cubicBezTo>
                    <a:pt x="3961" y="6155"/>
                    <a:pt x="4251" y="6130"/>
                    <a:pt x="4531" y="6079"/>
                  </a:cubicBezTo>
                  <a:cubicBezTo>
                    <a:pt x="7225" y="5576"/>
                    <a:pt x="7499" y="2426"/>
                    <a:pt x="7179" y="258"/>
                  </a:cubicBezTo>
                  <a:cubicBezTo>
                    <a:pt x="7152" y="77"/>
                    <a:pt x="7032" y="0"/>
                    <a:pt x="6901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8072073" y="4242425"/>
              <a:ext cx="250140" cy="195816"/>
            </a:xfrm>
            <a:custGeom>
              <a:avLst/>
              <a:gdLst/>
              <a:ahLst/>
              <a:cxnLst/>
              <a:rect l="l" t="t" r="r" b="b"/>
              <a:pathLst>
                <a:path w="7289" h="5706" extrusionOk="0">
                  <a:moveTo>
                    <a:pt x="337" y="0"/>
                  </a:moveTo>
                  <a:cubicBezTo>
                    <a:pt x="166" y="0"/>
                    <a:pt x="1" y="114"/>
                    <a:pt x="12" y="343"/>
                  </a:cubicBezTo>
                  <a:cubicBezTo>
                    <a:pt x="149" y="2694"/>
                    <a:pt x="263" y="4794"/>
                    <a:pt x="2865" y="5570"/>
                  </a:cubicBezTo>
                  <a:cubicBezTo>
                    <a:pt x="3179" y="5662"/>
                    <a:pt x="3487" y="5706"/>
                    <a:pt x="3784" y="5706"/>
                  </a:cubicBezTo>
                  <a:cubicBezTo>
                    <a:pt x="5538" y="5706"/>
                    <a:pt x="6935" y="4199"/>
                    <a:pt x="7248" y="2443"/>
                  </a:cubicBezTo>
                  <a:cubicBezTo>
                    <a:pt x="7289" y="2182"/>
                    <a:pt x="7066" y="2012"/>
                    <a:pt x="6867" y="2012"/>
                  </a:cubicBezTo>
                  <a:cubicBezTo>
                    <a:pt x="6735" y="2012"/>
                    <a:pt x="6613" y="2087"/>
                    <a:pt x="6586" y="2260"/>
                  </a:cubicBezTo>
                  <a:cubicBezTo>
                    <a:pt x="6305" y="3890"/>
                    <a:pt x="5194" y="4951"/>
                    <a:pt x="3719" y="4951"/>
                  </a:cubicBezTo>
                  <a:cubicBezTo>
                    <a:pt x="3397" y="4951"/>
                    <a:pt x="3057" y="4900"/>
                    <a:pt x="2705" y="4794"/>
                  </a:cubicBezTo>
                  <a:cubicBezTo>
                    <a:pt x="674" y="4177"/>
                    <a:pt x="811" y="2009"/>
                    <a:pt x="697" y="343"/>
                  </a:cubicBezTo>
                  <a:cubicBezTo>
                    <a:pt x="685" y="114"/>
                    <a:pt x="508" y="0"/>
                    <a:pt x="337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7875841" y="4140157"/>
              <a:ext cx="376017" cy="128142"/>
            </a:xfrm>
            <a:custGeom>
              <a:avLst/>
              <a:gdLst/>
              <a:ahLst/>
              <a:cxnLst/>
              <a:rect l="l" t="t" r="r" b="b"/>
              <a:pathLst>
                <a:path w="10957" h="3734" extrusionOk="0">
                  <a:moveTo>
                    <a:pt x="7985" y="1"/>
                  </a:moveTo>
                  <a:cubicBezTo>
                    <a:pt x="7173" y="1"/>
                    <a:pt x="6256" y="104"/>
                    <a:pt x="5730" y="104"/>
                  </a:cubicBezTo>
                  <a:cubicBezTo>
                    <a:pt x="5271" y="104"/>
                    <a:pt x="4552" y="47"/>
                    <a:pt x="3836" y="47"/>
                  </a:cubicBezTo>
                  <a:cubicBezTo>
                    <a:pt x="3055" y="47"/>
                    <a:pt x="2278" y="115"/>
                    <a:pt x="1850" y="401"/>
                  </a:cubicBezTo>
                  <a:cubicBezTo>
                    <a:pt x="1" y="1474"/>
                    <a:pt x="5068" y="3323"/>
                    <a:pt x="5958" y="3734"/>
                  </a:cubicBezTo>
                  <a:cubicBezTo>
                    <a:pt x="6848" y="3551"/>
                    <a:pt x="10957" y="1109"/>
                    <a:pt x="9359" y="218"/>
                  </a:cubicBezTo>
                  <a:cubicBezTo>
                    <a:pt x="9060" y="50"/>
                    <a:pt x="8548" y="1"/>
                    <a:pt x="7985" y="1"/>
                  </a:cubicBezTo>
                  <a:close/>
                </a:path>
              </a:pathLst>
            </a:custGeom>
            <a:solidFill>
              <a:srgbClr val="562D1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7303241" y="4298432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290"/>
                  </a:lnTo>
                  <a:cubicBezTo>
                    <a:pt x="1" y="1404"/>
                    <a:pt x="86" y="1461"/>
                    <a:pt x="172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7338485" y="4298432"/>
              <a:ext cx="11805" cy="44681"/>
            </a:xfrm>
            <a:custGeom>
              <a:avLst/>
              <a:gdLst/>
              <a:ahLst/>
              <a:cxnLst/>
              <a:rect l="l" t="t" r="r" b="b"/>
              <a:pathLst>
                <a:path w="344" h="1302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130"/>
                  </a:lnTo>
                  <a:cubicBezTo>
                    <a:pt x="1" y="1244"/>
                    <a:pt x="86" y="1301"/>
                    <a:pt x="172" y="1301"/>
                  </a:cubicBezTo>
                  <a:cubicBezTo>
                    <a:pt x="257" y="1301"/>
                    <a:pt x="343" y="1244"/>
                    <a:pt x="343" y="113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7316556" y="4358730"/>
              <a:ext cx="11771" cy="38436"/>
            </a:xfrm>
            <a:custGeom>
              <a:avLst/>
              <a:gdLst/>
              <a:ahLst/>
              <a:cxnLst/>
              <a:rect l="l" t="t" r="r" b="b"/>
              <a:pathLst>
                <a:path w="343" h="112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948"/>
                  </a:lnTo>
                  <a:cubicBezTo>
                    <a:pt x="1" y="1062"/>
                    <a:pt x="86" y="1119"/>
                    <a:pt x="172" y="1119"/>
                  </a:cubicBezTo>
                  <a:cubicBezTo>
                    <a:pt x="257" y="1119"/>
                    <a:pt x="343" y="1062"/>
                    <a:pt x="343" y="94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7611075" y="3873675"/>
              <a:ext cx="11805" cy="44098"/>
            </a:xfrm>
            <a:custGeom>
              <a:avLst/>
              <a:gdLst/>
              <a:ahLst/>
              <a:cxnLst/>
              <a:rect l="l" t="t" r="r" b="b"/>
              <a:pathLst>
                <a:path w="344" h="1285" extrusionOk="0">
                  <a:moveTo>
                    <a:pt x="172" y="0"/>
                  </a:moveTo>
                  <a:cubicBezTo>
                    <a:pt x="86" y="0"/>
                    <a:pt x="1" y="52"/>
                    <a:pt x="1" y="154"/>
                  </a:cubicBezTo>
                  <a:lnTo>
                    <a:pt x="1" y="1113"/>
                  </a:lnTo>
                  <a:cubicBezTo>
                    <a:pt x="1" y="1227"/>
                    <a:pt x="86" y="1284"/>
                    <a:pt x="172" y="1284"/>
                  </a:cubicBezTo>
                  <a:cubicBezTo>
                    <a:pt x="258" y="1284"/>
                    <a:pt x="343" y="1227"/>
                    <a:pt x="343" y="1113"/>
                  </a:cubicBezTo>
                  <a:lnTo>
                    <a:pt x="343" y="154"/>
                  </a:lnTo>
                  <a:cubicBezTo>
                    <a:pt x="343" y="52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7649478" y="3865233"/>
              <a:ext cx="11771" cy="41558"/>
            </a:xfrm>
            <a:custGeom>
              <a:avLst/>
              <a:gdLst/>
              <a:ahLst/>
              <a:cxnLst/>
              <a:rect l="l" t="t" r="r" b="b"/>
              <a:pathLst>
                <a:path w="343" h="1211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040"/>
                  </a:lnTo>
                  <a:cubicBezTo>
                    <a:pt x="0" y="1154"/>
                    <a:pt x="86" y="1211"/>
                    <a:pt x="172" y="1211"/>
                  </a:cubicBezTo>
                  <a:cubicBezTo>
                    <a:pt x="257" y="1211"/>
                    <a:pt x="343" y="1154"/>
                    <a:pt x="343" y="1040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7629882" y="3930850"/>
              <a:ext cx="11805" cy="35690"/>
            </a:xfrm>
            <a:custGeom>
              <a:avLst/>
              <a:gdLst/>
              <a:ahLst/>
              <a:cxnLst/>
              <a:rect l="l" t="t" r="r" b="b"/>
              <a:pathLst>
                <a:path w="344" h="1040" extrusionOk="0">
                  <a:moveTo>
                    <a:pt x="172" y="1"/>
                  </a:moveTo>
                  <a:cubicBezTo>
                    <a:pt x="86" y="1"/>
                    <a:pt x="1" y="52"/>
                    <a:pt x="1" y="155"/>
                  </a:cubicBezTo>
                  <a:lnTo>
                    <a:pt x="1" y="885"/>
                  </a:lnTo>
                  <a:cubicBezTo>
                    <a:pt x="1" y="988"/>
                    <a:pt x="86" y="1039"/>
                    <a:pt x="172" y="1039"/>
                  </a:cubicBezTo>
                  <a:cubicBezTo>
                    <a:pt x="257" y="1039"/>
                    <a:pt x="343" y="988"/>
                    <a:pt x="343" y="885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8309040" y="3832356"/>
              <a:ext cx="11771" cy="50172"/>
            </a:xfrm>
            <a:custGeom>
              <a:avLst/>
              <a:gdLst/>
              <a:ahLst/>
              <a:cxnLst/>
              <a:rect l="l" t="t" r="r" b="b"/>
              <a:pathLst>
                <a:path w="343" h="1462" extrusionOk="0">
                  <a:moveTo>
                    <a:pt x="171" y="0"/>
                  </a:moveTo>
                  <a:cubicBezTo>
                    <a:pt x="86" y="0"/>
                    <a:pt x="0" y="57"/>
                    <a:pt x="0" y="172"/>
                  </a:cubicBezTo>
                  <a:lnTo>
                    <a:pt x="0" y="1290"/>
                  </a:lnTo>
                  <a:cubicBezTo>
                    <a:pt x="0" y="1404"/>
                    <a:pt x="86" y="1461"/>
                    <a:pt x="171" y="1461"/>
                  </a:cubicBezTo>
                  <a:cubicBezTo>
                    <a:pt x="257" y="1461"/>
                    <a:pt x="343" y="1404"/>
                    <a:pt x="343" y="1290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8352110" y="3837847"/>
              <a:ext cx="11771" cy="47015"/>
            </a:xfrm>
            <a:custGeom>
              <a:avLst/>
              <a:gdLst/>
              <a:ahLst/>
              <a:cxnLst/>
              <a:rect l="l" t="t" r="r" b="b"/>
              <a:pathLst>
                <a:path w="343" h="137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198"/>
                  </a:lnTo>
                  <a:cubicBezTo>
                    <a:pt x="1" y="1313"/>
                    <a:pt x="86" y="1370"/>
                    <a:pt x="172" y="1370"/>
                  </a:cubicBezTo>
                  <a:cubicBezTo>
                    <a:pt x="257" y="1370"/>
                    <a:pt x="343" y="1313"/>
                    <a:pt x="343" y="1198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8335671" y="3905969"/>
              <a:ext cx="12560" cy="36068"/>
            </a:xfrm>
            <a:custGeom>
              <a:avLst/>
              <a:gdLst/>
              <a:ahLst/>
              <a:cxnLst/>
              <a:rect l="l" t="t" r="r" b="b"/>
              <a:pathLst>
                <a:path w="366" h="105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880"/>
                  </a:lnTo>
                  <a:cubicBezTo>
                    <a:pt x="0" y="994"/>
                    <a:pt x="92" y="1051"/>
                    <a:pt x="183" y="1051"/>
                  </a:cubicBezTo>
                  <a:cubicBezTo>
                    <a:pt x="274" y="1051"/>
                    <a:pt x="365" y="994"/>
                    <a:pt x="365" y="880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8679540" y="4268644"/>
              <a:ext cx="11771" cy="54874"/>
            </a:xfrm>
            <a:custGeom>
              <a:avLst/>
              <a:gdLst/>
              <a:ahLst/>
              <a:cxnLst/>
              <a:rect l="l" t="t" r="r" b="b"/>
              <a:pathLst>
                <a:path w="343" h="1599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428"/>
                  </a:lnTo>
                  <a:cubicBezTo>
                    <a:pt x="1" y="1542"/>
                    <a:pt x="86" y="1599"/>
                    <a:pt x="172" y="1599"/>
                  </a:cubicBezTo>
                  <a:cubicBezTo>
                    <a:pt x="257" y="1599"/>
                    <a:pt x="343" y="1542"/>
                    <a:pt x="343" y="142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8717153" y="4276503"/>
              <a:ext cx="12560" cy="44681"/>
            </a:xfrm>
            <a:custGeom>
              <a:avLst/>
              <a:gdLst/>
              <a:ahLst/>
              <a:cxnLst/>
              <a:rect l="l" t="t" r="r" b="b"/>
              <a:pathLst>
                <a:path w="366" h="1302" extrusionOk="0">
                  <a:moveTo>
                    <a:pt x="183" y="0"/>
                  </a:moveTo>
                  <a:cubicBezTo>
                    <a:pt x="92" y="0"/>
                    <a:pt x="0" y="57"/>
                    <a:pt x="0" y="171"/>
                  </a:cubicBezTo>
                  <a:lnTo>
                    <a:pt x="0" y="1130"/>
                  </a:lnTo>
                  <a:cubicBezTo>
                    <a:pt x="0" y="1244"/>
                    <a:pt x="92" y="1301"/>
                    <a:pt x="183" y="1301"/>
                  </a:cubicBezTo>
                  <a:cubicBezTo>
                    <a:pt x="274" y="1301"/>
                    <a:pt x="365" y="1244"/>
                    <a:pt x="365" y="1130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8706961" y="4342291"/>
              <a:ext cx="11771" cy="43892"/>
            </a:xfrm>
            <a:custGeom>
              <a:avLst/>
              <a:gdLst/>
              <a:ahLst/>
              <a:cxnLst/>
              <a:rect l="l" t="t" r="r" b="b"/>
              <a:pathLst>
                <a:path w="343" h="1279" extrusionOk="0">
                  <a:moveTo>
                    <a:pt x="172" y="1"/>
                  </a:moveTo>
                  <a:cubicBezTo>
                    <a:pt x="86" y="1"/>
                    <a:pt x="0" y="58"/>
                    <a:pt x="0" y="172"/>
                  </a:cubicBezTo>
                  <a:lnTo>
                    <a:pt x="0" y="1108"/>
                  </a:lnTo>
                  <a:cubicBezTo>
                    <a:pt x="0" y="1222"/>
                    <a:pt x="86" y="1279"/>
                    <a:pt x="172" y="1279"/>
                  </a:cubicBezTo>
                  <a:cubicBezTo>
                    <a:pt x="257" y="1279"/>
                    <a:pt x="343" y="1222"/>
                    <a:pt x="343" y="1108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8717153" y="4655617"/>
              <a:ext cx="12560" cy="47049"/>
            </a:xfrm>
            <a:custGeom>
              <a:avLst/>
              <a:gdLst/>
              <a:ahLst/>
              <a:cxnLst/>
              <a:rect l="l" t="t" r="r" b="b"/>
              <a:pathLst>
                <a:path w="366" h="1371" extrusionOk="0">
                  <a:moveTo>
                    <a:pt x="183" y="1"/>
                  </a:moveTo>
                  <a:cubicBezTo>
                    <a:pt x="92" y="1"/>
                    <a:pt x="0" y="58"/>
                    <a:pt x="0" y="172"/>
                  </a:cubicBezTo>
                  <a:lnTo>
                    <a:pt x="0" y="1199"/>
                  </a:lnTo>
                  <a:cubicBezTo>
                    <a:pt x="0" y="1313"/>
                    <a:pt x="92" y="1370"/>
                    <a:pt x="183" y="1370"/>
                  </a:cubicBezTo>
                  <a:cubicBezTo>
                    <a:pt x="274" y="1370"/>
                    <a:pt x="365" y="1313"/>
                    <a:pt x="365" y="1199"/>
                  </a:cubicBezTo>
                  <a:lnTo>
                    <a:pt x="365" y="172"/>
                  </a:lnTo>
                  <a:cubicBezTo>
                    <a:pt x="365" y="58"/>
                    <a:pt x="274" y="1"/>
                    <a:pt x="183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8755521" y="4657985"/>
              <a:ext cx="11805" cy="47221"/>
            </a:xfrm>
            <a:custGeom>
              <a:avLst/>
              <a:gdLst/>
              <a:ahLst/>
              <a:cxnLst/>
              <a:rect l="l" t="t" r="r" b="b"/>
              <a:pathLst>
                <a:path w="344" h="1376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221"/>
                  </a:lnTo>
                  <a:cubicBezTo>
                    <a:pt x="1" y="1324"/>
                    <a:pt x="86" y="1375"/>
                    <a:pt x="172" y="1375"/>
                  </a:cubicBezTo>
                  <a:cubicBezTo>
                    <a:pt x="257" y="1375"/>
                    <a:pt x="343" y="1324"/>
                    <a:pt x="343" y="1221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7322047" y="4647587"/>
              <a:ext cx="11771" cy="52128"/>
            </a:xfrm>
            <a:custGeom>
              <a:avLst/>
              <a:gdLst/>
              <a:ahLst/>
              <a:cxnLst/>
              <a:rect l="l" t="t" r="r" b="b"/>
              <a:pathLst>
                <a:path w="343" h="1519" extrusionOk="0">
                  <a:moveTo>
                    <a:pt x="172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364"/>
                  </a:lnTo>
                  <a:cubicBezTo>
                    <a:pt x="0" y="1467"/>
                    <a:pt x="86" y="1519"/>
                    <a:pt x="172" y="1519"/>
                  </a:cubicBezTo>
                  <a:cubicBezTo>
                    <a:pt x="257" y="1519"/>
                    <a:pt x="343" y="1467"/>
                    <a:pt x="343" y="1364"/>
                  </a:cubicBezTo>
                  <a:lnTo>
                    <a:pt x="343" y="155"/>
                  </a:lnTo>
                  <a:cubicBezTo>
                    <a:pt x="343" y="52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7360415" y="4655617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8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8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7172419" y="4939189"/>
              <a:ext cx="11805" cy="57997"/>
            </a:xfrm>
            <a:custGeom>
              <a:avLst/>
              <a:gdLst/>
              <a:ahLst/>
              <a:cxnLst/>
              <a:rect l="l" t="t" r="r" b="b"/>
              <a:pathLst>
                <a:path w="344" h="1690" extrusionOk="0">
                  <a:moveTo>
                    <a:pt x="172" y="0"/>
                  </a:moveTo>
                  <a:cubicBezTo>
                    <a:pt x="86" y="0"/>
                    <a:pt x="1" y="57"/>
                    <a:pt x="1" y="172"/>
                  </a:cubicBezTo>
                  <a:lnTo>
                    <a:pt x="1" y="1518"/>
                  </a:lnTo>
                  <a:cubicBezTo>
                    <a:pt x="1" y="1632"/>
                    <a:pt x="86" y="1689"/>
                    <a:pt x="172" y="1689"/>
                  </a:cubicBezTo>
                  <a:cubicBezTo>
                    <a:pt x="257" y="1689"/>
                    <a:pt x="343" y="1632"/>
                    <a:pt x="343" y="1518"/>
                  </a:cubicBezTo>
                  <a:lnTo>
                    <a:pt x="343" y="172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7207664" y="4944680"/>
              <a:ext cx="11805" cy="52506"/>
            </a:xfrm>
            <a:custGeom>
              <a:avLst/>
              <a:gdLst/>
              <a:ahLst/>
              <a:cxnLst/>
              <a:rect l="l" t="t" r="r" b="b"/>
              <a:pathLst>
                <a:path w="344" h="1530" extrusionOk="0">
                  <a:moveTo>
                    <a:pt x="172" y="0"/>
                  </a:moveTo>
                  <a:cubicBezTo>
                    <a:pt x="86" y="0"/>
                    <a:pt x="1" y="57"/>
                    <a:pt x="1" y="171"/>
                  </a:cubicBezTo>
                  <a:lnTo>
                    <a:pt x="1" y="1358"/>
                  </a:lnTo>
                  <a:cubicBezTo>
                    <a:pt x="1" y="1472"/>
                    <a:pt x="86" y="1529"/>
                    <a:pt x="172" y="1529"/>
                  </a:cubicBezTo>
                  <a:cubicBezTo>
                    <a:pt x="258" y="1529"/>
                    <a:pt x="343" y="1472"/>
                    <a:pt x="343" y="1358"/>
                  </a:cubicBezTo>
                  <a:lnTo>
                    <a:pt x="343" y="171"/>
                  </a:lnTo>
                  <a:cubicBezTo>
                    <a:pt x="343" y="57"/>
                    <a:pt x="258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804871" y="5066853"/>
              <a:ext cx="11771" cy="52540"/>
            </a:xfrm>
            <a:custGeom>
              <a:avLst/>
              <a:gdLst/>
              <a:ahLst/>
              <a:cxnLst/>
              <a:rect l="l" t="t" r="r" b="b"/>
              <a:pathLst>
                <a:path w="343" h="1531" extrusionOk="0">
                  <a:moveTo>
                    <a:pt x="172" y="1"/>
                  </a:moveTo>
                  <a:cubicBezTo>
                    <a:pt x="86" y="1"/>
                    <a:pt x="1" y="58"/>
                    <a:pt x="1" y="172"/>
                  </a:cubicBezTo>
                  <a:lnTo>
                    <a:pt x="1" y="1359"/>
                  </a:lnTo>
                  <a:cubicBezTo>
                    <a:pt x="1" y="1473"/>
                    <a:pt x="86" y="1530"/>
                    <a:pt x="172" y="1530"/>
                  </a:cubicBezTo>
                  <a:cubicBezTo>
                    <a:pt x="257" y="1530"/>
                    <a:pt x="343" y="1473"/>
                    <a:pt x="343" y="1359"/>
                  </a:cubicBezTo>
                  <a:lnTo>
                    <a:pt x="343" y="172"/>
                  </a:lnTo>
                  <a:cubicBezTo>
                    <a:pt x="343" y="58"/>
                    <a:pt x="257" y="1"/>
                    <a:pt x="17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8847974" y="5070010"/>
              <a:ext cx="12560" cy="47015"/>
            </a:xfrm>
            <a:custGeom>
              <a:avLst/>
              <a:gdLst/>
              <a:ahLst/>
              <a:cxnLst/>
              <a:rect l="l" t="t" r="r" b="b"/>
              <a:pathLst>
                <a:path w="366" h="1370" extrusionOk="0">
                  <a:moveTo>
                    <a:pt x="183" y="0"/>
                  </a:moveTo>
                  <a:cubicBezTo>
                    <a:pt x="91" y="0"/>
                    <a:pt x="0" y="57"/>
                    <a:pt x="0" y="171"/>
                  </a:cubicBezTo>
                  <a:lnTo>
                    <a:pt x="0" y="1198"/>
                  </a:lnTo>
                  <a:cubicBezTo>
                    <a:pt x="0" y="1313"/>
                    <a:pt x="91" y="1370"/>
                    <a:pt x="183" y="1370"/>
                  </a:cubicBezTo>
                  <a:cubicBezTo>
                    <a:pt x="274" y="1370"/>
                    <a:pt x="365" y="1313"/>
                    <a:pt x="365" y="1198"/>
                  </a:cubicBezTo>
                  <a:lnTo>
                    <a:pt x="365" y="171"/>
                  </a:lnTo>
                  <a:cubicBezTo>
                    <a:pt x="365" y="57"/>
                    <a:pt x="274" y="0"/>
                    <a:pt x="183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8036450" y="3930850"/>
              <a:ext cx="11771" cy="49589"/>
            </a:xfrm>
            <a:custGeom>
              <a:avLst/>
              <a:gdLst/>
              <a:ahLst/>
              <a:cxnLst/>
              <a:rect l="l" t="t" r="r" b="b"/>
              <a:pathLst>
                <a:path w="343" h="1445" extrusionOk="0">
                  <a:moveTo>
                    <a:pt x="171" y="1"/>
                  </a:moveTo>
                  <a:cubicBezTo>
                    <a:pt x="86" y="1"/>
                    <a:pt x="0" y="52"/>
                    <a:pt x="0" y="155"/>
                  </a:cubicBezTo>
                  <a:lnTo>
                    <a:pt x="0" y="1273"/>
                  </a:lnTo>
                  <a:cubicBezTo>
                    <a:pt x="0" y="1387"/>
                    <a:pt x="86" y="1444"/>
                    <a:pt x="171" y="1444"/>
                  </a:cubicBezTo>
                  <a:cubicBezTo>
                    <a:pt x="257" y="1444"/>
                    <a:pt x="342" y="1387"/>
                    <a:pt x="342" y="1273"/>
                  </a:cubicBezTo>
                  <a:lnTo>
                    <a:pt x="342" y="155"/>
                  </a:lnTo>
                  <a:cubicBezTo>
                    <a:pt x="342" y="52"/>
                    <a:pt x="257" y="1"/>
                    <a:pt x="171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8066204" y="3941248"/>
              <a:ext cx="11771" cy="39191"/>
            </a:xfrm>
            <a:custGeom>
              <a:avLst/>
              <a:gdLst/>
              <a:ahLst/>
              <a:cxnLst/>
              <a:rect l="l" t="t" r="r" b="b"/>
              <a:pathLst>
                <a:path w="343" h="1142" extrusionOk="0">
                  <a:moveTo>
                    <a:pt x="172" y="0"/>
                  </a:moveTo>
                  <a:cubicBezTo>
                    <a:pt x="86" y="0"/>
                    <a:pt x="0" y="57"/>
                    <a:pt x="0" y="171"/>
                  </a:cubicBezTo>
                  <a:lnTo>
                    <a:pt x="0" y="970"/>
                  </a:lnTo>
                  <a:cubicBezTo>
                    <a:pt x="0" y="1084"/>
                    <a:pt x="86" y="1141"/>
                    <a:pt x="172" y="1141"/>
                  </a:cubicBezTo>
                  <a:cubicBezTo>
                    <a:pt x="257" y="1141"/>
                    <a:pt x="343" y="1084"/>
                    <a:pt x="343" y="970"/>
                  </a:cubicBezTo>
                  <a:lnTo>
                    <a:pt x="343" y="171"/>
                  </a:lnTo>
                  <a:cubicBezTo>
                    <a:pt x="343" y="57"/>
                    <a:pt x="257" y="0"/>
                    <a:pt x="172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7580532" y="4794675"/>
              <a:ext cx="10227" cy="44681"/>
            </a:xfrm>
            <a:custGeom>
              <a:avLst/>
              <a:gdLst/>
              <a:ahLst/>
              <a:cxnLst/>
              <a:rect l="l" t="t" r="r" b="b"/>
              <a:pathLst>
                <a:path w="298" h="1302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164"/>
                  </a:lnTo>
                  <a:cubicBezTo>
                    <a:pt x="1" y="1255"/>
                    <a:pt x="75" y="1301"/>
                    <a:pt x="149" y="1301"/>
                  </a:cubicBezTo>
                  <a:cubicBezTo>
                    <a:pt x="223" y="1301"/>
                    <a:pt x="297" y="1255"/>
                    <a:pt x="297" y="1164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7628338" y="4794675"/>
              <a:ext cx="9403" cy="36823"/>
            </a:xfrm>
            <a:custGeom>
              <a:avLst/>
              <a:gdLst/>
              <a:ahLst/>
              <a:cxnLst/>
              <a:rect l="l" t="t" r="r" b="b"/>
              <a:pathLst>
                <a:path w="274" h="1073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936"/>
                  </a:lnTo>
                  <a:cubicBezTo>
                    <a:pt x="0" y="1027"/>
                    <a:pt x="69" y="1073"/>
                    <a:pt x="137" y="1073"/>
                  </a:cubicBezTo>
                  <a:cubicBezTo>
                    <a:pt x="205" y="1073"/>
                    <a:pt x="274" y="1027"/>
                    <a:pt x="274" y="936"/>
                  </a:cubicBezTo>
                  <a:lnTo>
                    <a:pt x="274" y="137"/>
                  </a:lnTo>
                  <a:cubicBezTo>
                    <a:pt x="274" y="46"/>
                    <a:pt x="205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5" name="Google Shape;465;p24"/>
            <p:cNvGrpSpPr/>
            <p:nvPr/>
          </p:nvGrpSpPr>
          <p:grpSpPr>
            <a:xfrm>
              <a:off x="8267893" y="1920039"/>
              <a:ext cx="890274" cy="685355"/>
              <a:chOff x="8267893" y="1920039"/>
              <a:chExt cx="890274" cy="685355"/>
            </a:xfrm>
          </p:grpSpPr>
          <p:sp>
            <p:nvSpPr>
              <p:cNvPr id="466" name="Google Shape;466;p24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24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24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24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24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1" name="Google Shape;471;p24"/>
            <p:cNvSpPr/>
            <p:nvPr/>
          </p:nvSpPr>
          <p:spPr>
            <a:xfrm>
              <a:off x="1847835" y="4393908"/>
              <a:ext cx="849461" cy="672726"/>
            </a:xfrm>
            <a:custGeom>
              <a:avLst/>
              <a:gdLst/>
              <a:ahLst/>
              <a:cxnLst/>
              <a:rect l="l" t="t" r="r" b="b"/>
              <a:pathLst>
                <a:path w="24753" h="19603" extrusionOk="0">
                  <a:moveTo>
                    <a:pt x="9154" y="0"/>
                  </a:moveTo>
                  <a:cubicBezTo>
                    <a:pt x="7784" y="0"/>
                    <a:pt x="6757" y="2694"/>
                    <a:pt x="6301" y="3629"/>
                  </a:cubicBezTo>
                  <a:cubicBezTo>
                    <a:pt x="4064" y="8446"/>
                    <a:pt x="2306" y="13444"/>
                    <a:pt x="1" y="18260"/>
                  </a:cubicBezTo>
                  <a:lnTo>
                    <a:pt x="92" y="19561"/>
                  </a:lnTo>
                  <a:cubicBezTo>
                    <a:pt x="1507" y="19561"/>
                    <a:pt x="3217" y="19602"/>
                    <a:pt x="4828" y="19602"/>
                  </a:cubicBezTo>
                  <a:cubicBezTo>
                    <a:pt x="5634" y="19602"/>
                    <a:pt x="6415" y="19592"/>
                    <a:pt x="7122" y="19561"/>
                  </a:cubicBezTo>
                  <a:cubicBezTo>
                    <a:pt x="12030" y="19379"/>
                    <a:pt x="16663" y="19196"/>
                    <a:pt x="21206" y="17530"/>
                  </a:cubicBezTo>
                  <a:cubicBezTo>
                    <a:pt x="24752" y="16251"/>
                    <a:pt x="24634" y="13625"/>
                    <a:pt x="20939" y="13625"/>
                  </a:cubicBezTo>
                  <a:cubicBezTo>
                    <a:pt x="20877" y="13625"/>
                    <a:pt x="20814" y="13625"/>
                    <a:pt x="20749" y="13627"/>
                  </a:cubicBezTo>
                  <a:cubicBezTo>
                    <a:pt x="18464" y="13710"/>
                    <a:pt x="14967" y="15250"/>
                    <a:pt x="12534" y="15250"/>
                  </a:cubicBezTo>
                  <a:cubicBezTo>
                    <a:pt x="12294" y="15250"/>
                    <a:pt x="12064" y="15235"/>
                    <a:pt x="11847" y="15202"/>
                  </a:cubicBezTo>
                  <a:cubicBezTo>
                    <a:pt x="14449" y="14083"/>
                    <a:pt x="17234" y="12235"/>
                    <a:pt x="19083" y="11116"/>
                  </a:cubicBezTo>
                  <a:cubicBezTo>
                    <a:pt x="20201" y="10386"/>
                    <a:pt x="24629" y="7784"/>
                    <a:pt x="21571" y="6962"/>
                  </a:cubicBezTo>
                  <a:cubicBezTo>
                    <a:pt x="21299" y="6874"/>
                    <a:pt x="21025" y="6835"/>
                    <a:pt x="20751" y="6835"/>
                  </a:cubicBezTo>
                  <a:cubicBezTo>
                    <a:pt x="19248" y="6835"/>
                    <a:pt x="17721" y="8005"/>
                    <a:pt x="16389" y="8719"/>
                  </a:cubicBezTo>
                  <a:cubicBezTo>
                    <a:pt x="14358" y="9747"/>
                    <a:pt x="11573" y="11869"/>
                    <a:pt x="9542" y="12600"/>
                  </a:cubicBezTo>
                  <a:cubicBezTo>
                    <a:pt x="11117" y="10842"/>
                    <a:pt x="12418" y="8811"/>
                    <a:pt x="13879" y="6962"/>
                  </a:cubicBezTo>
                  <a:cubicBezTo>
                    <a:pt x="14723" y="5935"/>
                    <a:pt x="17873" y="3264"/>
                    <a:pt x="15933" y="2055"/>
                  </a:cubicBezTo>
                  <a:cubicBezTo>
                    <a:pt x="15722" y="1922"/>
                    <a:pt x="15498" y="1861"/>
                    <a:pt x="15262" y="1861"/>
                  </a:cubicBezTo>
                  <a:cubicBezTo>
                    <a:pt x="12689" y="1861"/>
                    <a:pt x="8762" y="9133"/>
                    <a:pt x="6483" y="10660"/>
                  </a:cubicBezTo>
                  <a:cubicBezTo>
                    <a:pt x="7876" y="7966"/>
                    <a:pt x="8606" y="5478"/>
                    <a:pt x="9542" y="3059"/>
                  </a:cubicBezTo>
                  <a:cubicBezTo>
                    <a:pt x="9816" y="2146"/>
                    <a:pt x="10637" y="0"/>
                    <a:pt x="9154" y="0"/>
                  </a:cubicBezTo>
                  <a:close/>
                </a:path>
              </a:pathLst>
            </a:custGeom>
            <a:solidFill>
              <a:srgbClr val="FFDB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1836338" y="4678063"/>
              <a:ext cx="715211" cy="388817"/>
            </a:xfrm>
            <a:custGeom>
              <a:avLst/>
              <a:gdLst/>
              <a:ahLst/>
              <a:cxnLst/>
              <a:rect l="l" t="t" r="r" b="b"/>
              <a:pathLst>
                <a:path w="20841" h="11330" extrusionOk="0">
                  <a:moveTo>
                    <a:pt x="20347" y="0"/>
                  </a:moveTo>
                  <a:cubicBezTo>
                    <a:pt x="20292" y="0"/>
                    <a:pt x="20232" y="16"/>
                    <a:pt x="20171" y="51"/>
                  </a:cubicBezTo>
                  <a:cubicBezTo>
                    <a:pt x="16451" y="2151"/>
                    <a:pt x="12662" y="4137"/>
                    <a:pt x="8987" y="6328"/>
                  </a:cubicBezTo>
                  <a:cubicBezTo>
                    <a:pt x="7252" y="7378"/>
                    <a:pt x="5426" y="8360"/>
                    <a:pt x="3531" y="9113"/>
                  </a:cubicBezTo>
                  <a:cubicBezTo>
                    <a:pt x="2413" y="9570"/>
                    <a:pt x="1180" y="9958"/>
                    <a:pt x="267" y="10756"/>
                  </a:cubicBezTo>
                  <a:cubicBezTo>
                    <a:pt x="1" y="10987"/>
                    <a:pt x="246" y="11329"/>
                    <a:pt x="519" y="11329"/>
                  </a:cubicBezTo>
                  <a:cubicBezTo>
                    <a:pt x="596" y="11329"/>
                    <a:pt x="676" y="11302"/>
                    <a:pt x="747" y="11236"/>
                  </a:cubicBezTo>
                  <a:cubicBezTo>
                    <a:pt x="1797" y="10346"/>
                    <a:pt x="3235" y="10026"/>
                    <a:pt x="4467" y="9478"/>
                  </a:cubicBezTo>
                  <a:cubicBezTo>
                    <a:pt x="6293" y="8679"/>
                    <a:pt x="8074" y="7698"/>
                    <a:pt x="9786" y="6671"/>
                  </a:cubicBezTo>
                  <a:cubicBezTo>
                    <a:pt x="13301" y="4548"/>
                    <a:pt x="16953" y="2654"/>
                    <a:pt x="20513" y="645"/>
                  </a:cubicBezTo>
                  <a:cubicBezTo>
                    <a:pt x="20841" y="452"/>
                    <a:pt x="20648" y="0"/>
                    <a:pt x="20347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1833147" y="4518757"/>
              <a:ext cx="520562" cy="544893"/>
            </a:xfrm>
            <a:custGeom>
              <a:avLst/>
              <a:gdLst/>
              <a:ahLst/>
              <a:cxnLst/>
              <a:rect l="l" t="t" r="r" b="b"/>
              <a:pathLst>
                <a:path w="15169" h="15878" extrusionOk="0">
                  <a:moveTo>
                    <a:pt x="14670" y="0"/>
                  </a:moveTo>
                  <a:cubicBezTo>
                    <a:pt x="14592" y="0"/>
                    <a:pt x="14512" y="32"/>
                    <a:pt x="14444" y="106"/>
                  </a:cubicBezTo>
                  <a:cubicBezTo>
                    <a:pt x="12070" y="2662"/>
                    <a:pt x="9810" y="5310"/>
                    <a:pt x="7710" y="8049"/>
                  </a:cubicBezTo>
                  <a:cubicBezTo>
                    <a:pt x="5519" y="10902"/>
                    <a:pt x="3031" y="13047"/>
                    <a:pt x="269" y="15307"/>
                  </a:cubicBezTo>
                  <a:cubicBezTo>
                    <a:pt x="1" y="15522"/>
                    <a:pt x="238" y="15877"/>
                    <a:pt x="518" y="15877"/>
                  </a:cubicBezTo>
                  <a:cubicBezTo>
                    <a:pt x="594" y="15877"/>
                    <a:pt x="675" y="15850"/>
                    <a:pt x="748" y="15787"/>
                  </a:cubicBezTo>
                  <a:cubicBezTo>
                    <a:pt x="3099" y="13892"/>
                    <a:pt x="5542" y="12066"/>
                    <a:pt x="7368" y="9624"/>
                  </a:cubicBezTo>
                  <a:cubicBezTo>
                    <a:pt x="9742" y="6497"/>
                    <a:pt x="12252" y="3484"/>
                    <a:pt x="14923" y="608"/>
                  </a:cubicBezTo>
                  <a:cubicBezTo>
                    <a:pt x="15169" y="345"/>
                    <a:pt x="14929" y="0"/>
                    <a:pt x="14670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1835240" y="4443189"/>
              <a:ext cx="318947" cy="611984"/>
            </a:xfrm>
            <a:custGeom>
              <a:avLst/>
              <a:gdLst/>
              <a:ahLst/>
              <a:cxnLst/>
              <a:rect l="l" t="t" r="r" b="b"/>
              <a:pathLst>
                <a:path w="9294" h="17833" extrusionOk="0">
                  <a:moveTo>
                    <a:pt x="8862" y="0"/>
                  </a:moveTo>
                  <a:cubicBezTo>
                    <a:pt x="8726" y="0"/>
                    <a:pt x="8593" y="70"/>
                    <a:pt x="8539" y="230"/>
                  </a:cubicBezTo>
                  <a:cubicBezTo>
                    <a:pt x="7672" y="3243"/>
                    <a:pt x="6029" y="5914"/>
                    <a:pt x="4842" y="8790"/>
                  </a:cubicBezTo>
                  <a:cubicBezTo>
                    <a:pt x="3586" y="11780"/>
                    <a:pt x="2285" y="14702"/>
                    <a:pt x="208" y="17235"/>
                  </a:cubicBezTo>
                  <a:cubicBezTo>
                    <a:pt x="1" y="17495"/>
                    <a:pt x="225" y="17832"/>
                    <a:pt x="465" y="17832"/>
                  </a:cubicBezTo>
                  <a:cubicBezTo>
                    <a:pt x="542" y="17832"/>
                    <a:pt x="621" y="17798"/>
                    <a:pt x="687" y="17715"/>
                  </a:cubicBezTo>
                  <a:cubicBezTo>
                    <a:pt x="2650" y="15364"/>
                    <a:pt x="3974" y="12670"/>
                    <a:pt x="5138" y="9863"/>
                  </a:cubicBezTo>
                  <a:cubicBezTo>
                    <a:pt x="6462" y="6690"/>
                    <a:pt x="8265" y="3723"/>
                    <a:pt x="9224" y="436"/>
                  </a:cubicBezTo>
                  <a:cubicBezTo>
                    <a:pt x="9294" y="171"/>
                    <a:pt x="9075" y="0"/>
                    <a:pt x="8862" y="0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1850992" y="4900068"/>
              <a:ext cx="738101" cy="155390"/>
            </a:xfrm>
            <a:custGeom>
              <a:avLst/>
              <a:gdLst/>
              <a:ahLst/>
              <a:cxnLst/>
              <a:rect l="l" t="t" r="r" b="b"/>
              <a:pathLst>
                <a:path w="21508" h="4528" extrusionOk="0">
                  <a:moveTo>
                    <a:pt x="21045" y="1"/>
                  </a:moveTo>
                  <a:cubicBezTo>
                    <a:pt x="21009" y="1"/>
                    <a:pt x="20971" y="6"/>
                    <a:pt x="20931" y="19"/>
                  </a:cubicBezTo>
                  <a:cubicBezTo>
                    <a:pt x="17827" y="1069"/>
                    <a:pt x="14403" y="1412"/>
                    <a:pt x="11185" y="1982"/>
                  </a:cubicBezTo>
                  <a:cubicBezTo>
                    <a:pt x="9313" y="2302"/>
                    <a:pt x="7464" y="2553"/>
                    <a:pt x="5592" y="2872"/>
                  </a:cubicBezTo>
                  <a:cubicBezTo>
                    <a:pt x="3981" y="3169"/>
                    <a:pt x="2489" y="3820"/>
                    <a:pt x="840" y="3820"/>
                  </a:cubicBezTo>
                  <a:cubicBezTo>
                    <a:pt x="713" y="3820"/>
                    <a:pt x="585" y="3816"/>
                    <a:pt x="457" y="3808"/>
                  </a:cubicBezTo>
                  <a:cubicBezTo>
                    <a:pt x="449" y="3808"/>
                    <a:pt x="442" y="3808"/>
                    <a:pt x="435" y="3808"/>
                  </a:cubicBezTo>
                  <a:cubicBezTo>
                    <a:pt x="0" y="3808"/>
                    <a:pt x="7" y="4493"/>
                    <a:pt x="457" y="4516"/>
                  </a:cubicBezTo>
                  <a:cubicBezTo>
                    <a:pt x="585" y="4523"/>
                    <a:pt x="713" y="4527"/>
                    <a:pt x="841" y="4527"/>
                  </a:cubicBezTo>
                  <a:cubicBezTo>
                    <a:pt x="2232" y="4527"/>
                    <a:pt x="3572" y="4095"/>
                    <a:pt x="4930" y="3740"/>
                  </a:cubicBezTo>
                  <a:cubicBezTo>
                    <a:pt x="6688" y="3283"/>
                    <a:pt x="8537" y="3123"/>
                    <a:pt x="10340" y="2827"/>
                  </a:cubicBezTo>
                  <a:cubicBezTo>
                    <a:pt x="12120" y="2530"/>
                    <a:pt x="13901" y="2142"/>
                    <a:pt x="15704" y="1845"/>
                  </a:cubicBezTo>
                  <a:cubicBezTo>
                    <a:pt x="17530" y="1548"/>
                    <a:pt x="19356" y="1297"/>
                    <a:pt x="21114" y="704"/>
                  </a:cubicBezTo>
                  <a:cubicBezTo>
                    <a:pt x="21507" y="559"/>
                    <a:pt x="21393" y="1"/>
                    <a:pt x="21045" y="1"/>
                  </a:cubicBezTo>
                  <a:close/>
                </a:path>
              </a:pathLst>
            </a:custGeom>
            <a:solidFill>
              <a:srgbClr val="FFA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2" y="3466800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2282" y="3681838"/>
              <a:ext cx="483465" cy="1459352"/>
            </a:xfrm>
            <a:custGeom>
              <a:avLst/>
              <a:gdLst/>
              <a:ahLst/>
              <a:cxnLst/>
              <a:rect l="l" t="t" r="r" b="b"/>
              <a:pathLst>
                <a:path w="14088" h="42525" extrusionOk="0">
                  <a:moveTo>
                    <a:pt x="13595" y="1"/>
                  </a:moveTo>
                  <a:cubicBezTo>
                    <a:pt x="13518" y="1"/>
                    <a:pt x="13441" y="35"/>
                    <a:pt x="13376" y="115"/>
                  </a:cubicBezTo>
                  <a:cubicBezTo>
                    <a:pt x="8446" y="6483"/>
                    <a:pt x="5387" y="13993"/>
                    <a:pt x="3356" y="21754"/>
                  </a:cubicBezTo>
                  <a:cubicBezTo>
                    <a:pt x="2306" y="25771"/>
                    <a:pt x="1576" y="29879"/>
                    <a:pt x="982" y="33988"/>
                  </a:cubicBezTo>
                  <a:cubicBezTo>
                    <a:pt x="548" y="36818"/>
                    <a:pt x="366" y="39694"/>
                    <a:pt x="1" y="42525"/>
                  </a:cubicBezTo>
                  <a:lnTo>
                    <a:pt x="685" y="42525"/>
                  </a:lnTo>
                  <a:cubicBezTo>
                    <a:pt x="1005" y="40037"/>
                    <a:pt x="1187" y="37526"/>
                    <a:pt x="1530" y="35038"/>
                  </a:cubicBezTo>
                  <a:cubicBezTo>
                    <a:pt x="2055" y="31066"/>
                    <a:pt x="2762" y="27140"/>
                    <a:pt x="3698" y="23237"/>
                  </a:cubicBezTo>
                  <a:cubicBezTo>
                    <a:pt x="5638" y="15157"/>
                    <a:pt x="8743" y="7214"/>
                    <a:pt x="13878" y="617"/>
                  </a:cubicBezTo>
                  <a:cubicBezTo>
                    <a:pt x="14088" y="356"/>
                    <a:pt x="13844" y="1"/>
                    <a:pt x="13595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275715" y="4006146"/>
              <a:ext cx="469978" cy="1135051"/>
            </a:xfrm>
            <a:custGeom>
              <a:avLst/>
              <a:gdLst/>
              <a:ahLst/>
              <a:cxnLst/>
              <a:rect l="l" t="t" r="r" b="b"/>
              <a:pathLst>
                <a:path w="13695" h="33075" extrusionOk="0">
                  <a:moveTo>
                    <a:pt x="13206" y="0"/>
                  </a:moveTo>
                  <a:cubicBezTo>
                    <a:pt x="13130" y="0"/>
                    <a:pt x="13053" y="34"/>
                    <a:pt x="12988" y="115"/>
                  </a:cubicBezTo>
                  <a:cubicBezTo>
                    <a:pt x="5205" y="9336"/>
                    <a:pt x="1256" y="21205"/>
                    <a:pt x="1" y="33075"/>
                  </a:cubicBezTo>
                  <a:lnTo>
                    <a:pt x="685" y="33075"/>
                  </a:lnTo>
                  <a:cubicBezTo>
                    <a:pt x="1941" y="21411"/>
                    <a:pt x="5821" y="9656"/>
                    <a:pt x="13467" y="617"/>
                  </a:cubicBezTo>
                  <a:cubicBezTo>
                    <a:pt x="13694" y="355"/>
                    <a:pt x="13454" y="0"/>
                    <a:pt x="13206" y="0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2" y="355393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2" y="40434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78316" y="192556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8734" y="206661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96110" y="250297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586158" y="211160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22185" y="237215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198945" y="249916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211471" y="282961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2" y="1703287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2" y="2262229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251246" y="2913486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223963" y="3376474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131887" y="3353755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132848" y="3527646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24711" y="3638871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30202" y="3947187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16441" y="4198843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69648" y="2525004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568072" y="27589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885139" y="299097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536568" y="274186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579638" y="297687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1077047" y="247709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749616" y="234630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1192219" y="257033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895331" y="216301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621952" y="2055667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796632" y="1888057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2" y="199694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140192" y="212461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191121" y="22225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8563" y="249669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229488" y="274814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3277431" y="4436772"/>
              <a:ext cx="234217" cy="337581"/>
            </a:xfrm>
            <a:custGeom>
              <a:avLst/>
              <a:gdLst/>
              <a:ahLst/>
              <a:cxnLst/>
              <a:rect l="l" t="t" r="r" b="b"/>
              <a:pathLst>
                <a:path w="6825" h="9837" extrusionOk="0">
                  <a:moveTo>
                    <a:pt x="4404" y="0"/>
                  </a:moveTo>
                  <a:cubicBezTo>
                    <a:pt x="3189" y="0"/>
                    <a:pt x="2132" y="1603"/>
                    <a:pt x="1621" y="2761"/>
                  </a:cubicBezTo>
                  <a:cubicBezTo>
                    <a:pt x="685" y="4906"/>
                    <a:pt x="1050" y="7189"/>
                    <a:pt x="365" y="9334"/>
                  </a:cubicBezTo>
                  <a:lnTo>
                    <a:pt x="0" y="9836"/>
                  </a:lnTo>
                  <a:cubicBezTo>
                    <a:pt x="730" y="9494"/>
                    <a:pt x="1826" y="9540"/>
                    <a:pt x="2671" y="9015"/>
                  </a:cubicBezTo>
                  <a:cubicBezTo>
                    <a:pt x="4063" y="8170"/>
                    <a:pt x="5638" y="6504"/>
                    <a:pt x="6254" y="4998"/>
                  </a:cubicBezTo>
                  <a:cubicBezTo>
                    <a:pt x="6825" y="3651"/>
                    <a:pt x="6825" y="1779"/>
                    <a:pt x="5684" y="638"/>
                  </a:cubicBezTo>
                  <a:cubicBezTo>
                    <a:pt x="5249" y="186"/>
                    <a:pt x="4817" y="0"/>
                    <a:pt x="4404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3111365" y="4549027"/>
              <a:ext cx="170970" cy="254293"/>
            </a:xfrm>
            <a:custGeom>
              <a:avLst/>
              <a:gdLst/>
              <a:ahLst/>
              <a:cxnLst/>
              <a:rect l="l" t="t" r="r" b="b"/>
              <a:pathLst>
                <a:path w="4982" h="7410" extrusionOk="0">
                  <a:moveTo>
                    <a:pt x="3113" y="0"/>
                  </a:moveTo>
                  <a:cubicBezTo>
                    <a:pt x="3038" y="0"/>
                    <a:pt x="2959" y="5"/>
                    <a:pt x="2876" y="15"/>
                  </a:cubicBezTo>
                  <a:cubicBezTo>
                    <a:pt x="0" y="380"/>
                    <a:pt x="731" y="5379"/>
                    <a:pt x="1004" y="7296"/>
                  </a:cubicBezTo>
                  <a:lnTo>
                    <a:pt x="1050" y="7410"/>
                  </a:lnTo>
                  <a:cubicBezTo>
                    <a:pt x="1415" y="6931"/>
                    <a:pt x="1986" y="6634"/>
                    <a:pt x="2397" y="6109"/>
                  </a:cubicBezTo>
                  <a:cubicBezTo>
                    <a:pt x="2876" y="5493"/>
                    <a:pt x="3287" y="4648"/>
                    <a:pt x="3652" y="3918"/>
                  </a:cubicBezTo>
                  <a:cubicBezTo>
                    <a:pt x="4201" y="2930"/>
                    <a:pt x="4982" y="0"/>
                    <a:pt x="311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3129382" y="4818117"/>
              <a:ext cx="339194" cy="178451"/>
            </a:xfrm>
            <a:custGeom>
              <a:avLst/>
              <a:gdLst/>
              <a:ahLst/>
              <a:cxnLst/>
              <a:rect l="l" t="t" r="r" b="b"/>
              <a:pathLst>
                <a:path w="9884" h="5200" extrusionOk="0">
                  <a:moveTo>
                    <a:pt x="7108" y="1"/>
                  </a:moveTo>
                  <a:cubicBezTo>
                    <a:pt x="5787" y="1"/>
                    <a:pt x="4544" y="843"/>
                    <a:pt x="3447" y="1555"/>
                  </a:cubicBezTo>
                  <a:cubicBezTo>
                    <a:pt x="2467" y="2130"/>
                    <a:pt x="1547" y="2705"/>
                    <a:pt x="408" y="2705"/>
                  </a:cubicBezTo>
                  <a:cubicBezTo>
                    <a:pt x="326" y="2705"/>
                    <a:pt x="244" y="2702"/>
                    <a:pt x="160" y="2696"/>
                  </a:cubicBezTo>
                  <a:lnTo>
                    <a:pt x="0" y="2696"/>
                  </a:lnTo>
                  <a:cubicBezTo>
                    <a:pt x="1393" y="4015"/>
                    <a:pt x="3392" y="5199"/>
                    <a:pt x="5304" y="5199"/>
                  </a:cubicBezTo>
                  <a:cubicBezTo>
                    <a:pt x="6337" y="5199"/>
                    <a:pt x="7345" y="4854"/>
                    <a:pt x="8217" y="3997"/>
                  </a:cubicBezTo>
                  <a:cubicBezTo>
                    <a:pt x="9427" y="2856"/>
                    <a:pt x="9883" y="619"/>
                    <a:pt x="7852" y="94"/>
                  </a:cubicBezTo>
                  <a:cubicBezTo>
                    <a:pt x="7602" y="30"/>
                    <a:pt x="7354" y="1"/>
                    <a:pt x="7108" y="1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2756274" y="4716912"/>
              <a:ext cx="222721" cy="216440"/>
            </a:xfrm>
            <a:custGeom>
              <a:avLst/>
              <a:gdLst/>
              <a:ahLst/>
              <a:cxnLst/>
              <a:rect l="l" t="t" r="r" b="b"/>
              <a:pathLst>
                <a:path w="6490" h="6307" extrusionOk="0">
                  <a:moveTo>
                    <a:pt x="3683" y="0"/>
                  </a:moveTo>
                  <a:cubicBezTo>
                    <a:pt x="834" y="0"/>
                    <a:pt x="0" y="4188"/>
                    <a:pt x="669" y="6307"/>
                  </a:cubicBezTo>
                  <a:lnTo>
                    <a:pt x="715" y="6261"/>
                  </a:lnTo>
                  <a:cubicBezTo>
                    <a:pt x="1240" y="5371"/>
                    <a:pt x="2860" y="4960"/>
                    <a:pt x="3636" y="4230"/>
                  </a:cubicBezTo>
                  <a:cubicBezTo>
                    <a:pt x="4572" y="3340"/>
                    <a:pt x="6490" y="235"/>
                    <a:pt x="3888" y="7"/>
                  </a:cubicBezTo>
                  <a:cubicBezTo>
                    <a:pt x="3818" y="3"/>
                    <a:pt x="3750" y="0"/>
                    <a:pt x="3683" y="0"/>
                  </a:cubicBezTo>
                  <a:close/>
                </a:path>
              </a:pathLst>
            </a:custGeom>
            <a:solidFill>
              <a:srgbClr val="EDF4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2668762" y="4520406"/>
              <a:ext cx="761128" cy="652650"/>
            </a:xfrm>
            <a:custGeom>
              <a:avLst/>
              <a:gdLst/>
              <a:ahLst/>
              <a:cxnLst/>
              <a:rect l="l" t="t" r="r" b="b"/>
              <a:pathLst>
                <a:path w="22179" h="19018" extrusionOk="0">
                  <a:moveTo>
                    <a:pt x="21744" y="1"/>
                  </a:moveTo>
                  <a:cubicBezTo>
                    <a:pt x="21604" y="1"/>
                    <a:pt x="21465" y="71"/>
                    <a:pt x="21411" y="232"/>
                  </a:cubicBezTo>
                  <a:cubicBezTo>
                    <a:pt x="20566" y="2812"/>
                    <a:pt x="19676" y="5071"/>
                    <a:pt x="17576" y="6874"/>
                  </a:cubicBezTo>
                  <a:cubicBezTo>
                    <a:pt x="15613" y="8564"/>
                    <a:pt x="13034" y="9408"/>
                    <a:pt x="10592" y="10093"/>
                  </a:cubicBezTo>
                  <a:cubicBezTo>
                    <a:pt x="8058" y="10823"/>
                    <a:pt x="5456" y="11440"/>
                    <a:pt x="3379" y="13129"/>
                  </a:cubicBezTo>
                  <a:cubicBezTo>
                    <a:pt x="1599" y="14567"/>
                    <a:pt x="412" y="16758"/>
                    <a:pt x="1" y="19018"/>
                  </a:cubicBezTo>
                  <a:lnTo>
                    <a:pt x="708" y="19018"/>
                  </a:lnTo>
                  <a:cubicBezTo>
                    <a:pt x="1233" y="16324"/>
                    <a:pt x="2991" y="13905"/>
                    <a:pt x="5433" y="12558"/>
                  </a:cubicBezTo>
                  <a:cubicBezTo>
                    <a:pt x="7944" y="11211"/>
                    <a:pt x="10957" y="10823"/>
                    <a:pt x="13605" y="9842"/>
                  </a:cubicBezTo>
                  <a:cubicBezTo>
                    <a:pt x="15613" y="9111"/>
                    <a:pt x="17485" y="8061"/>
                    <a:pt x="18991" y="6509"/>
                  </a:cubicBezTo>
                  <a:cubicBezTo>
                    <a:pt x="20635" y="4797"/>
                    <a:pt x="21342" y="2629"/>
                    <a:pt x="22096" y="415"/>
                  </a:cubicBezTo>
                  <a:cubicBezTo>
                    <a:pt x="22179" y="166"/>
                    <a:pt x="21960" y="1"/>
                    <a:pt x="21744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3130617" y="4634205"/>
              <a:ext cx="77111" cy="212906"/>
            </a:xfrm>
            <a:custGeom>
              <a:avLst/>
              <a:gdLst/>
              <a:ahLst/>
              <a:cxnLst/>
              <a:rect l="l" t="t" r="r" b="b"/>
              <a:pathLst>
                <a:path w="2247" h="6204" extrusionOk="0">
                  <a:moveTo>
                    <a:pt x="1825" y="1"/>
                  </a:moveTo>
                  <a:cubicBezTo>
                    <a:pt x="1686" y="1"/>
                    <a:pt x="1548" y="76"/>
                    <a:pt x="1493" y="249"/>
                  </a:cubicBezTo>
                  <a:cubicBezTo>
                    <a:pt x="991" y="2075"/>
                    <a:pt x="375" y="3901"/>
                    <a:pt x="55" y="5773"/>
                  </a:cubicBezTo>
                  <a:cubicBezTo>
                    <a:pt x="1" y="6033"/>
                    <a:pt x="218" y="6203"/>
                    <a:pt x="420" y="6203"/>
                  </a:cubicBezTo>
                  <a:cubicBezTo>
                    <a:pt x="554" y="6203"/>
                    <a:pt x="681" y="6128"/>
                    <a:pt x="717" y="5955"/>
                  </a:cubicBezTo>
                  <a:cubicBezTo>
                    <a:pt x="1060" y="4083"/>
                    <a:pt x="1653" y="2280"/>
                    <a:pt x="2178" y="431"/>
                  </a:cubicBezTo>
                  <a:cubicBezTo>
                    <a:pt x="2247" y="171"/>
                    <a:pt x="2035" y="1"/>
                    <a:pt x="1825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3049249" y="4854940"/>
              <a:ext cx="353779" cy="82396"/>
            </a:xfrm>
            <a:custGeom>
              <a:avLst/>
              <a:gdLst/>
              <a:ahLst/>
              <a:cxnLst/>
              <a:rect l="l" t="t" r="r" b="b"/>
              <a:pathLst>
                <a:path w="10309" h="2401" extrusionOk="0">
                  <a:moveTo>
                    <a:pt x="455" y="0"/>
                  </a:moveTo>
                  <a:cubicBezTo>
                    <a:pt x="180" y="0"/>
                    <a:pt x="0" y="440"/>
                    <a:pt x="281" y="664"/>
                  </a:cubicBezTo>
                  <a:cubicBezTo>
                    <a:pt x="1752" y="1793"/>
                    <a:pt x="3722" y="2400"/>
                    <a:pt x="5665" y="2400"/>
                  </a:cubicBezTo>
                  <a:cubicBezTo>
                    <a:pt x="7220" y="2400"/>
                    <a:pt x="8756" y="2011"/>
                    <a:pt x="10004" y="1189"/>
                  </a:cubicBezTo>
                  <a:cubicBezTo>
                    <a:pt x="10308" y="981"/>
                    <a:pt x="10123" y="535"/>
                    <a:pt x="9842" y="535"/>
                  </a:cubicBezTo>
                  <a:cubicBezTo>
                    <a:pt x="9785" y="535"/>
                    <a:pt x="9724" y="554"/>
                    <a:pt x="9662" y="596"/>
                  </a:cubicBezTo>
                  <a:cubicBezTo>
                    <a:pt x="8511" y="1347"/>
                    <a:pt x="7105" y="1698"/>
                    <a:pt x="5684" y="1698"/>
                  </a:cubicBezTo>
                  <a:cubicBezTo>
                    <a:pt x="3864" y="1698"/>
                    <a:pt x="2017" y="1122"/>
                    <a:pt x="646" y="71"/>
                  </a:cubicBezTo>
                  <a:cubicBezTo>
                    <a:pt x="580" y="22"/>
                    <a:pt x="515" y="0"/>
                    <a:pt x="45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2772163" y="4791897"/>
              <a:ext cx="103330" cy="197875"/>
            </a:xfrm>
            <a:custGeom>
              <a:avLst/>
              <a:gdLst/>
              <a:ahLst/>
              <a:cxnLst/>
              <a:rect l="l" t="t" r="r" b="b"/>
              <a:pathLst>
                <a:path w="3011" h="5766" extrusionOk="0">
                  <a:moveTo>
                    <a:pt x="2475" y="0"/>
                  </a:moveTo>
                  <a:cubicBezTo>
                    <a:pt x="2402" y="0"/>
                    <a:pt x="2327" y="25"/>
                    <a:pt x="2260" y="82"/>
                  </a:cubicBezTo>
                  <a:cubicBezTo>
                    <a:pt x="663" y="1429"/>
                    <a:pt x="1" y="3392"/>
                    <a:pt x="69" y="5423"/>
                  </a:cubicBezTo>
                  <a:cubicBezTo>
                    <a:pt x="81" y="5651"/>
                    <a:pt x="258" y="5765"/>
                    <a:pt x="429" y="5765"/>
                  </a:cubicBezTo>
                  <a:cubicBezTo>
                    <a:pt x="600" y="5765"/>
                    <a:pt x="765" y="5651"/>
                    <a:pt x="754" y="5423"/>
                  </a:cubicBezTo>
                  <a:cubicBezTo>
                    <a:pt x="686" y="3551"/>
                    <a:pt x="1279" y="1817"/>
                    <a:pt x="2740" y="584"/>
                  </a:cubicBezTo>
                  <a:cubicBezTo>
                    <a:pt x="3011" y="349"/>
                    <a:pt x="2753" y="0"/>
                    <a:pt x="247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948662" y="3949898"/>
              <a:ext cx="168671" cy="171485"/>
            </a:xfrm>
            <a:custGeom>
              <a:avLst/>
              <a:gdLst/>
              <a:ahLst/>
              <a:cxnLst/>
              <a:rect l="l" t="t" r="r" b="b"/>
              <a:pathLst>
                <a:path w="4915" h="4997" extrusionOk="0">
                  <a:moveTo>
                    <a:pt x="2355" y="0"/>
                  </a:moveTo>
                  <a:cubicBezTo>
                    <a:pt x="1847" y="0"/>
                    <a:pt x="1347" y="292"/>
                    <a:pt x="989" y="978"/>
                  </a:cubicBezTo>
                  <a:cubicBezTo>
                    <a:pt x="0" y="2910"/>
                    <a:pt x="2837" y="4997"/>
                    <a:pt x="4668" y="4997"/>
                  </a:cubicBezTo>
                  <a:cubicBezTo>
                    <a:pt x="4697" y="4997"/>
                    <a:pt x="4726" y="4996"/>
                    <a:pt x="4755" y="4995"/>
                  </a:cubicBezTo>
                  <a:lnTo>
                    <a:pt x="4778" y="4904"/>
                  </a:lnTo>
                  <a:cubicBezTo>
                    <a:pt x="4915" y="3694"/>
                    <a:pt x="4641" y="2279"/>
                    <a:pt x="4070" y="1252"/>
                  </a:cubicBezTo>
                  <a:cubicBezTo>
                    <a:pt x="3684" y="491"/>
                    <a:pt x="3013" y="0"/>
                    <a:pt x="2355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2124715" y="3881810"/>
              <a:ext cx="206488" cy="183118"/>
            </a:xfrm>
            <a:custGeom>
              <a:avLst/>
              <a:gdLst/>
              <a:ahLst/>
              <a:cxnLst/>
              <a:rect l="l" t="t" r="r" b="b"/>
              <a:pathLst>
                <a:path w="6017" h="5336" extrusionOk="0">
                  <a:moveTo>
                    <a:pt x="2142" y="0"/>
                  </a:moveTo>
                  <a:cubicBezTo>
                    <a:pt x="0" y="0"/>
                    <a:pt x="351" y="3871"/>
                    <a:pt x="721" y="5267"/>
                  </a:cubicBezTo>
                  <a:lnTo>
                    <a:pt x="789" y="5336"/>
                  </a:lnTo>
                  <a:cubicBezTo>
                    <a:pt x="1862" y="4834"/>
                    <a:pt x="6016" y="1181"/>
                    <a:pt x="2958" y="154"/>
                  </a:cubicBezTo>
                  <a:cubicBezTo>
                    <a:pt x="2652" y="49"/>
                    <a:pt x="2382" y="0"/>
                    <a:pt x="214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2143178" y="4108689"/>
              <a:ext cx="232982" cy="169391"/>
            </a:xfrm>
            <a:custGeom>
              <a:avLst/>
              <a:gdLst/>
              <a:ahLst/>
              <a:cxnLst/>
              <a:rect l="l" t="t" r="r" b="b"/>
              <a:pathLst>
                <a:path w="6789" h="4936" extrusionOk="0">
                  <a:moveTo>
                    <a:pt x="4882" y="0"/>
                  </a:moveTo>
                  <a:cubicBezTo>
                    <a:pt x="4845" y="0"/>
                    <a:pt x="4808" y="1"/>
                    <a:pt x="4771" y="3"/>
                  </a:cubicBezTo>
                  <a:cubicBezTo>
                    <a:pt x="3401" y="49"/>
                    <a:pt x="2374" y="1829"/>
                    <a:pt x="1666" y="2810"/>
                  </a:cubicBezTo>
                  <a:cubicBezTo>
                    <a:pt x="1233" y="3427"/>
                    <a:pt x="845" y="4271"/>
                    <a:pt x="69" y="4408"/>
                  </a:cubicBezTo>
                  <a:lnTo>
                    <a:pt x="0" y="4591"/>
                  </a:lnTo>
                  <a:cubicBezTo>
                    <a:pt x="550" y="4802"/>
                    <a:pt x="1042" y="4936"/>
                    <a:pt x="1620" y="4936"/>
                  </a:cubicBezTo>
                  <a:cubicBezTo>
                    <a:pt x="1665" y="4936"/>
                    <a:pt x="1711" y="4935"/>
                    <a:pt x="1758" y="4933"/>
                  </a:cubicBezTo>
                  <a:cubicBezTo>
                    <a:pt x="3036" y="4842"/>
                    <a:pt x="4519" y="4248"/>
                    <a:pt x="5432" y="3313"/>
                  </a:cubicBezTo>
                  <a:cubicBezTo>
                    <a:pt x="6440" y="2327"/>
                    <a:pt x="6789" y="0"/>
                    <a:pt x="4882" y="0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1825322" y="3950172"/>
              <a:ext cx="383567" cy="550556"/>
            </a:xfrm>
            <a:custGeom>
              <a:avLst/>
              <a:gdLst/>
              <a:ahLst/>
              <a:cxnLst/>
              <a:rect l="l" t="t" r="r" b="b"/>
              <a:pathLst>
                <a:path w="11177" h="16043" extrusionOk="0">
                  <a:moveTo>
                    <a:pt x="10709" y="0"/>
                  </a:moveTo>
                  <a:cubicBezTo>
                    <a:pt x="10603" y="0"/>
                    <a:pt x="10497" y="50"/>
                    <a:pt x="10426" y="171"/>
                  </a:cubicBezTo>
                  <a:cubicBezTo>
                    <a:pt x="8760" y="2978"/>
                    <a:pt x="8554" y="6174"/>
                    <a:pt x="7573" y="9233"/>
                  </a:cubicBezTo>
                  <a:cubicBezTo>
                    <a:pt x="6546" y="12451"/>
                    <a:pt x="3715" y="14802"/>
                    <a:pt x="429" y="15373"/>
                  </a:cubicBezTo>
                  <a:cubicBezTo>
                    <a:pt x="1" y="15437"/>
                    <a:pt x="155" y="16043"/>
                    <a:pt x="533" y="16043"/>
                  </a:cubicBezTo>
                  <a:cubicBezTo>
                    <a:pt x="558" y="16043"/>
                    <a:pt x="584" y="16040"/>
                    <a:pt x="611" y="16034"/>
                  </a:cubicBezTo>
                  <a:cubicBezTo>
                    <a:pt x="3556" y="15532"/>
                    <a:pt x="6044" y="13683"/>
                    <a:pt x="7527" y="11104"/>
                  </a:cubicBezTo>
                  <a:cubicBezTo>
                    <a:pt x="9399" y="7840"/>
                    <a:pt x="9057" y="3800"/>
                    <a:pt x="11020" y="513"/>
                  </a:cubicBezTo>
                  <a:cubicBezTo>
                    <a:pt x="11177" y="246"/>
                    <a:pt x="10944" y="0"/>
                    <a:pt x="10709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2089744" y="4173138"/>
              <a:ext cx="205939" cy="101786"/>
            </a:xfrm>
            <a:custGeom>
              <a:avLst/>
              <a:gdLst/>
              <a:ahLst/>
              <a:cxnLst/>
              <a:rect l="l" t="t" r="r" b="b"/>
              <a:pathLst>
                <a:path w="6001" h="2966" extrusionOk="0">
                  <a:moveTo>
                    <a:pt x="5521" y="0"/>
                  </a:moveTo>
                  <a:cubicBezTo>
                    <a:pt x="5415" y="0"/>
                    <a:pt x="5308" y="46"/>
                    <a:pt x="5232" y="156"/>
                  </a:cubicBezTo>
                  <a:cubicBezTo>
                    <a:pt x="4624" y="1077"/>
                    <a:pt x="2933" y="2279"/>
                    <a:pt x="1571" y="2279"/>
                  </a:cubicBezTo>
                  <a:cubicBezTo>
                    <a:pt x="1244" y="2279"/>
                    <a:pt x="936" y="2210"/>
                    <a:pt x="667" y="2051"/>
                  </a:cubicBezTo>
                  <a:cubicBezTo>
                    <a:pt x="603" y="2010"/>
                    <a:pt x="541" y="1992"/>
                    <a:pt x="482" y="1992"/>
                  </a:cubicBezTo>
                  <a:cubicBezTo>
                    <a:pt x="186" y="1992"/>
                    <a:pt x="0" y="2454"/>
                    <a:pt x="324" y="2644"/>
                  </a:cubicBezTo>
                  <a:cubicBezTo>
                    <a:pt x="695" y="2869"/>
                    <a:pt x="1114" y="2966"/>
                    <a:pt x="1554" y="2966"/>
                  </a:cubicBezTo>
                  <a:cubicBezTo>
                    <a:pt x="3174" y="2966"/>
                    <a:pt x="5071" y="1648"/>
                    <a:pt x="5825" y="499"/>
                  </a:cubicBezTo>
                  <a:cubicBezTo>
                    <a:pt x="6001" y="244"/>
                    <a:pt x="5765" y="0"/>
                    <a:pt x="552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2024745" y="4029722"/>
              <a:ext cx="121964" cy="108512"/>
            </a:xfrm>
            <a:custGeom>
              <a:avLst/>
              <a:gdLst/>
              <a:ahLst/>
              <a:cxnLst/>
              <a:rect l="l" t="t" r="r" b="b"/>
              <a:pathLst>
                <a:path w="3554" h="3162" extrusionOk="0">
                  <a:moveTo>
                    <a:pt x="465" y="0"/>
                  </a:moveTo>
                  <a:cubicBezTo>
                    <a:pt x="237" y="0"/>
                    <a:pt x="0" y="257"/>
                    <a:pt x="141" y="524"/>
                  </a:cubicBezTo>
                  <a:cubicBezTo>
                    <a:pt x="735" y="1688"/>
                    <a:pt x="1648" y="2806"/>
                    <a:pt x="2972" y="3148"/>
                  </a:cubicBezTo>
                  <a:cubicBezTo>
                    <a:pt x="3006" y="3157"/>
                    <a:pt x="3039" y="3162"/>
                    <a:pt x="3069" y="3162"/>
                  </a:cubicBezTo>
                  <a:cubicBezTo>
                    <a:pt x="3430" y="3162"/>
                    <a:pt x="3554" y="2592"/>
                    <a:pt x="3154" y="2486"/>
                  </a:cubicBezTo>
                  <a:cubicBezTo>
                    <a:pt x="2013" y="2190"/>
                    <a:pt x="1260" y="1163"/>
                    <a:pt x="735" y="181"/>
                  </a:cubicBezTo>
                  <a:cubicBezTo>
                    <a:pt x="671" y="53"/>
                    <a:pt x="569" y="0"/>
                    <a:pt x="465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977558" y="3115518"/>
              <a:ext cx="806084" cy="1268203"/>
            </a:xfrm>
            <a:custGeom>
              <a:avLst/>
              <a:gdLst/>
              <a:ahLst/>
              <a:cxnLst/>
              <a:rect l="l" t="t" r="r" b="b"/>
              <a:pathLst>
                <a:path w="23489" h="36955" extrusionOk="0">
                  <a:moveTo>
                    <a:pt x="17622" y="1"/>
                  </a:moveTo>
                  <a:lnTo>
                    <a:pt x="17622" y="1"/>
                  </a:lnTo>
                  <a:cubicBezTo>
                    <a:pt x="15180" y="2329"/>
                    <a:pt x="13103" y="5022"/>
                    <a:pt x="10660" y="7350"/>
                  </a:cubicBezTo>
                  <a:cubicBezTo>
                    <a:pt x="7602" y="10158"/>
                    <a:pt x="4406" y="13353"/>
                    <a:pt x="2580" y="17256"/>
                  </a:cubicBezTo>
                  <a:cubicBezTo>
                    <a:pt x="1" y="22894"/>
                    <a:pt x="868" y="31088"/>
                    <a:pt x="1850" y="36955"/>
                  </a:cubicBezTo>
                  <a:cubicBezTo>
                    <a:pt x="17508" y="32686"/>
                    <a:pt x="23488" y="13467"/>
                    <a:pt x="17622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1045131" y="3326953"/>
              <a:ext cx="501688" cy="1055366"/>
            </a:xfrm>
            <a:custGeom>
              <a:avLst/>
              <a:gdLst/>
              <a:ahLst/>
              <a:cxnLst/>
              <a:rect l="l" t="t" r="r" b="b"/>
              <a:pathLst>
                <a:path w="14619" h="30753" extrusionOk="0">
                  <a:moveTo>
                    <a:pt x="14189" y="0"/>
                  </a:moveTo>
                  <a:cubicBezTo>
                    <a:pt x="14051" y="0"/>
                    <a:pt x="13912" y="70"/>
                    <a:pt x="13850" y="231"/>
                  </a:cubicBezTo>
                  <a:cubicBezTo>
                    <a:pt x="11955" y="5686"/>
                    <a:pt x="9079" y="10685"/>
                    <a:pt x="6934" y="16003"/>
                  </a:cubicBezTo>
                  <a:cubicBezTo>
                    <a:pt x="4994" y="20887"/>
                    <a:pt x="3350" y="26000"/>
                    <a:pt x="178" y="30269"/>
                  </a:cubicBezTo>
                  <a:cubicBezTo>
                    <a:pt x="0" y="30511"/>
                    <a:pt x="245" y="30753"/>
                    <a:pt x="500" y="30753"/>
                  </a:cubicBezTo>
                  <a:cubicBezTo>
                    <a:pt x="606" y="30753"/>
                    <a:pt x="714" y="30711"/>
                    <a:pt x="794" y="30611"/>
                  </a:cubicBezTo>
                  <a:cubicBezTo>
                    <a:pt x="3807" y="26548"/>
                    <a:pt x="5473" y="21663"/>
                    <a:pt x="7299" y="17007"/>
                  </a:cubicBezTo>
                  <a:cubicBezTo>
                    <a:pt x="9490" y="11369"/>
                    <a:pt x="12526" y="6119"/>
                    <a:pt x="14535" y="436"/>
                  </a:cubicBezTo>
                  <a:cubicBezTo>
                    <a:pt x="14618" y="171"/>
                    <a:pt x="14405" y="0"/>
                    <a:pt x="1418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1121695" y="4254473"/>
              <a:ext cx="14928" cy="13350"/>
            </a:xfrm>
            <a:custGeom>
              <a:avLst/>
              <a:gdLst/>
              <a:ahLst/>
              <a:cxnLst/>
              <a:rect l="l" t="t" r="r" b="b"/>
              <a:pathLst>
                <a:path w="435" h="389" extrusionOk="0">
                  <a:moveTo>
                    <a:pt x="343" y="0"/>
                  </a:moveTo>
                  <a:cubicBezTo>
                    <a:pt x="229" y="46"/>
                    <a:pt x="115" y="92"/>
                    <a:pt x="1" y="137"/>
                  </a:cubicBezTo>
                  <a:cubicBezTo>
                    <a:pt x="138" y="206"/>
                    <a:pt x="275" y="297"/>
                    <a:pt x="435" y="388"/>
                  </a:cubicBezTo>
                  <a:cubicBezTo>
                    <a:pt x="389" y="251"/>
                    <a:pt x="366" y="137"/>
                    <a:pt x="34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1065001" y="4065791"/>
              <a:ext cx="243826" cy="216749"/>
            </a:xfrm>
            <a:custGeom>
              <a:avLst/>
              <a:gdLst/>
              <a:ahLst/>
              <a:cxnLst/>
              <a:rect l="l" t="t" r="r" b="b"/>
              <a:pathLst>
                <a:path w="7105" h="6316" extrusionOk="0">
                  <a:moveTo>
                    <a:pt x="434" y="1"/>
                  </a:moveTo>
                  <a:cubicBezTo>
                    <a:pt x="226" y="1"/>
                    <a:pt x="0" y="171"/>
                    <a:pt x="55" y="431"/>
                  </a:cubicBezTo>
                  <a:cubicBezTo>
                    <a:pt x="443" y="2326"/>
                    <a:pt x="1014" y="4175"/>
                    <a:pt x="1402" y="6069"/>
                  </a:cubicBezTo>
                  <a:cubicBezTo>
                    <a:pt x="1439" y="6200"/>
                    <a:pt x="1599" y="6315"/>
                    <a:pt x="1743" y="6315"/>
                  </a:cubicBezTo>
                  <a:cubicBezTo>
                    <a:pt x="1775" y="6315"/>
                    <a:pt x="1806" y="6310"/>
                    <a:pt x="1835" y="6297"/>
                  </a:cubicBezTo>
                  <a:cubicBezTo>
                    <a:pt x="3547" y="5590"/>
                    <a:pt x="5602" y="5635"/>
                    <a:pt x="6880" y="4129"/>
                  </a:cubicBezTo>
                  <a:cubicBezTo>
                    <a:pt x="7105" y="3870"/>
                    <a:pt x="6871" y="3532"/>
                    <a:pt x="6626" y="3532"/>
                  </a:cubicBezTo>
                  <a:cubicBezTo>
                    <a:pt x="6547" y="3532"/>
                    <a:pt x="6467" y="3566"/>
                    <a:pt x="6401" y="3650"/>
                  </a:cubicBezTo>
                  <a:cubicBezTo>
                    <a:pt x="5282" y="4928"/>
                    <a:pt x="3502" y="4973"/>
                    <a:pt x="1995" y="5498"/>
                  </a:cubicBezTo>
                  <a:cubicBezTo>
                    <a:pt x="2018" y="5635"/>
                    <a:pt x="2041" y="5749"/>
                    <a:pt x="2087" y="5886"/>
                  </a:cubicBezTo>
                  <a:cubicBezTo>
                    <a:pt x="1927" y="5795"/>
                    <a:pt x="1790" y="5704"/>
                    <a:pt x="1653" y="5635"/>
                  </a:cubicBezTo>
                  <a:cubicBezTo>
                    <a:pt x="1767" y="5590"/>
                    <a:pt x="1881" y="5544"/>
                    <a:pt x="1995" y="5498"/>
                  </a:cubicBezTo>
                  <a:cubicBezTo>
                    <a:pt x="1607" y="3741"/>
                    <a:pt x="1082" y="2006"/>
                    <a:pt x="740" y="249"/>
                  </a:cubicBezTo>
                  <a:cubicBezTo>
                    <a:pt x="703" y="76"/>
                    <a:pt x="572" y="1"/>
                    <a:pt x="434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1176535" y="4133054"/>
              <a:ext cx="14928" cy="15683"/>
            </a:xfrm>
            <a:custGeom>
              <a:avLst/>
              <a:gdLst/>
              <a:ahLst/>
              <a:cxnLst/>
              <a:rect l="l" t="t" r="r" b="b"/>
              <a:pathLst>
                <a:path w="435" h="457" extrusionOk="0">
                  <a:moveTo>
                    <a:pt x="411" y="0"/>
                  </a:moveTo>
                  <a:cubicBezTo>
                    <a:pt x="275" y="46"/>
                    <a:pt x="138" y="92"/>
                    <a:pt x="1" y="115"/>
                  </a:cubicBezTo>
                  <a:cubicBezTo>
                    <a:pt x="138" y="229"/>
                    <a:pt x="275" y="343"/>
                    <a:pt x="434" y="457"/>
                  </a:cubicBezTo>
                  <a:cubicBezTo>
                    <a:pt x="411" y="320"/>
                    <a:pt x="411" y="160"/>
                    <a:pt x="411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1118881" y="3855866"/>
              <a:ext cx="283154" cy="304911"/>
            </a:xfrm>
            <a:custGeom>
              <a:avLst/>
              <a:gdLst/>
              <a:ahLst/>
              <a:cxnLst/>
              <a:rect l="l" t="t" r="r" b="b"/>
              <a:pathLst>
                <a:path w="8251" h="8885" extrusionOk="0">
                  <a:moveTo>
                    <a:pt x="414" y="0"/>
                  </a:moveTo>
                  <a:cubicBezTo>
                    <a:pt x="207" y="0"/>
                    <a:pt x="1" y="170"/>
                    <a:pt x="83" y="431"/>
                  </a:cubicBezTo>
                  <a:cubicBezTo>
                    <a:pt x="927" y="3056"/>
                    <a:pt x="1270" y="5795"/>
                    <a:pt x="1407" y="8534"/>
                  </a:cubicBezTo>
                  <a:cubicBezTo>
                    <a:pt x="1427" y="8736"/>
                    <a:pt x="1590" y="8884"/>
                    <a:pt x="1785" y="8884"/>
                  </a:cubicBezTo>
                  <a:cubicBezTo>
                    <a:pt x="1811" y="8884"/>
                    <a:pt x="1837" y="8882"/>
                    <a:pt x="1863" y="8876"/>
                  </a:cubicBezTo>
                  <a:cubicBezTo>
                    <a:pt x="4077" y="8329"/>
                    <a:pt x="6337" y="7164"/>
                    <a:pt x="8003" y="5612"/>
                  </a:cubicBezTo>
                  <a:cubicBezTo>
                    <a:pt x="8251" y="5365"/>
                    <a:pt x="8019" y="5008"/>
                    <a:pt x="7743" y="5008"/>
                  </a:cubicBezTo>
                  <a:cubicBezTo>
                    <a:pt x="7662" y="5008"/>
                    <a:pt x="7578" y="5038"/>
                    <a:pt x="7501" y="5110"/>
                  </a:cubicBezTo>
                  <a:cubicBezTo>
                    <a:pt x="6040" y="6503"/>
                    <a:pt x="4054" y="7552"/>
                    <a:pt x="2091" y="8077"/>
                  </a:cubicBezTo>
                  <a:cubicBezTo>
                    <a:pt x="2091" y="8237"/>
                    <a:pt x="2091" y="8397"/>
                    <a:pt x="2114" y="8534"/>
                  </a:cubicBezTo>
                  <a:cubicBezTo>
                    <a:pt x="1955" y="8420"/>
                    <a:pt x="1818" y="8306"/>
                    <a:pt x="1681" y="8192"/>
                  </a:cubicBezTo>
                  <a:cubicBezTo>
                    <a:pt x="1818" y="8169"/>
                    <a:pt x="1955" y="8123"/>
                    <a:pt x="2091" y="8077"/>
                  </a:cubicBezTo>
                  <a:cubicBezTo>
                    <a:pt x="1932" y="5430"/>
                    <a:pt x="1566" y="2782"/>
                    <a:pt x="745" y="248"/>
                  </a:cubicBezTo>
                  <a:cubicBezTo>
                    <a:pt x="690" y="75"/>
                    <a:pt x="552" y="0"/>
                    <a:pt x="414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1202686" y="3704694"/>
              <a:ext cx="309029" cy="225500"/>
            </a:xfrm>
            <a:custGeom>
              <a:avLst/>
              <a:gdLst/>
              <a:ahLst/>
              <a:cxnLst/>
              <a:rect l="l" t="t" r="r" b="b"/>
              <a:pathLst>
                <a:path w="9005" h="6571" extrusionOk="0">
                  <a:moveTo>
                    <a:pt x="429" y="0"/>
                  </a:moveTo>
                  <a:cubicBezTo>
                    <a:pt x="215" y="0"/>
                    <a:pt x="1" y="170"/>
                    <a:pt x="83" y="431"/>
                  </a:cubicBezTo>
                  <a:cubicBezTo>
                    <a:pt x="699" y="2371"/>
                    <a:pt x="1293" y="4334"/>
                    <a:pt x="1795" y="6297"/>
                  </a:cubicBezTo>
                  <a:cubicBezTo>
                    <a:pt x="1841" y="6434"/>
                    <a:pt x="1978" y="6571"/>
                    <a:pt x="2137" y="6571"/>
                  </a:cubicBezTo>
                  <a:cubicBezTo>
                    <a:pt x="4443" y="6297"/>
                    <a:pt x="6999" y="4882"/>
                    <a:pt x="8734" y="3398"/>
                  </a:cubicBezTo>
                  <a:cubicBezTo>
                    <a:pt x="9005" y="3163"/>
                    <a:pt x="8761" y="2814"/>
                    <a:pt x="8478" y="2814"/>
                  </a:cubicBezTo>
                  <a:cubicBezTo>
                    <a:pt x="8404" y="2814"/>
                    <a:pt x="8326" y="2839"/>
                    <a:pt x="8255" y="2896"/>
                  </a:cubicBezTo>
                  <a:cubicBezTo>
                    <a:pt x="6862" y="4083"/>
                    <a:pt x="5082" y="4950"/>
                    <a:pt x="3370" y="5566"/>
                  </a:cubicBezTo>
                  <a:cubicBezTo>
                    <a:pt x="3096" y="5658"/>
                    <a:pt x="2822" y="5726"/>
                    <a:pt x="2525" y="5795"/>
                  </a:cubicBezTo>
                  <a:cubicBezTo>
                    <a:pt x="2520" y="5796"/>
                    <a:pt x="2515" y="5797"/>
                    <a:pt x="2510" y="5797"/>
                  </a:cubicBezTo>
                  <a:cubicBezTo>
                    <a:pt x="2284" y="5797"/>
                    <a:pt x="1999" y="4330"/>
                    <a:pt x="1955" y="4151"/>
                  </a:cubicBezTo>
                  <a:cubicBezTo>
                    <a:pt x="1567" y="2850"/>
                    <a:pt x="1156" y="1549"/>
                    <a:pt x="768" y="248"/>
                  </a:cubicBezTo>
                  <a:cubicBezTo>
                    <a:pt x="713" y="75"/>
                    <a:pt x="571" y="0"/>
                    <a:pt x="429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1356706" y="3727275"/>
              <a:ext cx="14928" cy="11016"/>
            </a:xfrm>
            <a:custGeom>
              <a:avLst/>
              <a:gdLst/>
              <a:ahLst/>
              <a:cxnLst/>
              <a:rect l="l" t="t" r="r" b="b"/>
              <a:pathLst>
                <a:path w="435" h="321" extrusionOk="0">
                  <a:moveTo>
                    <a:pt x="343" y="1"/>
                  </a:moveTo>
                  <a:cubicBezTo>
                    <a:pt x="229" y="24"/>
                    <a:pt x="115" y="47"/>
                    <a:pt x="0" y="69"/>
                  </a:cubicBezTo>
                  <a:cubicBezTo>
                    <a:pt x="137" y="161"/>
                    <a:pt x="297" y="252"/>
                    <a:pt x="434" y="321"/>
                  </a:cubicBezTo>
                  <a:cubicBezTo>
                    <a:pt x="411" y="206"/>
                    <a:pt x="366" y="92"/>
                    <a:pt x="34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1295585" y="3544874"/>
              <a:ext cx="244855" cy="208685"/>
            </a:xfrm>
            <a:custGeom>
              <a:avLst/>
              <a:gdLst/>
              <a:ahLst/>
              <a:cxnLst/>
              <a:rect l="l" t="t" r="r" b="b"/>
              <a:pathLst>
                <a:path w="7135" h="6081" extrusionOk="0">
                  <a:moveTo>
                    <a:pt x="417" y="1"/>
                  </a:moveTo>
                  <a:cubicBezTo>
                    <a:pt x="213" y="1"/>
                    <a:pt x="1" y="171"/>
                    <a:pt x="70" y="431"/>
                  </a:cubicBezTo>
                  <a:cubicBezTo>
                    <a:pt x="572" y="2235"/>
                    <a:pt x="1142" y="3992"/>
                    <a:pt x="1530" y="5818"/>
                  </a:cubicBezTo>
                  <a:cubicBezTo>
                    <a:pt x="1568" y="5989"/>
                    <a:pt x="1717" y="6081"/>
                    <a:pt x="1870" y="6081"/>
                  </a:cubicBezTo>
                  <a:cubicBezTo>
                    <a:pt x="1902" y="6081"/>
                    <a:pt x="1933" y="6077"/>
                    <a:pt x="1964" y="6069"/>
                  </a:cubicBezTo>
                  <a:cubicBezTo>
                    <a:pt x="3585" y="5681"/>
                    <a:pt x="5160" y="5202"/>
                    <a:pt x="6735" y="4723"/>
                  </a:cubicBezTo>
                  <a:cubicBezTo>
                    <a:pt x="7134" y="4596"/>
                    <a:pt x="7011" y="4025"/>
                    <a:pt x="6649" y="4025"/>
                  </a:cubicBezTo>
                  <a:cubicBezTo>
                    <a:pt x="6619" y="4025"/>
                    <a:pt x="6586" y="4029"/>
                    <a:pt x="6552" y="4038"/>
                  </a:cubicBezTo>
                  <a:cubicBezTo>
                    <a:pt x="5091" y="4494"/>
                    <a:pt x="3630" y="4951"/>
                    <a:pt x="2124" y="5316"/>
                  </a:cubicBezTo>
                  <a:cubicBezTo>
                    <a:pt x="2147" y="5407"/>
                    <a:pt x="2192" y="5521"/>
                    <a:pt x="2215" y="5636"/>
                  </a:cubicBezTo>
                  <a:cubicBezTo>
                    <a:pt x="2078" y="5567"/>
                    <a:pt x="1918" y="5476"/>
                    <a:pt x="1781" y="5384"/>
                  </a:cubicBezTo>
                  <a:cubicBezTo>
                    <a:pt x="1896" y="5362"/>
                    <a:pt x="2010" y="5339"/>
                    <a:pt x="2124" y="5316"/>
                  </a:cubicBezTo>
                  <a:cubicBezTo>
                    <a:pt x="1736" y="3604"/>
                    <a:pt x="1211" y="1938"/>
                    <a:pt x="731" y="249"/>
                  </a:cubicBezTo>
                  <a:cubicBezTo>
                    <a:pt x="686" y="76"/>
                    <a:pt x="553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1448336" y="3522052"/>
              <a:ext cx="11805" cy="13350"/>
            </a:xfrm>
            <a:custGeom>
              <a:avLst/>
              <a:gdLst/>
              <a:ahLst/>
              <a:cxnLst/>
              <a:rect l="l" t="t" r="r" b="b"/>
              <a:pathLst>
                <a:path w="344" h="389" extrusionOk="0">
                  <a:moveTo>
                    <a:pt x="275" y="1"/>
                  </a:moveTo>
                  <a:cubicBezTo>
                    <a:pt x="184" y="24"/>
                    <a:pt x="92" y="46"/>
                    <a:pt x="1" y="46"/>
                  </a:cubicBezTo>
                  <a:cubicBezTo>
                    <a:pt x="115" y="161"/>
                    <a:pt x="229" y="275"/>
                    <a:pt x="343" y="389"/>
                  </a:cubicBezTo>
                  <a:cubicBezTo>
                    <a:pt x="321" y="252"/>
                    <a:pt x="298" y="138"/>
                    <a:pt x="27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1399604" y="3390339"/>
              <a:ext cx="215891" cy="157655"/>
            </a:xfrm>
            <a:custGeom>
              <a:avLst/>
              <a:gdLst/>
              <a:ahLst/>
              <a:cxnLst/>
              <a:rect l="l" t="t" r="r" b="b"/>
              <a:pathLst>
                <a:path w="6291" h="4594" extrusionOk="0">
                  <a:moveTo>
                    <a:pt x="417" y="1"/>
                  </a:moveTo>
                  <a:cubicBezTo>
                    <a:pt x="205" y="1"/>
                    <a:pt x="0" y="166"/>
                    <a:pt x="97" y="415"/>
                  </a:cubicBezTo>
                  <a:cubicBezTo>
                    <a:pt x="576" y="1648"/>
                    <a:pt x="919" y="2903"/>
                    <a:pt x="1056" y="4227"/>
                  </a:cubicBezTo>
                  <a:cubicBezTo>
                    <a:pt x="1077" y="4400"/>
                    <a:pt x="1202" y="4594"/>
                    <a:pt x="1390" y="4594"/>
                  </a:cubicBezTo>
                  <a:cubicBezTo>
                    <a:pt x="1400" y="4594"/>
                    <a:pt x="1410" y="4593"/>
                    <a:pt x="1421" y="4592"/>
                  </a:cubicBezTo>
                  <a:cubicBezTo>
                    <a:pt x="3087" y="4364"/>
                    <a:pt x="4365" y="3314"/>
                    <a:pt x="5918" y="2743"/>
                  </a:cubicBezTo>
                  <a:cubicBezTo>
                    <a:pt x="6290" y="2598"/>
                    <a:pt x="6175" y="2040"/>
                    <a:pt x="5843" y="2040"/>
                  </a:cubicBezTo>
                  <a:cubicBezTo>
                    <a:pt x="5809" y="2040"/>
                    <a:pt x="5773" y="2046"/>
                    <a:pt x="5735" y="2058"/>
                  </a:cubicBezTo>
                  <a:cubicBezTo>
                    <a:pt x="4365" y="2583"/>
                    <a:pt x="3156" y="3542"/>
                    <a:pt x="1695" y="3839"/>
                  </a:cubicBezTo>
                  <a:cubicBezTo>
                    <a:pt x="1718" y="3976"/>
                    <a:pt x="1741" y="4090"/>
                    <a:pt x="1763" y="4227"/>
                  </a:cubicBezTo>
                  <a:cubicBezTo>
                    <a:pt x="1649" y="4113"/>
                    <a:pt x="1535" y="3999"/>
                    <a:pt x="1421" y="3884"/>
                  </a:cubicBezTo>
                  <a:cubicBezTo>
                    <a:pt x="1512" y="3884"/>
                    <a:pt x="1604" y="3862"/>
                    <a:pt x="1695" y="3839"/>
                  </a:cubicBezTo>
                  <a:cubicBezTo>
                    <a:pt x="1535" y="2583"/>
                    <a:pt x="1216" y="1396"/>
                    <a:pt x="759" y="232"/>
                  </a:cubicBezTo>
                  <a:cubicBezTo>
                    <a:pt x="696" y="71"/>
                    <a:pt x="555" y="1"/>
                    <a:pt x="417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1513369" y="3610593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47" y="1027"/>
                    <a:pt x="1347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1538421" y="3559665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63" y="0"/>
                  </a:moveTo>
                  <a:cubicBezTo>
                    <a:pt x="1" y="0"/>
                    <a:pt x="1" y="1050"/>
                    <a:pt x="663" y="1050"/>
                  </a:cubicBezTo>
                  <a:cubicBezTo>
                    <a:pt x="1348" y="1050"/>
                    <a:pt x="1348" y="0"/>
                    <a:pt x="663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1563508" y="3605892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1173412" y="3623119"/>
              <a:ext cx="45471" cy="35278"/>
            </a:xfrm>
            <a:custGeom>
              <a:avLst/>
              <a:gdLst/>
              <a:ahLst/>
              <a:cxnLst/>
              <a:rect l="l" t="t" r="r" b="b"/>
              <a:pathLst>
                <a:path w="1325" h="1028" extrusionOk="0">
                  <a:moveTo>
                    <a:pt x="662" y="0"/>
                  </a:moveTo>
                  <a:cubicBezTo>
                    <a:pt x="0" y="0"/>
                    <a:pt x="0" y="1027"/>
                    <a:pt x="662" y="1027"/>
                  </a:cubicBezTo>
                  <a:cubicBezTo>
                    <a:pt x="1324" y="1027"/>
                    <a:pt x="1324" y="0"/>
                    <a:pt x="662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1193763" y="3568279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6" y="0"/>
                  </a:moveTo>
                  <a:cubicBezTo>
                    <a:pt x="1" y="0"/>
                    <a:pt x="1" y="1050"/>
                    <a:pt x="686" y="1050"/>
                  </a:cubicBezTo>
                  <a:cubicBezTo>
                    <a:pt x="1347" y="1050"/>
                    <a:pt x="1347" y="0"/>
                    <a:pt x="686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1227464" y="3623119"/>
              <a:ext cx="46226" cy="35278"/>
            </a:xfrm>
            <a:custGeom>
              <a:avLst/>
              <a:gdLst/>
              <a:ahLst/>
              <a:cxnLst/>
              <a:rect l="l" t="t" r="r" b="b"/>
              <a:pathLst>
                <a:path w="1347" h="1028" extrusionOk="0">
                  <a:moveTo>
                    <a:pt x="685" y="0"/>
                  </a:moveTo>
                  <a:cubicBezTo>
                    <a:pt x="0" y="0"/>
                    <a:pt x="0" y="1027"/>
                    <a:pt x="685" y="1027"/>
                  </a:cubicBezTo>
                  <a:cubicBezTo>
                    <a:pt x="1347" y="1027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1508667" y="3249462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85" y="1"/>
                  </a:moveTo>
                  <a:cubicBezTo>
                    <a:pt x="1" y="1"/>
                    <a:pt x="1" y="1028"/>
                    <a:pt x="685" y="1028"/>
                  </a:cubicBezTo>
                  <a:cubicBezTo>
                    <a:pt x="1347" y="1028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1542368" y="3269847"/>
              <a:ext cx="46226" cy="36068"/>
            </a:xfrm>
            <a:custGeom>
              <a:avLst/>
              <a:gdLst/>
              <a:ahLst/>
              <a:cxnLst/>
              <a:rect l="l" t="t" r="r" b="b"/>
              <a:pathLst>
                <a:path w="1347" h="1051" extrusionOk="0">
                  <a:moveTo>
                    <a:pt x="685" y="0"/>
                  </a:moveTo>
                  <a:cubicBezTo>
                    <a:pt x="0" y="0"/>
                    <a:pt x="0" y="1050"/>
                    <a:pt x="685" y="1050"/>
                  </a:cubicBezTo>
                  <a:cubicBezTo>
                    <a:pt x="1347" y="1050"/>
                    <a:pt x="1347" y="0"/>
                    <a:pt x="685" y="0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1513369" y="3845570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2" y="1"/>
                  </a:moveTo>
                  <a:cubicBezTo>
                    <a:pt x="0" y="1"/>
                    <a:pt x="0" y="1028"/>
                    <a:pt x="662" y="1028"/>
                  </a:cubicBezTo>
                  <a:cubicBezTo>
                    <a:pt x="1347" y="1028"/>
                    <a:pt x="1347" y="1"/>
                    <a:pt x="662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1534509" y="3799344"/>
              <a:ext cx="45471" cy="35313"/>
            </a:xfrm>
            <a:custGeom>
              <a:avLst/>
              <a:gdLst/>
              <a:ahLst/>
              <a:cxnLst/>
              <a:rect l="l" t="t" r="r" b="b"/>
              <a:pathLst>
                <a:path w="1325" h="1029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25" y="1028"/>
                    <a:pt x="1325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1055117" y="3836957"/>
              <a:ext cx="46260" cy="36068"/>
            </a:xfrm>
            <a:custGeom>
              <a:avLst/>
              <a:gdLst/>
              <a:ahLst/>
              <a:cxnLst/>
              <a:rect l="l" t="t" r="r" b="b"/>
              <a:pathLst>
                <a:path w="1348" h="1051" extrusionOk="0">
                  <a:moveTo>
                    <a:pt x="685" y="1"/>
                  </a:moveTo>
                  <a:cubicBezTo>
                    <a:pt x="1" y="1"/>
                    <a:pt x="1" y="1050"/>
                    <a:pt x="685" y="1050"/>
                  </a:cubicBezTo>
                  <a:cubicBezTo>
                    <a:pt x="1347" y="1050"/>
                    <a:pt x="1347" y="1"/>
                    <a:pt x="685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1059819" y="3786818"/>
              <a:ext cx="46260" cy="35278"/>
            </a:xfrm>
            <a:custGeom>
              <a:avLst/>
              <a:gdLst/>
              <a:ahLst/>
              <a:cxnLst/>
              <a:rect l="l" t="t" r="r" b="b"/>
              <a:pathLst>
                <a:path w="1348" h="1028" extrusionOk="0">
                  <a:moveTo>
                    <a:pt x="663" y="1"/>
                  </a:moveTo>
                  <a:cubicBezTo>
                    <a:pt x="1" y="1"/>
                    <a:pt x="1" y="1028"/>
                    <a:pt x="663" y="1028"/>
                  </a:cubicBezTo>
                  <a:cubicBezTo>
                    <a:pt x="1347" y="1028"/>
                    <a:pt x="1347" y="1"/>
                    <a:pt x="663" y="1"/>
                  </a:cubicBezTo>
                  <a:close/>
                </a:path>
              </a:pathLst>
            </a:custGeom>
            <a:solidFill>
              <a:srgbClr val="1156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526616" y="3528607"/>
              <a:ext cx="385969" cy="294135"/>
            </a:xfrm>
            <a:custGeom>
              <a:avLst/>
              <a:gdLst/>
              <a:ahLst/>
              <a:cxnLst/>
              <a:rect l="l" t="t" r="r" b="b"/>
              <a:pathLst>
                <a:path w="11247" h="8571" extrusionOk="0">
                  <a:moveTo>
                    <a:pt x="6582" y="1"/>
                  </a:moveTo>
                  <a:cubicBezTo>
                    <a:pt x="4812" y="1"/>
                    <a:pt x="2921" y="897"/>
                    <a:pt x="1820" y="2823"/>
                  </a:cubicBezTo>
                  <a:cubicBezTo>
                    <a:pt x="0" y="5886"/>
                    <a:pt x="2604" y="8571"/>
                    <a:pt x="5433" y="8571"/>
                  </a:cubicBezTo>
                  <a:cubicBezTo>
                    <a:pt x="6082" y="8571"/>
                    <a:pt x="6744" y="8429"/>
                    <a:pt x="7366" y="8118"/>
                  </a:cubicBezTo>
                  <a:lnTo>
                    <a:pt x="10836" y="4786"/>
                  </a:lnTo>
                  <a:cubicBezTo>
                    <a:pt x="11246" y="1713"/>
                    <a:pt x="9029" y="1"/>
                    <a:pt x="6582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644636" y="3624080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3604" y="0"/>
                  </a:moveTo>
                  <a:cubicBezTo>
                    <a:pt x="2636" y="0"/>
                    <a:pt x="1597" y="491"/>
                    <a:pt x="983" y="1547"/>
                  </a:cubicBezTo>
                  <a:cubicBezTo>
                    <a:pt x="0" y="3215"/>
                    <a:pt x="1426" y="4673"/>
                    <a:pt x="2963" y="4673"/>
                  </a:cubicBezTo>
                  <a:cubicBezTo>
                    <a:pt x="3318" y="4673"/>
                    <a:pt x="3680" y="4595"/>
                    <a:pt x="4018" y="4423"/>
                  </a:cubicBezTo>
                  <a:lnTo>
                    <a:pt x="5913" y="2597"/>
                  </a:lnTo>
                  <a:cubicBezTo>
                    <a:pt x="6138" y="931"/>
                    <a:pt x="4938" y="0"/>
                    <a:pt x="360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1342292" y="3510933"/>
              <a:ext cx="385626" cy="293792"/>
            </a:xfrm>
            <a:custGeom>
              <a:avLst/>
              <a:gdLst/>
              <a:ahLst/>
              <a:cxnLst/>
              <a:rect l="l" t="t" r="r" b="b"/>
              <a:pathLst>
                <a:path w="11237" h="8561" extrusionOk="0">
                  <a:moveTo>
                    <a:pt x="4659" y="0"/>
                  </a:moveTo>
                  <a:cubicBezTo>
                    <a:pt x="2213" y="0"/>
                    <a:pt x="1" y="1705"/>
                    <a:pt x="398" y="4776"/>
                  </a:cubicBezTo>
                  <a:lnTo>
                    <a:pt x="3867" y="8108"/>
                  </a:lnTo>
                  <a:cubicBezTo>
                    <a:pt x="4489" y="8419"/>
                    <a:pt x="5151" y="8561"/>
                    <a:pt x="5800" y="8561"/>
                  </a:cubicBezTo>
                  <a:cubicBezTo>
                    <a:pt x="8630" y="8561"/>
                    <a:pt x="11237" y="5876"/>
                    <a:pt x="9436" y="2813"/>
                  </a:cubicBezTo>
                  <a:cubicBezTo>
                    <a:pt x="8324" y="895"/>
                    <a:pt x="6430" y="0"/>
                    <a:pt x="465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1399124" y="3606063"/>
              <a:ext cx="210641" cy="160366"/>
            </a:xfrm>
            <a:custGeom>
              <a:avLst/>
              <a:gdLst/>
              <a:ahLst/>
              <a:cxnLst/>
              <a:rect l="l" t="t" r="r" b="b"/>
              <a:pathLst>
                <a:path w="6138" h="4673" extrusionOk="0">
                  <a:moveTo>
                    <a:pt x="2544" y="0"/>
                  </a:moveTo>
                  <a:cubicBezTo>
                    <a:pt x="1208" y="0"/>
                    <a:pt x="0" y="931"/>
                    <a:pt x="225" y="2597"/>
                  </a:cubicBezTo>
                  <a:lnTo>
                    <a:pt x="2120" y="4423"/>
                  </a:lnTo>
                  <a:cubicBezTo>
                    <a:pt x="2463" y="4595"/>
                    <a:pt x="2827" y="4673"/>
                    <a:pt x="3184" y="4673"/>
                  </a:cubicBezTo>
                  <a:cubicBezTo>
                    <a:pt x="4727" y="4673"/>
                    <a:pt x="6138" y="3215"/>
                    <a:pt x="5156" y="1547"/>
                  </a:cubicBezTo>
                  <a:cubicBezTo>
                    <a:pt x="4551" y="491"/>
                    <a:pt x="3514" y="0"/>
                    <a:pt x="2544" y="0"/>
                  </a:cubicBezTo>
                  <a:close/>
                </a:path>
              </a:pathLst>
            </a:custGeom>
            <a:solidFill>
              <a:srgbClr val="DDB5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370502" y="3601259"/>
              <a:ext cx="1590136" cy="1539929"/>
            </a:xfrm>
            <a:custGeom>
              <a:avLst/>
              <a:gdLst/>
              <a:ahLst/>
              <a:cxnLst/>
              <a:rect l="l" t="t" r="r" b="b"/>
              <a:pathLst>
                <a:path w="46336" h="44873" extrusionOk="0">
                  <a:moveTo>
                    <a:pt x="22299" y="0"/>
                  </a:moveTo>
                  <a:cubicBezTo>
                    <a:pt x="7992" y="0"/>
                    <a:pt x="720" y="21840"/>
                    <a:pt x="69" y="37203"/>
                  </a:cubicBezTo>
                  <a:cubicBezTo>
                    <a:pt x="0" y="39897"/>
                    <a:pt x="229" y="42453"/>
                    <a:pt x="799" y="44873"/>
                  </a:cubicBezTo>
                  <a:lnTo>
                    <a:pt x="44418" y="44873"/>
                  </a:lnTo>
                  <a:cubicBezTo>
                    <a:pt x="46336" y="28826"/>
                    <a:pt x="39214" y="2030"/>
                    <a:pt x="24583" y="181"/>
                  </a:cubicBezTo>
                  <a:cubicBezTo>
                    <a:pt x="23803" y="59"/>
                    <a:pt x="23041" y="0"/>
                    <a:pt x="22299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770550" y="3944990"/>
              <a:ext cx="719329" cy="617543"/>
            </a:xfrm>
            <a:custGeom>
              <a:avLst/>
              <a:gdLst/>
              <a:ahLst/>
              <a:cxnLst/>
              <a:rect l="l" t="t" r="r" b="b"/>
              <a:pathLst>
                <a:path w="20961" h="17995" extrusionOk="0">
                  <a:moveTo>
                    <a:pt x="10143" y="1"/>
                  </a:moveTo>
                  <a:cubicBezTo>
                    <a:pt x="5311" y="1"/>
                    <a:pt x="0" y="8671"/>
                    <a:pt x="2061" y="13903"/>
                  </a:cubicBezTo>
                  <a:cubicBezTo>
                    <a:pt x="3118" y="16567"/>
                    <a:pt x="7299" y="17995"/>
                    <a:pt x="11388" y="17995"/>
                  </a:cubicBezTo>
                  <a:cubicBezTo>
                    <a:pt x="15428" y="17995"/>
                    <a:pt x="19379" y="16601"/>
                    <a:pt x="20139" y="13629"/>
                  </a:cubicBezTo>
                  <a:cubicBezTo>
                    <a:pt x="20961" y="10707"/>
                    <a:pt x="19431" y="7512"/>
                    <a:pt x="18336" y="5161"/>
                  </a:cubicBezTo>
                  <a:cubicBezTo>
                    <a:pt x="16373" y="1258"/>
                    <a:pt x="14433" y="2"/>
                    <a:pt x="10256" y="2"/>
                  </a:cubicBezTo>
                  <a:cubicBezTo>
                    <a:pt x="10218" y="1"/>
                    <a:pt x="10180" y="1"/>
                    <a:pt x="10143" y="1"/>
                  </a:cubicBezTo>
                  <a:close/>
                </a:path>
              </a:pathLst>
            </a:custGeom>
            <a:solidFill>
              <a:srgbClr val="F4C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1056696" y="3907927"/>
              <a:ext cx="195850" cy="99521"/>
            </a:xfrm>
            <a:custGeom>
              <a:avLst/>
              <a:gdLst/>
              <a:ahLst/>
              <a:cxnLst/>
              <a:rect l="l" t="t" r="r" b="b"/>
              <a:pathLst>
                <a:path w="5707" h="2900" extrusionOk="0">
                  <a:moveTo>
                    <a:pt x="2727" y="1"/>
                  </a:moveTo>
                  <a:cubicBezTo>
                    <a:pt x="1966" y="1"/>
                    <a:pt x="1211" y="85"/>
                    <a:pt x="480" y="352"/>
                  </a:cubicBezTo>
                  <a:cubicBezTo>
                    <a:pt x="46" y="512"/>
                    <a:pt x="0" y="1128"/>
                    <a:pt x="274" y="1425"/>
                  </a:cubicBezTo>
                  <a:cubicBezTo>
                    <a:pt x="799" y="1973"/>
                    <a:pt x="1461" y="2246"/>
                    <a:pt x="2123" y="2566"/>
                  </a:cubicBezTo>
                  <a:cubicBezTo>
                    <a:pt x="2444" y="2752"/>
                    <a:pt x="2777" y="2900"/>
                    <a:pt x="3141" y="2900"/>
                  </a:cubicBezTo>
                  <a:cubicBezTo>
                    <a:pt x="3269" y="2900"/>
                    <a:pt x="3402" y="2882"/>
                    <a:pt x="3538" y="2840"/>
                  </a:cubicBezTo>
                  <a:cubicBezTo>
                    <a:pt x="4337" y="2589"/>
                    <a:pt x="5227" y="1858"/>
                    <a:pt x="5547" y="1060"/>
                  </a:cubicBezTo>
                  <a:cubicBezTo>
                    <a:pt x="5707" y="626"/>
                    <a:pt x="5364" y="192"/>
                    <a:pt x="4931" y="147"/>
                  </a:cubicBezTo>
                  <a:cubicBezTo>
                    <a:pt x="4202" y="79"/>
                    <a:pt x="3462" y="1"/>
                    <a:pt x="272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915922" y="3849380"/>
              <a:ext cx="104771" cy="105801"/>
            </a:xfrm>
            <a:custGeom>
              <a:avLst/>
              <a:gdLst/>
              <a:ahLst/>
              <a:cxnLst/>
              <a:rect l="l" t="t" r="r" b="b"/>
              <a:pathLst>
                <a:path w="3053" h="3083" extrusionOk="0">
                  <a:moveTo>
                    <a:pt x="1553" y="1"/>
                  </a:moveTo>
                  <a:cubicBezTo>
                    <a:pt x="322" y="1"/>
                    <a:pt x="1" y="1963"/>
                    <a:pt x="313" y="2834"/>
                  </a:cubicBezTo>
                  <a:cubicBezTo>
                    <a:pt x="377" y="3007"/>
                    <a:pt x="521" y="3082"/>
                    <a:pt x="662" y="3082"/>
                  </a:cubicBezTo>
                  <a:cubicBezTo>
                    <a:pt x="874" y="3082"/>
                    <a:pt x="1080" y="2912"/>
                    <a:pt x="998" y="2651"/>
                  </a:cubicBezTo>
                  <a:cubicBezTo>
                    <a:pt x="815" y="2126"/>
                    <a:pt x="861" y="734"/>
                    <a:pt x="1637" y="688"/>
                  </a:cubicBezTo>
                  <a:cubicBezTo>
                    <a:pt x="1647" y="688"/>
                    <a:pt x="1656" y="687"/>
                    <a:pt x="1665" y="687"/>
                  </a:cubicBezTo>
                  <a:cubicBezTo>
                    <a:pt x="2278" y="687"/>
                    <a:pt x="2345" y="2155"/>
                    <a:pt x="2345" y="2560"/>
                  </a:cubicBezTo>
                  <a:cubicBezTo>
                    <a:pt x="2345" y="2788"/>
                    <a:pt x="2522" y="2903"/>
                    <a:pt x="2699" y="2903"/>
                  </a:cubicBezTo>
                  <a:cubicBezTo>
                    <a:pt x="2875" y="2903"/>
                    <a:pt x="3052" y="2788"/>
                    <a:pt x="3052" y="2560"/>
                  </a:cubicBezTo>
                  <a:cubicBezTo>
                    <a:pt x="3030" y="1624"/>
                    <a:pt x="2824" y="72"/>
                    <a:pt x="1637" y="4"/>
                  </a:cubicBezTo>
                  <a:cubicBezTo>
                    <a:pt x="1609" y="2"/>
                    <a:pt x="1581" y="1"/>
                    <a:pt x="155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1272352" y="3849380"/>
              <a:ext cx="103982" cy="105801"/>
            </a:xfrm>
            <a:custGeom>
              <a:avLst/>
              <a:gdLst/>
              <a:ahLst/>
              <a:cxnLst/>
              <a:rect l="l" t="t" r="r" b="b"/>
              <a:pathLst>
                <a:path w="3030" h="3083" extrusionOk="0">
                  <a:moveTo>
                    <a:pt x="1531" y="1"/>
                  </a:moveTo>
                  <a:cubicBezTo>
                    <a:pt x="321" y="1"/>
                    <a:pt x="0" y="1963"/>
                    <a:pt x="313" y="2834"/>
                  </a:cubicBezTo>
                  <a:cubicBezTo>
                    <a:pt x="377" y="3007"/>
                    <a:pt x="520" y="3082"/>
                    <a:pt x="660" y="3082"/>
                  </a:cubicBezTo>
                  <a:cubicBezTo>
                    <a:pt x="870" y="3082"/>
                    <a:pt x="1071" y="2912"/>
                    <a:pt x="975" y="2651"/>
                  </a:cubicBezTo>
                  <a:cubicBezTo>
                    <a:pt x="792" y="2126"/>
                    <a:pt x="861" y="734"/>
                    <a:pt x="1614" y="688"/>
                  </a:cubicBezTo>
                  <a:cubicBezTo>
                    <a:pt x="1624" y="688"/>
                    <a:pt x="1633" y="687"/>
                    <a:pt x="1643" y="687"/>
                  </a:cubicBezTo>
                  <a:cubicBezTo>
                    <a:pt x="2278" y="687"/>
                    <a:pt x="2344" y="2155"/>
                    <a:pt x="2344" y="2560"/>
                  </a:cubicBezTo>
                  <a:cubicBezTo>
                    <a:pt x="2344" y="2788"/>
                    <a:pt x="2515" y="2903"/>
                    <a:pt x="2687" y="2903"/>
                  </a:cubicBezTo>
                  <a:cubicBezTo>
                    <a:pt x="2858" y="2903"/>
                    <a:pt x="3029" y="2788"/>
                    <a:pt x="3029" y="2560"/>
                  </a:cubicBezTo>
                  <a:cubicBezTo>
                    <a:pt x="3029" y="1624"/>
                    <a:pt x="2801" y="72"/>
                    <a:pt x="1614" y="4"/>
                  </a:cubicBezTo>
                  <a:cubicBezTo>
                    <a:pt x="1586" y="2"/>
                    <a:pt x="1558" y="1"/>
                    <a:pt x="1531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1020971" y="3965032"/>
              <a:ext cx="182226" cy="248013"/>
            </a:xfrm>
            <a:custGeom>
              <a:avLst/>
              <a:gdLst/>
              <a:ahLst/>
              <a:cxnLst/>
              <a:rect l="l" t="t" r="r" b="b"/>
              <a:pathLst>
                <a:path w="5310" h="7227" extrusionOk="0">
                  <a:moveTo>
                    <a:pt x="4271" y="0"/>
                  </a:moveTo>
                  <a:cubicBezTo>
                    <a:pt x="4186" y="0"/>
                    <a:pt x="4100" y="58"/>
                    <a:pt x="4100" y="172"/>
                  </a:cubicBezTo>
                  <a:cubicBezTo>
                    <a:pt x="4077" y="1473"/>
                    <a:pt x="4260" y="2774"/>
                    <a:pt x="4191" y="4098"/>
                  </a:cubicBezTo>
                  <a:cubicBezTo>
                    <a:pt x="4106" y="5339"/>
                    <a:pt x="3438" y="6881"/>
                    <a:pt x="2001" y="6881"/>
                  </a:cubicBezTo>
                  <a:cubicBezTo>
                    <a:pt x="1905" y="6881"/>
                    <a:pt x="1806" y="6874"/>
                    <a:pt x="1703" y="6859"/>
                  </a:cubicBezTo>
                  <a:cubicBezTo>
                    <a:pt x="699" y="6700"/>
                    <a:pt x="471" y="5399"/>
                    <a:pt x="357" y="4623"/>
                  </a:cubicBezTo>
                  <a:cubicBezTo>
                    <a:pt x="347" y="4530"/>
                    <a:pt x="286" y="4490"/>
                    <a:pt x="218" y="4490"/>
                  </a:cubicBezTo>
                  <a:cubicBezTo>
                    <a:pt x="117" y="4490"/>
                    <a:pt x="1" y="4578"/>
                    <a:pt x="14" y="4714"/>
                  </a:cubicBezTo>
                  <a:cubicBezTo>
                    <a:pt x="213" y="6013"/>
                    <a:pt x="896" y="7227"/>
                    <a:pt x="2065" y="7227"/>
                  </a:cubicBezTo>
                  <a:cubicBezTo>
                    <a:pt x="2375" y="7227"/>
                    <a:pt x="2718" y="7142"/>
                    <a:pt x="3096" y="6951"/>
                  </a:cubicBezTo>
                  <a:cubicBezTo>
                    <a:pt x="5310" y="5832"/>
                    <a:pt x="4442" y="2066"/>
                    <a:pt x="4442" y="172"/>
                  </a:cubicBezTo>
                  <a:cubicBezTo>
                    <a:pt x="4442" y="58"/>
                    <a:pt x="4357" y="0"/>
                    <a:pt x="4271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1162842" y="4096952"/>
              <a:ext cx="144545" cy="110811"/>
            </a:xfrm>
            <a:custGeom>
              <a:avLst/>
              <a:gdLst/>
              <a:ahLst/>
              <a:cxnLst/>
              <a:rect l="l" t="t" r="r" b="b"/>
              <a:pathLst>
                <a:path w="4212" h="3229" extrusionOk="0">
                  <a:moveTo>
                    <a:pt x="3657" y="1"/>
                  </a:moveTo>
                  <a:cubicBezTo>
                    <a:pt x="3549" y="1"/>
                    <a:pt x="3440" y="83"/>
                    <a:pt x="3481" y="208"/>
                  </a:cubicBezTo>
                  <a:cubicBezTo>
                    <a:pt x="3801" y="1212"/>
                    <a:pt x="3595" y="2490"/>
                    <a:pt x="2454" y="2833"/>
                  </a:cubicBezTo>
                  <a:cubicBezTo>
                    <a:pt x="2299" y="2876"/>
                    <a:pt x="2152" y="2896"/>
                    <a:pt x="2012" y="2896"/>
                  </a:cubicBezTo>
                  <a:cubicBezTo>
                    <a:pt x="979" y="2896"/>
                    <a:pt x="374" y="1789"/>
                    <a:pt x="354" y="824"/>
                  </a:cubicBezTo>
                  <a:cubicBezTo>
                    <a:pt x="354" y="710"/>
                    <a:pt x="263" y="653"/>
                    <a:pt x="174" y="653"/>
                  </a:cubicBezTo>
                  <a:cubicBezTo>
                    <a:pt x="86" y="653"/>
                    <a:pt x="0" y="710"/>
                    <a:pt x="12" y="824"/>
                  </a:cubicBezTo>
                  <a:cubicBezTo>
                    <a:pt x="33" y="1997"/>
                    <a:pt x="746" y="3228"/>
                    <a:pt x="1993" y="3228"/>
                  </a:cubicBezTo>
                  <a:cubicBezTo>
                    <a:pt x="2104" y="3228"/>
                    <a:pt x="2220" y="3219"/>
                    <a:pt x="2340" y="3198"/>
                  </a:cubicBezTo>
                  <a:cubicBezTo>
                    <a:pt x="3801" y="2947"/>
                    <a:pt x="4211" y="1395"/>
                    <a:pt x="3823" y="117"/>
                  </a:cubicBezTo>
                  <a:cubicBezTo>
                    <a:pt x="3796" y="36"/>
                    <a:pt x="3727" y="1"/>
                    <a:pt x="3657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1033977" y="4068021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1083327" y="4028075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1088028" y="4091529"/>
              <a:ext cx="25086" cy="18840"/>
            </a:xfrm>
            <a:custGeom>
              <a:avLst/>
              <a:gdLst/>
              <a:ahLst/>
              <a:cxnLst/>
              <a:rect l="l" t="t" r="r" b="b"/>
              <a:pathLst>
                <a:path w="731" h="549" extrusionOk="0">
                  <a:moveTo>
                    <a:pt x="366" y="1"/>
                  </a:moveTo>
                  <a:cubicBezTo>
                    <a:pt x="0" y="1"/>
                    <a:pt x="0" y="549"/>
                    <a:pt x="366" y="549"/>
                  </a:cubicBezTo>
                  <a:cubicBezTo>
                    <a:pt x="731" y="549"/>
                    <a:pt x="731" y="1"/>
                    <a:pt x="366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1212569" y="4096231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1"/>
                  </a:moveTo>
                  <a:cubicBezTo>
                    <a:pt x="1" y="1"/>
                    <a:pt x="1" y="548"/>
                    <a:pt x="343" y="548"/>
                  </a:cubicBezTo>
                  <a:cubicBezTo>
                    <a:pt x="708" y="548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1217271" y="4021829"/>
              <a:ext cx="24331" cy="18840"/>
            </a:xfrm>
            <a:custGeom>
              <a:avLst/>
              <a:gdLst/>
              <a:ahLst/>
              <a:cxnLst/>
              <a:rect l="l" t="t" r="r" b="b"/>
              <a:pathLst>
                <a:path w="709" h="549" extrusionOk="0">
                  <a:moveTo>
                    <a:pt x="343" y="0"/>
                  </a:moveTo>
                  <a:cubicBezTo>
                    <a:pt x="1" y="0"/>
                    <a:pt x="1" y="548"/>
                    <a:pt x="343" y="548"/>
                  </a:cubicBezTo>
                  <a:cubicBezTo>
                    <a:pt x="708" y="548"/>
                    <a:pt x="708" y="0"/>
                    <a:pt x="343" y="0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1272901" y="4046881"/>
              <a:ext cx="24297" cy="19630"/>
            </a:xfrm>
            <a:custGeom>
              <a:avLst/>
              <a:gdLst/>
              <a:ahLst/>
              <a:cxnLst/>
              <a:rect l="l" t="t" r="r" b="b"/>
              <a:pathLst>
                <a:path w="708" h="572" extrusionOk="0">
                  <a:moveTo>
                    <a:pt x="343" y="1"/>
                  </a:moveTo>
                  <a:cubicBezTo>
                    <a:pt x="0" y="1"/>
                    <a:pt x="0" y="571"/>
                    <a:pt x="343" y="571"/>
                  </a:cubicBezTo>
                  <a:cubicBezTo>
                    <a:pt x="708" y="571"/>
                    <a:pt x="708" y="1"/>
                    <a:pt x="343" y="1"/>
                  </a:cubicBezTo>
                  <a:close/>
                </a:path>
              </a:pathLst>
            </a:custGeom>
            <a:solidFill>
              <a:srgbClr val="723F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706547" y="3950344"/>
              <a:ext cx="9437" cy="53501"/>
            </a:xfrm>
            <a:custGeom>
              <a:avLst/>
              <a:gdLst/>
              <a:ahLst/>
              <a:cxnLst/>
              <a:rect l="l" t="t" r="r" b="b"/>
              <a:pathLst>
                <a:path w="275" h="155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421"/>
                  </a:lnTo>
                  <a:cubicBezTo>
                    <a:pt x="0" y="1513"/>
                    <a:pt x="69" y="1558"/>
                    <a:pt x="137" y="1558"/>
                  </a:cubicBezTo>
                  <a:cubicBezTo>
                    <a:pt x="206" y="1558"/>
                    <a:pt x="274" y="1513"/>
                    <a:pt x="274" y="142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745704" y="3953673"/>
              <a:ext cx="10227" cy="42348"/>
            </a:xfrm>
            <a:custGeom>
              <a:avLst/>
              <a:gdLst/>
              <a:ahLst/>
              <a:cxnLst/>
              <a:rect l="l" t="t" r="r" b="b"/>
              <a:pathLst>
                <a:path w="298" h="1234" extrusionOk="0">
                  <a:moveTo>
                    <a:pt x="149" y="0"/>
                  </a:moveTo>
                  <a:cubicBezTo>
                    <a:pt x="75" y="0"/>
                    <a:pt x="1" y="46"/>
                    <a:pt x="1" y="137"/>
                  </a:cubicBezTo>
                  <a:lnTo>
                    <a:pt x="1" y="1096"/>
                  </a:lnTo>
                  <a:cubicBezTo>
                    <a:pt x="1" y="1187"/>
                    <a:pt x="75" y="1233"/>
                    <a:pt x="149" y="1233"/>
                  </a:cubicBezTo>
                  <a:cubicBezTo>
                    <a:pt x="223" y="1233"/>
                    <a:pt x="297" y="1187"/>
                    <a:pt x="297" y="1096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725353" y="4020250"/>
              <a:ext cx="9437" cy="34489"/>
            </a:xfrm>
            <a:custGeom>
              <a:avLst/>
              <a:gdLst/>
              <a:ahLst/>
              <a:cxnLst/>
              <a:rect l="l" t="t" r="r" b="b"/>
              <a:pathLst>
                <a:path w="275" h="1005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868"/>
                  </a:lnTo>
                  <a:cubicBezTo>
                    <a:pt x="0" y="959"/>
                    <a:pt x="69" y="1005"/>
                    <a:pt x="137" y="1005"/>
                  </a:cubicBezTo>
                  <a:cubicBezTo>
                    <a:pt x="206" y="1005"/>
                    <a:pt x="274" y="959"/>
                    <a:pt x="274" y="868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1103678" y="3710048"/>
              <a:ext cx="9437" cy="42554"/>
            </a:xfrm>
            <a:custGeom>
              <a:avLst/>
              <a:gdLst/>
              <a:ahLst/>
              <a:cxnLst/>
              <a:rect l="l" t="t" r="r" b="b"/>
              <a:pathLst>
                <a:path w="275" h="1240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1119"/>
                  </a:lnTo>
                  <a:cubicBezTo>
                    <a:pt x="1" y="1199"/>
                    <a:pt x="69" y="1239"/>
                    <a:pt x="138" y="1239"/>
                  </a:cubicBezTo>
                  <a:cubicBezTo>
                    <a:pt x="206" y="1239"/>
                    <a:pt x="275" y="1199"/>
                    <a:pt x="275" y="111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1145203" y="3703802"/>
              <a:ext cx="9437" cy="40769"/>
            </a:xfrm>
            <a:custGeom>
              <a:avLst/>
              <a:gdLst/>
              <a:ahLst/>
              <a:cxnLst/>
              <a:rect l="l" t="t" r="r" b="b"/>
              <a:pathLst>
                <a:path w="275" h="1188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50"/>
                  </a:lnTo>
                  <a:cubicBezTo>
                    <a:pt x="1" y="1142"/>
                    <a:pt x="69" y="1187"/>
                    <a:pt x="138" y="1187"/>
                  </a:cubicBezTo>
                  <a:cubicBezTo>
                    <a:pt x="206" y="1187"/>
                    <a:pt x="275" y="1142"/>
                    <a:pt x="275" y="1050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1131098" y="3765677"/>
              <a:ext cx="9437" cy="31366"/>
            </a:xfrm>
            <a:custGeom>
              <a:avLst/>
              <a:gdLst/>
              <a:ahLst/>
              <a:cxnLst/>
              <a:rect l="l" t="t" r="r" b="b"/>
              <a:pathLst>
                <a:path w="275" h="914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776"/>
                  </a:lnTo>
                  <a:cubicBezTo>
                    <a:pt x="1" y="868"/>
                    <a:pt x="69" y="913"/>
                    <a:pt x="138" y="913"/>
                  </a:cubicBezTo>
                  <a:cubicBezTo>
                    <a:pt x="206" y="913"/>
                    <a:pt x="275" y="868"/>
                    <a:pt x="275" y="77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1568210" y="3996571"/>
              <a:ext cx="9437" cy="42519"/>
            </a:xfrm>
            <a:custGeom>
              <a:avLst/>
              <a:gdLst/>
              <a:ahLst/>
              <a:cxnLst/>
              <a:rect l="l" t="t" r="r" b="b"/>
              <a:pathLst>
                <a:path w="275" h="1239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101"/>
                  </a:lnTo>
                  <a:cubicBezTo>
                    <a:pt x="0" y="1193"/>
                    <a:pt x="69" y="1238"/>
                    <a:pt x="137" y="1238"/>
                  </a:cubicBezTo>
                  <a:cubicBezTo>
                    <a:pt x="206" y="1238"/>
                    <a:pt x="274" y="1193"/>
                    <a:pt x="274" y="1101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1612858" y="3996571"/>
              <a:ext cx="9437" cy="40941"/>
            </a:xfrm>
            <a:custGeom>
              <a:avLst/>
              <a:gdLst/>
              <a:ahLst/>
              <a:cxnLst/>
              <a:rect l="l" t="t" r="r" b="b"/>
              <a:pathLst>
                <a:path w="275" h="1193" extrusionOk="0">
                  <a:moveTo>
                    <a:pt x="137" y="0"/>
                  </a:moveTo>
                  <a:cubicBezTo>
                    <a:pt x="69" y="0"/>
                    <a:pt x="0" y="40"/>
                    <a:pt x="0" y="120"/>
                  </a:cubicBezTo>
                  <a:lnTo>
                    <a:pt x="0" y="1056"/>
                  </a:lnTo>
                  <a:cubicBezTo>
                    <a:pt x="0" y="1147"/>
                    <a:pt x="69" y="1193"/>
                    <a:pt x="137" y="1193"/>
                  </a:cubicBezTo>
                  <a:cubicBezTo>
                    <a:pt x="206" y="1193"/>
                    <a:pt x="274" y="1147"/>
                    <a:pt x="274" y="1056"/>
                  </a:cubicBezTo>
                  <a:lnTo>
                    <a:pt x="274" y="120"/>
                  </a:lnTo>
                  <a:cubicBezTo>
                    <a:pt x="274" y="40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1594841" y="4056868"/>
              <a:ext cx="9437" cy="28449"/>
            </a:xfrm>
            <a:custGeom>
              <a:avLst/>
              <a:gdLst/>
              <a:ahLst/>
              <a:cxnLst/>
              <a:rect l="l" t="t" r="r" b="b"/>
              <a:pathLst>
                <a:path w="275" h="829" extrusionOk="0">
                  <a:moveTo>
                    <a:pt x="137" y="1"/>
                  </a:moveTo>
                  <a:cubicBezTo>
                    <a:pt x="69" y="1"/>
                    <a:pt x="0" y="41"/>
                    <a:pt x="0" y="121"/>
                  </a:cubicBezTo>
                  <a:lnTo>
                    <a:pt x="0" y="691"/>
                  </a:lnTo>
                  <a:cubicBezTo>
                    <a:pt x="0" y="782"/>
                    <a:pt x="69" y="828"/>
                    <a:pt x="137" y="828"/>
                  </a:cubicBezTo>
                  <a:cubicBezTo>
                    <a:pt x="206" y="828"/>
                    <a:pt x="274" y="782"/>
                    <a:pt x="274" y="691"/>
                  </a:cubicBezTo>
                  <a:lnTo>
                    <a:pt x="274" y="121"/>
                  </a:lnTo>
                  <a:cubicBezTo>
                    <a:pt x="274" y="41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64778" y="4296753"/>
              <a:ext cx="9403" cy="45677"/>
            </a:xfrm>
            <a:custGeom>
              <a:avLst/>
              <a:gdLst/>
              <a:ahLst/>
              <a:cxnLst/>
              <a:rect l="l" t="t" r="r" b="b"/>
              <a:pathLst>
                <a:path w="274" h="1331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211"/>
                  </a:lnTo>
                  <a:cubicBezTo>
                    <a:pt x="0" y="1291"/>
                    <a:pt x="69" y="1330"/>
                    <a:pt x="137" y="1330"/>
                  </a:cubicBezTo>
                  <a:cubicBezTo>
                    <a:pt x="205" y="1330"/>
                    <a:pt x="274" y="1291"/>
                    <a:pt x="274" y="1211"/>
                  </a:cubicBezTo>
                  <a:lnTo>
                    <a:pt x="274" y="138"/>
                  </a:lnTo>
                  <a:cubicBezTo>
                    <a:pt x="274" y="47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634478" y="4295208"/>
              <a:ext cx="10227" cy="39191"/>
            </a:xfrm>
            <a:custGeom>
              <a:avLst/>
              <a:gdLst/>
              <a:ahLst/>
              <a:cxnLst/>
              <a:rect l="l" t="t" r="r" b="b"/>
              <a:pathLst>
                <a:path w="298" h="1142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75" y="1142"/>
                    <a:pt x="149" y="1142"/>
                  </a:cubicBezTo>
                  <a:cubicBezTo>
                    <a:pt x="223" y="1142"/>
                    <a:pt x="297" y="1096"/>
                    <a:pt x="297" y="1005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615672" y="4415837"/>
              <a:ext cx="9437" cy="38401"/>
            </a:xfrm>
            <a:custGeom>
              <a:avLst/>
              <a:gdLst/>
              <a:ahLst/>
              <a:cxnLst/>
              <a:rect l="l" t="t" r="r" b="b"/>
              <a:pathLst>
                <a:path w="275" h="1119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82"/>
                  </a:lnTo>
                  <a:cubicBezTo>
                    <a:pt x="1" y="1073"/>
                    <a:pt x="69" y="1119"/>
                    <a:pt x="138" y="1119"/>
                  </a:cubicBezTo>
                  <a:cubicBezTo>
                    <a:pt x="206" y="1119"/>
                    <a:pt x="275" y="1073"/>
                    <a:pt x="275" y="982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1671611" y="4330453"/>
              <a:ext cx="9437" cy="51716"/>
            </a:xfrm>
            <a:custGeom>
              <a:avLst/>
              <a:gdLst/>
              <a:ahLst/>
              <a:cxnLst/>
              <a:rect l="l" t="t" r="r" b="b"/>
              <a:pathLst>
                <a:path w="275" h="1507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370"/>
                  </a:lnTo>
                  <a:cubicBezTo>
                    <a:pt x="0" y="1461"/>
                    <a:pt x="69" y="1507"/>
                    <a:pt x="137" y="1507"/>
                  </a:cubicBezTo>
                  <a:cubicBezTo>
                    <a:pt x="206" y="1507"/>
                    <a:pt x="274" y="1461"/>
                    <a:pt x="274" y="137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1730363" y="4350804"/>
              <a:ext cx="9437" cy="39225"/>
            </a:xfrm>
            <a:custGeom>
              <a:avLst/>
              <a:gdLst/>
              <a:ahLst/>
              <a:cxnLst/>
              <a:rect l="l" t="t" r="r" b="b"/>
              <a:pathLst>
                <a:path w="275" h="1143" extrusionOk="0">
                  <a:moveTo>
                    <a:pt x="137" y="1"/>
                  </a:moveTo>
                  <a:cubicBezTo>
                    <a:pt x="69" y="1"/>
                    <a:pt x="0" y="47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7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1712346" y="4418960"/>
              <a:ext cx="10192" cy="29993"/>
            </a:xfrm>
            <a:custGeom>
              <a:avLst/>
              <a:gdLst/>
              <a:ahLst/>
              <a:cxnLst/>
              <a:rect l="l" t="t" r="r" b="b"/>
              <a:pathLst>
                <a:path w="297" h="874" extrusionOk="0">
                  <a:moveTo>
                    <a:pt x="148" y="1"/>
                  </a:moveTo>
                  <a:cubicBezTo>
                    <a:pt x="74" y="1"/>
                    <a:pt x="0" y="46"/>
                    <a:pt x="0" y="138"/>
                  </a:cubicBezTo>
                  <a:lnTo>
                    <a:pt x="0" y="754"/>
                  </a:lnTo>
                  <a:cubicBezTo>
                    <a:pt x="0" y="834"/>
                    <a:pt x="74" y="874"/>
                    <a:pt x="148" y="874"/>
                  </a:cubicBezTo>
                  <a:cubicBezTo>
                    <a:pt x="223" y="874"/>
                    <a:pt x="297" y="834"/>
                    <a:pt x="297" y="754"/>
                  </a:cubicBezTo>
                  <a:lnTo>
                    <a:pt x="297" y="138"/>
                  </a:lnTo>
                  <a:cubicBezTo>
                    <a:pt x="297" y="46"/>
                    <a:pt x="223" y="1"/>
                    <a:pt x="14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865543" y="4690795"/>
              <a:ext cx="9437" cy="41524"/>
            </a:xfrm>
            <a:custGeom>
              <a:avLst/>
              <a:gdLst/>
              <a:ahLst/>
              <a:cxnLst/>
              <a:rect l="l" t="t" r="r" b="b"/>
              <a:pathLst>
                <a:path w="275" h="1210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073"/>
                  </a:lnTo>
                  <a:cubicBezTo>
                    <a:pt x="1" y="1164"/>
                    <a:pt x="69" y="1210"/>
                    <a:pt x="138" y="1210"/>
                  </a:cubicBezTo>
                  <a:cubicBezTo>
                    <a:pt x="206" y="1210"/>
                    <a:pt x="275" y="1164"/>
                    <a:pt x="275" y="1073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925875" y="4690795"/>
              <a:ext cx="9437" cy="46226"/>
            </a:xfrm>
            <a:custGeom>
              <a:avLst/>
              <a:gdLst/>
              <a:ahLst/>
              <a:cxnLst/>
              <a:rect l="l" t="t" r="r" b="b"/>
              <a:pathLst>
                <a:path w="275" h="1347" extrusionOk="0">
                  <a:moveTo>
                    <a:pt x="137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1210"/>
                  </a:lnTo>
                  <a:cubicBezTo>
                    <a:pt x="1" y="1301"/>
                    <a:pt x="69" y="1347"/>
                    <a:pt x="137" y="1347"/>
                  </a:cubicBezTo>
                  <a:cubicBezTo>
                    <a:pt x="206" y="1347"/>
                    <a:pt x="274" y="1301"/>
                    <a:pt x="274" y="1210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1434265" y="4721338"/>
              <a:ext cx="9437" cy="39191"/>
            </a:xfrm>
            <a:custGeom>
              <a:avLst/>
              <a:gdLst/>
              <a:ahLst/>
              <a:cxnLst/>
              <a:rect l="l" t="t" r="r" b="b"/>
              <a:pathLst>
                <a:path w="275" h="1142" extrusionOk="0">
                  <a:moveTo>
                    <a:pt x="137" y="0"/>
                  </a:moveTo>
                  <a:cubicBezTo>
                    <a:pt x="69" y="0"/>
                    <a:pt x="0" y="46"/>
                    <a:pt x="0" y="137"/>
                  </a:cubicBezTo>
                  <a:lnTo>
                    <a:pt x="0" y="1005"/>
                  </a:lnTo>
                  <a:cubicBezTo>
                    <a:pt x="0" y="1096"/>
                    <a:pt x="69" y="1141"/>
                    <a:pt x="137" y="1141"/>
                  </a:cubicBezTo>
                  <a:cubicBezTo>
                    <a:pt x="206" y="1141"/>
                    <a:pt x="274" y="1096"/>
                    <a:pt x="274" y="1005"/>
                  </a:cubicBezTo>
                  <a:lnTo>
                    <a:pt x="274" y="137"/>
                  </a:lnTo>
                  <a:cubicBezTo>
                    <a:pt x="274" y="46"/>
                    <a:pt x="206" y="0"/>
                    <a:pt x="137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1488317" y="4722883"/>
              <a:ext cx="9403" cy="39225"/>
            </a:xfrm>
            <a:custGeom>
              <a:avLst/>
              <a:gdLst/>
              <a:ahLst/>
              <a:cxnLst/>
              <a:rect l="l" t="t" r="r" b="b"/>
              <a:pathLst>
                <a:path w="274" h="1143" extrusionOk="0">
                  <a:moveTo>
                    <a:pt x="137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005"/>
                  </a:lnTo>
                  <a:cubicBezTo>
                    <a:pt x="0" y="1096"/>
                    <a:pt x="69" y="1142"/>
                    <a:pt x="137" y="1142"/>
                  </a:cubicBezTo>
                  <a:cubicBezTo>
                    <a:pt x="206" y="1142"/>
                    <a:pt x="274" y="1096"/>
                    <a:pt x="274" y="1005"/>
                  </a:cubicBezTo>
                  <a:lnTo>
                    <a:pt x="274" y="138"/>
                  </a:lnTo>
                  <a:cubicBezTo>
                    <a:pt x="274" y="46"/>
                    <a:pt x="206" y="1"/>
                    <a:pt x="137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1153027" y="4920281"/>
              <a:ext cx="9437" cy="37646"/>
            </a:xfrm>
            <a:custGeom>
              <a:avLst/>
              <a:gdLst/>
              <a:ahLst/>
              <a:cxnLst/>
              <a:rect l="l" t="t" r="r" b="b"/>
              <a:pathLst>
                <a:path w="275" h="1097" extrusionOk="0">
                  <a:moveTo>
                    <a:pt x="138" y="1"/>
                  </a:moveTo>
                  <a:cubicBezTo>
                    <a:pt x="69" y="1"/>
                    <a:pt x="1" y="46"/>
                    <a:pt x="1" y="138"/>
                  </a:cubicBezTo>
                  <a:lnTo>
                    <a:pt x="1" y="959"/>
                  </a:lnTo>
                  <a:cubicBezTo>
                    <a:pt x="1" y="1051"/>
                    <a:pt x="69" y="1096"/>
                    <a:pt x="138" y="1096"/>
                  </a:cubicBezTo>
                  <a:cubicBezTo>
                    <a:pt x="206" y="1096"/>
                    <a:pt x="275" y="1051"/>
                    <a:pt x="275" y="959"/>
                  </a:cubicBezTo>
                  <a:lnTo>
                    <a:pt x="275" y="138"/>
                  </a:lnTo>
                  <a:cubicBezTo>
                    <a:pt x="275" y="46"/>
                    <a:pt x="206" y="1"/>
                    <a:pt x="138" y="1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1192974" y="4918737"/>
              <a:ext cx="9437" cy="37612"/>
            </a:xfrm>
            <a:custGeom>
              <a:avLst/>
              <a:gdLst/>
              <a:ahLst/>
              <a:cxnLst/>
              <a:rect l="l" t="t" r="r" b="b"/>
              <a:pathLst>
                <a:path w="275" h="109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59"/>
                  </a:lnTo>
                  <a:cubicBezTo>
                    <a:pt x="1" y="1050"/>
                    <a:pt x="69" y="1096"/>
                    <a:pt x="138" y="1096"/>
                  </a:cubicBezTo>
                  <a:cubicBezTo>
                    <a:pt x="206" y="1096"/>
                    <a:pt x="275" y="1050"/>
                    <a:pt x="275" y="959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1764819" y="4891317"/>
              <a:ext cx="10227" cy="39396"/>
            </a:xfrm>
            <a:custGeom>
              <a:avLst/>
              <a:gdLst/>
              <a:ahLst/>
              <a:cxnLst/>
              <a:rect l="l" t="t" r="r" b="b"/>
              <a:pathLst>
                <a:path w="298" h="1148" extrusionOk="0">
                  <a:moveTo>
                    <a:pt x="149" y="0"/>
                  </a:moveTo>
                  <a:cubicBezTo>
                    <a:pt x="75" y="0"/>
                    <a:pt x="0" y="46"/>
                    <a:pt x="0" y="137"/>
                  </a:cubicBezTo>
                  <a:lnTo>
                    <a:pt x="0" y="1027"/>
                  </a:lnTo>
                  <a:cubicBezTo>
                    <a:pt x="0" y="1107"/>
                    <a:pt x="75" y="1147"/>
                    <a:pt x="149" y="1147"/>
                  </a:cubicBezTo>
                  <a:cubicBezTo>
                    <a:pt x="223" y="1147"/>
                    <a:pt x="297" y="1107"/>
                    <a:pt x="297" y="1027"/>
                  </a:cubicBezTo>
                  <a:lnTo>
                    <a:pt x="297" y="137"/>
                  </a:lnTo>
                  <a:cubicBezTo>
                    <a:pt x="297" y="46"/>
                    <a:pt x="223" y="0"/>
                    <a:pt x="149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1798485" y="4891317"/>
              <a:ext cx="9437" cy="36239"/>
            </a:xfrm>
            <a:custGeom>
              <a:avLst/>
              <a:gdLst/>
              <a:ahLst/>
              <a:cxnLst/>
              <a:rect l="l" t="t" r="r" b="b"/>
              <a:pathLst>
                <a:path w="275" h="1056" extrusionOk="0">
                  <a:moveTo>
                    <a:pt x="138" y="0"/>
                  </a:moveTo>
                  <a:cubicBezTo>
                    <a:pt x="69" y="0"/>
                    <a:pt x="1" y="46"/>
                    <a:pt x="1" y="137"/>
                  </a:cubicBezTo>
                  <a:lnTo>
                    <a:pt x="1" y="936"/>
                  </a:lnTo>
                  <a:cubicBezTo>
                    <a:pt x="1" y="1016"/>
                    <a:pt x="69" y="1056"/>
                    <a:pt x="138" y="1056"/>
                  </a:cubicBezTo>
                  <a:cubicBezTo>
                    <a:pt x="206" y="1056"/>
                    <a:pt x="275" y="1016"/>
                    <a:pt x="275" y="936"/>
                  </a:cubicBezTo>
                  <a:lnTo>
                    <a:pt x="275" y="137"/>
                  </a:lnTo>
                  <a:cubicBezTo>
                    <a:pt x="275" y="46"/>
                    <a:pt x="206" y="0"/>
                    <a:pt x="138" y="0"/>
                  </a:cubicBezTo>
                  <a:close/>
                </a:path>
              </a:pathLst>
            </a:custGeom>
            <a:solidFill>
              <a:srgbClr val="9B63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0" name="Google Shape;590;p24"/>
          <p:cNvSpPr txBox="1">
            <a:spLocks noGrp="1"/>
          </p:cNvSpPr>
          <p:nvPr>
            <p:ph type="ctrTitle"/>
          </p:nvPr>
        </p:nvSpPr>
        <p:spPr>
          <a:xfrm>
            <a:off x="1579975" y="852600"/>
            <a:ext cx="59841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>
                <a:latin typeface="Cavolini" panose="03000502040302020204" pitchFamily="66" charset="0"/>
                <a:cs typeface="Cavolini" panose="03000502040302020204" pitchFamily="66" charset="0"/>
              </a:rPr>
              <a:t>A</a:t>
            </a:r>
            <a:r>
              <a:rPr lang="en" dirty="0">
                <a:latin typeface="Cavolini" panose="03000502040302020204" pitchFamily="66" charset="0"/>
                <a:cs typeface="Cavolini" panose="03000502040302020204" pitchFamily="66" charset="0"/>
              </a:rPr>
              <a:t>nimales salvajes</a:t>
            </a:r>
            <a:endParaRPr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uadroTexto 10">
            <a:extLst>
              <a:ext uri="{FF2B5EF4-FFF2-40B4-BE49-F238E27FC236}">
                <a16:creationId xmlns:a16="http://schemas.microsoft.com/office/drawing/2014/main" id="{AA105C5F-7799-4EB4-A4AF-49E7883D3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6225" y="1006079"/>
            <a:ext cx="2430066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/>
            <a:r>
              <a:rPr lang="es-CL" altLang="es-CL" sz="1050">
                <a:solidFill>
                  <a:schemeClr val="bg1"/>
                </a:solidFill>
              </a:rPr>
              <a:t>oso panda</a:t>
            </a:r>
          </a:p>
        </p:txBody>
      </p:sp>
      <p:pic>
        <p:nvPicPr>
          <p:cNvPr id="24579" name="Imagen 4">
            <a:extLst>
              <a:ext uri="{FF2B5EF4-FFF2-40B4-BE49-F238E27FC236}">
                <a16:creationId xmlns:a16="http://schemas.microsoft.com/office/drawing/2014/main" id="{F61FC029-617E-4B61-8E72-3B5D79E698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6805"/>
          <a:stretch>
            <a:fillRect/>
          </a:stretch>
        </p:blipFill>
        <p:spPr bwMode="auto">
          <a:xfrm>
            <a:off x="0" y="0"/>
            <a:ext cx="7421526" cy="5098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94F911A-EF6C-4D3C-9839-C3E9125D87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4012"/>
          <a:stretch/>
        </p:blipFill>
        <p:spPr>
          <a:xfrm>
            <a:off x="7347098" y="2194"/>
            <a:ext cx="1796902" cy="50966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622FF77-D236-48B7-BA49-FD5679C25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3934" y="1409484"/>
            <a:ext cx="2430066" cy="398557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2E1BAE5-6D4A-4DB8-9187-AC2014AC74E9}"/>
              </a:ext>
            </a:extLst>
          </p:cNvPr>
          <p:cNvSpPr txBox="1"/>
          <p:nvPr/>
        </p:nvSpPr>
        <p:spPr>
          <a:xfrm>
            <a:off x="0" y="129669"/>
            <a:ext cx="30728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Oso Panda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uadroTexto 10">
            <a:extLst>
              <a:ext uri="{FF2B5EF4-FFF2-40B4-BE49-F238E27FC236}">
                <a16:creationId xmlns:a16="http://schemas.microsoft.com/office/drawing/2014/main" id="{38F8DD03-7996-46DE-9E21-BB3E439002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7879" y="1006079"/>
            <a:ext cx="243006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/>
            <a:r>
              <a:rPr lang="es-CL" altLang="es-CL" sz="1050" dirty="0">
                <a:solidFill>
                  <a:schemeClr val="bg1"/>
                </a:solidFill>
              </a:rPr>
              <a:t>elefante</a:t>
            </a:r>
          </a:p>
        </p:txBody>
      </p:sp>
      <p:pic>
        <p:nvPicPr>
          <p:cNvPr id="26627" name="Imagen 5">
            <a:extLst>
              <a:ext uri="{FF2B5EF4-FFF2-40B4-BE49-F238E27FC236}">
                <a16:creationId xmlns:a16="http://schemas.microsoft.com/office/drawing/2014/main" id="{DC318A8B-3A26-4C5C-A4EF-F436F7B8B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1FB38C2-F3D2-4841-9EB3-44B77480E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35278" cy="220293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CC2E6AA-26D6-447E-8D62-37B86B852465}"/>
              </a:ext>
            </a:extLst>
          </p:cNvPr>
          <p:cNvSpPr txBox="1"/>
          <p:nvPr/>
        </p:nvSpPr>
        <p:spPr>
          <a:xfrm>
            <a:off x="159488" y="4546721"/>
            <a:ext cx="2892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Elefante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CuadroTexto 10">
            <a:extLst>
              <a:ext uri="{FF2B5EF4-FFF2-40B4-BE49-F238E27FC236}">
                <a16:creationId xmlns:a16="http://schemas.microsoft.com/office/drawing/2014/main" id="{BAD3F7E7-3B12-475C-9313-ACE4C1EB6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7879" y="1006079"/>
            <a:ext cx="243006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/>
            <a:r>
              <a:rPr lang="es-CL" altLang="es-CL" sz="1050"/>
              <a:t>cebras</a:t>
            </a:r>
          </a:p>
        </p:txBody>
      </p:sp>
      <p:pic>
        <p:nvPicPr>
          <p:cNvPr id="28675" name="Imagen 2">
            <a:extLst>
              <a:ext uri="{FF2B5EF4-FFF2-40B4-BE49-F238E27FC236}">
                <a16:creationId xmlns:a16="http://schemas.microsoft.com/office/drawing/2014/main" id="{76E15689-F730-4DC7-AE68-18B1226A9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67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7300F37C-E66B-4921-85F0-61472B5DD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13935" y="0"/>
            <a:ext cx="2430065" cy="307874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AE4DA80F-8E6B-4854-8066-51B6B9A548A2}"/>
              </a:ext>
            </a:extLst>
          </p:cNvPr>
          <p:cNvSpPr txBox="1"/>
          <p:nvPr/>
        </p:nvSpPr>
        <p:spPr>
          <a:xfrm>
            <a:off x="0" y="4620280"/>
            <a:ext cx="32216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Cebra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uadroTexto 10">
            <a:extLst>
              <a:ext uri="{FF2B5EF4-FFF2-40B4-BE49-F238E27FC236}">
                <a16:creationId xmlns:a16="http://schemas.microsoft.com/office/drawing/2014/main" id="{0BF287D1-4E01-425D-BE52-B01F96CAC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7879" y="1006079"/>
            <a:ext cx="243006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/>
            <a:r>
              <a:rPr lang="es-CL" altLang="es-CL" sz="1050">
                <a:solidFill>
                  <a:schemeClr val="bg1"/>
                </a:solidFill>
              </a:rPr>
              <a:t>búfalo</a:t>
            </a:r>
          </a:p>
        </p:txBody>
      </p:sp>
      <p:pic>
        <p:nvPicPr>
          <p:cNvPr id="30723" name="Imagen 3">
            <a:extLst>
              <a:ext uri="{FF2B5EF4-FFF2-40B4-BE49-F238E27FC236}">
                <a16:creationId xmlns:a16="http://schemas.microsoft.com/office/drawing/2014/main" id="{8A82E633-F006-45B8-AEB9-83BEF3524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0242087-31D0-4781-A9C5-E81A967AC5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1948919"/>
            <a:ext cx="2244995" cy="319458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5DB2500-EDFA-4D8C-B7BE-7954CF778B89}"/>
              </a:ext>
            </a:extLst>
          </p:cNvPr>
          <p:cNvSpPr txBox="1"/>
          <p:nvPr/>
        </p:nvSpPr>
        <p:spPr>
          <a:xfrm>
            <a:off x="191386" y="138790"/>
            <a:ext cx="14672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Búfalo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uadroTexto 10">
            <a:extLst>
              <a:ext uri="{FF2B5EF4-FFF2-40B4-BE49-F238E27FC236}">
                <a16:creationId xmlns:a16="http://schemas.microsoft.com/office/drawing/2014/main" id="{2824C5E1-726D-4472-9FC1-743B7C8FF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7879" y="1006079"/>
            <a:ext cx="243006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/>
            <a:r>
              <a:rPr lang="es-CL" altLang="es-CL" sz="1050">
                <a:solidFill>
                  <a:schemeClr val="bg1"/>
                </a:solidFill>
              </a:rPr>
              <a:t>jirafas</a:t>
            </a:r>
          </a:p>
        </p:txBody>
      </p:sp>
      <p:pic>
        <p:nvPicPr>
          <p:cNvPr id="32771" name="Picture 2" descr="Sudáfrica, Hluhluwe, Jirafas, Animales Salvajes, Patrón">
            <a:extLst>
              <a:ext uri="{FF2B5EF4-FFF2-40B4-BE49-F238E27FC236}">
                <a16:creationId xmlns:a16="http://schemas.microsoft.com/office/drawing/2014/main" id="{B4DF1D78-97DA-4D5F-9EDF-0443E88E0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2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A6BA927-D006-4D65-B95E-4EF224733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0694" y="2879047"/>
            <a:ext cx="1433306" cy="226445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DD1C722-93B7-4FD2-A41B-9AB40FA37F98}"/>
              </a:ext>
            </a:extLst>
          </p:cNvPr>
          <p:cNvSpPr txBox="1"/>
          <p:nvPr/>
        </p:nvSpPr>
        <p:spPr>
          <a:xfrm>
            <a:off x="170121" y="138223"/>
            <a:ext cx="2562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Jirafa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ubtítulo 4">
            <a:extLst>
              <a:ext uri="{FF2B5EF4-FFF2-40B4-BE49-F238E27FC236}">
                <a16:creationId xmlns:a16="http://schemas.microsoft.com/office/drawing/2014/main" id="{65522A5F-B4FD-467D-AFE8-AB05237FBCF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160985" y="1006079"/>
            <a:ext cx="4822031" cy="1000125"/>
          </a:xfrm>
        </p:spPr>
        <p:txBody>
          <a:bodyPr/>
          <a:lstStyle/>
          <a:p>
            <a:pPr eaLnBrk="1" hangingPunct="1"/>
            <a:r>
              <a:rPr lang="es-CL" altLang="es-CL"/>
              <a:t>Mono mandril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96C3493-5781-4470-9EFE-D2FC691B7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3580"/>
            <a:ext cx="9144000" cy="523875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A6001E7-967F-4742-832C-5899537E2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7540"/>
            <a:ext cx="2139881" cy="331651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743EAE2-3161-4CE0-BF14-1C1F2E30CFA4}"/>
              </a:ext>
            </a:extLst>
          </p:cNvPr>
          <p:cNvSpPr txBox="1"/>
          <p:nvPr/>
        </p:nvSpPr>
        <p:spPr>
          <a:xfrm>
            <a:off x="148855" y="106326"/>
            <a:ext cx="3327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Chimpancé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ubtítulo 4">
            <a:extLst>
              <a:ext uri="{FF2B5EF4-FFF2-40B4-BE49-F238E27FC236}">
                <a16:creationId xmlns:a16="http://schemas.microsoft.com/office/drawing/2014/main" id="{14EA4527-6965-4214-8769-763432E7801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2121694" y="1040606"/>
            <a:ext cx="4820841" cy="1001316"/>
          </a:xfrm>
        </p:spPr>
        <p:txBody>
          <a:bodyPr/>
          <a:lstStyle/>
          <a:p>
            <a:pPr eaLnBrk="1" hangingPunct="1"/>
            <a:r>
              <a:rPr lang="es-CL" altLang="es-CL"/>
              <a:t>cóndor</a:t>
            </a:r>
          </a:p>
        </p:txBody>
      </p:sp>
      <p:pic>
        <p:nvPicPr>
          <p:cNvPr id="35843" name="Imagen 6">
            <a:extLst>
              <a:ext uri="{FF2B5EF4-FFF2-40B4-BE49-F238E27FC236}">
                <a16:creationId xmlns:a16="http://schemas.microsoft.com/office/drawing/2014/main" id="{4654270F-669E-4DA3-817C-CB0B02BBF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5"/>
          <a:stretch>
            <a:fillRect/>
          </a:stretch>
        </p:blipFill>
        <p:spPr bwMode="auto">
          <a:xfrm>
            <a:off x="0" y="0"/>
            <a:ext cx="9144000" cy="648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C52F12B-0486-48FF-B73A-4C2AE567C4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8725" y="2571750"/>
            <a:ext cx="1975275" cy="231058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2D4D336-FBCE-4E50-8D73-7EDD30D92C15}"/>
              </a:ext>
            </a:extLst>
          </p:cNvPr>
          <p:cNvSpPr txBox="1"/>
          <p:nvPr/>
        </p:nvSpPr>
        <p:spPr>
          <a:xfrm>
            <a:off x="95692" y="0"/>
            <a:ext cx="2254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Cóndor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1" name="Google Shape;2451;p39"/>
          <p:cNvSpPr/>
          <p:nvPr/>
        </p:nvSpPr>
        <p:spPr>
          <a:xfrm rot="320917">
            <a:off x="3449004" y="3256330"/>
            <a:ext cx="2245376" cy="1267714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3" name="Google Shape;2453;p39"/>
          <p:cNvSpPr txBox="1">
            <a:spLocks noGrp="1"/>
          </p:cNvSpPr>
          <p:nvPr>
            <p:ph type="subTitle" idx="1"/>
          </p:nvPr>
        </p:nvSpPr>
        <p:spPr>
          <a:xfrm>
            <a:off x="1861500" y="1287715"/>
            <a:ext cx="5421000" cy="18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Imágenes en :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s-CL" altLang="es-CL" sz="1600" dirty="0"/>
              <a:t>redobservadores.cl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s-CL" altLang="es-CL" sz="1600" dirty="0"/>
              <a:t>wikimediacommons.org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s-CL" altLang="es-CL" sz="1600" dirty="0"/>
              <a:t>pixabay.com</a:t>
            </a:r>
          </a:p>
          <a:p>
            <a:pPr marL="171450" indent="-171450" eaLnBrk="1" hangingPunct="1">
              <a:buFont typeface="Arial" panose="020B0604020202020204" pitchFamily="34" charset="0"/>
              <a:buChar char="•"/>
            </a:pPr>
            <a:r>
              <a:rPr lang="es-CL" altLang="es-CL" sz="1600" dirty="0"/>
              <a:t>Slidesgo.org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55" name="Google Shape;2455;p39"/>
          <p:cNvSpPr txBox="1">
            <a:spLocks noGrp="1"/>
          </p:cNvSpPr>
          <p:nvPr>
            <p:ph type="subTitle" idx="4294967295"/>
          </p:nvPr>
        </p:nvSpPr>
        <p:spPr>
          <a:xfrm>
            <a:off x="3807575" y="3649425"/>
            <a:ext cx="1528500" cy="4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s-CL" sz="2200" dirty="0">
                <a:latin typeface="Sriracha"/>
                <a:ea typeface="Sriracha"/>
                <a:cs typeface="Sriracha"/>
                <a:sym typeface="Sriracha"/>
              </a:rPr>
              <a:t>gracias</a:t>
            </a:r>
            <a:endParaRPr sz="2200" dirty="0">
              <a:latin typeface="Sriracha"/>
              <a:ea typeface="Sriracha"/>
              <a:cs typeface="Sriracha"/>
              <a:sym typeface="Sriracha"/>
            </a:endParaRPr>
          </a:p>
        </p:txBody>
      </p:sp>
      <p:grpSp>
        <p:nvGrpSpPr>
          <p:cNvPr id="2460" name="Google Shape;2460;p39"/>
          <p:cNvGrpSpPr/>
          <p:nvPr/>
        </p:nvGrpSpPr>
        <p:grpSpPr>
          <a:xfrm>
            <a:off x="-7446" y="1038262"/>
            <a:ext cx="1921399" cy="3744751"/>
            <a:chOff x="-7446" y="1038262"/>
            <a:chExt cx="1921399" cy="3744751"/>
          </a:xfrm>
        </p:grpSpPr>
        <p:grpSp>
          <p:nvGrpSpPr>
            <p:cNvPr id="2461" name="Google Shape;2461;p39"/>
            <p:cNvGrpSpPr/>
            <p:nvPr/>
          </p:nvGrpSpPr>
          <p:grpSpPr>
            <a:xfrm>
              <a:off x="-7446" y="1038262"/>
              <a:ext cx="1672773" cy="3437871"/>
              <a:chOff x="-7446" y="1038262"/>
              <a:chExt cx="1672773" cy="3437871"/>
            </a:xfrm>
          </p:grpSpPr>
          <p:grpSp>
            <p:nvGrpSpPr>
              <p:cNvPr id="2462" name="Google Shape;2462;p39"/>
              <p:cNvGrpSpPr/>
              <p:nvPr/>
            </p:nvGrpSpPr>
            <p:grpSpPr>
              <a:xfrm>
                <a:off x="430655" y="2477284"/>
                <a:ext cx="151241" cy="137891"/>
                <a:chOff x="1474943" y="3859420"/>
                <a:chExt cx="118956" cy="108456"/>
              </a:xfrm>
            </p:grpSpPr>
            <p:sp>
              <p:nvSpPr>
                <p:cNvPr id="2463" name="Google Shape;2463;p39"/>
                <p:cNvSpPr/>
                <p:nvPr/>
              </p:nvSpPr>
              <p:spPr>
                <a:xfrm>
                  <a:off x="1474943" y="3931517"/>
                  <a:ext cx="46859" cy="36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1347" extrusionOk="0">
                      <a:moveTo>
                        <a:pt x="868" y="0"/>
                      </a:moveTo>
                      <a:cubicBezTo>
                        <a:pt x="1" y="0"/>
                        <a:pt x="1" y="1347"/>
                        <a:pt x="868" y="1347"/>
                      </a:cubicBezTo>
                      <a:cubicBezTo>
                        <a:pt x="1736" y="1347"/>
                        <a:pt x="1736" y="0"/>
                        <a:pt x="8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4" name="Google Shape;2464;p39"/>
                <p:cNvSpPr/>
                <p:nvPr/>
              </p:nvSpPr>
              <p:spPr>
                <a:xfrm>
                  <a:off x="1511302" y="3859420"/>
                  <a:ext cx="46238" cy="35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3" h="1325" extrusionOk="0">
                      <a:moveTo>
                        <a:pt x="868" y="1"/>
                      </a:moveTo>
                      <a:cubicBezTo>
                        <a:pt x="0" y="1"/>
                        <a:pt x="0" y="1324"/>
                        <a:pt x="868" y="1324"/>
                      </a:cubicBezTo>
                      <a:cubicBezTo>
                        <a:pt x="1712" y="1324"/>
                        <a:pt x="1712" y="1"/>
                        <a:pt x="86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5" name="Google Shape;2465;p39"/>
                <p:cNvSpPr/>
                <p:nvPr/>
              </p:nvSpPr>
              <p:spPr>
                <a:xfrm>
                  <a:off x="1547040" y="3931517"/>
                  <a:ext cx="46859" cy="36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1347" extrusionOk="0">
                      <a:moveTo>
                        <a:pt x="868" y="0"/>
                      </a:moveTo>
                      <a:cubicBezTo>
                        <a:pt x="0" y="0"/>
                        <a:pt x="0" y="1347"/>
                        <a:pt x="868" y="1347"/>
                      </a:cubicBezTo>
                      <a:cubicBezTo>
                        <a:pt x="1735" y="1347"/>
                        <a:pt x="1735" y="0"/>
                        <a:pt x="8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466" name="Google Shape;2466;p39"/>
              <p:cNvSpPr/>
              <p:nvPr/>
            </p:nvSpPr>
            <p:spPr>
              <a:xfrm>
                <a:off x="317289" y="1839356"/>
                <a:ext cx="72718" cy="56711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101" extrusionOk="0">
                    <a:moveTo>
                      <a:pt x="1347" y="1"/>
                    </a:moveTo>
                    <a:cubicBezTo>
                      <a:pt x="0" y="1"/>
                      <a:pt x="0" y="2100"/>
                      <a:pt x="1347" y="2100"/>
                    </a:cubicBezTo>
                    <a:cubicBezTo>
                      <a:pt x="2693" y="2100"/>
                      <a:pt x="2693" y="1"/>
                      <a:pt x="13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39"/>
              <p:cNvSpPr/>
              <p:nvPr/>
            </p:nvSpPr>
            <p:spPr>
              <a:xfrm>
                <a:off x="373352" y="1727229"/>
                <a:ext cx="72718" cy="56090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078" extrusionOk="0">
                    <a:moveTo>
                      <a:pt x="1347" y="0"/>
                    </a:moveTo>
                    <a:cubicBezTo>
                      <a:pt x="0" y="0"/>
                      <a:pt x="0" y="2077"/>
                      <a:pt x="1347" y="2077"/>
                    </a:cubicBezTo>
                    <a:cubicBezTo>
                      <a:pt x="2694" y="2077"/>
                      <a:pt x="2694" y="0"/>
                      <a:pt x="13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8" name="Google Shape;2468;p39"/>
              <p:cNvSpPr/>
              <p:nvPr/>
            </p:nvSpPr>
            <p:spPr>
              <a:xfrm>
                <a:off x="430036" y="1839356"/>
                <a:ext cx="72097" cy="56711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2101" extrusionOk="0">
                    <a:moveTo>
                      <a:pt x="1347" y="1"/>
                    </a:moveTo>
                    <a:cubicBezTo>
                      <a:pt x="0" y="1"/>
                      <a:pt x="0" y="2100"/>
                      <a:pt x="1347" y="2100"/>
                    </a:cubicBezTo>
                    <a:cubicBezTo>
                      <a:pt x="2671" y="2100"/>
                      <a:pt x="2671" y="1"/>
                      <a:pt x="13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9" name="Google Shape;2469;p39"/>
              <p:cNvSpPr/>
              <p:nvPr/>
            </p:nvSpPr>
            <p:spPr>
              <a:xfrm>
                <a:off x="2" y="3093384"/>
                <a:ext cx="84936" cy="437377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12745" extrusionOk="0">
                    <a:moveTo>
                      <a:pt x="2048" y="1"/>
                    </a:moveTo>
                    <a:cubicBezTo>
                      <a:pt x="1911" y="1"/>
                      <a:pt x="1780" y="78"/>
                      <a:pt x="1735" y="259"/>
                    </a:cubicBezTo>
                    <a:cubicBezTo>
                      <a:pt x="1096" y="3043"/>
                      <a:pt x="525" y="5874"/>
                      <a:pt x="0" y="8704"/>
                    </a:cubicBezTo>
                    <a:lnTo>
                      <a:pt x="0" y="12744"/>
                    </a:lnTo>
                    <a:cubicBezTo>
                      <a:pt x="662" y="8613"/>
                      <a:pt x="1461" y="4504"/>
                      <a:pt x="2419" y="441"/>
                    </a:cubicBezTo>
                    <a:cubicBezTo>
                      <a:pt x="2475" y="179"/>
                      <a:pt x="2255" y="1"/>
                      <a:pt x="2048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0" name="Google Shape;2470;p39"/>
              <p:cNvSpPr/>
              <p:nvPr/>
            </p:nvSpPr>
            <p:spPr>
              <a:xfrm>
                <a:off x="2" y="3354334"/>
                <a:ext cx="575882" cy="1097714"/>
              </a:xfrm>
              <a:custGeom>
                <a:avLst/>
                <a:gdLst/>
                <a:ahLst/>
                <a:cxnLst/>
                <a:rect l="l" t="t" r="r" b="b"/>
                <a:pathLst>
                  <a:path w="16781" h="31987" extrusionOk="0">
                    <a:moveTo>
                      <a:pt x="885" y="1"/>
                    </a:moveTo>
                    <a:cubicBezTo>
                      <a:pt x="571" y="1"/>
                      <a:pt x="276" y="141"/>
                      <a:pt x="0" y="374"/>
                    </a:cubicBezTo>
                    <a:lnTo>
                      <a:pt x="0" y="31987"/>
                    </a:lnTo>
                    <a:lnTo>
                      <a:pt x="9062" y="31987"/>
                    </a:lnTo>
                    <a:cubicBezTo>
                      <a:pt x="9176" y="30434"/>
                      <a:pt x="9495" y="28859"/>
                      <a:pt x="9861" y="27307"/>
                    </a:cubicBezTo>
                    <a:cubicBezTo>
                      <a:pt x="10979" y="21647"/>
                      <a:pt x="13353" y="17059"/>
                      <a:pt x="15704" y="11649"/>
                    </a:cubicBezTo>
                    <a:cubicBezTo>
                      <a:pt x="16780" y="9112"/>
                      <a:pt x="16238" y="8050"/>
                      <a:pt x="15180" y="8050"/>
                    </a:cubicBezTo>
                    <a:cubicBezTo>
                      <a:pt x="14353" y="8050"/>
                      <a:pt x="13211" y="8699"/>
                      <a:pt x="12280" y="9800"/>
                    </a:cubicBezTo>
                    <a:cubicBezTo>
                      <a:pt x="9221" y="13384"/>
                      <a:pt x="7395" y="17881"/>
                      <a:pt x="4634" y="21396"/>
                    </a:cubicBezTo>
                    <a:cubicBezTo>
                      <a:pt x="5318" y="18634"/>
                      <a:pt x="6551" y="15872"/>
                      <a:pt x="7806" y="13224"/>
                    </a:cubicBezTo>
                    <a:cubicBezTo>
                      <a:pt x="9039" y="10850"/>
                      <a:pt x="12919" y="2747"/>
                      <a:pt x="11070" y="1560"/>
                    </a:cubicBezTo>
                    <a:cubicBezTo>
                      <a:pt x="10805" y="1383"/>
                      <a:pt x="10534" y="1300"/>
                      <a:pt x="10258" y="1300"/>
                    </a:cubicBezTo>
                    <a:cubicBezTo>
                      <a:pt x="6812" y="1300"/>
                      <a:pt x="2687" y="14304"/>
                      <a:pt x="890" y="18383"/>
                    </a:cubicBezTo>
                    <a:cubicBezTo>
                      <a:pt x="616" y="14480"/>
                      <a:pt x="1872" y="10348"/>
                      <a:pt x="2283" y="6445"/>
                    </a:cubicBezTo>
                    <a:cubicBezTo>
                      <a:pt x="2419" y="5304"/>
                      <a:pt x="3287" y="1150"/>
                      <a:pt x="1438" y="145"/>
                    </a:cubicBezTo>
                    <a:cubicBezTo>
                      <a:pt x="1248" y="46"/>
                      <a:pt x="1063" y="1"/>
                      <a:pt x="885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1" name="Google Shape;2471;p39"/>
              <p:cNvSpPr/>
              <p:nvPr/>
            </p:nvSpPr>
            <p:spPr>
              <a:xfrm>
                <a:off x="596110" y="2042421"/>
                <a:ext cx="18806" cy="17262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03" extrusionOk="0">
                    <a:moveTo>
                      <a:pt x="548" y="0"/>
                    </a:moveTo>
                    <a:lnTo>
                      <a:pt x="548" y="0"/>
                    </a:lnTo>
                    <a:cubicBezTo>
                      <a:pt x="365" y="23"/>
                      <a:pt x="183" y="69"/>
                      <a:pt x="0" y="91"/>
                    </a:cubicBezTo>
                    <a:cubicBezTo>
                      <a:pt x="160" y="228"/>
                      <a:pt x="297" y="365"/>
                      <a:pt x="434" y="502"/>
                    </a:cubicBezTo>
                    <a:cubicBezTo>
                      <a:pt x="479" y="343"/>
                      <a:pt x="502" y="160"/>
                      <a:pt x="54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2" name="Google Shape;2472;p39"/>
              <p:cNvSpPr/>
              <p:nvPr/>
            </p:nvSpPr>
            <p:spPr>
              <a:xfrm>
                <a:off x="586158" y="1651056"/>
                <a:ext cx="494241" cy="417472"/>
              </a:xfrm>
              <a:custGeom>
                <a:avLst/>
                <a:gdLst/>
                <a:ahLst/>
                <a:cxnLst/>
                <a:rect l="l" t="t" r="r" b="b"/>
                <a:pathLst>
                  <a:path w="14402" h="12165" extrusionOk="0">
                    <a:moveTo>
                      <a:pt x="838" y="11404"/>
                    </a:moveTo>
                    <a:lnTo>
                      <a:pt x="838" y="11404"/>
                    </a:lnTo>
                    <a:cubicBezTo>
                      <a:pt x="792" y="11564"/>
                      <a:pt x="769" y="11747"/>
                      <a:pt x="724" y="11906"/>
                    </a:cubicBezTo>
                    <a:cubicBezTo>
                      <a:pt x="587" y="11769"/>
                      <a:pt x="450" y="11632"/>
                      <a:pt x="290" y="11495"/>
                    </a:cubicBezTo>
                    <a:cubicBezTo>
                      <a:pt x="473" y="11473"/>
                      <a:pt x="655" y="11427"/>
                      <a:pt x="838" y="11404"/>
                    </a:cubicBezTo>
                    <a:close/>
                    <a:moveTo>
                      <a:pt x="1667" y="0"/>
                    </a:moveTo>
                    <a:cubicBezTo>
                      <a:pt x="1495" y="0"/>
                      <a:pt x="1329" y="109"/>
                      <a:pt x="1340" y="334"/>
                    </a:cubicBezTo>
                    <a:cubicBezTo>
                      <a:pt x="1500" y="4169"/>
                      <a:pt x="838" y="7980"/>
                      <a:pt x="62" y="11724"/>
                    </a:cubicBezTo>
                    <a:cubicBezTo>
                      <a:pt x="0" y="11990"/>
                      <a:pt x="178" y="12164"/>
                      <a:pt x="396" y="12164"/>
                    </a:cubicBezTo>
                    <a:cubicBezTo>
                      <a:pt x="421" y="12164"/>
                      <a:pt x="447" y="12162"/>
                      <a:pt x="473" y="12157"/>
                    </a:cubicBezTo>
                    <a:cubicBezTo>
                      <a:pt x="2664" y="11838"/>
                      <a:pt x="4764" y="11016"/>
                      <a:pt x="6818" y="10286"/>
                    </a:cubicBezTo>
                    <a:cubicBezTo>
                      <a:pt x="9238" y="9441"/>
                      <a:pt x="11611" y="8528"/>
                      <a:pt x="14008" y="7707"/>
                    </a:cubicBezTo>
                    <a:cubicBezTo>
                      <a:pt x="14401" y="7582"/>
                      <a:pt x="14288" y="7026"/>
                      <a:pt x="13939" y="7026"/>
                    </a:cubicBezTo>
                    <a:cubicBezTo>
                      <a:pt x="13904" y="7026"/>
                      <a:pt x="13866" y="7032"/>
                      <a:pt x="13825" y="7045"/>
                    </a:cubicBezTo>
                    <a:cubicBezTo>
                      <a:pt x="11406" y="7843"/>
                      <a:pt x="9032" y="8756"/>
                      <a:pt x="6635" y="9624"/>
                    </a:cubicBezTo>
                    <a:cubicBezTo>
                      <a:pt x="4764" y="10286"/>
                      <a:pt x="2824" y="11016"/>
                      <a:pt x="838" y="11404"/>
                    </a:cubicBezTo>
                    <a:cubicBezTo>
                      <a:pt x="1568" y="7752"/>
                      <a:pt x="2185" y="4054"/>
                      <a:pt x="2025" y="334"/>
                    </a:cubicBezTo>
                    <a:cubicBezTo>
                      <a:pt x="2025" y="114"/>
                      <a:pt x="1843" y="0"/>
                      <a:pt x="166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3" name="Google Shape;2473;p39"/>
              <p:cNvSpPr/>
              <p:nvPr/>
            </p:nvSpPr>
            <p:spPr>
              <a:xfrm>
                <a:off x="422185" y="1911600"/>
                <a:ext cx="447329" cy="323031"/>
              </a:xfrm>
              <a:custGeom>
                <a:avLst/>
                <a:gdLst/>
                <a:ahLst/>
                <a:cxnLst/>
                <a:rect l="l" t="t" r="r" b="b"/>
                <a:pathLst>
                  <a:path w="13035" h="9413" extrusionOk="0">
                    <a:moveTo>
                      <a:pt x="1470" y="0"/>
                    </a:moveTo>
                    <a:cubicBezTo>
                      <a:pt x="1296" y="0"/>
                      <a:pt x="1119" y="115"/>
                      <a:pt x="1119" y="343"/>
                    </a:cubicBezTo>
                    <a:cubicBezTo>
                      <a:pt x="1051" y="3150"/>
                      <a:pt x="229" y="5889"/>
                      <a:pt x="1" y="8674"/>
                    </a:cubicBezTo>
                    <a:cubicBezTo>
                      <a:pt x="1" y="8834"/>
                      <a:pt x="115" y="8994"/>
                      <a:pt x="252" y="9016"/>
                    </a:cubicBezTo>
                    <a:cubicBezTo>
                      <a:pt x="1627" y="9313"/>
                      <a:pt x="3028" y="9412"/>
                      <a:pt x="4440" y="9412"/>
                    </a:cubicBezTo>
                    <a:cubicBezTo>
                      <a:pt x="7154" y="9412"/>
                      <a:pt x="9905" y="9046"/>
                      <a:pt x="12578" y="9016"/>
                    </a:cubicBezTo>
                    <a:cubicBezTo>
                      <a:pt x="13034" y="9016"/>
                      <a:pt x="13034" y="8332"/>
                      <a:pt x="12578" y="8332"/>
                    </a:cubicBezTo>
                    <a:cubicBezTo>
                      <a:pt x="9697" y="8352"/>
                      <a:pt x="6797" y="8660"/>
                      <a:pt x="3913" y="8660"/>
                    </a:cubicBezTo>
                    <a:cubicBezTo>
                      <a:pt x="3644" y="8660"/>
                      <a:pt x="3374" y="8657"/>
                      <a:pt x="3105" y="8651"/>
                    </a:cubicBezTo>
                    <a:cubicBezTo>
                      <a:pt x="2329" y="8628"/>
                      <a:pt x="1553" y="8560"/>
                      <a:pt x="800" y="8423"/>
                    </a:cubicBezTo>
                    <a:cubicBezTo>
                      <a:pt x="571" y="8377"/>
                      <a:pt x="1051" y="5981"/>
                      <a:pt x="1119" y="5638"/>
                    </a:cubicBezTo>
                    <a:cubicBezTo>
                      <a:pt x="1439" y="3881"/>
                      <a:pt x="1781" y="2146"/>
                      <a:pt x="1804" y="343"/>
                    </a:cubicBezTo>
                    <a:cubicBezTo>
                      <a:pt x="1815" y="115"/>
                      <a:pt x="1644" y="0"/>
                      <a:pt x="1470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4" name="Google Shape;2474;p39"/>
              <p:cNvSpPr/>
              <p:nvPr/>
            </p:nvSpPr>
            <p:spPr>
              <a:xfrm>
                <a:off x="198945" y="2038612"/>
                <a:ext cx="434768" cy="392421"/>
              </a:xfrm>
              <a:custGeom>
                <a:avLst/>
                <a:gdLst/>
                <a:ahLst/>
                <a:cxnLst/>
                <a:rect l="l" t="t" r="r" b="b"/>
                <a:pathLst>
                  <a:path w="12669" h="11435" extrusionOk="0">
                    <a:moveTo>
                      <a:pt x="2382" y="0"/>
                    </a:moveTo>
                    <a:cubicBezTo>
                      <a:pt x="2245" y="0"/>
                      <a:pt x="2114" y="75"/>
                      <a:pt x="2078" y="248"/>
                    </a:cubicBezTo>
                    <a:cubicBezTo>
                      <a:pt x="1324" y="3444"/>
                      <a:pt x="617" y="6662"/>
                      <a:pt x="46" y="9880"/>
                    </a:cubicBezTo>
                    <a:cubicBezTo>
                      <a:pt x="1" y="10109"/>
                      <a:pt x="138" y="10314"/>
                      <a:pt x="366" y="10337"/>
                    </a:cubicBezTo>
                    <a:cubicBezTo>
                      <a:pt x="4337" y="10519"/>
                      <a:pt x="8263" y="11067"/>
                      <a:pt x="12235" y="11432"/>
                    </a:cubicBezTo>
                    <a:cubicBezTo>
                      <a:pt x="12249" y="11434"/>
                      <a:pt x="12262" y="11435"/>
                      <a:pt x="12276" y="11435"/>
                    </a:cubicBezTo>
                    <a:cubicBezTo>
                      <a:pt x="12668" y="11435"/>
                      <a:pt x="12655" y="10792"/>
                      <a:pt x="12235" y="10748"/>
                    </a:cubicBezTo>
                    <a:cubicBezTo>
                      <a:pt x="8400" y="10383"/>
                      <a:pt x="4611" y="9858"/>
                      <a:pt x="777" y="9652"/>
                    </a:cubicBezTo>
                    <a:cubicBezTo>
                      <a:pt x="754" y="9789"/>
                      <a:pt x="731" y="9926"/>
                      <a:pt x="708" y="10086"/>
                    </a:cubicBezTo>
                    <a:cubicBezTo>
                      <a:pt x="594" y="9926"/>
                      <a:pt x="480" y="9789"/>
                      <a:pt x="366" y="9629"/>
                    </a:cubicBezTo>
                    <a:lnTo>
                      <a:pt x="366" y="9629"/>
                    </a:lnTo>
                    <a:cubicBezTo>
                      <a:pt x="503" y="9652"/>
                      <a:pt x="640" y="9652"/>
                      <a:pt x="777" y="9652"/>
                    </a:cubicBezTo>
                    <a:cubicBezTo>
                      <a:pt x="1347" y="6571"/>
                      <a:pt x="2032" y="3489"/>
                      <a:pt x="2740" y="431"/>
                    </a:cubicBezTo>
                    <a:cubicBezTo>
                      <a:pt x="2808" y="170"/>
                      <a:pt x="2588" y="0"/>
                      <a:pt x="238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5" name="Google Shape;2475;p39"/>
              <p:cNvSpPr/>
              <p:nvPr/>
            </p:nvSpPr>
            <p:spPr>
              <a:xfrm>
                <a:off x="211471" y="2369062"/>
                <a:ext cx="14139" cy="15683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57" extrusionOk="0">
                    <a:moveTo>
                      <a:pt x="1" y="0"/>
                    </a:moveTo>
                    <a:cubicBezTo>
                      <a:pt x="115" y="160"/>
                      <a:pt x="229" y="297"/>
                      <a:pt x="343" y="457"/>
                    </a:cubicBezTo>
                    <a:cubicBezTo>
                      <a:pt x="366" y="297"/>
                      <a:pt x="389" y="160"/>
                      <a:pt x="412" y="23"/>
                    </a:cubicBezTo>
                    <a:cubicBezTo>
                      <a:pt x="275" y="23"/>
                      <a:pt x="138" y="23"/>
                      <a:pt x="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6" name="Google Shape;2476;p39"/>
              <p:cNvSpPr/>
              <p:nvPr/>
            </p:nvSpPr>
            <p:spPr>
              <a:xfrm>
                <a:off x="2" y="1038262"/>
                <a:ext cx="1665325" cy="1843536"/>
              </a:xfrm>
              <a:custGeom>
                <a:avLst/>
                <a:gdLst/>
                <a:ahLst/>
                <a:cxnLst/>
                <a:rect l="l" t="t" r="r" b="b"/>
                <a:pathLst>
                  <a:path w="48527" h="53720" extrusionOk="0">
                    <a:moveTo>
                      <a:pt x="25863" y="1"/>
                    </a:moveTo>
                    <a:cubicBezTo>
                      <a:pt x="20047" y="1"/>
                      <a:pt x="14276" y="3555"/>
                      <a:pt x="12919" y="9493"/>
                    </a:cubicBezTo>
                    <a:cubicBezTo>
                      <a:pt x="9833" y="7156"/>
                      <a:pt x="6192" y="5344"/>
                      <a:pt x="2639" y="5344"/>
                    </a:cubicBezTo>
                    <a:cubicBezTo>
                      <a:pt x="1750" y="5344"/>
                      <a:pt x="867" y="5457"/>
                      <a:pt x="0" y="5704"/>
                    </a:cubicBezTo>
                    <a:lnTo>
                      <a:pt x="0" y="25197"/>
                    </a:lnTo>
                    <a:cubicBezTo>
                      <a:pt x="205" y="25379"/>
                      <a:pt x="411" y="25585"/>
                      <a:pt x="593" y="25790"/>
                    </a:cubicBezTo>
                    <a:cubicBezTo>
                      <a:pt x="411" y="25859"/>
                      <a:pt x="205" y="25927"/>
                      <a:pt x="0" y="26018"/>
                    </a:cubicBezTo>
                    <a:lnTo>
                      <a:pt x="0" y="46127"/>
                    </a:lnTo>
                    <a:cubicBezTo>
                      <a:pt x="478" y="46174"/>
                      <a:pt x="959" y="46197"/>
                      <a:pt x="1442" y="46197"/>
                    </a:cubicBezTo>
                    <a:cubicBezTo>
                      <a:pt x="3999" y="46197"/>
                      <a:pt x="6576" y="45552"/>
                      <a:pt x="8765" y="44438"/>
                    </a:cubicBezTo>
                    <a:lnTo>
                      <a:pt x="9267" y="44918"/>
                    </a:lnTo>
                    <a:cubicBezTo>
                      <a:pt x="11535" y="49328"/>
                      <a:pt x="16571" y="53720"/>
                      <a:pt x="21990" y="53720"/>
                    </a:cubicBezTo>
                    <a:cubicBezTo>
                      <a:pt x="22517" y="53720"/>
                      <a:pt x="23047" y="53678"/>
                      <a:pt x="23579" y="53591"/>
                    </a:cubicBezTo>
                    <a:cubicBezTo>
                      <a:pt x="26569" y="53249"/>
                      <a:pt x="29901" y="51240"/>
                      <a:pt x="31385" y="48433"/>
                    </a:cubicBezTo>
                    <a:cubicBezTo>
                      <a:pt x="33051" y="45260"/>
                      <a:pt x="32229" y="42589"/>
                      <a:pt x="32047" y="38276"/>
                    </a:cubicBezTo>
                    <a:cubicBezTo>
                      <a:pt x="38871" y="38276"/>
                      <a:pt x="45696" y="36450"/>
                      <a:pt x="47203" y="28620"/>
                    </a:cubicBezTo>
                    <a:cubicBezTo>
                      <a:pt x="48527" y="20791"/>
                      <a:pt x="40880" y="18965"/>
                      <a:pt x="35060" y="18303"/>
                    </a:cubicBezTo>
                    <a:cubicBezTo>
                      <a:pt x="38552" y="12483"/>
                      <a:pt x="38712" y="4814"/>
                      <a:pt x="31727" y="1322"/>
                    </a:cubicBezTo>
                    <a:cubicBezTo>
                      <a:pt x="29887" y="425"/>
                      <a:pt x="27872" y="1"/>
                      <a:pt x="25863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7" name="Google Shape;2477;p39"/>
              <p:cNvSpPr/>
              <p:nvPr/>
            </p:nvSpPr>
            <p:spPr>
              <a:xfrm>
                <a:off x="187096" y="2366461"/>
                <a:ext cx="201684" cy="376840"/>
              </a:xfrm>
              <a:custGeom>
                <a:avLst/>
                <a:gdLst/>
                <a:ahLst/>
                <a:cxnLst/>
                <a:rect l="l" t="t" r="r" b="b"/>
                <a:pathLst>
                  <a:path w="5877" h="10981" extrusionOk="0">
                    <a:moveTo>
                      <a:pt x="5411" y="0"/>
                    </a:moveTo>
                    <a:cubicBezTo>
                      <a:pt x="5308" y="0"/>
                      <a:pt x="5206" y="53"/>
                      <a:pt x="5142" y="181"/>
                    </a:cubicBezTo>
                    <a:cubicBezTo>
                      <a:pt x="3270" y="3559"/>
                      <a:pt x="1490" y="6960"/>
                      <a:pt x="97" y="10567"/>
                    </a:cubicBezTo>
                    <a:cubicBezTo>
                      <a:pt x="0" y="10816"/>
                      <a:pt x="214" y="10981"/>
                      <a:pt x="433" y="10981"/>
                    </a:cubicBezTo>
                    <a:cubicBezTo>
                      <a:pt x="575" y="10981"/>
                      <a:pt x="719" y="10911"/>
                      <a:pt x="782" y="10749"/>
                    </a:cubicBezTo>
                    <a:cubicBezTo>
                      <a:pt x="2152" y="7211"/>
                      <a:pt x="3909" y="3856"/>
                      <a:pt x="5735" y="524"/>
                    </a:cubicBezTo>
                    <a:cubicBezTo>
                      <a:pt x="5876" y="257"/>
                      <a:pt x="5640" y="0"/>
                      <a:pt x="5411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8" name="Google Shape;2478;p39"/>
              <p:cNvSpPr/>
              <p:nvPr/>
            </p:nvSpPr>
            <p:spPr>
              <a:xfrm>
                <a:off x="250788" y="2670649"/>
                <a:ext cx="50207" cy="97462"/>
              </a:xfrm>
              <a:custGeom>
                <a:avLst/>
                <a:gdLst/>
                <a:ahLst/>
                <a:cxnLst/>
                <a:rect l="l" t="t" r="r" b="b"/>
                <a:pathLst>
                  <a:path w="1463" h="2840" extrusionOk="0">
                    <a:moveTo>
                      <a:pt x="1047" y="0"/>
                    </a:moveTo>
                    <a:cubicBezTo>
                      <a:pt x="911" y="0"/>
                      <a:pt x="778" y="75"/>
                      <a:pt x="732" y="248"/>
                    </a:cubicBezTo>
                    <a:cubicBezTo>
                      <a:pt x="550" y="979"/>
                      <a:pt x="253" y="1664"/>
                      <a:pt x="71" y="2394"/>
                    </a:cubicBezTo>
                    <a:cubicBezTo>
                      <a:pt x="1" y="2660"/>
                      <a:pt x="222" y="2840"/>
                      <a:pt x="430" y="2840"/>
                    </a:cubicBezTo>
                    <a:cubicBezTo>
                      <a:pt x="562" y="2840"/>
                      <a:pt x="688" y="2767"/>
                      <a:pt x="732" y="2599"/>
                    </a:cubicBezTo>
                    <a:cubicBezTo>
                      <a:pt x="938" y="1869"/>
                      <a:pt x="1212" y="1161"/>
                      <a:pt x="1394" y="431"/>
                    </a:cubicBezTo>
                    <a:cubicBezTo>
                      <a:pt x="1463" y="170"/>
                      <a:pt x="1251" y="0"/>
                      <a:pt x="1047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9" name="Google Shape;2479;p39"/>
              <p:cNvSpPr/>
              <p:nvPr/>
            </p:nvSpPr>
            <p:spPr>
              <a:xfrm>
                <a:off x="108001" y="2837471"/>
                <a:ext cx="91388" cy="228555"/>
              </a:xfrm>
              <a:custGeom>
                <a:avLst/>
                <a:gdLst/>
                <a:ahLst/>
                <a:cxnLst/>
                <a:rect l="l" t="t" r="r" b="b"/>
                <a:pathLst>
                  <a:path w="2663" h="6660" extrusionOk="0">
                    <a:moveTo>
                      <a:pt x="2241" y="0"/>
                    </a:moveTo>
                    <a:cubicBezTo>
                      <a:pt x="2102" y="0"/>
                      <a:pt x="1964" y="75"/>
                      <a:pt x="1909" y="248"/>
                    </a:cubicBezTo>
                    <a:cubicBezTo>
                      <a:pt x="1316" y="2234"/>
                      <a:pt x="768" y="4243"/>
                      <a:pt x="83" y="6229"/>
                    </a:cubicBezTo>
                    <a:cubicBezTo>
                      <a:pt x="1" y="6489"/>
                      <a:pt x="207" y="6659"/>
                      <a:pt x="419" y="6659"/>
                    </a:cubicBezTo>
                    <a:cubicBezTo>
                      <a:pt x="560" y="6659"/>
                      <a:pt x="704" y="6584"/>
                      <a:pt x="768" y="6411"/>
                    </a:cubicBezTo>
                    <a:cubicBezTo>
                      <a:pt x="1430" y="4425"/>
                      <a:pt x="2000" y="2417"/>
                      <a:pt x="2594" y="431"/>
                    </a:cubicBezTo>
                    <a:cubicBezTo>
                      <a:pt x="2662" y="170"/>
                      <a:pt x="2451" y="0"/>
                      <a:pt x="2241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0" name="Google Shape;2480;p39"/>
              <p:cNvSpPr/>
              <p:nvPr/>
            </p:nvSpPr>
            <p:spPr>
              <a:xfrm>
                <a:off x="108962" y="3011361"/>
                <a:ext cx="109988" cy="374232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10905" extrusionOk="0">
                    <a:moveTo>
                      <a:pt x="2789" y="1"/>
                    </a:moveTo>
                    <a:cubicBezTo>
                      <a:pt x="2653" y="1"/>
                      <a:pt x="2520" y="76"/>
                      <a:pt x="2474" y="249"/>
                    </a:cubicBezTo>
                    <a:cubicBezTo>
                      <a:pt x="1584" y="3627"/>
                      <a:pt x="808" y="7051"/>
                      <a:pt x="55" y="10474"/>
                    </a:cubicBezTo>
                    <a:cubicBezTo>
                      <a:pt x="0" y="10735"/>
                      <a:pt x="217" y="10905"/>
                      <a:pt x="424" y="10905"/>
                    </a:cubicBezTo>
                    <a:cubicBezTo>
                      <a:pt x="561" y="10905"/>
                      <a:pt x="694" y="10830"/>
                      <a:pt x="740" y="10657"/>
                    </a:cubicBezTo>
                    <a:cubicBezTo>
                      <a:pt x="1493" y="7233"/>
                      <a:pt x="2246" y="3832"/>
                      <a:pt x="3136" y="431"/>
                    </a:cubicBezTo>
                    <a:cubicBezTo>
                      <a:pt x="3205" y="171"/>
                      <a:pt x="2993" y="1"/>
                      <a:pt x="2789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1" name="Google Shape;2481;p39"/>
              <p:cNvSpPr/>
              <p:nvPr/>
            </p:nvSpPr>
            <p:spPr>
              <a:xfrm>
                <a:off x="825" y="3122587"/>
                <a:ext cx="95162" cy="271966"/>
              </a:xfrm>
              <a:custGeom>
                <a:avLst/>
                <a:gdLst/>
                <a:ahLst/>
                <a:cxnLst/>
                <a:rect l="l" t="t" r="r" b="b"/>
                <a:pathLst>
                  <a:path w="2773" h="7925" extrusionOk="0">
                    <a:moveTo>
                      <a:pt x="2356" y="1"/>
                    </a:moveTo>
                    <a:cubicBezTo>
                      <a:pt x="2220" y="1"/>
                      <a:pt x="2087" y="76"/>
                      <a:pt x="2042" y="249"/>
                    </a:cubicBezTo>
                    <a:cubicBezTo>
                      <a:pt x="1426" y="2668"/>
                      <a:pt x="535" y="5042"/>
                      <a:pt x="56" y="7484"/>
                    </a:cubicBezTo>
                    <a:cubicBezTo>
                      <a:pt x="1" y="7746"/>
                      <a:pt x="220" y="7925"/>
                      <a:pt x="423" y="7925"/>
                    </a:cubicBezTo>
                    <a:cubicBezTo>
                      <a:pt x="556" y="7925"/>
                      <a:pt x="682" y="7848"/>
                      <a:pt x="718" y="7667"/>
                    </a:cubicBezTo>
                    <a:cubicBezTo>
                      <a:pt x="1197" y="5225"/>
                      <a:pt x="2088" y="2851"/>
                      <a:pt x="2704" y="431"/>
                    </a:cubicBezTo>
                    <a:cubicBezTo>
                      <a:pt x="2772" y="171"/>
                      <a:pt x="2561" y="1"/>
                      <a:pt x="2356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2" name="Google Shape;2482;p39"/>
              <p:cNvSpPr/>
              <p:nvPr/>
            </p:nvSpPr>
            <p:spPr>
              <a:xfrm>
                <a:off x="6316" y="3430902"/>
                <a:ext cx="61017" cy="195129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5686" extrusionOk="0">
                    <a:moveTo>
                      <a:pt x="1355" y="0"/>
                    </a:moveTo>
                    <a:cubicBezTo>
                      <a:pt x="1222" y="0"/>
                      <a:pt x="1096" y="77"/>
                      <a:pt x="1060" y="258"/>
                    </a:cubicBezTo>
                    <a:cubicBezTo>
                      <a:pt x="718" y="1924"/>
                      <a:pt x="398" y="3590"/>
                      <a:pt x="56" y="5234"/>
                    </a:cubicBezTo>
                    <a:cubicBezTo>
                      <a:pt x="1" y="5510"/>
                      <a:pt x="221" y="5686"/>
                      <a:pt x="424" y="5686"/>
                    </a:cubicBezTo>
                    <a:cubicBezTo>
                      <a:pt x="556" y="5686"/>
                      <a:pt x="682" y="5611"/>
                      <a:pt x="718" y="5439"/>
                    </a:cubicBezTo>
                    <a:cubicBezTo>
                      <a:pt x="1060" y="3773"/>
                      <a:pt x="1380" y="2107"/>
                      <a:pt x="1722" y="441"/>
                    </a:cubicBezTo>
                    <a:cubicBezTo>
                      <a:pt x="1777" y="179"/>
                      <a:pt x="1558" y="0"/>
                      <a:pt x="1355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3" name="Google Shape;2483;p39"/>
              <p:cNvSpPr/>
              <p:nvPr/>
            </p:nvSpPr>
            <p:spPr>
              <a:xfrm>
                <a:off x="-7446" y="3682558"/>
                <a:ext cx="65821" cy="385420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11231" extrusionOk="0">
                    <a:moveTo>
                      <a:pt x="1584" y="1"/>
                    </a:moveTo>
                    <a:cubicBezTo>
                      <a:pt x="1410" y="1"/>
                      <a:pt x="1221" y="115"/>
                      <a:pt x="1187" y="343"/>
                    </a:cubicBezTo>
                    <a:cubicBezTo>
                      <a:pt x="754" y="3858"/>
                      <a:pt x="366" y="7373"/>
                      <a:pt x="23" y="10888"/>
                    </a:cubicBezTo>
                    <a:cubicBezTo>
                      <a:pt x="0" y="11117"/>
                      <a:pt x="166" y="11231"/>
                      <a:pt x="343" y="11231"/>
                    </a:cubicBezTo>
                    <a:cubicBezTo>
                      <a:pt x="520" y="11231"/>
                      <a:pt x="708" y="11117"/>
                      <a:pt x="731" y="10888"/>
                    </a:cubicBezTo>
                    <a:cubicBezTo>
                      <a:pt x="1073" y="7373"/>
                      <a:pt x="1438" y="3858"/>
                      <a:pt x="1895" y="343"/>
                    </a:cubicBezTo>
                    <a:cubicBezTo>
                      <a:pt x="1918" y="115"/>
                      <a:pt x="1758" y="1"/>
                      <a:pt x="1584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" name="Google Shape;2484;p39"/>
              <p:cNvSpPr/>
              <p:nvPr/>
            </p:nvSpPr>
            <p:spPr>
              <a:xfrm>
                <a:off x="457348" y="1868079"/>
                <a:ext cx="61463" cy="183907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5359" extrusionOk="0">
                    <a:moveTo>
                      <a:pt x="1364" y="0"/>
                    </a:moveTo>
                    <a:cubicBezTo>
                      <a:pt x="1228" y="0"/>
                      <a:pt x="1097" y="75"/>
                      <a:pt x="1060" y="248"/>
                    </a:cubicBezTo>
                    <a:cubicBezTo>
                      <a:pt x="718" y="1800"/>
                      <a:pt x="398" y="3375"/>
                      <a:pt x="56" y="4928"/>
                    </a:cubicBezTo>
                    <a:cubicBezTo>
                      <a:pt x="1" y="5188"/>
                      <a:pt x="218" y="5358"/>
                      <a:pt x="425" y="5358"/>
                    </a:cubicBezTo>
                    <a:cubicBezTo>
                      <a:pt x="562" y="5358"/>
                      <a:pt x="695" y="5283"/>
                      <a:pt x="741" y="5110"/>
                    </a:cubicBezTo>
                    <a:cubicBezTo>
                      <a:pt x="1083" y="3558"/>
                      <a:pt x="1380" y="1983"/>
                      <a:pt x="1722" y="431"/>
                    </a:cubicBezTo>
                    <a:cubicBezTo>
                      <a:pt x="1791" y="170"/>
                      <a:pt x="1571" y="0"/>
                      <a:pt x="1364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" name="Google Shape;2485;p39"/>
              <p:cNvSpPr/>
              <p:nvPr/>
            </p:nvSpPr>
            <p:spPr>
              <a:xfrm>
                <a:off x="608935" y="2063651"/>
                <a:ext cx="138059" cy="103570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3018" extrusionOk="0">
                    <a:moveTo>
                      <a:pt x="3522" y="1"/>
                    </a:moveTo>
                    <a:cubicBezTo>
                      <a:pt x="3468" y="1"/>
                      <a:pt x="3410" y="16"/>
                      <a:pt x="3351" y="51"/>
                    </a:cubicBezTo>
                    <a:cubicBezTo>
                      <a:pt x="2209" y="713"/>
                      <a:pt x="1274" y="1603"/>
                      <a:pt x="269" y="2447"/>
                    </a:cubicBezTo>
                    <a:cubicBezTo>
                      <a:pt x="1" y="2662"/>
                      <a:pt x="252" y="3017"/>
                      <a:pt x="538" y="3017"/>
                    </a:cubicBezTo>
                    <a:cubicBezTo>
                      <a:pt x="616" y="3017"/>
                      <a:pt x="698" y="2991"/>
                      <a:pt x="771" y="2927"/>
                    </a:cubicBezTo>
                    <a:cubicBezTo>
                      <a:pt x="1730" y="2128"/>
                      <a:pt x="2620" y="1283"/>
                      <a:pt x="3693" y="667"/>
                    </a:cubicBezTo>
                    <a:cubicBezTo>
                      <a:pt x="4022" y="473"/>
                      <a:pt x="3826" y="1"/>
                      <a:pt x="3522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" name="Google Shape;2486;p39"/>
              <p:cNvSpPr/>
              <p:nvPr/>
            </p:nvSpPr>
            <p:spPr>
              <a:xfrm>
                <a:off x="885139" y="2530427"/>
                <a:ext cx="21174" cy="17262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03" extrusionOk="0">
                    <a:moveTo>
                      <a:pt x="434" y="0"/>
                    </a:moveTo>
                    <a:cubicBezTo>
                      <a:pt x="297" y="137"/>
                      <a:pt x="160" y="274"/>
                      <a:pt x="1" y="411"/>
                    </a:cubicBezTo>
                    <a:cubicBezTo>
                      <a:pt x="206" y="457"/>
                      <a:pt x="411" y="502"/>
                      <a:pt x="617" y="502"/>
                    </a:cubicBezTo>
                    <a:cubicBezTo>
                      <a:pt x="571" y="343"/>
                      <a:pt x="503" y="160"/>
                      <a:pt x="434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" name="Google Shape;2487;p39"/>
              <p:cNvSpPr/>
              <p:nvPr/>
            </p:nvSpPr>
            <p:spPr>
              <a:xfrm>
                <a:off x="536568" y="2281311"/>
                <a:ext cx="627461" cy="633741"/>
              </a:xfrm>
              <a:custGeom>
                <a:avLst/>
                <a:gdLst/>
                <a:ahLst/>
                <a:cxnLst/>
                <a:rect l="l" t="t" r="r" b="b"/>
                <a:pathLst>
                  <a:path w="18284" h="18467" extrusionOk="0">
                    <a:moveTo>
                      <a:pt x="10591" y="7259"/>
                    </a:moveTo>
                    <a:cubicBezTo>
                      <a:pt x="10660" y="7419"/>
                      <a:pt x="10728" y="7602"/>
                      <a:pt x="10774" y="7761"/>
                    </a:cubicBezTo>
                    <a:cubicBezTo>
                      <a:pt x="10568" y="7761"/>
                      <a:pt x="10363" y="7716"/>
                      <a:pt x="10158" y="7670"/>
                    </a:cubicBezTo>
                    <a:cubicBezTo>
                      <a:pt x="10317" y="7533"/>
                      <a:pt x="10454" y="7396"/>
                      <a:pt x="10591" y="7259"/>
                    </a:cubicBezTo>
                    <a:close/>
                    <a:moveTo>
                      <a:pt x="14928" y="1"/>
                    </a:moveTo>
                    <a:cubicBezTo>
                      <a:pt x="14677" y="1"/>
                      <a:pt x="14426" y="343"/>
                      <a:pt x="14677" y="594"/>
                    </a:cubicBezTo>
                    <a:cubicBezTo>
                      <a:pt x="17348" y="3356"/>
                      <a:pt x="14472" y="7100"/>
                      <a:pt x="11230" y="7100"/>
                    </a:cubicBezTo>
                    <a:cubicBezTo>
                      <a:pt x="10934" y="7100"/>
                      <a:pt x="10637" y="7077"/>
                      <a:pt x="10363" y="7008"/>
                    </a:cubicBezTo>
                    <a:lnTo>
                      <a:pt x="10272" y="7008"/>
                    </a:lnTo>
                    <a:cubicBezTo>
                      <a:pt x="10066" y="7008"/>
                      <a:pt x="9838" y="7191"/>
                      <a:pt x="9929" y="7442"/>
                    </a:cubicBezTo>
                    <a:cubicBezTo>
                      <a:pt x="10888" y="10021"/>
                      <a:pt x="11322" y="13240"/>
                      <a:pt x="9884" y="15727"/>
                    </a:cubicBezTo>
                    <a:cubicBezTo>
                      <a:pt x="9039" y="17211"/>
                      <a:pt x="7761" y="17805"/>
                      <a:pt x="6414" y="17805"/>
                    </a:cubicBezTo>
                    <a:cubicBezTo>
                      <a:pt x="4291" y="17805"/>
                      <a:pt x="1963" y="16389"/>
                      <a:pt x="685" y="14746"/>
                    </a:cubicBezTo>
                    <a:cubicBezTo>
                      <a:pt x="617" y="14677"/>
                      <a:pt x="548" y="14632"/>
                      <a:pt x="457" y="14632"/>
                    </a:cubicBezTo>
                    <a:cubicBezTo>
                      <a:pt x="229" y="14632"/>
                      <a:pt x="0" y="14974"/>
                      <a:pt x="206" y="15248"/>
                    </a:cubicBezTo>
                    <a:cubicBezTo>
                      <a:pt x="1644" y="17097"/>
                      <a:pt x="3949" y="18466"/>
                      <a:pt x="6186" y="18466"/>
                    </a:cubicBezTo>
                    <a:cubicBezTo>
                      <a:pt x="7487" y="18466"/>
                      <a:pt x="8765" y="18010"/>
                      <a:pt x="9861" y="16914"/>
                    </a:cubicBezTo>
                    <a:cubicBezTo>
                      <a:pt x="12121" y="14632"/>
                      <a:pt x="11733" y="10615"/>
                      <a:pt x="10774" y="7761"/>
                    </a:cubicBezTo>
                    <a:lnTo>
                      <a:pt x="10774" y="7761"/>
                    </a:lnTo>
                    <a:cubicBezTo>
                      <a:pt x="10911" y="7784"/>
                      <a:pt x="11071" y="7784"/>
                      <a:pt x="11208" y="7784"/>
                    </a:cubicBezTo>
                    <a:cubicBezTo>
                      <a:pt x="15042" y="7784"/>
                      <a:pt x="18283" y="3333"/>
                      <a:pt x="15156" y="115"/>
                    </a:cubicBezTo>
                    <a:cubicBezTo>
                      <a:pt x="15088" y="47"/>
                      <a:pt x="15019" y="1"/>
                      <a:pt x="14928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" name="Google Shape;2488;p39"/>
              <p:cNvSpPr/>
              <p:nvPr/>
            </p:nvSpPr>
            <p:spPr>
              <a:xfrm>
                <a:off x="2" y="2573175"/>
                <a:ext cx="842632" cy="1674385"/>
              </a:xfrm>
              <a:custGeom>
                <a:avLst/>
                <a:gdLst/>
                <a:ahLst/>
                <a:cxnLst/>
                <a:rect l="l" t="t" r="r" b="b"/>
                <a:pathLst>
                  <a:path w="24554" h="48791" extrusionOk="0">
                    <a:moveTo>
                      <a:pt x="2805" y="1"/>
                    </a:moveTo>
                    <a:cubicBezTo>
                      <a:pt x="2747" y="1"/>
                      <a:pt x="2687" y="5"/>
                      <a:pt x="2625" y="13"/>
                    </a:cubicBezTo>
                    <a:cubicBezTo>
                      <a:pt x="1666" y="13"/>
                      <a:pt x="753" y="835"/>
                      <a:pt x="0" y="1862"/>
                    </a:cubicBezTo>
                    <a:lnTo>
                      <a:pt x="0" y="48791"/>
                    </a:lnTo>
                    <a:lnTo>
                      <a:pt x="12782" y="48791"/>
                    </a:lnTo>
                    <a:cubicBezTo>
                      <a:pt x="12782" y="45869"/>
                      <a:pt x="13284" y="42947"/>
                      <a:pt x="13946" y="40048"/>
                    </a:cubicBezTo>
                    <a:cubicBezTo>
                      <a:pt x="15430" y="31694"/>
                      <a:pt x="20246" y="25212"/>
                      <a:pt x="23396" y="17246"/>
                    </a:cubicBezTo>
                    <a:cubicBezTo>
                      <a:pt x="24554" y="14254"/>
                      <a:pt x="24111" y="13203"/>
                      <a:pt x="22987" y="13203"/>
                    </a:cubicBezTo>
                    <a:cubicBezTo>
                      <a:pt x="21606" y="13203"/>
                      <a:pt x="19197" y="14788"/>
                      <a:pt x="17461" y="16310"/>
                    </a:cubicBezTo>
                    <a:cubicBezTo>
                      <a:pt x="12463" y="20579"/>
                      <a:pt x="10614" y="26148"/>
                      <a:pt x="6893" y="31329"/>
                    </a:cubicBezTo>
                    <a:cubicBezTo>
                      <a:pt x="7829" y="27244"/>
                      <a:pt x="9495" y="23181"/>
                      <a:pt x="11162" y="19278"/>
                    </a:cubicBezTo>
                    <a:cubicBezTo>
                      <a:pt x="12828" y="15762"/>
                      <a:pt x="20246" y="6861"/>
                      <a:pt x="16526" y="3893"/>
                    </a:cubicBezTo>
                    <a:cubicBezTo>
                      <a:pt x="16142" y="3613"/>
                      <a:pt x="15743" y="3483"/>
                      <a:pt x="15332" y="3483"/>
                    </a:cubicBezTo>
                    <a:cubicBezTo>
                      <a:pt x="10589" y="3483"/>
                      <a:pt x="4289" y="20912"/>
                      <a:pt x="1895" y="26878"/>
                    </a:cubicBezTo>
                    <a:cubicBezTo>
                      <a:pt x="1529" y="21126"/>
                      <a:pt x="3196" y="15032"/>
                      <a:pt x="3743" y="9280"/>
                    </a:cubicBezTo>
                    <a:cubicBezTo>
                      <a:pt x="3922" y="7651"/>
                      <a:pt x="5344" y="1"/>
                      <a:pt x="28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" name="Google Shape;2489;p39"/>
              <p:cNvSpPr/>
              <p:nvPr/>
            </p:nvSpPr>
            <p:spPr>
              <a:xfrm>
                <a:off x="579638" y="2516322"/>
                <a:ext cx="196639" cy="177044"/>
              </a:xfrm>
              <a:custGeom>
                <a:avLst/>
                <a:gdLst/>
                <a:ahLst/>
                <a:cxnLst/>
                <a:rect l="l" t="t" r="r" b="b"/>
                <a:pathLst>
                  <a:path w="5730" h="5159" extrusionOk="0">
                    <a:moveTo>
                      <a:pt x="5045" y="0"/>
                    </a:moveTo>
                    <a:cubicBezTo>
                      <a:pt x="4840" y="0"/>
                      <a:pt x="4611" y="160"/>
                      <a:pt x="4680" y="434"/>
                    </a:cubicBezTo>
                    <a:cubicBezTo>
                      <a:pt x="5136" y="2306"/>
                      <a:pt x="4064" y="4429"/>
                      <a:pt x="2420" y="4429"/>
                    </a:cubicBezTo>
                    <a:cubicBezTo>
                      <a:pt x="1918" y="4429"/>
                      <a:pt x="1347" y="4223"/>
                      <a:pt x="754" y="3744"/>
                    </a:cubicBezTo>
                    <a:cubicBezTo>
                      <a:pt x="685" y="3675"/>
                      <a:pt x="617" y="3652"/>
                      <a:pt x="526" y="3652"/>
                    </a:cubicBezTo>
                    <a:cubicBezTo>
                      <a:pt x="252" y="3652"/>
                      <a:pt x="1" y="4018"/>
                      <a:pt x="275" y="4246"/>
                    </a:cubicBezTo>
                    <a:cubicBezTo>
                      <a:pt x="937" y="4771"/>
                      <a:pt x="1758" y="5159"/>
                      <a:pt x="2557" y="5159"/>
                    </a:cubicBezTo>
                    <a:cubicBezTo>
                      <a:pt x="3105" y="5159"/>
                      <a:pt x="3653" y="4976"/>
                      <a:pt x="4155" y="4543"/>
                    </a:cubicBezTo>
                    <a:cubicBezTo>
                      <a:pt x="5410" y="3470"/>
                      <a:pt x="5730" y="1781"/>
                      <a:pt x="5342" y="229"/>
                    </a:cubicBezTo>
                    <a:cubicBezTo>
                      <a:pt x="5296" y="69"/>
                      <a:pt x="5182" y="0"/>
                      <a:pt x="5045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0" name="Google Shape;2490;p39"/>
              <p:cNvSpPr/>
              <p:nvPr/>
            </p:nvSpPr>
            <p:spPr>
              <a:xfrm>
                <a:off x="1077047" y="2016545"/>
                <a:ext cx="17262" cy="1650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81" extrusionOk="0">
                    <a:moveTo>
                      <a:pt x="389" y="1"/>
                    </a:moveTo>
                    <a:cubicBezTo>
                      <a:pt x="252" y="92"/>
                      <a:pt x="115" y="184"/>
                      <a:pt x="1" y="275"/>
                    </a:cubicBezTo>
                    <a:cubicBezTo>
                      <a:pt x="161" y="343"/>
                      <a:pt x="343" y="412"/>
                      <a:pt x="503" y="480"/>
                    </a:cubicBezTo>
                    <a:cubicBezTo>
                      <a:pt x="480" y="321"/>
                      <a:pt x="434" y="161"/>
                      <a:pt x="389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1" name="Google Shape;2491;p39"/>
              <p:cNvSpPr/>
              <p:nvPr/>
            </p:nvSpPr>
            <p:spPr>
              <a:xfrm>
                <a:off x="828741" y="1770958"/>
                <a:ext cx="710510" cy="539711"/>
              </a:xfrm>
              <a:custGeom>
                <a:avLst/>
                <a:gdLst/>
                <a:ahLst/>
                <a:cxnLst/>
                <a:rect l="l" t="t" r="r" b="b"/>
                <a:pathLst>
                  <a:path w="20704" h="15727" extrusionOk="0">
                    <a:moveTo>
                      <a:pt x="5045" y="0"/>
                    </a:moveTo>
                    <a:cubicBezTo>
                      <a:pt x="2489" y="0"/>
                      <a:pt x="503" y="2032"/>
                      <a:pt x="46" y="4474"/>
                    </a:cubicBezTo>
                    <a:cubicBezTo>
                      <a:pt x="1" y="4725"/>
                      <a:pt x="229" y="4908"/>
                      <a:pt x="434" y="4908"/>
                    </a:cubicBezTo>
                    <a:cubicBezTo>
                      <a:pt x="571" y="4908"/>
                      <a:pt x="686" y="4816"/>
                      <a:pt x="731" y="4656"/>
                    </a:cubicBezTo>
                    <a:cubicBezTo>
                      <a:pt x="1188" y="2123"/>
                      <a:pt x="3174" y="799"/>
                      <a:pt x="5137" y="799"/>
                    </a:cubicBezTo>
                    <a:cubicBezTo>
                      <a:pt x="7008" y="799"/>
                      <a:pt x="8880" y="2009"/>
                      <a:pt x="9382" y="4474"/>
                    </a:cubicBezTo>
                    <a:cubicBezTo>
                      <a:pt x="9405" y="4634"/>
                      <a:pt x="9565" y="4748"/>
                      <a:pt x="9724" y="4748"/>
                    </a:cubicBezTo>
                    <a:cubicBezTo>
                      <a:pt x="9793" y="4748"/>
                      <a:pt x="9839" y="4725"/>
                      <a:pt x="9884" y="4702"/>
                    </a:cubicBezTo>
                    <a:cubicBezTo>
                      <a:pt x="11140" y="3743"/>
                      <a:pt x="12555" y="3059"/>
                      <a:pt x="14061" y="3059"/>
                    </a:cubicBezTo>
                    <a:cubicBezTo>
                      <a:pt x="14541" y="3059"/>
                      <a:pt x="15020" y="3127"/>
                      <a:pt x="15522" y="3264"/>
                    </a:cubicBezTo>
                    <a:cubicBezTo>
                      <a:pt x="17257" y="3812"/>
                      <a:pt x="18535" y="5387"/>
                      <a:pt x="19197" y="7007"/>
                    </a:cubicBezTo>
                    <a:cubicBezTo>
                      <a:pt x="19859" y="8628"/>
                      <a:pt x="19973" y="10523"/>
                      <a:pt x="19265" y="12143"/>
                    </a:cubicBezTo>
                    <a:cubicBezTo>
                      <a:pt x="18352" y="14129"/>
                      <a:pt x="16252" y="14905"/>
                      <a:pt x="14198" y="15019"/>
                    </a:cubicBezTo>
                    <a:cubicBezTo>
                      <a:pt x="13764" y="15065"/>
                      <a:pt x="13764" y="15727"/>
                      <a:pt x="14175" y="15727"/>
                    </a:cubicBezTo>
                    <a:lnTo>
                      <a:pt x="14198" y="15727"/>
                    </a:lnTo>
                    <a:cubicBezTo>
                      <a:pt x="16412" y="15590"/>
                      <a:pt x="18512" y="14814"/>
                      <a:pt x="19676" y="12828"/>
                    </a:cubicBezTo>
                    <a:cubicBezTo>
                      <a:pt x="20703" y="11093"/>
                      <a:pt x="20589" y="8856"/>
                      <a:pt x="19950" y="7007"/>
                    </a:cubicBezTo>
                    <a:cubicBezTo>
                      <a:pt x="19288" y="5181"/>
                      <a:pt x="17919" y="3470"/>
                      <a:pt x="16070" y="2739"/>
                    </a:cubicBezTo>
                    <a:cubicBezTo>
                      <a:pt x="15408" y="2465"/>
                      <a:pt x="14723" y="2351"/>
                      <a:pt x="14084" y="2351"/>
                    </a:cubicBezTo>
                    <a:cubicBezTo>
                      <a:pt x="12600" y="2351"/>
                      <a:pt x="11185" y="2945"/>
                      <a:pt x="9930" y="3812"/>
                    </a:cubicBezTo>
                    <a:cubicBezTo>
                      <a:pt x="9975" y="3972"/>
                      <a:pt x="10021" y="4132"/>
                      <a:pt x="10044" y="4291"/>
                    </a:cubicBezTo>
                    <a:cubicBezTo>
                      <a:pt x="9884" y="4223"/>
                      <a:pt x="9702" y="4154"/>
                      <a:pt x="9542" y="4086"/>
                    </a:cubicBezTo>
                    <a:cubicBezTo>
                      <a:pt x="9656" y="3995"/>
                      <a:pt x="9793" y="3903"/>
                      <a:pt x="9930" y="3812"/>
                    </a:cubicBezTo>
                    <a:cubicBezTo>
                      <a:pt x="9291" y="1575"/>
                      <a:pt x="7533" y="23"/>
                      <a:pt x="5114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2" name="Google Shape;2492;p39"/>
              <p:cNvSpPr/>
              <p:nvPr/>
            </p:nvSpPr>
            <p:spPr>
              <a:xfrm>
                <a:off x="1192219" y="2109788"/>
                <a:ext cx="98731" cy="150414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383" extrusionOk="0">
                    <a:moveTo>
                      <a:pt x="479" y="0"/>
                    </a:moveTo>
                    <a:cubicBezTo>
                      <a:pt x="183" y="0"/>
                      <a:pt x="0" y="457"/>
                      <a:pt x="297" y="662"/>
                    </a:cubicBezTo>
                    <a:cubicBezTo>
                      <a:pt x="1301" y="1324"/>
                      <a:pt x="2100" y="2671"/>
                      <a:pt x="1233" y="3766"/>
                    </a:cubicBezTo>
                    <a:cubicBezTo>
                      <a:pt x="1027" y="4040"/>
                      <a:pt x="1256" y="4383"/>
                      <a:pt x="1484" y="4383"/>
                    </a:cubicBezTo>
                    <a:cubicBezTo>
                      <a:pt x="1575" y="4383"/>
                      <a:pt x="1644" y="4360"/>
                      <a:pt x="1712" y="4268"/>
                    </a:cubicBezTo>
                    <a:cubicBezTo>
                      <a:pt x="2876" y="2785"/>
                      <a:pt x="2077" y="1004"/>
                      <a:pt x="639" y="69"/>
                    </a:cubicBezTo>
                    <a:cubicBezTo>
                      <a:pt x="594" y="23"/>
                      <a:pt x="525" y="0"/>
                      <a:pt x="479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3" name="Google Shape;2493;p39"/>
              <p:cNvSpPr/>
              <p:nvPr/>
            </p:nvSpPr>
            <p:spPr>
              <a:xfrm>
                <a:off x="895331" y="1702465"/>
                <a:ext cx="21174" cy="14104"/>
              </a:xfrm>
              <a:custGeom>
                <a:avLst/>
                <a:gdLst/>
                <a:ahLst/>
                <a:cxnLst/>
                <a:rect l="l" t="t" r="r" b="b"/>
                <a:pathLst>
                  <a:path w="617" h="411" extrusionOk="0">
                    <a:moveTo>
                      <a:pt x="343" y="0"/>
                    </a:moveTo>
                    <a:cubicBezTo>
                      <a:pt x="229" y="137"/>
                      <a:pt x="114" y="274"/>
                      <a:pt x="0" y="411"/>
                    </a:cubicBezTo>
                    <a:lnTo>
                      <a:pt x="617" y="411"/>
                    </a:lnTo>
                    <a:cubicBezTo>
                      <a:pt x="525" y="274"/>
                      <a:pt x="434" y="137"/>
                      <a:pt x="343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4" name="Google Shape;2494;p39"/>
              <p:cNvSpPr/>
              <p:nvPr/>
            </p:nvSpPr>
            <p:spPr>
              <a:xfrm>
                <a:off x="593365" y="1278642"/>
                <a:ext cx="513870" cy="150448"/>
              </a:xfrm>
              <a:custGeom>
                <a:avLst/>
                <a:gdLst/>
                <a:ahLst/>
                <a:cxnLst/>
                <a:rect l="l" t="t" r="r" b="b"/>
                <a:pathLst>
                  <a:path w="14974" h="4384" extrusionOk="0">
                    <a:moveTo>
                      <a:pt x="3652" y="1"/>
                    </a:moveTo>
                    <a:cubicBezTo>
                      <a:pt x="2100" y="1"/>
                      <a:pt x="913" y="1256"/>
                      <a:pt x="160" y="2535"/>
                    </a:cubicBezTo>
                    <a:cubicBezTo>
                      <a:pt x="0" y="2808"/>
                      <a:pt x="229" y="3060"/>
                      <a:pt x="480" y="3060"/>
                    </a:cubicBezTo>
                    <a:cubicBezTo>
                      <a:pt x="571" y="3060"/>
                      <a:pt x="685" y="3014"/>
                      <a:pt x="754" y="2877"/>
                    </a:cubicBezTo>
                    <a:cubicBezTo>
                      <a:pt x="1484" y="1667"/>
                      <a:pt x="2443" y="731"/>
                      <a:pt x="3744" y="731"/>
                    </a:cubicBezTo>
                    <a:cubicBezTo>
                      <a:pt x="4040" y="731"/>
                      <a:pt x="4337" y="777"/>
                      <a:pt x="4679" y="891"/>
                    </a:cubicBezTo>
                    <a:cubicBezTo>
                      <a:pt x="6095" y="1325"/>
                      <a:pt x="7190" y="2694"/>
                      <a:pt x="7966" y="3881"/>
                    </a:cubicBezTo>
                    <a:cubicBezTo>
                      <a:pt x="8058" y="3995"/>
                      <a:pt x="8149" y="4041"/>
                      <a:pt x="8263" y="4041"/>
                    </a:cubicBezTo>
                    <a:cubicBezTo>
                      <a:pt x="8377" y="4041"/>
                      <a:pt x="8491" y="3995"/>
                      <a:pt x="8583" y="3881"/>
                    </a:cubicBezTo>
                    <a:cubicBezTo>
                      <a:pt x="9359" y="2831"/>
                      <a:pt x="10888" y="1941"/>
                      <a:pt x="12166" y="1941"/>
                    </a:cubicBezTo>
                    <a:cubicBezTo>
                      <a:pt x="13193" y="1941"/>
                      <a:pt x="14061" y="2512"/>
                      <a:pt x="14243" y="4041"/>
                    </a:cubicBezTo>
                    <a:cubicBezTo>
                      <a:pt x="14266" y="4269"/>
                      <a:pt x="14472" y="4383"/>
                      <a:pt x="14631" y="4383"/>
                    </a:cubicBezTo>
                    <a:cubicBezTo>
                      <a:pt x="14814" y="4383"/>
                      <a:pt x="14974" y="4269"/>
                      <a:pt x="14951" y="4041"/>
                    </a:cubicBezTo>
                    <a:cubicBezTo>
                      <a:pt x="14700" y="2055"/>
                      <a:pt x="13536" y="1279"/>
                      <a:pt x="12166" y="1279"/>
                    </a:cubicBezTo>
                    <a:cubicBezTo>
                      <a:pt x="10819" y="1279"/>
                      <a:pt x="9313" y="2032"/>
                      <a:pt x="8309" y="3128"/>
                    </a:cubicBezTo>
                    <a:cubicBezTo>
                      <a:pt x="8400" y="3265"/>
                      <a:pt x="8491" y="3402"/>
                      <a:pt x="8583" y="3539"/>
                    </a:cubicBezTo>
                    <a:lnTo>
                      <a:pt x="7966" y="3539"/>
                    </a:lnTo>
                    <a:cubicBezTo>
                      <a:pt x="8080" y="3402"/>
                      <a:pt x="8195" y="3265"/>
                      <a:pt x="8309" y="3128"/>
                    </a:cubicBezTo>
                    <a:cubicBezTo>
                      <a:pt x="7304" y="1736"/>
                      <a:pt x="6026" y="457"/>
                      <a:pt x="4291" y="69"/>
                    </a:cubicBezTo>
                    <a:cubicBezTo>
                      <a:pt x="4063" y="24"/>
                      <a:pt x="3858" y="1"/>
                      <a:pt x="3652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5" name="Google Shape;2495;p39"/>
              <p:cNvSpPr/>
              <p:nvPr/>
            </p:nvSpPr>
            <p:spPr>
              <a:xfrm>
                <a:off x="842632" y="1145682"/>
                <a:ext cx="177044" cy="61119"/>
              </a:xfrm>
              <a:custGeom>
                <a:avLst/>
                <a:gdLst/>
                <a:ahLst/>
                <a:cxnLst/>
                <a:rect l="l" t="t" r="r" b="b"/>
                <a:pathLst>
                  <a:path w="5159" h="1781" extrusionOk="0">
                    <a:moveTo>
                      <a:pt x="2785" y="0"/>
                    </a:moveTo>
                    <a:cubicBezTo>
                      <a:pt x="1940" y="0"/>
                      <a:pt x="1027" y="388"/>
                      <a:pt x="274" y="1028"/>
                    </a:cubicBezTo>
                    <a:cubicBezTo>
                      <a:pt x="0" y="1256"/>
                      <a:pt x="251" y="1598"/>
                      <a:pt x="548" y="1598"/>
                    </a:cubicBezTo>
                    <a:cubicBezTo>
                      <a:pt x="617" y="1598"/>
                      <a:pt x="685" y="1575"/>
                      <a:pt x="776" y="1507"/>
                    </a:cubicBezTo>
                    <a:cubicBezTo>
                      <a:pt x="1370" y="1005"/>
                      <a:pt x="2077" y="685"/>
                      <a:pt x="2762" y="685"/>
                    </a:cubicBezTo>
                    <a:cubicBezTo>
                      <a:pt x="3378" y="685"/>
                      <a:pt x="3949" y="936"/>
                      <a:pt x="4383" y="1621"/>
                    </a:cubicBezTo>
                    <a:cubicBezTo>
                      <a:pt x="4451" y="1735"/>
                      <a:pt x="4565" y="1781"/>
                      <a:pt x="4657" y="1781"/>
                    </a:cubicBezTo>
                    <a:cubicBezTo>
                      <a:pt x="4908" y="1781"/>
                      <a:pt x="5159" y="1530"/>
                      <a:pt x="4976" y="1256"/>
                    </a:cubicBezTo>
                    <a:cubicBezTo>
                      <a:pt x="4406" y="366"/>
                      <a:pt x="3607" y="0"/>
                      <a:pt x="2785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6" name="Google Shape;2496;p39"/>
              <p:cNvSpPr/>
              <p:nvPr/>
            </p:nvSpPr>
            <p:spPr>
              <a:xfrm>
                <a:off x="11740" y="1407398"/>
                <a:ext cx="277320" cy="172342"/>
              </a:xfrm>
              <a:custGeom>
                <a:avLst/>
                <a:gdLst/>
                <a:ahLst/>
                <a:cxnLst/>
                <a:rect l="l" t="t" r="r" b="b"/>
                <a:pathLst>
                  <a:path w="8081" h="5022" extrusionOk="0">
                    <a:moveTo>
                      <a:pt x="4086" y="3721"/>
                    </a:moveTo>
                    <a:cubicBezTo>
                      <a:pt x="4268" y="3766"/>
                      <a:pt x="4474" y="3835"/>
                      <a:pt x="4679" y="3926"/>
                    </a:cubicBezTo>
                    <a:cubicBezTo>
                      <a:pt x="4542" y="4063"/>
                      <a:pt x="4405" y="4200"/>
                      <a:pt x="4268" y="4337"/>
                    </a:cubicBezTo>
                    <a:cubicBezTo>
                      <a:pt x="4177" y="4131"/>
                      <a:pt x="4109" y="3926"/>
                      <a:pt x="4086" y="3721"/>
                    </a:cubicBezTo>
                    <a:close/>
                    <a:moveTo>
                      <a:pt x="6962" y="0"/>
                    </a:moveTo>
                    <a:cubicBezTo>
                      <a:pt x="5044" y="0"/>
                      <a:pt x="3698" y="1826"/>
                      <a:pt x="4086" y="3721"/>
                    </a:cubicBezTo>
                    <a:cubicBezTo>
                      <a:pt x="3538" y="3561"/>
                      <a:pt x="3013" y="3492"/>
                      <a:pt x="2511" y="3492"/>
                    </a:cubicBezTo>
                    <a:cubicBezTo>
                      <a:pt x="1575" y="3492"/>
                      <a:pt x="730" y="3743"/>
                      <a:pt x="0" y="4177"/>
                    </a:cubicBezTo>
                    <a:lnTo>
                      <a:pt x="0" y="5022"/>
                    </a:lnTo>
                    <a:cubicBezTo>
                      <a:pt x="685" y="4497"/>
                      <a:pt x="1552" y="4200"/>
                      <a:pt x="2534" y="4200"/>
                    </a:cubicBezTo>
                    <a:cubicBezTo>
                      <a:pt x="3150" y="4200"/>
                      <a:pt x="3812" y="4314"/>
                      <a:pt x="4497" y="4588"/>
                    </a:cubicBezTo>
                    <a:cubicBezTo>
                      <a:pt x="4542" y="4611"/>
                      <a:pt x="4565" y="4611"/>
                      <a:pt x="4588" y="4611"/>
                    </a:cubicBezTo>
                    <a:cubicBezTo>
                      <a:pt x="4816" y="4611"/>
                      <a:pt x="5022" y="4360"/>
                      <a:pt x="4930" y="4154"/>
                    </a:cubicBezTo>
                    <a:cubicBezTo>
                      <a:pt x="4268" y="2557"/>
                      <a:pt x="5227" y="685"/>
                      <a:pt x="6916" y="685"/>
                    </a:cubicBezTo>
                    <a:cubicBezTo>
                      <a:pt x="7099" y="685"/>
                      <a:pt x="7304" y="708"/>
                      <a:pt x="7510" y="753"/>
                    </a:cubicBezTo>
                    <a:cubicBezTo>
                      <a:pt x="7532" y="776"/>
                      <a:pt x="7555" y="776"/>
                      <a:pt x="7578" y="776"/>
                    </a:cubicBezTo>
                    <a:cubicBezTo>
                      <a:pt x="7966" y="776"/>
                      <a:pt x="8080" y="183"/>
                      <a:pt x="7692" y="91"/>
                    </a:cubicBezTo>
                    <a:cubicBezTo>
                      <a:pt x="7441" y="46"/>
                      <a:pt x="7190" y="0"/>
                      <a:pt x="6962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7" name="Google Shape;2497;p39"/>
              <p:cNvSpPr/>
              <p:nvPr/>
            </p:nvSpPr>
            <p:spPr>
              <a:xfrm>
                <a:off x="2" y="1597204"/>
                <a:ext cx="1008900" cy="2878929"/>
              </a:xfrm>
              <a:custGeom>
                <a:avLst/>
                <a:gdLst/>
                <a:ahLst/>
                <a:cxnLst/>
                <a:rect l="l" t="t" r="r" b="b"/>
                <a:pathLst>
                  <a:path w="29399" h="83891" extrusionOk="0">
                    <a:moveTo>
                      <a:pt x="15689" y="0"/>
                    </a:moveTo>
                    <a:cubicBezTo>
                      <a:pt x="14399" y="0"/>
                      <a:pt x="13558" y="9917"/>
                      <a:pt x="12075" y="14502"/>
                    </a:cubicBezTo>
                    <a:cubicBezTo>
                      <a:pt x="11253" y="17583"/>
                      <a:pt x="5227" y="28745"/>
                      <a:pt x="0" y="45909"/>
                    </a:cubicBezTo>
                    <a:lnTo>
                      <a:pt x="0" y="83891"/>
                    </a:lnTo>
                    <a:lnTo>
                      <a:pt x="2693" y="83891"/>
                    </a:lnTo>
                    <a:lnTo>
                      <a:pt x="4451" y="83868"/>
                    </a:lnTo>
                    <a:cubicBezTo>
                      <a:pt x="2442" y="76883"/>
                      <a:pt x="3538" y="60654"/>
                      <a:pt x="5432" y="50611"/>
                    </a:cubicBezTo>
                    <a:cubicBezTo>
                      <a:pt x="7099" y="41778"/>
                      <a:pt x="9587" y="26143"/>
                      <a:pt x="16252" y="19980"/>
                    </a:cubicBezTo>
                    <a:cubicBezTo>
                      <a:pt x="21228" y="14502"/>
                      <a:pt x="29399" y="11169"/>
                      <a:pt x="29399" y="9846"/>
                    </a:cubicBezTo>
                    <a:cubicBezTo>
                      <a:pt x="29260" y="9610"/>
                      <a:pt x="28911" y="9476"/>
                      <a:pt x="28373" y="9476"/>
                    </a:cubicBezTo>
                    <a:cubicBezTo>
                      <a:pt x="26250" y="9476"/>
                      <a:pt x="21180" y="11553"/>
                      <a:pt x="14426" y="17652"/>
                    </a:cubicBezTo>
                    <a:cubicBezTo>
                      <a:pt x="16252" y="11512"/>
                      <a:pt x="17575" y="1012"/>
                      <a:pt x="15749" y="8"/>
                    </a:cubicBezTo>
                    <a:cubicBezTo>
                      <a:pt x="15729" y="3"/>
                      <a:pt x="15709" y="0"/>
                      <a:pt x="15689" y="0"/>
                    </a:cubicBezTo>
                    <a:close/>
                  </a:path>
                </a:pathLst>
              </a:custGeom>
              <a:solidFill>
                <a:srgbClr val="7241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8" name="Google Shape;2498;p39"/>
              <p:cNvSpPr/>
              <p:nvPr/>
            </p:nvSpPr>
            <p:spPr>
              <a:xfrm>
                <a:off x="140192" y="1664062"/>
                <a:ext cx="20419" cy="21174"/>
              </a:xfrm>
              <a:custGeom>
                <a:avLst/>
                <a:gdLst/>
                <a:ahLst/>
                <a:cxnLst/>
                <a:rect l="l" t="t" r="r" b="b"/>
                <a:pathLst>
                  <a:path w="595" h="617" extrusionOk="0">
                    <a:moveTo>
                      <a:pt x="1" y="1"/>
                    </a:moveTo>
                    <a:cubicBezTo>
                      <a:pt x="24" y="206"/>
                      <a:pt x="92" y="411"/>
                      <a:pt x="183" y="617"/>
                    </a:cubicBezTo>
                    <a:cubicBezTo>
                      <a:pt x="320" y="480"/>
                      <a:pt x="457" y="343"/>
                      <a:pt x="594" y="206"/>
                    </a:cubicBezTo>
                    <a:cubicBezTo>
                      <a:pt x="389" y="115"/>
                      <a:pt x="183" y="46"/>
                      <a:pt x="1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9" name="Google Shape;2499;p39"/>
              <p:cNvSpPr/>
              <p:nvPr/>
            </p:nvSpPr>
            <p:spPr>
              <a:xfrm>
                <a:off x="133133" y="1622222"/>
                <a:ext cx="170798" cy="171588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5000" extrusionOk="0">
                    <a:moveTo>
                      <a:pt x="4314" y="1"/>
                    </a:moveTo>
                    <a:cubicBezTo>
                      <a:pt x="1598" y="1"/>
                      <a:pt x="46" y="2009"/>
                      <a:pt x="0" y="4680"/>
                    </a:cubicBezTo>
                    <a:cubicBezTo>
                      <a:pt x="0" y="4885"/>
                      <a:pt x="183" y="4999"/>
                      <a:pt x="343" y="4999"/>
                    </a:cubicBezTo>
                    <a:cubicBezTo>
                      <a:pt x="525" y="4999"/>
                      <a:pt x="708" y="4885"/>
                      <a:pt x="708" y="4680"/>
                    </a:cubicBezTo>
                    <a:cubicBezTo>
                      <a:pt x="754" y="2375"/>
                      <a:pt x="1986" y="686"/>
                      <a:pt x="4337" y="686"/>
                    </a:cubicBezTo>
                    <a:lnTo>
                      <a:pt x="4543" y="686"/>
                    </a:lnTo>
                    <a:cubicBezTo>
                      <a:pt x="4976" y="686"/>
                      <a:pt x="4953" y="24"/>
                      <a:pt x="4520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" name="Google Shape;2500;p39"/>
              <p:cNvSpPr/>
              <p:nvPr/>
            </p:nvSpPr>
            <p:spPr>
              <a:xfrm>
                <a:off x="48563" y="2036141"/>
                <a:ext cx="278864" cy="600831"/>
              </a:xfrm>
              <a:custGeom>
                <a:avLst/>
                <a:gdLst/>
                <a:ahLst/>
                <a:cxnLst/>
                <a:rect l="l" t="t" r="r" b="b"/>
                <a:pathLst>
                  <a:path w="8126" h="17508" extrusionOk="0">
                    <a:moveTo>
                      <a:pt x="7669" y="1"/>
                    </a:moveTo>
                    <a:cubicBezTo>
                      <a:pt x="5592" y="115"/>
                      <a:pt x="3949" y="1324"/>
                      <a:pt x="3287" y="3287"/>
                    </a:cubicBezTo>
                    <a:cubicBezTo>
                      <a:pt x="2716" y="4999"/>
                      <a:pt x="4109" y="6346"/>
                      <a:pt x="5273" y="7442"/>
                    </a:cubicBezTo>
                    <a:cubicBezTo>
                      <a:pt x="5524" y="7396"/>
                      <a:pt x="5752" y="7350"/>
                      <a:pt x="6003" y="7327"/>
                    </a:cubicBezTo>
                    <a:lnTo>
                      <a:pt x="6003" y="7327"/>
                    </a:lnTo>
                    <a:cubicBezTo>
                      <a:pt x="5935" y="7510"/>
                      <a:pt x="5843" y="7716"/>
                      <a:pt x="5775" y="7921"/>
                    </a:cubicBezTo>
                    <a:cubicBezTo>
                      <a:pt x="5615" y="7761"/>
                      <a:pt x="5455" y="7601"/>
                      <a:pt x="5273" y="7442"/>
                    </a:cubicBezTo>
                    <a:cubicBezTo>
                      <a:pt x="890" y="8514"/>
                      <a:pt x="0" y="14791"/>
                      <a:pt x="3675" y="17462"/>
                    </a:cubicBezTo>
                    <a:cubicBezTo>
                      <a:pt x="3744" y="17508"/>
                      <a:pt x="3789" y="17508"/>
                      <a:pt x="3858" y="17508"/>
                    </a:cubicBezTo>
                    <a:cubicBezTo>
                      <a:pt x="4132" y="17508"/>
                      <a:pt x="4314" y="17074"/>
                      <a:pt x="4017" y="16846"/>
                    </a:cubicBezTo>
                    <a:cubicBezTo>
                      <a:pt x="731" y="14449"/>
                      <a:pt x="1689" y="8469"/>
                      <a:pt x="6003" y="8012"/>
                    </a:cubicBezTo>
                    <a:cubicBezTo>
                      <a:pt x="6300" y="7989"/>
                      <a:pt x="6483" y="7647"/>
                      <a:pt x="6254" y="7419"/>
                    </a:cubicBezTo>
                    <a:cubicBezTo>
                      <a:pt x="5410" y="6574"/>
                      <a:pt x="4337" y="5798"/>
                      <a:pt x="3949" y="4634"/>
                    </a:cubicBezTo>
                    <a:cubicBezTo>
                      <a:pt x="3196" y="2489"/>
                      <a:pt x="5935" y="799"/>
                      <a:pt x="7669" y="685"/>
                    </a:cubicBezTo>
                    <a:cubicBezTo>
                      <a:pt x="8103" y="663"/>
                      <a:pt x="8126" y="1"/>
                      <a:pt x="7692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" name="Google Shape;2501;p39"/>
              <p:cNvSpPr/>
              <p:nvPr/>
            </p:nvSpPr>
            <p:spPr>
              <a:xfrm>
                <a:off x="229488" y="2287591"/>
                <a:ext cx="25120" cy="2038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594" extrusionOk="0">
                    <a:moveTo>
                      <a:pt x="731" y="0"/>
                    </a:moveTo>
                    <a:cubicBezTo>
                      <a:pt x="480" y="23"/>
                      <a:pt x="252" y="69"/>
                      <a:pt x="1" y="115"/>
                    </a:cubicBezTo>
                    <a:cubicBezTo>
                      <a:pt x="183" y="274"/>
                      <a:pt x="343" y="434"/>
                      <a:pt x="503" y="594"/>
                    </a:cubicBezTo>
                    <a:cubicBezTo>
                      <a:pt x="571" y="389"/>
                      <a:pt x="663" y="183"/>
                      <a:pt x="731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02" name="Google Shape;2502;p39"/>
            <p:cNvGrpSpPr/>
            <p:nvPr/>
          </p:nvGrpSpPr>
          <p:grpSpPr>
            <a:xfrm>
              <a:off x="0" y="2397850"/>
              <a:ext cx="1913954" cy="2385163"/>
              <a:chOff x="-7450" y="2242425"/>
              <a:chExt cx="1913954" cy="2385163"/>
            </a:xfrm>
          </p:grpSpPr>
          <p:sp>
            <p:nvSpPr>
              <p:cNvPr id="2503" name="Google Shape;2503;p39"/>
              <p:cNvSpPr/>
              <p:nvPr/>
            </p:nvSpPr>
            <p:spPr>
              <a:xfrm>
                <a:off x="-6669" y="3136967"/>
                <a:ext cx="35650" cy="12461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367" extrusionOk="0">
                    <a:moveTo>
                      <a:pt x="0" y="1"/>
                    </a:moveTo>
                    <a:lnTo>
                      <a:pt x="0" y="366"/>
                    </a:lnTo>
                    <a:cubicBezTo>
                      <a:pt x="639" y="206"/>
                      <a:pt x="1050" y="92"/>
                      <a:pt x="1050" y="92"/>
                    </a:cubicBezTo>
                    <a:cubicBezTo>
                      <a:pt x="1050" y="92"/>
                      <a:pt x="639" y="69"/>
                      <a:pt x="0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" name="Google Shape;2504;p39"/>
              <p:cNvSpPr/>
              <p:nvPr/>
            </p:nvSpPr>
            <p:spPr>
              <a:xfrm>
                <a:off x="553609" y="2695383"/>
                <a:ext cx="1331447" cy="1636646"/>
              </a:xfrm>
              <a:custGeom>
                <a:avLst/>
                <a:gdLst/>
                <a:ahLst/>
                <a:cxnLst/>
                <a:rect l="l" t="t" r="r" b="b"/>
                <a:pathLst>
                  <a:path w="39215" h="48204" extrusionOk="0">
                    <a:moveTo>
                      <a:pt x="7900" y="1"/>
                    </a:moveTo>
                    <a:cubicBezTo>
                      <a:pt x="7600" y="1"/>
                      <a:pt x="7249" y="273"/>
                      <a:pt x="7282" y="521"/>
                    </a:cubicBezTo>
                    <a:cubicBezTo>
                      <a:pt x="7533" y="2325"/>
                      <a:pt x="14152" y="14513"/>
                      <a:pt x="14152" y="14513"/>
                    </a:cubicBezTo>
                    <a:cubicBezTo>
                      <a:pt x="14152" y="14513"/>
                      <a:pt x="11926" y="13823"/>
                      <a:pt x="9664" y="13823"/>
                    </a:cubicBezTo>
                    <a:cubicBezTo>
                      <a:pt x="9325" y="13823"/>
                      <a:pt x="8985" y="13839"/>
                      <a:pt x="8652" y="13874"/>
                    </a:cubicBezTo>
                    <a:cubicBezTo>
                      <a:pt x="6095" y="14148"/>
                      <a:pt x="2466" y="15381"/>
                      <a:pt x="2466" y="15381"/>
                    </a:cubicBezTo>
                    <a:cubicBezTo>
                      <a:pt x="2466" y="15381"/>
                      <a:pt x="6917" y="15586"/>
                      <a:pt x="8286" y="15700"/>
                    </a:cubicBezTo>
                    <a:cubicBezTo>
                      <a:pt x="8387" y="15711"/>
                      <a:pt x="8507" y="15715"/>
                      <a:pt x="8643" y="15715"/>
                    </a:cubicBezTo>
                    <a:cubicBezTo>
                      <a:pt x="10312" y="15715"/>
                      <a:pt x="14335" y="14993"/>
                      <a:pt x="14335" y="14993"/>
                    </a:cubicBezTo>
                    <a:lnTo>
                      <a:pt x="14518" y="15312"/>
                    </a:lnTo>
                    <a:cubicBezTo>
                      <a:pt x="5502" y="17115"/>
                      <a:pt x="1" y="23484"/>
                      <a:pt x="1" y="23484"/>
                    </a:cubicBezTo>
                    <a:cubicBezTo>
                      <a:pt x="1" y="23484"/>
                      <a:pt x="3310" y="23233"/>
                      <a:pt x="7647" y="20242"/>
                    </a:cubicBezTo>
                    <a:cubicBezTo>
                      <a:pt x="11984" y="17252"/>
                      <a:pt x="14906" y="15951"/>
                      <a:pt x="14906" y="15951"/>
                    </a:cubicBezTo>
                    <a:lnTo>
                      <a:pt x="15248" y="16590"/>
                    </a:lnTo>
                    <a:cubicBezTo>
                      <a:pt x="14403" y="17115"/>
                      <a:pt x="8400" y="20859"/>
                      <a:pt x="5661" y="24693"/>
                    </a:cubicBezTo>
                    <a:cubicBezTo>
                      <a:pt x="4086" y="26885"/>
                      <a:pt x="1735" y="30925"/>
                      <a:pt x="1735" y="30925"/>
                    </a:cubicBezTo>
                    <a:cubicBezTo>
                      <a:pt x="1735" y="30925"/>
                      <a:pt x="5890" y="27432"/>
                      <a:pt x="8241" y="25218"/>
                    </a:cubicBezTo>
                    <a:cubicBezTo>
                      <a:pt x="10569" y="23004"/>
                      <a:pt x="15545" y="16978"/>
                      <a:pt x="15545" y="16978"/>
                    </a:cubicBezTo>
                    <a:lnTo>
                      <a:pt x="16115" y="17823"/>
                    </a:lnTo>
                    <a:cubicBezTo>
                      <a:pt x="16115" y="17823"/>
                      <a:pt x="11505" y="23324"/>
                      <a:pt x="9587" y="25652"/>
                    </a:cubicBezTo>
                    <a:cubicBezTo>
                      <a:pt x="7670" y="27957"/>
                      <a:pt x="3972" y="35262"/>
                      <a:pt x="3972" y="35262"/>
                    </a:cubicBezTo>
                    <a:cubicBezTo>
                      <a:pt x="6346" y="33527"/>
                      <a:pt x="10774" y="27273"/>
                      <a:pt x="11938" y="25721"/>
                    </a:cubicBezTo>
                    <a:cubicBezTo>
                      <a:pt x="13125" y="24191"/>
                      <a:pt x="16366" y="18188"/>
                      <a:pt x="16366" y="18188"/>
                    </a:cubicBezTo>
                    <a:lnTo>
                      <a:pt x="17553" y="19969"/>
                    </a:lnTo>
                    <a:cubicBezTo>
                      <a:pt x="15431" y="21772"/>
                      <a:pt x="12349" y="26497"/>
                      <a:pt x="11687" y="27501"/>
                    </a:cubicBezTo>
                    <a:cubicBezTo>
                      <a:pt x="10181" y="29715"/>
                      <a:pt x="6985" y="38594"/>
                      <a:pt x="6985" y="38594"/>
                    </a:cubicBezTo>
                    <a:cubicBezTo>
                      <a:pt x="7510" y="38092"/>
                      <a:pt x="11391" y="32363"/>
                      <a:pt x="11664" y="31655"/>
                    </a:cubicBezTo>
                    <a:cubicBezTo>
                      <a:pt x="11938" y="30970"/>
                      <a:pt x="13148" y="29076"/>
                      <a:pt x="13833" y="28117"/>
                    </a:cubicBezTo>
                    <a:cubicBezTo>
                      <a:pt x="14518" y="27159"/>
                      <a:pt x="17919" y="20471"/>
                      <a:pt x="17919" y="20471"/>
                    </a:cubicBezTo>
                    <a:lnTo>
                      <a:pt x="18786" y="21726"/>
                    </a:lnTo>
                    <a:cubicBezTo>
                      <a:pt x="18786" y="21726"/>
                      <a:pt x="15431" y="27478"/>
                      <a:pt x="13947" y="29783"/>
                    </a:cubicBezTo>
                    <a:cubicBezTo>
                      <a:pt x="12463" y="32112"/>
                      <a:pt x="11687" y="36585"/>
                      <a:pt x="11527" y="37247"/>
                    </a:cubicBezTo>
                    <a:cubicBezTo>
                      <a:pt x="11345" y="37886"/>
                      <a:pt x="10774" y="41653"/>
                      <a:pt x="10774" y="41653"/>
                    </a:cubicBezTo>
                    <a:lnTo>
                      <a:pt x="10774" y="41653"/>
                    </a:lnTo>
                    <a:cubicBezTo>
                      <a:pt x="11459" y="40762"/>
                      <a:pt x="15111" y="31473"/>
                      <a:pt x="16093" y="29510"/>
                    </a:cubicBezTo>
                    <a:cubicBezTo>
                      <a:pt x="17074" y="27547"/>
                      <a:pt x="19083" y="22114"/>
                      <a:pt x="19083" y="22114"/>
                    </a:cubicBezTo>
                    <a:lnTo>
                      <a:pt x="20270" y="23803"/>
                    </a:lnTo>
                    <a:cubicBezTo>
                      <a:pt x="15933" y="30788"/>
                      <a:pt x="15978" y="36038"/>
                      <a:pt x="15613" y="37841"/>
                    </a:cubicBezTo>
                    <a:cubicBezTo>
                      <a:pt x="15248" y="39644"/>
                      <a:pt x="14951" y="44369"/>
                      <a:pt x="14951" y="44369"/>
                    </a:cubicBezTo>
                    <a:cubicBezTo>
                      <a:pt x="14951" y="44369"/>
                      <a:pt x="16207" y="40580"/>
                      <a:pt x="16595" y="39667"/>
                    </a:cubicBezTo>
                    <a:cubicBezTo>
                      <a:pt x="17006" y="38731"/>
                      <a:pt x="18923" y="30856"/>
                      <a:pt x="19539" y="28939"/>
                    </a:cubicBezTo>
                    <a:cubicBezTo>
                      <a:pt x="20155" y="27044"/>
                      <a:pt x="20543" y="24237"/>
                      <a:pt x="20543" y="24237"/>
                    </a:cubicBezTo>
                    <a:lnTo>
                      <a:pt x="21776" y="26200"/>
                    </a:lnTo>
                    <a:cubicBezTo>
                      <a:pt x="21183" y="27250"/>
                      <a:pt x="19813" y="32705"/>
                      <a:pt x="19288" y="33869"/>
                    </a:cubicBezTo>
                    <a:cubicBezTo>
                      <a:pt x="18740" y="35033"/>
                      <a:pt x="19174" y="41721"/>
                      <a:pt x="19083" y="43068"/>
                    </a:cubicBezTo>
                    <a:cubicBezTo>
                      <a:pt x="18991" y="44414"/>
                      <a:pt x="18900" y="46674"/>
                      <a:pt x="18900" y="46674"/>
                    </a:cubicBezTo>
                    <a:cubicBezTo>
                      <a:pt x="18900" y="46674"/>
                      <a:pt x="20064" y="43958"/>
                      <a:pt x="20475" y="42885"/>
                    </a:cubicBezTo>
                    <a:cubicBezTo>
                      <a:pt x="20886" y="41835"/>
                      <a:pt x="21000" y="38662"/>
                      <a:pt x="21046" y="36426"/>
                    </a:cubicBezTo>
                    <a:cubicBezTo>
                      <a:pt x="21114" y="34189"/>
                      <a:pt x="22096" y="26702"/>
                      <a:pt x="22096" y="26702"/>
                    </a:cubicBezTo>
                    <a:lnTo>
                      <a:pt x="22689" y="27684"/>
                    </a:lnTo>
                    <a:cubicBezTo>
                      <a:pt x="21867" y="29373"/>
                      <a:pt x="22506" y="37886"/>
                      <a:pt x="22963" y="39598"/>
                    </a:cubicBezTo>
                    <a:cubicBezTo>
                      <a:pt x="23419" y="41310"/>
                      <a:pt x="23100" y="48203"/>
                      <a:pt x="23100" y="48203"/>
                    </a:cubicBezTo>
                    <a:cubicBezTo>
                      <a:pt x="24812" y="44666"/>
                      <a:pt x="24743" y="41059"/>
                      <a:pt x="24789" y="40283"/>
                    </a:cubicBezTo>
                    <a:cubicBezTo>
                      <a:pt x="24835" y="39507"/>
                      <a:pt x="24584" y="36699"/>
                      <a:pt x="24447" y="34531"/>
                    </a:cubicBezTo>
                    <a:cubicBezTo>
                      <a:pt x="24355" y="33139"/>
                      <a:pt x="23397" y="29213"/>
                      <a:pt x="23397" y="29213"/>
                    </a:cubicBezTo>
                    <a:lnTo>
                      <a:pt x="23397" y="29213"/>
                    </a:lnTo>
                    <a:cubicBezTo>
                      <a:pt x="24561" y="31883"/>
                      <a:pt x="28190" y="38069"/>
                      <a:pt x="29948" y="39758"/>
                    </a:cubicBezTo>
                    <a:cubicBezTo>
                      <a:pt x="31705" y="41424"/>
                      <a:pt x="36498" y="44232"/>
                      <a:pt x="36498" y="44232"/>
                    </a:cubicBezTo>
                    <a:cubicBezTo>
                      <a:pt x="36498" y="44232"/>
                      <a:pt x="32641" y="39667"/>
                      <a:pt x="32253" y="39302"/>
                    </a:cubicBezTo>
                    <a:cubicBezTo>
                      <a:pt x="31865" y="38959"/>
                      <a:pt x="28829" y="35558"/>
                      <a:pt x="28646" y="35033"/>
                    </a:cubicBezTo>
                    <a:cubicBezTo>
                      <a:pt x="28441" y="34508"/>
                      <a:pt x="24106" y="29146"/>
                      <a:pt x="24104" y="29144"/>
                    </a:cubicBezTo>
                    <a:lnTo>
                      <a:pt x="24104" y="29144"/>
                    </a:lnTo>
                    <a:cubicBezTo>
                      <a:pt x="24561" y="29692"/>
                      <a:pt x="29811" y="34531"/>
                      <a:pt x="32778" y="36197"/>
                    </a:cubicBezTo>
                    <a:cubicBezTo>
                      <a:pt x="35745" y="37864"/>
                      <a:pt x="38370" y="38366"/>
                      <a:pt x="38370" y="38366"/>
                    </a:cubicBezTo>
                    <a:cubicBezTo>
                      <a:pt x="38370" y="38366"/>
                      <a:pt x="35563" y="36540"/>
                      <a:pt x="34421" y="35695"/>
                    </a:cubicBezTo>
                    <a:cubicBezTo>
                      <a:pt x="33257" y="34851"/>
                      <a:pt x="30107" y="32500"/>
                      <a:pt x="29400" y="32043"/>
                    </a:cubicBezTo>
                    <a:cubicBezTo>
                      <a:pt x="28669" y="31609"/>
                      <a:pt x="25976" y="29783"/>
                      <a:pt x="25268" y="29395"/>
                    </a:cubicBezTo>
                    <a:cubicBezTo>
                      <a:pt x="24561" y="29007"/>
                      <a:pt x="24036" y="28254"/>
                      <a:pt x="24036" y="28254"/>
                    </a:cubicBezTo>
                    <a:lnTo>
                      <a:pt x="24036" y="28254"/>
                    </a:lnTo>
                    <a:cubicBezTo>
                      <a:pt x="24561" y="28688"/>
                      <a:pt x="30997" y="31792"/>
                      <a:pt x="33714" y="32477"/>
                    </a:cubicBezTo>
                    <a:cubicBezTo>
                      <a:pt x="35169" y="32844"/>
                      <a:pt x="36644" y="32929"/>
                      <a:pt x="37699" y="32929"/>
                    </a:cubicBezTo>
                    <a:cubicBezTo>
                      <a:pt x="38439" y="32929"/>
                      <a:pt x="38973" y="32887"/>
                      <a:pt x="39151" y="32871"/>
                    </a:cubicBezTo>
                    <a:lnTo>
                      <a:pt x="39151" y="32871"/>
                    </a:lnTo>
                    <a:cubicBezTo>
                      <a:pt x="39157" y="32871"/>
                      <a:pt x="39163" y="32871"/>
                      <a:pt x="39169" y="32871"/>
                    </a:cubicBezTo>
                    <a:cubicBezTo>
                      <a:pt x="39190" y="32871"/>
                      <a:pt x="39205" y="32869"/>
                      <a:pt x="39215" y="32865"/>
                    </a:cubicBezTo>
                    <a:lnTo>
                      <a:pt x="39215" y="32865"/>
                    </a:lnTo>
                    <a:cubicBezTo>
                      <a:pt x="39215" y="32865"/>
                      <a:pt x="39193" y="32867"/>
                      <a:pt x="39151" y="32871"/>
                    </a:cubicBezTo>
                    <a:lnTo>
                      <a:pt x="39151" y="32871"/>
                    </a:lnTo>
                    <a:cubicBezTo>
                      <a:pt x="38450" y="32837"/>
                      <a:pt x="33111" y="30950"/>
                      <a:pt x="31842" y="30468"/>
                    </a:cubicBezTo>
                    <a:cubicBezTo>
                      <a:pt x="30495" y="29966"/>
                      <a:pt x="22894" y="27090"/>
                      <a:pt x="22894" y="27090"/>
                    </a:cubicBezTo>
                    <a:lnTo>
                      <a:pt x="22461" y="26519"/>
                    </a:lnTo>
                    <a:lnTo>
                      <a:pt x="22461" y="26519"/>
                    </a:lnTo>
                    <a:cubicBezTo>
                      <a:pt x="22461" y="26519"/>
                      <a:pt x="25040" y="27204"/>
                      <a:pt x="26250" y="27547"/>
                    </a:cubicBezTo>
                    <a:cubicBezTo>
                      <a:pt x="27235" y="27820"/>
                      <a:pt x="30172" y="28108"/>
                      <a:pt x="32291" y="28108"/>
                    </a:cubicBezTo>
                    <a:cubicBezTo>
                      <a:pt x="32824" y="28108"/>
                      <a:pt x="33305" y="28090"/>
                      <a:pt x="33691" y="28049"/>
                    </a:cubicBezTo>
                    <a:cubicBezTo>
                      <a:pt x="35585" y="27820"/>
                      <a:pt x="38781" y="26428"/>
                      <a:pt x="38781" y="26428"/>
                    </a:cubicBezTo>
                    <a:cubicBezTo>
                      <a:pt x="38214" y="26216"/>
                      <a:pt x="36772" y="26133"/>
                      <a:pt x="35070" y="26133"/>
                    </a:cubicBezTo>
                    <a:cubicBezTo>
                      <a:pt x="32933" y="26133"/>
                      <a:pt x="30387" y="26263"/>
                      <a:pt x="28646" y="26428"/>
                    </a:cubicBezTo>
                    <a:cubicBezTo>
                      <a:pt x="28236" y="26464"/>
                      <a:pt x="27822" y="26479"/>
                      <a:pt x="27415" y="26479"/>
                    </a:cubicBezTo>
                    <a:cubicBezTo>
                      <a:pt x="24695" y="26479"/>
                      <a:pt x="22210" y="25789"/>
                      <a:pt x="22210" y="25789"/>
                    </a:cubicBezTo>
                    <a:lnTo>
                      <a:pt x="20886" y="23712"/>
                    </a:lnTo>
                    <a:lnTo>
                      <a:pt x="20886" y="23712"/>
                    </a:lnTo>
                    <a:cubicBezTo>
                      <a:pt x="22268" y="24196"/>
                      <a:pt x="23751" y="24354"/>
                      <a:pt x="25130" y="24354"/>
                    </a:cubicBezTo>
                    <a:cubicBezTo>
                      <a:pt x="27327" y="24354"/>
                      <a:pt x="29257" y="23952"/>
                      <a:pt x="30084" y="23826"/>
                    </a:cubicBezTo>
                    <a:cubicBezTo>
                      <a:pt x="31431" y="23621"/>
                      <a:pt x="36978" y="21247"/>
                      <a:pt x="36864" y="21247"/>
                    </a:cubicBezTo>
                    <a:cubicBezTo>
                      <a:pt x="36772" y="21247"/>
                      <a:pt x="33668" y="21521"/>
                      <a:pt x="33212" y="21589"/>
                    </a:cubicBezTo>
                    <a:cubicBezTo>
                      <a:pt x="32732" y="21635"/>
                      <a:pt x="28601" y="22411"/>
                      <a:pt x="28121" y="22571"/>
                    </a:cubicBezTo>
                    <a:cubicBezTo>
                      <a:pt x="27922" y="22650"/>
                      <a:pt x="27140" y="22678"/>
                      <a:pt x="26204" y="22678"/>
                    </a:cubicBezTo>
                    <a:cubicBezTo>
                      <a:pt x="24996" y="22678"/>
                      <a:pt x="23532" y="22632"/>
                      <a:pt x="22735" y="22593"/>
                    </a:cubicBezTo>
                    <a:cubicBezTo>
                      <a:pt x="22667" y="22590"/>
                      <a:pt x="22601" y="22589"/>
                      <a:pt x="22537" y="22589"/>
                    </a:cubicBezTo>
                    <a:cubicBezTo>
                      <a:pt x="21247" y="22589"/>
                      <a:pt x="20543" y="23210"/>
                      <a:pt x="20543" y="23210"/>
                    </a:cubicBezTo>
                    <a:lnTo>
                      <a:pt x="19037" y="21064"/>
                    </a:lnTo>
                    <a:cubicBezTo>
                      <a:pt x="19037" y="21064"/>
                      <a:pt x="22506" y="20859"/>
                      <a:pt x="23488" y="20813"/>
                    </a:cubicBezTo>
                    <a:cubicBezTo>
                      <a:pt x="24469" y="20790"/>
                      <a:pt x="29240" y="20174"/>
                      <a:pt x="30404" y="19809"/>
                    </a:cubicBezTo>
                    <a:cubicBezTo>
                      <a:pt x="31591" y="19466"/>
                      <a:pt x="36567" y="16887"/>
                      <a:pt x="36567" y="16887"/>
                    </a:cubicBezTo>
                    <a:lnTo>
                      <a:pt x="36567" y="16887"/>
                    </a:lnTo>
                    <a:cubicBezTo>
                      <a:pt x="36567" y="16887"/>
                      <a:pt x="32801" y="17321"/>
                      <a:pt x="31431" y="17595"/>
                    </a:cubicBezTo>
                    <a:cubicBezTo>
                      <a:pt x="30062" y="17846"/>
                      <a:pt x="25246" y="18531"/>
                      <a:pt x="24104" y="18736"/>
                    </a:cubicBezTo>
                    <a:cubicBezTo>
                      <a:pt x="22963" y="18941"/>
                      <a:pt x="18786" y="20676"/>
                      <a:pt x="18786" y="20676"/>
                    </a:cubicBezTo>
                    <a:lnTo>
                      <a:pt x="17211" y="18462"/>
                    </a:lnTo>
                    <a:cubicBezTo>
                      <a:pt x="17211" y="18462"/>
                      <a:pt x="23031" y="17709"/>
                      <a:pt x="24355" y="17526"/>
                    </a:cubicBezTo>
                    <a:cubicBezTo>
                      <a:pt x="25656" y="17344"/>
                      <a:pt x="29057" y="15974"/>
                      <a:pt x="31066" y="15152"/>
                    </a:cubicBezTo>
                    <a:cubicBezTo>
                      <a:pt x="33097" y="14331"/>
                      <a:pt x="34627" y="12391"/>
                      <a:pt x="34627" y="12391"/>
                    </a:cubicBezTo>
                    <a:lnTo>
                      <a:pt x="34627" y="12391"/>
                    </a:lnTo>
                    <a:cubicBezTo>
                      <a:pt x="34010" y="12756"/>
                      <a:pt x="28875" y="14239"/>
                      <a:pt x="28304" y="14445"/>
                    </a:cubicBezTo>
                    <a:cubicBezTo>
                      <a:pt x="27756" y="14650"/>
                      <a:pt x="23009" y="15792"/>
                      <a:pt x="21023" y="16385"/>
                    </a:cubicBezTo>
                    <a:cubicBezTo>
                      <a:pt x="19060" y="17001"/>
                      <a:pt x="16869" y="18028"/>
                      <a:pt x="16869" y="18028"/>
                    </a:cubicBezTo>
                    <a:cubicBezTo>
                      <a:pt x="16869" y="18028"/>
                      <a:pt x="16213" y="17045"/>
                      <a:pt x="16313" y="17045"/>
                    </a:cubicBezTo>
                    <a:cubicBezTo>
                      <a:pt x="16315" y="17045"/>
                      <a:pt x="16318" y="17046"/>
                      <a:pt x="16321" y="17047"/>
                    </a:cubicBezTo>
                    <a:cubicBezTo>
                      <a:pt x="16322" y="17047"/>
                      <a:pt x="16324" y="17047"/>
                      <a:pt x="16326" y="17047"/>
                    </a:cubicBezTo>
                    <a:cubicBezTo>
                      <a:pt x="16512" y="17047"/>
                      <a:pt x="19184" y="15947"/>
                      <a:pt x="20133" y="15472"/>
                    </a:cubicBezTo>
                    <a:cubicBezTo>
                      <a:pt x="21068" y="14993"/>
                      <a:pt x="24310" y="13167"/>
                      <a:pt x="26638" y="11432"/>
                    </a:cubicBezTo>
                    <a:cubicBezTo>
                      <a:pt x="28966" y="9697"/>
                      <a:pt x="30107" y="8100"/>
                      <a:pt x="30107" y="8099"/>
                    </a:cubicBezTo>
                    <a:lnTo>
                      <a:pt x="30107" y="8099"/>
                    </a:lnTo>
                    <a:cubicBezTo>
                      <a:pt x="27870" y="8510"/>
                      <a:pt x="24196" y="10770"/>
                      <a:pt x="22643" y="11500"/>
                    </a:cubicBezTo>
                    <a:cubicBezTo>
                      <a:pt x="21091" y="12254"/>
                      <a:pt x="18284" y="14559"/>
                      <a:pt x="17645" y="15426"/>
                    </a:cubicBezTo>
                    <a:cubicBezTo>
                      <a:pt x="17028" y="16271"/>
                      <a:pt x="15864" y="16522"/>
                      <a:pt x="15864" y="16522"/>
                    </a:cubicBezTo>
                    <a:lnTo>
                      <a:pt x="15385" y="15746"/>
                    </a:lnTo>
                    <a:cubicBezTo>
                      <a:pt x="15385" y="15746"/>
                      <a:pt x="17188" y="14308"/>
                      <a:pt x="17941" y="13692"/>
                    </a:cubicBezTo>
                    <a:cubicBezTo>
                      <a:pt x="18672" y="13053"/>
                      <a:pt x="20178" y="10724"/>
                      <a:pt x="20521" y="10199"/>
                    </a:cubicBezTo>
                    <a:cubicBezTo>
                      <a:pt x="20886" y="9674"/>
                      <a:pt x="23259" y="4996"/>
                      <a:pt x="23260" y="4995"/>
                    </a:cubicBezTo>
                    <a:lnTo>
                      <a:pt x="23260" y="4995"/>
                    </a:lnTo>
                    <a:cubicBezTo>
                      <a:pt x="22712" y="5543"/>
                      <a:pt x="20543" y="7186"/>
                      <a:pt x="19653" y="8122"/>
                    </a:cubicBezTo>
                    <a:cubicBezTo>
                      <a:pt x="18740" y="9081"/>
                      <a:pt x="17188" y="12368"/>
                      <a:pt x="16595" y="13418"/>
                    </a:cubicBezTo>
                    <a:cubicBezTo>
                      <a:pt x="15978" y="14445"/>
                      <a:pt x="15180" y="15358"/>
                      <a:pt x="15180" y="15358"/>
                    </a:cubicBezTo>
                    <a:cubicBezTo>
                      <a:pt x="13719" y="12756"/>
                      <a:pt x="8469" y="453"/>
                      <a:pt x="8195" y="133"/>
                    </a:cubicBezTo>
                    <a:cubicBezTo>
                      <a:pt x="8120" y="39"/>
                      <a:pt x="8014" y="1"/>
                      <a:pt x="79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" name="Google Shape;2505;p39"/>
              <p:cNvSpPr/>
              <p:nvPr/>
            </p:nvSpPr>
            <p:spPr>
              <a:xfrm>
                <a:off x="638082" y="3779956"/>
                <a:ext cx="388315" cy="702409"/>
              </a:xfrm>
              <a:custGeom>
                <a:avLst/>
                <a:gdLst/>
                <a:ahLst/>
                <a:cxnLst/>
                <a:rect l="l" t="t" r="r" b="b"/>
                <a:pathLst>
                  <a:path w="11437" h="20688" extrusionOk="0">
                    <a:moveTo>
                      <a:pt x="11265" y="0"/>
                    </a:moveTo>
                    <a:cubicBezTo>
                      <a:pt x="11223" y="0"/>
                      <a:pt x="11180" y="22"/>
                      <a:pt x="11162" y="76"/>
                    </a:cubicBezTo>
                    <a:cubicBezTo>
                      <a:pt x="11162" y="99"/>
                      <a:pt x="11139" y="145"/>
                      <a:pt x="11139" y="168"/>
                    </a:cubicBezTo>
                    <a:lnTo>
                      <a:pt x="11071" y="168"/>
                    </a:lnTo>
                    <a:cubicBezTo>
                      <a:pt x="9039" y="715"/>
                      <a:pt x="7077" y="1355"/>
                      <a:pt x="5205" y="2336"/>
                    </a:cubicBezTo>
                    <a:cubicBezTo>
                      <a:pt x="3402" y="3272"/>
                      <a:pt x="1461" y="4436"/>
                      <a:pt x="115" y="5965"/>
                    </a:cubicBezTo>
                    <a:cubicBezTo>
                      <a:pt x="92" y="5965"/>
                      <a:pt x="92" y="5965"/>
                      <a:pt x="92" y="5988"/>
                    </a:cubicBezTo>
                    <a:cubicBezTo>
                      <a:pt x="46" y="6034"/>
                      <a:pt x="1" y="6102"/>
                      <a:pt x="23" y="6193"/>
                    </a:cubicBezTo>
                    <a:cubicBezTo>
                      <a:pt x="571" y="8955"/>
                      <a:pt x="1188" y="11763"/>
                      <a:pt x="2397" y="14319"/>
                    </a:cubicBezTo>
                    <a:cubicBezTo>
                      <a:pt x="2968" y="15529"/>
                      <a:pt x="3630" y="16716"/>
                      <a:pt x="4292" y="17880"/>
                    </a:cubicBezTo>
                    <a:cubicBezTo>
                      <a:pt x="4611" y="18451"/>
                      <a:pt x="4977" y="19067"/>
                      <a:pt x="5410" y="19592"/>
                    </a:cubicBezTo>
                    <a:cubicBezTo>
                      <a:pt x="5639" y="19889"/>
                      <a:pt x="5912" y="20163"/>
                      <a:pt x="6232" y="20414"/>
                    </a:cubicBezTo>
                    <a:cubicBezTo>
                      <a:pt x="6244" y="20420"/>
                      <a:pt x="6256" y="20423"/>
                      <a:pt x="6268" y="20423"/>
                    </a:cubicBezTo>
                    <a:cubicBezTo>
                      <a:pt x="6300" y="20423"/>
                      <a:pt x="6329" y="20401"/>
                      <a:pt x="6346" y="20368"/>
                    </a:cubicBezTo>
                    <a:cubicBezTo>
                      <a:pt x="6369" y="20391"/>
                      <a:pt x="6369" y="20391"/>
                      <a:pt x="6392" y="20391"/>
                    </a:cubicBezTo>
                    <a:cubicBezTo>
                      <a:pt x="7645" y="20558"/>
                      <a:pt x="8898" y="20668"/>
                      <a:pt x="10150" y="20668"/>
                    </a:cubicBezTo>
                    <a:cubicBezTo>
                      <a:pt x="10267" y="20668"/>
                      <a:pt x="10384" y="20667"/>
                      <a:pt x="10500" y="20665"/>
                    </a:cubicBezTo>
                    <a:cubicBezTo>
                      <a:pt x="10843" y="20642"/>
                      <a:pt x="11276" y="20688"/>
                      <a:pt x="11345" y="20277"/>
                    </a:cubicBezTo>
                    <a:cubicBezTo>
                      <a:pt x="11436" y="19889"/>
                      <a:pt x="10637" y="18291"/>
                      <a:pt x="10295" y="18131"/>
                    </a:cubicBezTo>
                    <a:cubicBezTo>
                      <a:pt x="10251" y="18109"/>
                      <a:pt x="10207" y="18100"/>
                      <a:pt x="10163" y="18100"/>
                    </a:cubicBezTo>
                    <a:cubicBezTo>
                      <a:pt x="10024" y="18100"/>
                      <a:pt x="9886" y="18188"/>
                      <a:pt x="9747" y="18222"/>
                    </a:cubicBezTo>
                    <a:cubicBezTo>
                      <a:pt x="9478" y="18295"/>
                      <a:pt x="9190" y="18344"/>
                      <a:pt x="8909" y="18344"/>
                    </a:cubicBezTo>
                    <a:cubicBezTo>
                      <a:pt x="8570" y="18344"/>
                      <a:pt x="8241" y="18273"/>
                      <a:pt x="7967" y="18085"/>
                    </a:cubicBezTo>
                    <a:cubicBezTo>
                      <a:pt x="7898" y="18040"/>
                      <a:pt x="7853" y="17994"/>
                      <a:pt x="7784" y="17926"/>
                    </a:cubicBezTo>
                    <a:cubicBezTo>
                      <a:pt x="7807" y="17903"/>
                      <a:pt x="7807" y="17880"/>
                      <a:pt x="7807" y="17857"/>
                    </a:cubicBezTo>
                    <a:cubicBezTo>
                      <a:pt x="7442" y="14821"/>
                      <a:pt x="7647" y="11717"/>
                      <a:pt x="8651" y="8818"/>
                    </a:cubicBezTo>
                    <a:cubicBezTo>
                      <a:pt x="9610" y="6057"/>
                      <a:pt x="10500" y="3295"/>
                      <a:pt x="11276" y="487"/>
                    </a:cubicBezTo>
                    <a:cubicBezTo>
                      <a:pt x="11299" y="442"/>
                      <a:pt x="11322" y="396"/>
                      <a:pt x="11322" y="327"/>
                    </a:cubicBezTo>
                    <a:lnTo>
                      <a:pt x="11368" y="122"/>
                    </a:lnTo>
                    <a:cubicBezTo>
                      <a:pt x="11395" y="53"/>
                      <a:pt x="11331" y="0"/>
                      <a:pt x="11265" y="0"/>
                    </a:cubicBezTo>
                    <a:close/>
                  </a:path>
                </a:pathLst>
              </a:custGeom>
              <a:solidFill>
                <a:srgbClr val="C95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" name="Google Shape;2506;p39"/>
              <p:cNvSpPr/>
              <p:nvPr/>
            </p:nvSpPr>
            <p:spPr>
              <a:xfrm>
                <a:off x="821763" y="4393983"/>
                <a:ext cx="204632" cy="88378"/>
              </a:xfrm>
              <a:custGeom>
                <a:avLst/>
                <a:gdLst/>
                <a:ahLst/>
                <a:cxnLst/>
                <a:rect l="l" t="t" r="r" b="b"/>
                <a:pathLst>
                  <a:path w="6027" h="2603" extrusionOk="0">
                    <a:moveTo>
                      <a:pt x="2557" y="0"/>
                    </a:moveTo>
                    <a:cubicBezTo>
                      <a:pt x="2100" y="23"/>
                      <a:pt x="1667" y="183"/>
                      <a:pt x="1256" y="411"/>
                    </a:cubicBezTo>
                    <a:cubicBezTo>
                      <a:pt x="868" y="640"/>
                      <a:pt x="183" y="1028"/>
                      <a:pt x="0" y="1507"/>
                    </a:cubicBezTo>
                    <a:cubicBezTo>
                      <a:pt x="229" y="1804"/>
                      <a:pt x="502" y="2078"/>
                      <a:pt x="822" y="2329"/>
                    </a:cubicBezTo>
                    <a:cubicBezTo>
                      <a:pt x="834" y="2335"/>
                      <a:pt x="846" y="2338"/>
                      <a:pt x="858" y="2338"/>
                    </a:cubicBezTo>
                    <a:cubicBezTo>
                      <a:pt x="890" y="2338"/>
                      <a:pt x="919" y="2316"/>
                      <a:pt x="936" y="2283"/>
                    </a:cubicBezTo>
                    <a:cubicBezTo>
                      <a:pt x="959" y="2306"/>
                      <a:pt x="959" y="2306"/>
                      <a:pt x="982" y="2306"/>
                    </a:cubicBezTo>
                    <a:cubicBezTo>
                      <a:pt x="2235" y="2473"/>
                      <a:pt x="3488" y="2583"/>
                      <a:pt x="4740" y="2583"/>
                    </a:cubicBezTo>
                    <a:cubicBezTo>
                      <a:pt x="4857" y="2583"/>
                      <a:pt x="4974" y="2582"/>
                      <a:pt x="5090" y="2580"/>
                    </a:cubicBezTo>
                    <a:cubicBezTo>
                      <a:pt x="5433" y="2557"/>
                      <a:pt x="5866" y="2603"/>
                      <a:pt x="5935" y="2192"/>
                    </a:cubicBezTo>
                    <a:cubicBezTo>
                      <a:pt x="6026" y="1804"/>
                      <a:pt x="5227" y="206"/>
                      <a:pt x="4885" y="46"/>
                    </a:cubicBezTo>
                    <a:cubicBezTo>
                      <a:pt x="4841" y="24"/>
                      <a:pt x="4797" y="15"/>
                      <a:pt x="4753" y="15"/>
                    </a:cubicBezTo>
                    <a:cubicBezTo>
                      <a:pt x="4614" y="15"/>
                      <a:pt x="4476" y="103"/>
                      <a:pt x="4337" y="137"/>
                    </a:cubicBezTo>
                    <a:cubicBezTo>
                      <a:pt x="4068" y="210"/>
                      <a:pt x="3780" y="259"/>
                      <a:pt x="3499" y="259"/>
                    </a:cubicBezTo>
                    <a:cubicBezTo>
                      <a:pt x="3160" y="259"/>
                      <a:pt x="2831" y="188"/>
                      <a:pt x="2557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" name="Google Shape;2507;p39"/>
              <p:cNvSpPr/>
              <p:nvPr/>
            </p:nvSpPr>
            <p:spPr>
              <a:xfrm>
                <a:off x="1556420" y="2635117"/>
                <a:ext cx="350084" cy="30829"/>
              </a:xfrm>
              <a:custGeom>
                <a:avLst/>
                <a:gdLst/>
                <a:ahLst/>
                <a:cxnLst/>
                <a:rect l="l" t="t" r="r" b="b"/>
                <a:pathLst>
                  <a:path w="10311" h="908" extrusionOk="0">
                    <a:moveTo>
                      <a:pt x="4144" y="1"/>
                    </a:moveTo>
                    <a:cubicBezTo>
                      <a:pt x="2775" y="1"/>
                      <a:pt x="1407" y="129"/>
                      <a:pt x="69" y="402"/>
                    </a:cubicBezTo>
                    <a:cubicBezTo>
                      <a:pt x="1" y="425"/>
                      <a:pt x="23" y="539"/>
                      <a:pt x="92" y="539"/>
                    </a:cubicBezTo>
                    <a:cubicBezTo>
                      <a:pt x="1525" y="338"/>
                      <a:pt x="2941" y="230"/>
                      <a:pt x="4352" y="230"/>
                    </a:cubicBezTo>
                    <a:cubicBezTo>
                      <a:pt x="6313" y="230"/>
                      <a:pt x="8262" y="440"/>
                      <a:pt x="10226" y="904"/>
                    </a:cubicBezTo>
                    <a:cubicBezTo>
                      <a:pt x="10234" y="907"/>
                      <a:pt x="10241" y="908"/>
                      <a:pt x="10247" y="908"/>
                    </a:cubicBezTo>
                    <a:cubicBezTo>
                      <a:pt x="10299" y="908"/>
                      <a:pt x="10310" y="833"/>
                      <a:pt x="10249" y="813"/>
                    </a:cubicBezTo>
                    <a:cubicBezTo>
                      <a:pt x="8273" y="291"/>
                      <a:pt x="6207" y="1"/>
                      <a:pt x="4144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8" name="Google Shape;2508;p39"/>
              <p:cNvSpPr/>
              <p:nvPr/>
            </p:nvSpPr>
            <p:spPr>
              <a:xfrm>
                <a:off x="1559713" y="2663400"/>
                <a:ext cx="305742" cy="99447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929" extrusionOk="0">
                    <a:moveTo>
                      <a:pt x="71" y="0"/>
                    </a:moveTo>
                    <a:cubicBezTo>
                      <a:pt x="15" y="0"/>
                      <a:pt x="0" y="117"/>
                      <a:pt x="63" y="117"/>
                    </a:cubicBezTo>
                    <a:cubicBezTo>
                      <a:pt x="3213" y="436"/>
                      <a:pt x="6181" y="1304"/>
                      <a:pt x="8920" y="2924"/>
                    </a:cubicBezTo>
                    <a:cubicBezTo>
                      <a:pt x="8926" y="2927"/>
                      <a:pt x="8932" y="2929"/>
                      <a:pt x="8939" y="2929"/>
                    </a:cubicBezTo>
                    <a:cubicBezTo>
                      <a:pt x="8976" y="2929"/>
                      <a:pt x="9005" y="2875"/>
                      <a:pt x="8965" y="2856"/>
                    </a:cubicBezTo>
                    <a:cubicBezTo>
                      <a:pt x="6295" y="1190"/>
                      <a:pt x="3213" y="140"/>
                      <a:pt x="86" y="3"/>
                    </a:cubicBezTo>
                    <a:cubicBezTo>
                      <a:pt x="81" y="1"/>
                      <a:pt x="76" y="0"/>
                      <a:pt x="71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9" name="Google Shape;2509;p39"/>
              <p:cNvSpPr/>
              <p:nvPr/>
            </p:nvSpPr>
            <p:spPr>
              <a:xfrm>
                <a:off x="1615564" y="2684280"/>
                <a:ext cx="180933" cy="106475"/>
              </a:xfrm>
              <a:custGeom>
                <a:avLst/>
                <a:gdLst/>
                <a:ahLst/>
                <a:cxnLst/>
                <a:rect l="l" t="t" r="r" b="b"/>
                <a:pathLst>
                  <a:path w="5329" h="3136" extrusionOk="0">
                    <a:moveTo>
                      <a:pt x="86" y="0"/>
                    </a:moveTo>
                    <a:cubicBezTo>
                      <a:pt x="30" y="0"/>
                      <a:pt x="1" y="77"/>
                      <a:pt x="62" y="118"/>
                    </a:cubicBezTo>
                    <a:cubicBezTo>
                      <a:pt x="1956" y="826"/>
                      <a:pt x="3691" y="1807"/>
                      <a:pt x="5220" y="3131"/>
                    </a:cubicBezTo>
                    <a:cubicBezTo>
                      <a:pt x="5227" y="3134"/>
                      <a:pt x="5234" y="3136"/>
                      <a:pt x="5240" y="3136"/>
                    </a:cubicBezTo>
                    <a:cubicBezTo>
                      <a:pt x="5283" y="3136"/>
                      <a:pt x="5328" y="3082"/>
                      <a:pt x="5289" y="3063"/>
                    </a:cubicBezTo>
                    <a:cubicBezTo>
                      <a:pt x="3782" y="1693"/>
                      <a:pt x="2048" y="643"/>
                      <a:pt x="108" y="4"/>
                    </a:cubicBezTo>
                    <a:cubicBezTo>
                      <a:pt x="100" y="1"/>
                      <a:pt x="93" y="0"/>
                      <a:pt x="86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0" name="Google Shape;2510;p39"/>
              <p:cNvSpPr/>
              <p:nvPr/>
            </p:nvSpPr>
            <p:spPr>
              <a:xfrm>
                <a:off x="1551293" y="2682753"/>
                <a:ext cx="184837" cy="131260"/>
              </a:xfrm>
              <a:custGeom>
                <a:avLst/>
                <a:gdLst/>
                <a:ahLst/>
                <a:cxnLst/>
                <a:rect l="l" t="t" r="r" b="b"/>
                <a:pathLst>
                  <a:path w="5444" h="3866" extrusionOk="0">
                    <a:moveTo>
                      <a:pt x="128" y="0"/>
                    </a:moveTo>
                    <a:cubicBezTo>
                      <a:pt x="49" y="0"/>
                      <a:pt x="0" y="99"/>
                      <a:pt x="83" y="140"/>
                    </a:cubicBezTo>
                    <a:cubicBezTo>
                      <a:pt x="2069" y="1076"/>
                      <a:pt x="3827" y="2263"/>
                      <a:pt x="5356" y="3861"/>
                    </a:cubicBezTo>
                    <a:cubicBezTo>
                      <a:pt x="5362" y="3864"/>
                      <a:pt x="5369" y="3865"/>
                      <a:pt x="5375" y="3865"/>
                    </a:cubicBezTo>
                    <a:cubicBezTo>
                      <a:pt x="5413" y="3865"/>
                      <a:pt x="5444" y="3812"/>
                      <a:pt x="5424" y="3792"/>
                    </a:cubicBezTo>
                    <a:cubicBezTo>
                      <a:pt x="3941" y="2194"/>
                      <a:pt x="2160" y="848"/>
                      <a:pt x="152" y="3"/>
                    </a:cubicBezTo>
                    <a:cubicBezTo>
                      <a:pt x="144" y="1"/>
                      <a:pt x="136" y="0"/>
                      <a:pt x="128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1" name="Google Shape;2511;p39"/>
              <p:cNvSpPr/>
              <p:nvPr/>
            </p:nvSpPr>
            <p:spPr>
              <a:xfrm>
                <a:off x="1335731" y="2346489"/>
                <a:ext cx="95950" cy="58704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1729" extrusionOk="0">
                    <a:moveTo>
                      <a:pt x="2727" y="1"/>
                    </a:moveTo>
                    <a:cubicBezTo>
                      <a:pt x="1587" y="1"/>
                      <a:pt x="648" y="723"/>
                      <a:pt x="18" y="1645"/>
                    </a:cubicBezTo>
                    <a:cubicBezTo>
                      <a:pt x="1" y="1680"/>
                      <a:pt x="50" y="1728"/>
                      <a:pt x="85" y="1728"/>
                    </a:cubicBezTo>
                    <a:cubicBezTo>
                      <a:pt x="95" y="1728"/>
                      <a:pt x="104" y="1724"/>
                      <a:pt x="110" y="1713"/>
                    </a:cubicBezTo>
                    <a:cubicBezTo>
                      <a:pt x="794" y="823"/>
                      <a:pt x="1616" y="184"/>
                      <a:pt x="2780" y="92"/>
                    </a:cubicBezTo>
                    <a:cubicBezTo>
                      <a:pt x="2826" y="92"/>
                      <a:pt x="2826" y="1"/>
                      <a:pt x="2780" y="1"/>
                    </a:cubicBezTo>
                    <a:cubicBezTo>
                      <a:pt x="2762" y="1"/>
                      <a:pt x="2745" y="1"/>
                      <a:pt x="2727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2" name="Google Shape;2512;p39"/>
              <p:cNvSpPr/>
              <p:nvPr/>
            </p:nvSpPr>
            <p:spPr>
              <a:xfrm>
                <a:off x="1349244" y="2286835"/>
                <a:ext cx="103385" cy="9836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2897" extrusionOk="0">
                    <a:moveTo>
                      <a:pt x="2976" y="1"/>
                    </a:moveTo>
                    <a:cubicBezTo>
                      <a:pt x="1652" y="526"/>
                      <a:pt x="625" y="1507"/>
                      <a:pt x="31" y="2762"/>
                    </a:cubicBezTo>
                    <a:cubicBezTo>
                      <a:pt x="0" y="2840"/>
                      <a:pt x="53" y="2896"/>
                      <a:pt x="105" y="2896"/>
                    </a:cubicBezTo>
                    <a:cubicBezTo>
                      <a:pt x="129" y="2896"/>
                      <a:pt x="153" y="2883"/>
                      <a:pt x="168" y="2854"/>
                    </a:cubicBezTo>
                    <a:cubicBezTo>
                      <a:pt x="762" y="1598"/>
                      <a:pt x="1743" y="662"/>
                      <a:pt x="2998" y="92"/>
                    </a:cubicBezTo>
                    <a:cubicBezTo>
                      <a:pt x="3044" y="69"/>
                      <a:pt x="3021" y="1"/>
                      <a:pt x="2976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" name="Google Shape;2513;p39"/>
              <p:cNvSpPr/>
              <p:nvPr/>
            </p:nvSpPr>
            <p:spPr>
              <a:xfrm>
                <a:off x="1206135" y="2271081"/>
                <a:ext cx="155808" cy="134044"/>
              </a:xfrm>
              <a:custGeom>
                <a:avLst/>
                <a:gdLst/>
                <a:ahLst/>
                <a:cxnLst/>
                <a:rect l="l" t="t" r="r" b="b"/>
                <a:pathLst>
                  <a:path w="4589" h="3948" extrusionOk="0">
                    <a:moveTo>
                      <a:pt x="3398" y="1"/>
                    </a:moveTo>
                    <a:cubicBezTo>
                      <a:pt x="2867" y="1"/>
                      <a:pt x="2584" y="718"/>
                      <a:pt x="2260" y="1149"/>
                    </a:cubicBezTo>
                    <a:cubicBezTo>
                      <a:pt x="1690" y="1948"/>
                      <a:pt x="1051" y="2564"/>
                      <a:pt x="297" y="3135"/>
                    </a:cubicBezTo>
                    <a:cubicBezTo>
                      <a:pt x="252" y="3158"/>
                      <a:pt x="1" y="3409"/>
                      <a:pt x="366" y="3455"/>
                    </a:cubicBezTo>
                    <a:cubicBezTo>
                      <a:pt x="731" y="3523"/>
                      <a:pt x="1028" y="3797"/>
                      <a:pt x="1393" y="3888"/>
                    </a:cubicBezTo>
                    <a:cubicBezTo>
                      <a:pt x="1538" y="3932"/>
                      <a:pt x="1673" y="3948"/>
                      <a:pt x="1817" y="3948"/>
                    </a:cubicBezTo>
                    <a:cubicBezTo>
                      <a:pt x="1900" y="3948"/>
                      <a:pt x="1986" y="3942"/>
                      <a:pt x="2078" y="3934"/>
                    </a:cubicBezTo>
                    <a:cubicBezTo>
                      <a:pt x="2146" y="3911"/>
                      <a:pt x="2238" y="3888"/>
                      <a:pt x="2306" y="3888"/>
                    </a:cubicBezTo>
                    <a:cubicBezTo>
                      <a:pt x="3038" y="3711"/>
                      <a:pt x="3683" y="3340"/>
                      <a:pt x="4431" y="3340"/>
                    </a:cubicBezTo>
                    <a:cubicBezTo>
                      <a:pt x="4453" y="3340"/>
                      <a:pt x="4475" y="3340"/>
                      <a:pt x="4497" y="3341"/>
                    </a:cubicBezTo>
                    <a:cubicBezTo>
                      <a:pt x="4589" y="3341"/>
                      <a:pt x="4566" y="3158"/>
                      <a:pt x="4566" y="3135"/>
                    </a:cubicBezTo>
                    <a:cubicBezTo>
                      <a:pt x="4543" y="2587"/>
                      <a:pt x="4566" y="1720"/>
                      <a:pt x="4383" y="1035"/>
                    </a:cubicBezTo>
                    <a:cubicBezTo>
                      <a:pt x="4223" y="510"/>
                      <a:pt x="3972" y="77"/>
                      <a:pt x="3493" y="8"/>
                    </a:cubicBezTo>
                    <a:cubicBezTo>
                      <a:pt x="3460" y="3"/>
                      <a:pt x="3429" y="1"/>
                      <a:pt x="3398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" name="Google Shape;2514;p39"/>
              <p:cNvSpPr/>
              <p:nvPr/>
            </p:nvSpPr>
            <p:spPr>
              <a:xfrm>
                <a:off x="-6669" y="2316271"/>
                <a:ext cx="1677831" cy="2311316"/>
              </a:xfrm>
              <a:custGeom>
                <a:avLst/>
                <a:gdLst/>
                <a:ahLst/>
                <a:cxnLst/>
                <a:rect l="l" t="t" r="r" b="b"/>
                <a:pathLst>
                  <a:path w="49417" h="68075" extrusionOk="0">
                    <a:moveTo>
                      <a:pt x="33760" y="0"/>
                    </a:moveTo>
                    <a:cubicBezTo>
                      <a:pt x="33607" y="0"/>
                      <a:pt x="33455" y="7"/>
                      <a:pt x="33302" y="24"/>
                    </a:cubicBezTo>
                    <a:cubicBezTo>
                      <a:pt x="32914" y="92"/>
                      <a:pt x="32549" y="184"/>
                      <a:pt x="32184" y="389"/>
                    </a:cubicBezTo>
                    <a:cubicBezTo>
                      <a:pt x="31864" y="503"/>
                      <a:pt x="31545" y="640"/>
                      <a:pt x="31248" y="800"/>
                    </a:cubicBezTo>
                    <a:cubicBezTo>
                      <a:pt x="30632" y="1119"/>
                      <a:pt x="30038" y="1507"/>
                      <a:pt x="29490" y="1895"/>
                    </a:cubicBezTo>
                    <a:cubicBezTo>
                      <a:pt x="29102" y="2169"/>
                      <a:pt x="28737" y="2443"/>
                      <a:pt x="28395" y="2694"/>
                    </a:cubicBezTo>
                    <a:cubicBezTo>
                      <a:pt x="28212" y="2831"/>
                      <a:pt x="28052" y="2968"/>
                      <a:pt x="27870" y="3082"/>
                    </a:cubicBezTo>
                    <a:cubicBezTo>
                      <a:pt x="27276" y="3539"/>
                      <a:pt x="26683" y="4041"/>
                      <a:pt x="26089" y="4520"/>
                    </a:cubicBezTo>
                    <a:cubicBezTo>
                      <a:pt x="25359" y="5182"/>
                      <a:pt x="24651" y="5844"/>
                      <a:pt x="23944" y="6552"/>
                    </a:cubicBezTo>
                    <a:cubicBezTo>
                      <a:pt x="23601" y="6894"/>
                      <a:pt x="23282" y="7259"/>
                      <a:pt x="22962" y="7625"/>
                    </a:cubicBezTo>
                    <a:cubicBezTo>
                      <a:pt x="22004" y="8697"/>
                      <a:pt x="21113" y="9816"/>
                      <a:pt x="20246" y="10980"/>
                    </a:cubicBezTo>
                    <a:cubicBezTo>
                      <a:pt x="20200" y="11071"/>
                      <a:pt x="20132" y="11162"/>
                      <a:pt x="20063" y="11231"/>
                    </a:cubicBezTo>
                    <a:cubicBezTo>
                      <a:pt x="19470" y="12030"/>
                      <a:pt x="18899" y="12806"/>
                      <a:pt x="18237" y="13536"/>
                    </a:cubicBezTo>
                    <a:cubicBezTo>
                      <a:pt x="17484" y="14381"/>
                      <a:pt x="16640" y="15134"/>
                      <a:pt x="15635" y="15750"/>
                    </a:cubicBezTo>
                    <a:cubicBezTo>
                      <a:pt x="15521" y="15796"/>
                      <a:pt x="15407" y="15842"/>
                      <a:pt x="15293" y="15864"/>
                    </a:cubicBezTo>
                    <a:cubicBezTo>
                      <a:pt x="13672" y="16458"/>
                      <a:pt x="12029" y="17029"/>
                      <a:pt x="10363" y="17599"/>
                    </a:cubicBezTo>
                    <a:cubicBezTo>
                      <a:pt x="9336" y="17942"/>
                      <a:pt x="8308" y="18284"/>
                      <a:pt x="7258" y="18604"/>
                    </a:cubicBezTo>
                    <a:cubicBezTo>
                      <a:pt x="6574" y="18809"/>
                      <a:pt x="5912" y="19014"/>
                      <a:pt x="5227" y="19220"/>
                    </a:cubicBezTo>
                    <a:cubicBezTo>
                      <a:pt x="4839" y="19334"/>
                      <a:pt x="4428" y="19448"/>
                      <a:pt x="4017" y="19539"/>
                    </a:cubicBezTo>
                    <a:cubicBezTo>
                      <a:pt x="3538" y="19676"/>
                      <a:pt x="3013" y="19790"/>
                      <a:pt x="2511" y="19905"/>
                    </a:cubicBezTo>
                    <a:cubicBezTo>
                      <a:pt x="2054" y="19996"/>
                      <a:pt x="1598" y="20110"/>
                      <a:pt x="1141" y="20178"/>
                    </a:cubicBezTo>
                    <a:cubicBezTo>
                      <a:pt x="753" y="20270"/>
                      <a:pt x="365" y="20315"/>
                      <a:pt x="0" y="20384"/>
                    </a:cubicBezTo>
                    <a:lnTo>
                      <a:pt x="0" y="44716"/>
                    </a:lnTo>
                    <a:cubicBezTo>
                      <a:pt x="662" y="44898"/>
                      <a:pt x="1324" y="45081"/>
                      <a:pt x="1986" y="45309"/>
                    </a:cubicBezTo>
                    <a:cubicBezTo>
                      <a:pt x="2168" y="45355"/>
                      <a:pt x="2351" y="45423"/>
                      <a:pt x="2534" y="45469"/>
                    </a:cubicBezTo>
                    <a:cubicBezTo>
                      <a:pt x="2990" y="45629"/>
                      <a:pt x="3447" y="45811"/>
                      <a:pt x="3926" y="45994"/>
                    </a:cubicBezTo>
                    <a:cubicBezTo>
                      <a:pt x="4999" y="46428"/>
                      <a:pt x="6117" y="46907"/>
                      <a:pt x="7258" y="47318"/>
                    </a:cubicBezTo>
                    <a:cubicBezTo>
                      <a:pt x="7624" y="47455"/>
                      <a:pt x="7989" y="47592"/>
                      <a:pt x="8354" y="47706"/>
                    </a:cubicBezTo>
                    <a:cubicBezTo>
                      <a:pt x="9511" y="48059"/>
                      <a:pt x="10679" y="48299"/>
                      <a:pt x="11826" y="48299"/>
                    </a:cubicBezTo>
                    <a:cubicBezTo>
                      <a:pt x="12309" y="48299"/>
                      <a:pt x="12788" y="48257"/>
                      <a:pt x="13262" y="48162"/>
                    </a:cubicBezTo>
                    <a:cubicBezTo>
                      <a:pt x="13284" y="48368"/>
                      <a:pt x="13307" y="48596"/>
                      <a:pt x="13330" y="48801"/>
                    </a:cubicBezTo>
                    <a:cubicBezTo>
                      <a:pt x="13376" y="49281"/>
                      <a:pt x="13421" y="49760"/>
                      <a:pt x="13490" y="50216"/>
                    </a:cubicBezTo>
                    <a:cubicBezTo>
                      <a:pt x="13535" y="52545"/>
                      <a:pt x="13832" y="54873"/>
                      <a:pt x="14106" y="57178"/>
                    </a:cubicBezTo>
                    <a:cubicBezTo>
                      <a:pt x="14220" y="58137"/>
                      <a:pt x="14289" y="59118"/>
                      <a:pt x="14448" y="60100"/>
                    </a:cubicBezTo>
                    <a:cubicBezTo>
                      <a:pt x="14517" y="60488"/>
                      <a:pt x="14585" y="60899"/>
                      <a:pt x="15042" y="60922"/>
                    </a:cubicBezTo>
                    <a:cubicBezTo>
                      <a:pt x="15430" y="61127"/>
                      <a:pt x="15864" y="61241"/>
                      <a:pt x="16252" y="61447"/>
                    </a:cubicBezTo>
                    <a:cubicBezTo>
                      <a:pt x="16252" y="61447"/>
                      <a:pt x="16252" y="61469"/>
                      <a:pt x="16274" y="61492"/>
                    </a:cubicBezTo>
                    <a:cubicBezTo>
                      <a:pt x="17119" y="62451"/>
                      <a:pt x="17712" y="63592"/>
                      <a:pt x="18352" y="64688"/>
                    </a:cubicBezTo>
                    <a:cubicBezTo>
                      <a:pt x="18762" y="65372"/>
                      <a:pt x="19128" y="66171"/>
                      <a:pt x="19767" y="66628"/>
                    </a:cubicBezTo>
                    <a:cubicBezTo>
                      <a:pt x="19790" y="66674"/>
                      <a:pt x="19790" y="66696"/>
                      <a:pt x="19835" y="66719"/>
                    </a:cubicBezTo>
                    <a:cubicBezTo>
                      <a:pt x="20223" y="66993"/>
                      <a:pt x="20703" y="67016"/>
                      <a:pt x="21159" y="67084"/>
                    </a:cubicBezTo>
                    <a:cubicBezTo>
                      <a:pt x="21501" y="67130"/>
                      <a:pt x="21935" y="67153"/>
                      <a:pt x="22255" y="67313"/>
                    </a:cubicBezTo>
                    <a:cubicBezTo>
                      <a:pt x="22323" y="67335"/>
                      <a:pt x="22369" y="67381"/>
                      <a:pt x="22437" y="67427"/>
                    </a:cubicBezTo>
                    <a:cubicBezTo>
                      <a:pt x="22437" y="67450"/>
                      <a:pt x="22437" y="67450"/>
                      <a:pt x="22437" y="67472"/>
                    </a:cubicBezTo>
                    <a:cubicBezTo>
                      <a:pt x="22597" y="67815"/>
                      <a:pt x="22985" y="67952"/>
                      <a:pt x="23350" y="68020"/>
                    </a:cubicBezTo>
                    <a:cubicBezTo>
                      <a:pt x="23523" y="68053"/>
                      <a:pt x="23741" y="68075"/>
                      <a:pt x="23959" y="68075"/>
                    </a:cubicBezTo>
                    <a:cubicBezTo>
                      <a:pt x="24203" y="68075"/>
                      <a:pt x="24448" y="68047"/>
                      <a:pt x="24629" y="67975"/>
                    </a:cubicBezTo>
                    <a:cubicBezTo>
                      <a:pt x="24925" y="67838"/>
                      <a:pt x="24971" y="67541"/>
                      <a:pt x="24925" y="67221"/>
                    </a:cubicBezTo>
                    <a:cubicBezTo>
                      <a:pt x="25245" y="67176"/>
                      <a:pt x="25587" y="67130"/>
                      <a:pt x="25633" y="66765"/>
                    </a:cubicBezTo>
                    <a:cubicBezTo>
                      <a:pt x="25724" y="66217"/>
                      <a:pt x="25313" y="65418"/>
                      <a:pt x="25108" y="64939"/>
                    </a:cubicBezTo>
                    <a:cubicBezTo>
                      <a:pt x="24971" y="64619"/>
                      <a:pt x="24811" y="64300"/>
                      <a:pt x="24400" y="64300"/>
                    </a:cubicBezTo>
                    <a:cubicBezTo>
                      <a:pt x="24104" y="64300"/>
                      <a:pt x="23830" y="64505"/>
                      <a:pt x="23556" y="64574"/>
                    </a:cubicBezTo>
                    <a:cubicBezTo>
                      <a:pt x="23415" y="64609"/>
                      <a:pt x="23232" y="64633"/>
                      <a:pt x="23043" y="64633"/>
                    </a:cubicBezTo>
                    <a:cubicBezTo>
                      <a:pt x="22621" y="64633"/>
                      <a:pt x="22167" y="64511"/>
                      <a:pt x="22072" y="64117"/>
                    </a:cubicBezTo>
                    <a:cubicBezTo>
                      <a:pt x="21958" y="62633"/>
                      <a:pt x="21775" y="61173"/>
                      <a:pt x="21616" y="59712"/>
                    </a:cubicBezTo>
                    <a:cubicBezTo>
                      <a:pt x="21547" y="59073"/>
                      <a:pt x="21410" y="58388"/>
                      <a:pt x="21410" y="57726"/>
                    </a:cubicBezTo>
                    <a:cubicBezTo>
                      <a:pt x="21410" y="57475"/>
                      <a:pt x="21433" y="57247"/>
                      <a:pt x="21501" y="57018"/>
                    </a:cubicBezTo>
                    <a:cubicBezTo>
                      <a:pt x="21593" y="56562"/>
                      <a:pt x="21821" y="56151"/>
                      <a:pt x="22026" y="55717"/>
                    </a:cubicBezTo>
                    <a:cubicBezTo>
                      <a:pt x="22072" y="55603"/>
                      <a:pt x="22141" y="55466"/>
                      <a:pt x="22186" y="55352"/>
                    </a:cubicBezTo>
                    <a:cubicBezTo>
                      <a:pt x="22574" y="54439"/>
                      <a:pt x="22917" y="53503"/>
                      <a:pt x="23259" y="52567"/>
                    </a:cubicBezTo>
                    <a:cubicBezTo>
                      <a:pt x="23670" y="51426"/>
                      <a:pt x="24081" y="50285"/>
                      <a:pt x="24560" y="49167"/>
                    </a:cubicBezTo>
                    <a:cubicBezTo>
                      <a:pt x="24811" y="48550"/>
                      <a:pt x="25085" y="47934"/>
                      <a:pt x="25405" y="47341"/>
                    </a:cubicBezTo>
                    <a:cubicBezTo>
                      <a:pt x="25405" y="47341"/>
                      <a:pt x="25405" y="47318"/>
                      <a:pt x="25405" y="47318"/>
                    </a:cubicBezTo>
                    <a:cubicBezTo>
                      <a:pt x="27048" y="46838"/>
                      <a:pt x="28714" y="46017"/>
                      <a:pt x="30221" y="45263"/>
                    </a:cubicBezTo>
                    <a:cubicBezTo>
                      <a:pt x="31316" y="44716"/>
                      <a:pt x="32343" y="44077"/>
                      <a:pt x="33279" y="43323"/>
                    </a:cubicBezTo>
                    <a:cubicBezTo>
                      <a:pt x="34398" y="42479"/>
                      <a:pt x="35471" y="41520"/>
                      <a:pt x="36406" y="40516"/>
                    </a:cubicBezTo>
                    <a:cubicBezTo>
                      <a:pt x="36840" y="40036"/>
                      <a:pt x="37365" y="39489"/>
                      <a:pt x="37776" y="38872"/>
                    </a:cubicBezTo>
                    <a:lnTo>
                      <a:pt x="37776" y="38872"/>
                    </a:lnTo>
                    <a:cubicBezTo>
                      <a:pt x="37707" y="39032"/>
                      <a:pt x="37639" y="39192"/>
                      <a:pt x="37548" y="39329"/>
                    </a:cubicBezTo>
                    <a:cubicBezTo>
                      <a:pt x="37297" y="39785"/>
                      <a:pt x="36977" y="40128"/>
                      <a:pt x="36680" y="40539"/>
                    </a:cubicBezTo>
                    <a:cubicBezTo>
                      <a:pt x="36645" y="40592"/>
                      <a:pt x="36678" y="40645"/>
                      <a:pt x="36727" y="40645"/>
                    </a:cubicBezTo>
                    <a:cubicBezTo>
                      <a:pt x="36741" y="40645"/>
                      <a:pt x="36756" y="40640"/>
                      <a:pt x="36772" y="40630"/>
                    </a:cubicBezTo>
                    <a:cubicBezTo>
                      <a:pt x="37593" y="40128"/>
                      <a:pt x="38004" y="38941"/>
                      <a:pt x="38255" y="38005"/>
                    </a:cubicBezTo>
                    <a:cubicBezTo>
                      <a:pt x="38267" y="38005"/>
                      <a:pt x="38273" y="37999"/>
                      <a:pt x="38275" y="37990"/>
                    </a:cubicBezTo>
                    <a:lnTo>
                      <a:pt x="38275" y="37990"/>
                    </a:lnTo>
                    <a:cubicBezTo>
                      <a:pt x="38228" y="38527"/>
                      <a:pt x="38114" y="39042"/>
                      <a:pt x="37913" y="39557"/>
                    </a:cubicBezTo>
                    <a:cubicBezTo>
                      <a:pt x="37898" y="39601"/>
                      <a:pt x="37931" y="39627"/>
                      <a:pt x="37968" y="39627"/>
                    </a:cubicBezTo>
                    <a:cubicBezTo>
                      <a:pt x="37989" y="39627"/>
                      <a:pt x="38011" y="39619"/>
                      <a:pt x="38027" y="39603"/>
                    </a:cubicBezTo>
                    <a:cubicBezTo>
                      <a:pt x="38849" y="38461"/>
                      <a:pt x="38780" y="37069"/>
                      <a:pt x="38483" y="35745"/>
                    </a:cubicBezTo>
                    <a:cubicBezTo>
                      <a:pt x="38347" y="34353"/>
                      <a:pt x="37913" y="32915"/>
                      <a:pt x="37639" y="31591"/>
                    </a:cubicBezTo>
                    <a:cubicBezTo>
                      <a:pt x="37251" y="29628"/>
                      <a:pt x="36863" y="27665"/>
                      <a:pt x="36589" y="25657"/>
                    </a:cubicBezTo>
                    <a:cubicBezTo>
                      <a:pt x="36772" y="23739"/>
                      <a:pt x="36954" y="21868"/>
                      <a:pt x="37502" y="19996"/>
                    </a:cubicBezTo>
                    <a:cubicBezTo>
                      <a:pt x="37707" y="19288"/>
                      <a:pt x="37936" y="18558"/>
                      <a:pt x="38324" y="17919"/>
                    </a:cubicBezTo>
                    <a:cubicBezTo>
                      <a:pt x="38461" y="17713"/>
                      <a:pt x="38620" y="17508"/>
                      <a:pt x="38803" y="17325"/>
                    </a:cubicBezTo>
                    <a:cubicBezTo>
                      <a:pt x="39442" y="16732"/>
                      <a:pt x="40150" y="16207"/>
                      <a:pt x="40834" y="15682"/>
                    </a:cubicBezTo>
                    <a:cubicBezTo>
                      <a:pt x="41862" y="15933"/>
                      <a:pt x="42912" y="16184"/>
                      <a:pt x="43962" y="16367"/>
                    </a:cubicBezTo>
                    <a:cubicBezTo>
                      <a:pt x="44246" y="16414"/>
                      <a:pt x="44536" y="16455"/>
                      <a:pt x="44820" y="16455"/>
                    </a:cubicBezTo>
                    <a:cubicBezTo>
                      <a:pt x="45083" y="16455"/>
                      <a:pt x="45341" y="16420"/>
                      <a:pt x="45582" y="16321"/>
                    </a:cubicBezTo>
                    <a:cubicBezTo>
                      <a:pt x="46701" y="15887"/>
                      <a:pt x="46974" y="14518"/>
                      <a:pt x="47111" y="13354"/>
                    </a:cubicBezTo>
                    <a:cubicBezTo>
                      <a:pt x="47157" y="13103"/>
                      <a:pt x="47203" y="12852"/>
                      <a:pt x="47248" y="12623"/>
                    </a:cubicBezTo>
                    <a:cubicBezTo>
                      <a:pt x="47271" y="12578"/>
                      <a:pt x="47271" y="12555"/>
                      <a:pt x="47294" y="12509"/>
                    </a:cubicBezTo>
                    <a:cubicBezTo>
                      <a:pt x="47340" y="12372"/>
                      <a:pt x="47408" y="12235"/>
                      <a:pt x="47477" y="12121"/>
                    </a:cubicBezTo>
                    <a:lnTo>
                      <a:pt x="47477" y="12098"/>
                    </a:lnTo>
                    <a:cubicBezTo>
                      <a:pt x="47728" y="11687"/>
                      <a:pt x="48024" y="11277"/>
                      <a:pt x="48321" y="10866"/>
                    </a:cubicBezTo>
                    <a:cubicBezTo>
                      <a:pt x="48641" y="10409"/>
                      <a:pt x="48915" y="9953"/>
                      <a:pt x="49074" y="9473"/>
                    </a:cubicBezTo>
                    <a:cubicBezTo>
                      <a:pt x="49074" y="9473"/>
                      <a:pt x="49074" y="9451"/>
                      <a:pt x="49074" y="9451"/>
                    </a:cubicBezTo>
                    <a:cubicBezTo>
                      <a:pt x="49417" y="8880"/>
                      <a:pt x="49211" y="8355"/>
                      <a:pt x="48801" y="7898"/>
                    </a:cubicBezTo>
                    <a:lnTo>
                      <a:pt x="48778" y="7898"/>
                    </a:lnTo>
                    <a:cubicBezTo>
                      <a:pt x="48686" y="7784"/>
                      <a:pt x="48572" y="7693"/>
                      <a:pt x="48458" y="7602"/>
                    </a:cubicBezTo>
                    <a:cubicBezTo>
                      <a:pt x="47545" y="6871"/>
                      <a:pt x="46450" y="6209"/>
                      <a:pt x="45377" y="5662"/>
                    </a:cubicBezTo>
                    <a:cubicBezTo>
                      <a:pt x="45240" y="5593"/>
                      <a:pt x="45103" y="5525"/>
                      <a:pt x="44966" y="5456"/>
                    </a:cubicBezTo>
                    <a:cubicBezTo>
                      <a:pt x="44943" y="5411"/>
                      <a:pt x="44897" y="5365"/>
                      <a:pt x="44875" y="5319"/>
                    </a:cubicBezTo>
                    <a:cubicBezTo>
                      <a:pt x="44875" y="5319"/>
                      <a:pt x="44852" y="5296"/>
                      <a:pt x="44852" y="5296"/>
                    </a:cubicBezTo>
                    <a:cubicBezTo>
                      <a:pt x="44829" y="5274"/>
                      <a:pt x="44806" y="5251"/>
                      <a:pt x="44783" y="5205"/>
                    </a:cubicBezTo>
                    <a:cubicBezTo>
                      <a:pt x="44281" y="4612"/>
                      <a:pt x="42432" y="2649"/>
                      <a:pt x="41839" y="2215"/>
                    </a:cubicBezTo>
                    <a:cubicBezTo>
                      <a:pt x="41793" y="2169"/>
                      <a:pt x="41748" y="2146"/>
                      <a:pt x="41725" y="2124"/>
                    </a:cubicBezTo>
                    <a:lnTo>
                      <a:pt x="41702" y="2124"/>
                    </a:lnTo>
                    <a:cubicBezTo>
                      <a:pt x="41245" y="1895"/>
                      <a:pt x="40766" y="1667"/>
                      <a:pt x="40287" y="1485"/>
                    </a:cubicBezTo>
                    <a:cubicBezTo>
                      <a:pt x="39967" y="1348"/>
                      <a:pt x="39648" y="1233"/>
                      <a:pt x="39328" y="1142"/>
                    </a:cubicBezTo>
                    <a:cubicBezTo>
                      <a:pt x="39123" y="1074"/>
                      <a:pt x="38940" y="1005"/>
                      <a:pt x="38735" y="960"/>
                    </a:cubicBezTo>
                    <a:cubicBezTo>
                      <a:pt x="38369" y="845"/>
                      <a:pt x="38004" y="731"/>
                      <a:pt x="37639" y="640"/>
                    </a:cubicBezTo>
                    <a:cubicBezTo>
                      <a:pt x="37548" y="617"/>
                      <a:pt x="37456" y="617"/>
                      <a:pt x="37365" y="594"/>
                    </a:cubicBezTo>
                    <a:cubicBezTo>
                      <a:pt x="37274" y="572"/>
                      <a:pt x="37182" y="549"/>
                      <a:pt x="37091" y="526"/>
                    </a:cubicBezTo>
                    <a:cubicBezTo>
                      <a:pt x="36475" y="389"/>
                      <a:pt x="35859" y="275"/>
                      <a:pt x="35242" y="161"/>
                    </a:cubicBezTo>
                    <a:cubicBezTo>
                      <a:pt x="34738" y="74"/>
                      <a:pt x="34248" y="0"/>
                      <a:pt x="33760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" name="Google Shape;2515;p39"/>
              <p:cNvSpPr/>
              <p:nvPr/>
            </p:nvSpPr>
            <p:spPr>
              <a:xfrm>
                <a:off x="875238" y="2420912"/>
                <a:ext cx="64340" cy="182529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5376" extrusionOk="0">
                    <a:moveTo>
                      <a:pt x="1895" y="0"/>
                    </a:moveTo>
                    <a:lnTo>
                      <a:pt x="1895" y="0"/>
                    </a:lnTo>
                    <a:cubicBezTo>
                      <a:pt x="1301" y="457"/>
                      <a:pt x="708" y="959"/>
                      <a:pt x="114" y="1438"/>
                    </a:cubicBezTo>
                    <a:cubicBezTo>
                      <a:pt x="0" y="2123"/>
                      <a:pt x="0" y="2831"/>
                      <a:pt x="69" y="3515"/>
                    </a:cubicBezTo>
                    <a:cubicBezTo>
                      <a:pt x="0" y="4132"/>
                      <a:pt x="114" y="4680"/>
                      <a:pt x="411" y="5341"/>
                    </a:cubicBezTo>
                    <a:cubicBezTo>
                      <a:pt x="427" y="5365"/>
                      <a:pt x="451" y="5375"/>
                      <a:pt x="475" y="5375"/>
                    </a:cubicBezTo>
                    <a:cubicBezTo>
                      <a:pt x="520" y="5375"/>
                      <a:pt x="563" y="5340"/>
                      <a:pt x="548" y="5296"/>
                    </a:cubicBezTo>
                    <a:cubicBezTo>
                      <a:pt x="434" y="4862"/>
                      <a:pt x="274" y="4406"/>
                      <a:pt x="320" y="3949"/>
                    </a:cubicBezTo>
                    <a:cubicBezTo>
                      <a:pt x="320" y="3858"/>
                      <a:pt x="343" y="3767"/>
                      <a:pt x="365" y="3675"/>
                    </a:cubicBezTo>
                    <a:cubicBezTo>
                      <a:pt x="434" y="3424"/>
                      <a:pt x="571" y="3196"/>
                      <a:pt x="685" y="2968"/>
                    </a:cubicBezTo>
                    <a:cubicBezTo>
                      <a:pt x="822" y="2648"/>
                      <a:pt x="959" y="2329"/>
                      <a:pt x="1096" y="2009"/>
                    </a:cubicBezTo>
                    <a:lnTo>
                      <a:pt x="1096" y="2009"/>
                    </a:lnTo>
                    <a:cubicBezTo>
                      <a:pt x="1005" y="2260"/>
                      <a:pt x="936" y="2534"/>
                      <a:pt x="845" y="2808"/>
                    </a:cubicBezTo>
                    <a:cubicBezTo>
                      <a:pt x="831" y="2836"/>
                      <a:pt x="860" y="2856"/>
                      <a:pt x="885" y="2856"/>
                    </a:cubicBezTo>
                    <a:cubicBezTo>
                      <a:pt x="900" y="2856"/>
                      <a:pt x="913" y="2848"/>
                      <a:pt x="913" y="2831"/>
                    </a:cubicBezTo>
                    <a:cubicBezTo>
                      <a:pt x="1119" y="2443"/>
                      <a:pt x="1324" y="2032"/>
                      <a:pt x="1415" y="1598"/>
                    </a:cubicBezTo>
                    <a:cubicBezTo>
                      <a:pt x="1484" y="1370"/>
                      <a:pt x="1507" y="1119"/>
                      <a:pt x="1552" y="891"/>
                    </a:cubicBezTo>
                    <a:cubicBezTo>
                      <a:pt x="1689" y="594"/>
                      <a:pt x="1803" y="297"/>
                      <a:pt x="1895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" name="Google Shape;2516;p39"/>
              <p:cNvSpPr/>
              <p:nvPr/>
            </p:nvSpPr>
            <p:spPr>
              <a:xfrm>
                <a:off x="984496" y="2343399"/>
                <a:ext cx="69772" cy="134995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3976" extrusionOk="0">
                    <a:moveTo>
                      <a:pt x="2055" y="1"/>
                    </a:moveTo>
                    <a:cubicBezTo>
                      <a:pt x="1439" y="320"/>
                      <a:pt x="845" y="708"/>
                      <a:pt x="297" y="1096"/>
                    </a:cubicBezTo>
                    <a:cubicBezTo>
                      <a:pt x="274" y="1165"/>
                      <a:pt x="252" y="1256"/>
                      <a:pt x="252" y="1325"/>
                    </a:cubicBezTo>
                    <a:cubicBezTo>
                      <a:pt x="160" y="1850"/>
                      <a:pt x="343" y="2352"/>
                      <a:pt x="206" y="2877"/>
                    </a:cubicBezTo>
                    <a:cubicBezTo>
                      <a:pt x="183" y="2877"/>
                      <a:pt x="206" y="2900"/>
                      <a:pt x="206" y="2900"/>
                    </a:cubicBezTo>
                    <a:cubicBezTo>
                      <a:pt x="160" y="2968"/>
                      <a:pt x="138" y="3037"/>
                      <a:pt x="115" y="3105"/>
                    </a:cubicBezTo>
                    <a:cubicBezTo>
                      <a:pt x="23" y="3402"/>
                      <a:pt x="1" y="3630"/>
                      <a:pt x="69" y="3927"/>
                    </a:cubicBezTo>
                    <a:cubicBezTo>
                      <a:pt x="80" y="3959"/>
                      <a:pt x="110" y="3976"/>
                      <a:pt x="139" y="3976"/>
                    </a:cubicBezTo>
                    <a:cubicBezTo>
                      <a:pt x="173" y="3976"/>
                      <a:pt x="206" y="3953"/>
                      <a:pt x="206" y="3904"/>
                    </a:cubicBezTo>
                    <a:cubicBezTo>
                      <a:pt x="138" y="3219"/>
                      <a:pt x="845" y="2352"/>
                      <a:pt x="1073" y="1644"/>
                    </a:cubicBezTo>
                    <a:cubicBezTo>
                      <a:pt x="1119" y="1507"/>
                      <a:pt x="1165" y="1393"/>
                      <a:pt x="1233" y="1279"/>
                    </a:cubicBezTo>
                    <a:lnTo>
                      <a:pt x="1233" y="1279"/>
                    </a:lnTo>
                    <a:cubicBezTo>
                      <a:pt x="1165" y="1553"/>
                      <a:pt x="1119" y="1850"/>
                      <a:pt x="1051" y="2124"/>
                    </a:cubicBezTo>
                    <a:cubicBezTo>
                      <a:pt x="1051" y="2152"/>
                      <a:pt x="1068" y="2171"/>
                      <a:pt x="1087" y="2171"/>
                    </a:cubicBezTo>
                    <a:cubicBezTo>
                      <a:pt x="1098" y="2171"/>
                      <a:pt x="1110" y="2164"/>
                      <a:pt x="1119" y="2146"/>
                    </a:cubicBezTo>
                    <a:cubicBezTo>
                      <a:pt x="1302" y="1690"/>
                      <a:pt x="1347" y="1188"/>
                      <a:pt x="1530" y="731"/>
                    </a:cubicBezTo>
                    <a:cubicBezTo>
                      <a:pt x="1690" y="480"/>
                      <a:pt x="1872" y="252"/>
                      <a:pt x="2055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7" name="Google Shape;2517;p39"/>
              <p:cNvSpPr/>
              <p:nvPr/>
            </p:nvSpPr>
            <p:spPr>
              <a:xfrm>
                <a:off x="782447" y="2421523"/>
                <a:ext cx="877876" cy="1501312"/>
              </a:xfrm>
              <a:custGeom>
                <a:avLst/>
                <a:gdLst/>
                <a:ahLst/>
                <a:cxnLst/>
                <a:rect l="l" t="t" r="r" b="b"/>
                <a:pathLst>
                  <a:path w="25856" h="44218" extrusionOk="0">
                    <a:moveTo>
                      <a:pt x="7554" y="1"/>
                    </a:moveTo>
                    <a:cubicBezTo>
                      <a:pt x="7545" y="1"/>
                      <a:pt x="7536" y="2"/>
                      <a:pt x="7527" y="5"/>
                    </a:cubicBezTo>
                    <a:cubicBezTo>
                      <a:pt x="4011" y="667"/>
                      <a:pt x="3167" y="4913"/>
                      <a:pt x="474" y="6761"/>
                    </a:cubicBezTo>
                    <a:cubicBezTo>
                      <a:pt x="428" y="6807"/>
                      <a:pt x="405" y="6876"/>
                      <a:pt x="405" y="6944"/>
                    </a:cubicBezTo>
                    <a:cubicBezTo>
                      <a:pt x="291" y="6967"/>
                      <a:pt x="200" y="7013"/>
                      <a:pt x="108" y="7058"/>
                    </a:cubicBezTo>
                    <a:cubicBezTo>
                      <a:pt x="0" y="7123"/>
                      <a:pt x="35" y="7311"/>
                      <a:pt x="156" y="7311"/>
                    </a:cubicBezTo>
                    <a:cubicBezTo>
                      <a:pt x="163" y="7311"/>
                      <a:pt x="170" y="7310"/>
                      <a:pt x="177" y="7309"/>
                    </a:cubicBezTo>
                    <a:cubicBezTo>
                      <a:pt x="633" y="7286"/>
                      <a:pt x="1135" y="7127"/>
                      <a:pt x="1638" y="6898"/>
                    </a:cubicBezTo>
                    <a:lnTo>
                      <a:pt x="1638" y="6898"/>
                    </a:lnTo>
                    <a:cubicBezTo>
                      <a:pt x="1204" y="7606"/>
                      <a:pt x="1135" y="8542"/>
                      <a:pt x="1250" y="9432"/>
                    </a:cubicBezTo>
                    <a:cubicBezTo>
                      <a:pt x="1262" y="9457"/>
                      <a:pt x="1295" y="9475"/>
                      <a:pt x="1323" y="9475"/>
                    </a:cubicBezTo>
                    <a:cubicBezTo>
                      <a:pt x="1345" y="9475"/>
                      <a:pt x="1364" y="9463"/>
                      <a:pt x="1364" y="9432"/>
                    </a:cubicBezTo>
                    <a:cubicBezTo>
                      <a:pt x="1478" y="8884"/>
                      <a:pt x="1615" y="8291"/>
                      <a:pt x="1797" y="7743"/>
                    </a:cubicBezTo>
                    <a:cubicBezTo>
                      <a:pt x="1797" y="8017"/>
                      <a:pt x="1866" y="8314"/>
                      <a:pt x="2003" y="8610"/>
                    </a:cubicBezTo>
                    <a:cubicBezTo>
                      <a:pt x="2012" y="8639"/>
                      <a:pt x="2038" y="8652"/>
                      <a:pt x="2064" y="8652"/>
                    </a:cubicBezTo>
                    <a:cubicBezTo>
                      <a:pt x="2101" y="8652"/>
                      <a:pt x="2140" y="8627"/>
                      <a:pt x="2140" y="8587"/>
                    </a:cubicBezTo>
                    <a:cubicBezTo>
                      <a:pt x="2185" y="8291"/>
                      <a:pt x="2185" y="7994"/>
                      <a:pt x="2208" y="7697"/>
                    </a:cubicBezTo>
                    <a:cubicBezTo>
                      <a:pt x="2414" y="8382"/>
                      <a:pt x="2961" y="9021"/>
                      <a:pt x="3372" y="9500"/>
                    </a:cubicBezTo>
                    <a:cubicBezTo>
                      <a:pt x="4331" y="10642"/>
                      <a:pt x="5586" y="11829"/>
                      <a:pt x="6956" y="12445"/>
                    </a:cubicBezTo>
                    <a:cubicBezTo>
                      <a:pt x="6967" y="12456"/>
                      <a:pt x="6979" y="12462"/>
                      <a:pt x="6990" y="12462"/>
                    </a:cubicBezTo>
                    <a:cubicBezTo>
                      <a:pt x="7002" y="12462"/>
                      <a:pt x="7013" y="12456"/>
                      <a:pt x="7024" y="12445"/>
                    </a:cubicBezTo>
                    <a:lnTo>
                      <a:pt x="7024" y="12445"/>
                    </a:lnTo>
                    <a:cubicBezTo>
                      <a:pt x="6317" y="16074"/>
                      <a:pt x="6294" y="19909"/>
                      <a:pt x="6317" y="23584"/>
                    </a:cubicBezTo>
                    <a:cubicBezTo>
                      <a:pt x="6362" y="26962"/>
                      <a:pt x="6454" y="30431"/>
                      <a:pt x="6956" y="33787"/>
                    </a:cubicBezTo>
                    <a:cubicBezTo>
                      <a:pt x="7024" y="34152"/>
                      <a:pt x="7070" y="34517"/>
                      <a:pt x="7138" y="34882"/>
                    </a:cubicBezTo>
                    <a:cubicBezTo>
                      <a:pt x="7138" y="34905"/>
                      <a:pt x="7161" y="34928"/>
                      <a:pt x="7184" y="34951"/>
                    </a:cubicBezTo>
                    <a:cubicBezTo>
                      <a:pt x="6956" y="35841"/>
                      <a:pt x="6340" y="36731"/>
                      <a:pt x="5952" y="37507"/>
                    </a:cubicBezTo>
                    <a:cubicBezTo>
                      <a:pt x="5929" y="37530"/>
                      <a:pt x="5929" y="37553"/>
                      <a:pt x="5906" y="37576"/>
                    </a:cubicBezTo>
                    <a:cubicBezTo>
                      <a:pt x="5495" y="38374"/>
                      <a:pt x="5084" y="39219"/>
                      <a:pt x="4651" y="40018"/>
                    </a:cubicBezTo>
                    <a:cubicBezTo>
                      <a:pt x="4171" y="40885"/>
                      <a:pt x="3669" y="41753"/>
                      <a:pt x="3144" y="42597"/>
                    </a:cubicBezTo>
                    <a:cubicBezTo>
                      <a:pt x="2802" y="43122"/>
                      <a:pt x="2436" y="43647"/>
                      <a:pt x="2185" y="44218"/>
                    </a:cubicBezTo>
                    <a:cubicBezTo>
                      <a:pt x="3829" y="43738"/>
                      <a:pt x="5472" y="42917"/>
                      <a:pt x="6979" y="42163"/>
                    </a:cubicBezTo>
                    <a:cubicBezTo>
                      <a:pt x="8074" y="41616"/>
                      <a:pt x="9101" y="40977"/>
                      <a:pt x="10060" y="40223"/>
                    </a:cubicBezTo>
                    <a:cubicBezTo>
                      <a:pt x="11179" y="39379"/>
                      <a:pt x="12229" y="38420"/>
                      <a:pt x="13164" y="37393"/>
                    </a:cubicBezTo>
                    <a:cubicBezTo>
                      <a:pt x="13598" y="36936"/>
                      <a:pt x="14123" y="36366"/>
                      <a:pt x="14534" y="35772"/>
                    </a:cubicBezTo>
                    <a:lnTo>
                      <a:pt x="14534" y="35772"/>
                    </a:lnTo>
                    <a:cubicBezTo>
                      <a:pt x="14465" y="35932"/>
                      <a:pt x="14397" y="36092"/>
                      <a:pt x="14306" y="36229"/>
                    </a:cubicBezTo>
                    <a:cubicBezTo>
                      <a:pt x="14077" y="36685"/>
                      <a:pt x="13735" y="37028"/>
                      <a:pt x="13438" y="37439"/>
                    </a:cubicBezTo>
                    <a:cubicBezTo>
                      <a:pt x="13403" y="37492"/>
                      <a:pt x="13450" y="37545"/>
                      <a:pt x="13494" y="37545"/>
                    </a:cubicBezTo>
                    <a:cubicBezTo>
                      <a:pt x="13507" y="37545"/>
                      <a:pt x="13519" y="37540"/>
                      <a:pt x="13530" y="37530"/>
                    </a:cubicBezTo>
                    <a:cubicBezTo>
                      <a:pt x="14351" y="37028"/>
                      <a:pt x="14762" y="35841"/>
                      <a:pt x="15036" y="34905"/>
                    </a:cubicBezTo>
                    <a:cubicBezTo>
                      <a:pt x="15036" y="34882"/>
                      <a:pt x="15036" y="34882"/>
                      <a:pt x="15059" y="34859"/>
                    </a:cubicBezTo>
                    <a:lnTo>
                      <a:pt x="15059" y="34859"/>
                    </a:lnTo>
                    <a:cubicBezTo>
                      <a:pt x="14990" y="35384"/>
                      <a:pt x="14876" y="35932"/>
                      <a:pt x="14671" y="36457"/>
                    </a:cubicBezTo>
                    <a:cubicBezTo>
                      <a:pt x="14656" y="36501"/>
                      <a:pt x="14698" y="36527"/>
                      <a:pt x="14736" y="36527"/>
                    </a:cubicBezTo>
                    <a:cubicBezTo>
                      <a:pt x="14757" y="36527"/>
                      <a:pt x="14777" y="36519"/>
                      <a:pt x="14785" y="36503"/>
                    </a:cubicBezTo>
                    <a:cubicBezTo>
                      <a:pt x="15607" y="35361"/>
                      <a:pt x="15538" y="33969"/>
                      <a:pt x="15241" y="32645"/>
                    </a:cubicBezTo>
                    <a:cubicBezTo>
                      <a:pt x="15105" y="31253"/>
                      <a:pt x="14671" y="29792"/>
                      <a:pt x="14397" y="28491"/>
                    </a:cubicBezTo>
                    <a:cubicBezTo>
                      <a:pt x="14009" y="26528"/>
                      <a:pt x="13621" y="24542"/>
                      <a:pt x="13347" y="22557"/>
                    </a:cubicBezTo>
                    <a:cubicBezTo>
                      <a:pt x="13552" y="20639"/>
                      <a:pt x="13735" y="18768"/>
                      <a:pt x="14260" y="16896"/>
                    </a:cubicBezTo>
                    <a:cubicBezTo>
                      <a:pt x="14557" y="15937"/>
                      <a:pt x="14831" y="14956"/>
                      <a:pt x="15561" y="14225"/>
                    </a:cubicBezTo>
                    <a:cubicBezTo>
                      <a:pt x="16200" y="13609"/>
                      <a:pt x="16908" y="13107"/>
                      <a:pt x="17592" y="12582"/>
                    </a:cubicBezTo>
                    <a:cubicBezTo>
                      <a:pt x="18642" y="12833"/>
                      <a:pt x="19692" y="13084"/>
                      <a:pt x="20742" y="13267"/>
                    </a:cubicBezTo>
                    <a:cubicBezTo>
                      <a:pt x="21015" y="13314"/>
                      <a:pt x="21300" y="13355"/>
                      <a:pt x="21584" y="13355"/>
                    </a:cubicBezTo>
                    <a:cubicBezTo>
                      <a:pt x="21847" y="13355"/>
                      <a:pt x="22110" y="13320"/>
                      <a:pt x="22363" y="13221"/>
                    </a:cubicBezTo>
                    <a:cubicBezTo>
                      <a:pt x="23459" y="12787"/>
                      <a:pt x="23732" y="11395"/>
                      <a:pt x="23869" y="10254"/>
                    </a:cubicBezTo>
                    <a:cubicBezTo>
                      <a:pt x="23915" y="10003"/>
                      <a:pt x="23961" y="9752"/>
                      <a:pt x="24006" y="9500"/>
                    </a:cubicBezTo>
                    <a:cubicBezTo>
                      <a:pt x="24006" y="9500"/>
                      <a:pt x="24029" y="9478"/>
                      <a:pt x="24029" y="9455"/>
                    </a:cubicBezTo>
                    <a:cubicBezTo>
                      <a:pt x="24075" y="9318"/>
                      <a:pt x="24143" y="9204"/>
                      <a:pt x="24212" y="9067"/>
                    </a:cubicBezTo>
                    <a:cubicBezTo>
                      <a:pt x="24691" y="8177"/>
                      <a:pt x="25536" y="7309"/>
                      <a:pt x="25832" y="6373"/>
                    </a:cubicBezTo>
                    <a:cubicBezTo>
                      <a:pt x="25832" y="6373"/>
                      <a:pt x="25832" y="6351"/>
                      <a:pt x="25855" y="6351"/>
                    </a:cubicBezTo>
                    <a:cubicBezTo>
                      <a:pt x="25102" y="6054"/>
                      <a:pt x="24394" y="5552"/>
                      <a:pt x="23664" y="5323"/>
                    </a:cubicBezTo>
                    <a:cubicBezTo>
                      <a:pt x="23117" y="5155"/>
                      <a:pt x="22545" y="5082"/>
                      <a:pt x="21979" y="5082"/>
                    </a:cubicBezTo>
                    <a:cubicBezTo>
                      <a:pt x="21622" y="5082"/>
                      <a:pt x="21269" y="5111"/>
                      <a:pt x="20925" y="5164"/>
                    </a:cubicBezTo>
                    <a:cubicBezTo>
                      <a:pt x="18825" y="5460"/>
                      <a:pt x="17410" y="6716"/>
                      <a:pt x="15721" y="7766"/>
                    </a:cubicBezTo>
                    <a:cubicBezTo>
                      <a:pt x="15637" y="7773"/>
                      <a:pt x="15553" y="7776"/>
                      <a:pt x="15471" y="7776"/>
                    </a:cubicBezTo>
                    <a:cubicBezTo>
                      <a:pt x="13643" y="7776"/>
                      <a:pt x="12132" y="6132"/>
                      <a:pt x="10996" y="4844"/>
                    </a:cubicBezTo>
                    <a:cubicBezTo>
                      <a:pt x="9718" y="3406"/>
                      <a:pt x="8691" y="1831"/>
                      <a:pt x="7732" y="165"/>
                    </a:cubicBezTo>
                    <a:cubicBezTo>
                      <a:pt x="7732" y="142"/>
                      <a:pt x="7709" y="119"/>
                      <a:pt x="7686" y="96"/>
                    </a:cubicBezTo>
                    <a:cubicBezTo>
                      <a:pt x="7667" y="57"/>
                      <a:pt x="7613" y="1"/>
                      <a:pt x="7554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8" name="Google Shape;2518;p39"/>
              <p:cNvSpPr/>
              <p:nvPr/>
            </p:nvSpPr>
            <p:spPr>
              <a:xfrm>
                <a:off x="-6669" y="3627544"/>
                <a:ext cx="451840" cy="345670"/>
              </a:xfrm>
              <a:custGeom>
                <a:avLst/>
                <a:gdLst/>
                <a:ahLst/>
                <a:cxnLst/>
                <a:rect l="l" t="t" r="r" b="b"/>
                <a:pathLst>
                  <a:path w="13308" h="10181" extrusionOk="0">
                    <a:moveTo>
                      <a:pt x="0" y="0"/>
                    </a:moveTo>
                    <a:lnTo>
                      <a:pt x="0" y="411"/>
                    </a:lnTo>
                    <a:cubicBezTo>
                      <a:pt x="434" y="548"/>
                      <a:pt x="890" y="685"/>
                      <a:pt x="1347" y="845"/>
                    </a:cubicBezTo>
                    <a:cubicBezTo>
                      <a:pt x="890" y="731"/>
                      <a:pt x="434" y="639"/>
                      <a:pt x="0" y="525"/>
                    </a:cubicBezTo>
                    <a:lnTo>
                      <a:pt x="0" y="6095"/>
                    </a:lnTo>
                    <a:cubicBezTo>
                      <a:pt x="822" y="6323"/>
                      <a:pt x="1666" y="6574"/>
                      <a:pt x="2511" y="6848"/>
                    </a:cubicBezTo>
                    <a:cubicBezTo>
                      <a:pt x="5354" y="7815"/>
                      <a:pt x="8608" y="9688"/>
                      <a:pt x="11769" y="9688"/>
                    </a:cubicBezTo>
                    <a:cubicBezTo>
                      <a:pt x="12262" y="9688"/>
                      <a:pt x="12752" y="9643"/>
                      <a:pt x="13239" y="9541"/>
                    </a:cubicBezTo>
                    <a:cubicBezTo>
                      <a:pt x="13262" y="9747"/>
                      <a:pt x="13284" y="9975"/>
                      <a:pt x="13307" y="10180"/>
                    </a:cubicBezTo>
                    <a:cubicBezTo>
                      <a:pt x="13285" y="8087"/>
                      <a:pt x="12552" y="3398"/>
                      <a:pt x="12532" y="3398"/>
                    </a:cubicBezTo>
                    <a:cubicBezTo>
                      <a:pt x="12531" y="3398"/>
                      <a:pt x="12531" y="3399"/>
                      <a:pt x="12531" y="3401"/>
                    </a:cubicBezTo>
                    <a:lnTo>
                      <a:pt x="12531" y="3424"/>
                    </a:lnTo>
                    <a:cubicBezTo>
                      <a:pt x="9838" y="2625"/>
                      <a:pt x="7030" y="2283"/>
                      <a:pt x="4360" y="1461"/>
                    </a:cubicBezTo>
                    <a:cubicBezTo>
                      <a:pt x="2922" y="1027"/>
                      <a:pt x="1461" y="411"/>
                      <a:pt x="0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9" name="Google Shape;2519;p39"/>
              <p:cNvSpPr/>
              <p:nvPr/>
            </p:nvSpPr>
            <p:spPr>
              <a:xfrm>
                <a:off x="1299911" y="2387096"/>
                <a:ext cx="215463" cy="174686"/>
              </a:xfrm>
              <a:custGeom>
                <a:avLst/>
                <a:gdLst/>
                <a:ahLst/>
                <a:cxnLst/>
                <a:rect l="l" t="t" r="r" b="b"/>
                <a:pathLst>
                  <a:path w="6346" h="5145" extrusionOk="0">
                    <a:moveTo>
                      <a:pt x="2991" y="1"/>
                    </a:moveTo>
                    <a:cubicBezTo>
                      <a:pt x="2452" y="1"/>
                      <a:pt x="1920" y="181"/>
                      <a:pt x="1416" y="631"/>
                    </a:cubicBezTo>
                    <a:cubicBezTo>
                      <a:pt x="297" y="1590"/>
                      <a:pt x="0" y="3439"/>
                      <a:pt x="1165" y="4511"/>
                    </a:cubicBezTo>
                    <a:cubicBezTo>
                      <a:pt x="1654" y="4956"/>
                      <a:pt x="2281" y="5144"/>
                      <a:pt x="2926" y="5144"/>
                    </a:cubicBezTo>
                    <a:cubicBezTo>
                      <a:pt x="3904" y="5144"/>
                      <a:pt x="4923" y="4711"/>
                      <a:pt x="5570" y="4078"/>
                    </a:cubicBezTo>
                    <a:cubicBezTo>
                      <a:pt x="5867" y="3804"/>
                      <a:pt x="6163" y="3439"/>
                      <a:pt x="6346" y="3028"/>
                    </a:cubicBezTo>
                    <a:cubicBezTo>
                      <a:pt x="5867" y="2434"/>
                      <a:pt x="3995" y="494"/>
                      <a:pt x="3424" y="38"/>
                    </a:cubicBezTo>
                    <a:cubicBezTo>
                      <a:pt x="3280" y="14"/>
                      <a:pt x="3135" y="1"/>
                      <a:pt x="2991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0" name="Google Shape;2520;p39"/>
              <p:cNvSpPr/>
              <p:nvPr/>
            </p:nvSpPr>
            <p:spPr>
              <a:xfrm>
                <a:off x="1308773" y="2836794"/>
                <a:ext cx="81079" cy="22918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675" extrusionOk="0">
                    <a:moveTo>
                      <a:pt x="1795" y="0"/>
                    </a:moveTo>
                    <a:cubicBezTo>
                      <a:pt x="1185" y="0"/>
                      <a:pt x="593" y="199"/>
                      <a:pt x="82" y="533"/>
                    </a:cubicBezTo>
                    <a:cubicBezTo>
                      <a:pt x="0" y="595"/>
                      <a:pt x="46" y="674"/>
                      <a:pt x="106" y="674"/>
                    </a:cubicBezTo>
                    <a:cubicBezTo>
                      <a:pt x="113" y="674"/>
                      <a:pt x="120" y="673"/>
                      <a:pt x="128" y="670"/>
                    </a:cubicBezTo>
                    <a:cubicBezTo>
                      <a:pt x="881" y="556"/>
                      <a:pt x="1588" y="237"/>
                      <a:pt x="2342" y="123"/>
                    </a:cubicBezTo>
                    <a:cubicBezTo>
                      <a:pt x="2387" y="123"/>
                      <a:pt x="2387" y="54"/>
                      <a:pt x="2342" y="54"/>
                    </a:cubicBezTo>
                    <a:cubicBezTo>
                      <a:pt x="2159" y="18"/>
                      <a:pt x="1976" y="0"/>
                      <a:pt x="1795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1" name="Google Shape;2521;p39"/>
              <p:cNvSpPr/>
              <p:nvPr/>
            </p:nvSpPr>
            <p:spPr>
              <a:xfrm>
                <a:off x="1238492" y="2824571"/>
                <a:ext cx="100737" cy="55648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1639" extrusionOk="0">
                    <a:moveTo>
                      <a:pt x="2857" y="1"/>
                    </a:moveTo>
                    <a:cubicBezTo>
                      <a:pt x="2850" y="1"/>
                      <a:pt x="2844" y="2"/>
                      <a:pt x="2837" y="3"/>
                    </a:cubicBezTo>
                    <a:cubicBezTo>
                      <a:pt x="1764" y="163"/>
                      <a:pt x="965" y="825"/>
                      <a:pt x="98" y="1418"/>
                    </a:cubicBezTo>
                    <a:cubicBezTo>
                      <a:pt x="1" y="1496"/>
                      <a:pt x="52" y="1639"/>
                      <a:pt x="153" y="1639"/>
                    </a:cubicBezTo>
                    <a:cubicBezTo>
                      <a:pt x="171" y="1639"/>
                      <a:pt x="191" y="1634"/>
                      <a:pt x="212" y="1624"/>
                    </a:cubicBezTo>
                    <a:cubicBezTo>
                      <a:pt x="1079" y="1145"/>
                      <a:pt x="1924" y="483"/>
                      <a:pt x="2882" y="140"/>
                    </a:cubicBezTo>
                    <a:cubicBezTo>
                      <a:pt x="2967" y="119"/>
                      <a:pt x="2934" y="1"/>
                      <a:pt x="2857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2" name="Google Shape;2522;p39"/>
              <p:cNvSpPr/>
              <p:nvPr/>
            </p:nvSpPr>
            <p:spPr>
              <a:xfrm>
                <a:off x="1134055" y="2825352"/>
                <a:ext cx="150919" cy="44206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1302" extrusionOk="0">
                    <a:moveTo>
                      <a:pt x="4314" y="1"/>
                    </a:moveTo>
                    <a:cubicBezTo>
                      <a:pt x="4307" y="1"/>
                      <a:pt x="4300" y="2"/>
                      <a:pt x="4292" y="3"/>
                    </a:cubicBezTo>
                    <a:cubicBezTo>
                      <a:pt x="2854" y="186"/>
                      <a:pt x="1644" y="916"/>
                      <a:pt x="161" y="939"/>
                    </a:cubicBezTo>
                    <a:cubicBezTo>
                      <a:pt x="24" y="939"/>
                      <a:pt x="1" y="1144"/>
                      <a:pt x="138" y="1190"/>
                    </a:cubicBezTo>
                    <a:cubicBezTo>
                      <a:pt x="386" y="1268"/>
                      <a:pt x="633" y="1301"/>
                      <a:pt x="878" y="1301"/>
                    </a:cubicBezTo>
                    <a:cubicBezTo>
                      <a:pt x="2071" y="1301"/>
                      <a:pt x="3220" y="508"/>
                      <a:pt x="4338" y="186"/>
                    </a:cubicBezTo>
                    <a:cubicBezTo>
                      <a:pt x="4444" y="143"/>
                      <a:pt x="4411" y="1"/>
                      <a:pt x="4314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3" name="Google Shape;2523;p39"/>
              <p:cNvSpPr/>
              <p:nvPr/>
            </p:nvSpPr>
            <p:spPr>
              <a:xfrm>
                <a:off x="1061228" y="2826099"/>
                <a:ext cx="123044" cy="47737"/>
              </a:xfrm>
              <a:custGeom>
                <a:avLst/>
                <a:gdLst/>
                <a:ahLst/>
                <a:cxnLst/>
                <a:rect l="l" t="t" r="r" b="b"/>
                <a:pathLst>
                  <a:path w="3624" h="1406" extrusionOk="0">
                    <a:moveTo>
                      <a:pt x="3533" y="1"/>
                    </a:moveTo>
                    <a:cubicBezTo>
                      <a:pt x="3528" y="1"/>
                      <a:pt x="3522" y="2"/>
                      <a:pt x="3515" y="4"/>
                    </a:cubicBezTo>
                    <a:cubicBezTo>
                      <a:pt x="3036" y="118"/>
                      <a:pt x="2580" y="346"/>
                      <a:pt x="2123" y="529"/>
                    </a:cubicBezTo>
                    <a:cubicBezTo>
                      <a:pt x="1461" y="826"/>
                      <a:pt x="890" y="940"/>
                      <a:pt x="183" y="1008"/>
                    </a:cubicBezTo>
                    <a:cubicBezTo>
                      <a:pt x="69" y="1031"/>
                      <a:pt x="0" y="1191"/>
                      <a:pt x="114" y="1237"/>
                    </a:cubicBezTo>
                    <a:cubicBezTo>
                      <a:pt x="339" y="1355"/>
                      <a:pt x="569" y="1405"/>
                      <a:pt x="801" y="1405"/>
                    </a:cubicBezTo>
                    <a:cubicBezTo>
                      <a:pt x="1775" y="1405"/>
                      <a:pt x="2787" y="524"/>
                      <a:pt x="3561" y="118"/>
                    </a:cubicBezTo>
                    <a:cubicBezTo>
                      <a:pt x="3623" y="97"/>
                      <a:pt x="3591" y="1"/>
                      <a:pt x="3533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4" name="Google Shape;2524;p39"/>
              <p:cNvSpPr/>
              <p:nvPr/>
            </p:nvSpPr>
            <p:spPr>
              <a:xfrm>
                <a:off x="1036409" y="2814929"/>
                <a:ext cx="63152" cy="39996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1178" extrusionOk="0">
                    <a:moveTo>
                      <a:pt x="1753" y="1"/>
                    </a:moveTo>
                    <a:cubicBezTo>
                      <a:pt x="1740" y="1"/>
                      <a:pt x="1726" y="5"/>
                      <a:pt x="1713" y="13"/>
                    </a:cubicBezTo>
                    <a:cubicBezTo>
                      <a:pt x="1462" y="219"/>
                      <a:pt x="1211" y="401"/>
                      <a:pt x="914" y="561"/>
                    </a:cubicBezTo>
                    <a:cubicBezTo>
                      <a:pt x="663" y="698"/>
                      <a:pt x="343" y="767"/>
                      <a:pt x="115" y="926"/>
                    </a:cubicBezTo>
                    <a:cubicBezTo>
                      <a:pt x="1" y="1018"/>
                      <a:pt x="47" y="1155"/>
                      <a:pt x="161" y="1177"/>
                    </a:cubicBezTo>
                    <a:cubicBezTo>
                      <a:pt x="480" y="1177"/>
                      <a:pt x="823" y="972"/>
                      <a:pt x="1051" y="812"/>
                    </a:cubicBezTo>
                    <a:cubicBezTo>
                      <a:pt x="1348" y="607"/>
                      <a:pt x="1599" y="379"/>
                      <a:pt x="1804" y="105"/>
                    </a:cubicBezTo>
                    <a:cubicBezTo>
                      <a:pt x="1859" y="68"/>
                      <a:pt x="1810" y="1"/>
                      <a:pt x="1753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5" name="Google Shape;2525;p39"/>
              <p:cNvSpPr/>
              <p:nvPr/>
            </p:nvSpPr>
            <p:spPr>
              <a:xfrm>
                <a:off x="1563414" y="2582865"/>
                <a:ext cx="120124" cy="102401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016" extrusionOk="0">
                    <a:moveTo>
                      <a:pt x="1988" y="0"/>
                    </a:moveTo>
                    <a:cubicBezTo>
                      <a:pt x="1530" y="0"/>
                      <a:pt x="898" y="72"/>
                      <a:pt x="137" y="275"/>
                    </a:cubicBezTo>
                    <a:cubicBezTo>
                      <a:pt x="46" y="298"/>
                      <a:pt x="0" y="320"/>
                      <a:pt x="69" y="343"/>
                    </a:cubicBezTo>
                    <a:cubicBezTo>
                      <a:pt x="1963" y="1370"/>
                      <a:pt x="1438" y="2649"/>
                      <a:pt x="2077" y="3014"/>
                    </a:cubicBezTo>
                    <a:cubicBezTo>
                      <a:pt x="2079" y="3015"/>
                      <a:pt x="2081" y="3015"/>
                      <a:pt x="2084" y="3015"/>
                    </a:cubicBezTo>
                    <a:cubicBezTo>
                      <a:pt x="2204" y="3015"/>
                      <a:pt x="3448" y="2065"/>
                      <a:pt x="3515" y="1484"/>
                    </a:cubicBezTo>
                    <a:cubicBezTo>
                      <a:pt x="3538" y="982"/>
                      <a:pt x="3082" y="389"/>
                      <a:pt x="2785" y="138"/>
                    </a:cubicBezTo>
                    <a:cubicBezTo>
                      <a:pt x="2686" y="61"/>
                      <a:pt x="2410" y="0"/>
                      <a:pt x="1988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6" name="Google Shape;2526;p39"/>
              <p:cNvSpPr/>
              <p:nvPr/>
            </p:nvSpPr>
            <p:spPr>
              <a:xfrm>
                <a:off x="1395996" y="2694093"/>
                <a:ext cx="210064" cy="82267"/>
              </a:xfrm>
              <a:custGeom>
                <a:avLst/>
                <a:gdLst/>
                <a:ahLst/>
                <a:cxnLst/>
                <a:rect l="l" t="t" r="r" b="b"/>
                <a:pathLst>
                  <a:path w="6187" h="2423" extrusionOk="0">
                    <a:moveTo>
                      <a:pt x="423" y="0"/>
                    </a:moveTo>
                    <a:cubicBezTo>
                      <a:pt x="406" y="0"/>
                      <a:pt x="389" y="12"/>
                      <a:pt x="389" y="34"/>
                    </a:cubicBezTo>
                    <a:cubicBezTo>
                      <a:pt x="1" y="1404"/>
                      <a:pt x="1758" y="1997"/>
                      <a:pt x="2786" y="2271"/>
                    </a:cubicBezTo>
                    <a:cubicBezTo>
                      <a:pt x="3132" y="2361"/>
                      <a:pt x="3472" y="2423"/>
                      <a:pt x="3807" y="2423"/>
                    </a:cubicBezTo>
                    <a:cubicBezTo>
                      <a:pt x="4157" y="2423"/>
                      <a:pt x="4502" y="2355"/>
                      <a:pt x="4840" y="2180"/>
                    </a:cubicBezTo>
                    <a:cubicBezTo>
                      <a:pt x="5251" y="1975"/>
                      <a:pt x="5639" y="1655"/>
                      <a:pt x="6004" y="1336"/>
                    </a:cubicBezTo>
                    <a:cubicBezTo>
                      <a:pt x="6072" y="1221"/>
                      <a:pt x="6118" y="1084"/>
                      <a:pt x="6186" y="970"/>
                    </a:cubicBezTo>
                    <a:lnTo>
                      <a:pt x="6186" y="970"/>
                    </a:lnTo>
                    <a:cubicBezTo>
                      <a:pt x="5502" y="1495"/>
                      <a:pt x="4726" y="2020"/>
                      <a:pt x="3904" y="2112"/>
                    </a:cubicBezTo>
                    <a:cubicBezTo>
                      <a:pt x="3820" y="2121"/>
                      <a:pt x="3730" y="2126"/>
                      <a:pt x="3635" y="2126"/>
                    </a:cubicBezTo>
                    <a:cubicBezTo>
                      <a:pt x="2393" y="2126"/>
                      <a:pt x="351" y="1307"/>
                      <a:pt x="457" y="34"/>
                    </a:cubicBezTo>
                    <a:cubicBezTo>
                      <a:pt x="457" y="12"/>
                      <a:pt x="440" y="0"/>
                      <a:pt x="423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7" name="Google Shape;2527;p39"/>
              <p:cNvSpPr/>
              <p:nvPr/>
            </p:nvSpPr>
            <p:spPr>
              <a:xfrm>
                <a:off x="1068969" y="2242425"/>
                <a:ext cx="184464" cy="134078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3949" extrusionOk="0">
                    <a:moveTo>
                      <a:pt x="4022" y="0"/>
                    </a:moveTo>
                    <a:cubicBezTo>
                      <a:pt x="3407" y="0"/>
                      <a:pt x="3061" y="717"/>
                      <a:pt x="2694" y="1149"/>
                    </a:cubicBezTo>
                    <a:cubicBezTo>
                      <a:pt x="2009" y="1948"/>
                      <a:pt x="1256" y="2564"/>
                      <a:pt x="366" y="3135"/>
                    </a:cubicBezTo>
                    <a:cubicBezTo>
                      <a:pt x="297" y="3180"/>
                      <a:pt x="1" y="3408"/>
                      <a:pt x="457" y="3477"/>
                    </a:cubicBezTo>
                    <a:cubicBezTo>
                      <a:pt x="891" y="3523"/>
                      <a:pt x="1233" y="3797"/>
                      <a:pt x="1644" y="3911"/>
                    </a:cubicBezTo>
                    <a:cubicBezTo>
                      <a:pt x="1804" y="3937"/>
                      <a:pt x="1965" y="3948"/>
                      <a:pt x="2125" y="3948"/>
                    </a:cubicBezTo>
                    <a:cubicBezTo>
                      <a:pt x="2239" y="3948"/>
                      <a:pt x="2352" y="3943"/>
                      <a:pt x="2466" y="3933"/>
                    </a:cubicBezTo>
                    <a:cubicBezTo>
                      <a:pt x="2557" y="3911"/>
                      <a:pt x="2648" y="3911"/>
                      <a:pt x="2762" y="3888"/>
                    </a:cubicBezTo>
                    <a:cubicBezTo>
                      <a:pt x="3605" y="3710"/>
                      <a:pt x="4383" y="3339"/>
                      <a:pt x="5285" y="3339"/>
                    </a:cubicBezTo>
                    <a:cubicBezTo>
                      <a:pt x="5311" y="3339"/>
                      <a:pt x="5338" y="3339"/>
                      <a:pt x="5364" y="3340"/>
                    </a:cubicBezTo>
                    <a:cubicBezTo>
                      <a:pt x="5433" y="3340"/>
                      <a:pt x="5410" y="3157"/>
                      <a:pt x="5410" y="3135"/>
                    </a:cubicBezTo>
                    <a:cubicBezTo>
                      <a:pt x="5410" y="2587"/>
                      <a:pt x="5410" y="1719"/>
                      <a:pt x="5205" y="1035"/>
                    </a:cubicBezTo>
                    <a:cubicBezTo>
                      <a:pt x="5022" y="510"/>
                      <a:pt x="4703" y="99"/>
                      <a:pt x="4132" y="8"/>
                    </a:cubicBezTo>
                    <a:cubicBezTo>
                      <a:pt x="4094" y="3"/>
                      <a:pt x="4058" y="0"/>
                      <a:pt x="4022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8" name="Google Shape;2528;p39"/>
              <p:cNvSpPr/>
              <p:nvPr/>
            </p:nvSpPr>
            <p:spPr>
              <a:xfrm>
                <a:off x="1162745" y="2264426"/>
                <a:ext cx="90687" cy="11000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3240" extrusionOk="0">
                    <a:moveTo>
                      <a:pt x="1755" y="0"/>
                    </a:moveTo>
                    <a:cubicBezTo>
                      <a:pt x="1588" y="0"/>
                      <a:pt x="1406" y="67"/>
                      <a:pt x="1210" y="227"/>
                    </a:cubicBezTo>
                    <a:cubicBezTo>
                      <a:pt x="776" y="569"/>
                      <a:pt x="685" y="1186"/>
                      <a:pt x="525" y="1688"/>
                    </a:cubicBezTo>
                    <a:cubicBezTo>
                      <a:pt x="388" y="2213"/>
                      <a:pt x="183" y="2715"/>
                      <a:pt x="0" y="3240"/>
                    </a:cubicBezTo>
                    <a:cubicBezTo>
                      <a:pt x="843" y="3062"/>
                      <a:pt x="1621" y="2691"/>
                      <a:pt x="2523" y="2691"/>
                    </a:cubicBezTo>
                    <a:cubicBezTo>
                      <a:pt x="2549" y="2691"/>
                      <a:pt x="2576" y="2691"/>
                      <a:pt x="2602" y="2692"/>
                    </a:cubicBezTo>
                    <a:cubicBezTo>
                      <a:pt x="2671" y="2692"/>
                      <a:pt x="2648" y="2509"/>
                      <a:pt x="2648" y="2487"/>
                    </a:cubicBezTo>
                    <a:cubicBezTo>
                      <a:pt x="2648" y="1939"/>
                      <a:pt x="2648" y="1071"/>
                      <a:pt x="2443" y="387"/>
                    </a:cubicBezTo>
                    <a:cubicBezTo>
                      <a:pt x="2248" y="164"/>
                      <a:pt x="2019" y="0"/>
                      <a:pt x="1755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9" name="Google Shape;2529;p39"/>
              <p:cNvSpPr/>
              <p:nvPr/>
            </p:nvSpPr>
            <p:spPr>
              <a:xfrm>
                <a:off x="1303001" y="2446105"/>
                <a:ext cx="107562" cy="123180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3628" extrusionOk="0">
                    <a:moveTo>
                      <a:pt x="522" y="1"/>
                    </a:moveTo>
                    <a:cubicBezTo>
                      <a:pt x="504" y="1"/>
                      <a:pt x="488" y="11"/>
                      <a:pt x="480" y="34"/>
                    </a:cubicBezTo>
                    <a:cubicBezTo>
                      <a:pt x="252" y="719"/>
                      <a:pt x="1" y="1381"/>
                      <a:pt x="69" y="2020"/>
                    </a:cubicBezTo>
                    <a:cubicBezTo>
                      <a:pt x="1" y="2591"/>
                      <a:pt x="229" y="3184"/>
                      <a:pt x="731" y="3549"/>
                    </a:cubicBezTo>
                    <a:cubicBezTo>
                      <a:pt x="737" y="3556"/>
                      <a:pt x="745" y="3558"/>
                      <a:pt x="752" y="3558"/>
                    </a:cubicBezTo>
                    <a:cubicBezTo>
                      <a:pt x="772" y="3558"/>
                      <a:pt x="787" y="3537"/>
                      <a:pt x="754" y="3504"/>
                    </a:cubicBezTo>
                    <a:cubicBezTo>
                      <a:pt x="594" y="3298"/>
                      <a:pt x="457" y="3070"/>
                      <a:pt x="366" y="2819"/>
                    </a:cubicBezTo>
                    <a:lnTo>
                      <a:pt x="366" y="2819"/>
                    </a:lnTo>
                    <a:cubicBezTo>
                      <a:pt x="412" y="2865"/>
                      <a:pt x="457" y="2933"/>
                      <a:pt x="503" y="2979"/>
                    </a:cubicBezTo>
                    <a:cubicBezTo>
                      <a:pt x="899" y="3467"/>
                      <a:pt x="1393" y="3627"/>
                      <a:pt x="1925" y="3627"/>
                    </a:cubicBezTo>
                    <a:cubicBezTo>
                      <a:pt x="2314" y="3627"/>
                      <a:pt x="2723" y="3541"/>
                      <a:pt x="3128" y="3435"/>
                    </a:cubicBezTo>
                    <a:cubicBezTo>
                      <a:pt x="3167" y="3416"/>
                      <a:pt x="3156" y="3362"/>
                      <a:pt x="3123" y="3362"/>
                    </a:cubicBezTo>
                    <a:cubicBezTo>
                      <a:pt x="3117" y="3362"/>
                      <a:pt x="3111" y="3364"/>
                      <a:pt x="3105" y="3367"/>
                    </a:cubicBezTo>
                    <a:cubicBezTo>
                      <a:pt x="2985" y="3390"/>
                      <a:pt x="2863" y="3401"/>
                      <a:pt x="2741" y="3401"/>
                    </a:cubicBezTo>
                    <a:cubicBezTo>
                      <a:pt x="2026" y="3401"/>
                      <a:pt x="1297" y="3019"/>
                      <a:pt x="868" y="2454"/>
                    </a:cubicBezTo>
                    <a:cubicBezTo>
                      <a:pt x="343" y="1815"/>
                      <a:pt x="434" y="856"/>
                      <a:pt x="594" y="80"/>
                    </a:cubicBezTo>
                    <a:cubicBezTo>
                      <a:pt x="594" y="35"/>
                      <a:pt x="556" y="1"/>
                      <a:pt x="522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" name="Google Shape;2530;p39"/>
              <p:cNvSpPr/>
              <p:nvPr/>
            </p:nvSpPr>
            <p:spPr>
              <a:xfrm>
                <a:off x="1223179" y="2390321"/>
                <a:ext cx="261027" cy="270534"/>
              </a:xfrm>
              <a:custGeom>
                <a:avLst/>
                <a:gdLst/>
                <a:ahLst/>
                <a:cxnLst/>
                <a:rect l="l" t="t" r="r" b="b"/>
                <a:pathLst>
                  <a:path w="7688" h="7968" extrusionOk="0">
                    <a:moveTo>
                      <a:pt x="1770" y="0"/>
                    </a:moveTo>
                    <a:cubicBezTo>
                      <a:pt x="1750" y="0"/>
                      <a:pt x="1729" y="10"/>
                      <a:pt x="1713" y="34"/>
                    </a:cubicBezTo>
                    <a:cubicBezTo>
                      <a:pt x="1325" y="696"/>
                      <a:pt x="777" y="1426"/>
                      <a:pt x="412" y="2202"/>
                    </a:cubicBezTo>
                    <a:cubicBezTo>
                      <a:pt x="320" y="2362"/>
                      <a:pt x="229" y="2545"/>
                      <a:pt x="183" y="2727"/>
                    </a:cubicBezTo>
                    <a:cubicBezTo>
                      <a:pt x="161" y="2819"/>
                      <a:pt x="161" y="2887"/>
                      <a:pt x="138" y="2956"/>
                    </a:cubicBezTo>
                    <a:cubicBezTo>
                      <a:pt x="69" y="3207"/>
                      <a:pt x="24" y="3481"/>
                      <a:pt x="46" y="3732"/>
                    </a:cubicBezTo>
                    <a:cubicBezTo>
                      <a:pt x="46" y="3800"/>
                      <a:pt x="46" y="3869"/>
                      <a:pt x="46" y="3914"/>
                    </a:cubicBezTo>
                    <a:cubicBezTo>
                      <a:pt x="1" y="4257"/>
                      <a:pt x="24" y="4622"/>
                      <a:pt x="69" y="4941"/>
                    </a:cubicBezTo>
                    <a:cubicBezTo>
                      <a:pt x="183" y="5489"/>
                      <a:pt x="594" y="5946"/>
                      <a:pt x="982" y="6334"/>
                    </a:cubicBezTo>
                    <a:cubicBezTo>
                      <a:pt x="989" y="6346"/>
                      <a:pt x="1000" y="6352"/>
                      <a:pt x="1013" y="6352"/>
                    </a:cubicBezTo>
                    <a:cubicBezTo>
                      <a:pt x="1045" y="6352"/>
                      <a:pt x="1084" y="6315"/>
                      <a:pt x="1051" y="6265"/>
                    </a:cubicBezTo>
                    <a:cubicBezTo>
                      <a:pt x="868" y="5991"/>
                      <a:pt x="731" y="5672"/>
                      <a:pt x="617" y="5352"/>
                    </a:cubicBezTo>
                    <a:lnTo>
                      <a:pt x="617" y="5352"/>
                    </a:lnTo>
                    <a:cubicBezTo>
                      <a:pt x="982" y="5900"/>
                      <a:pt x="1484" y="6402"/>
                      <a:pt x="1850" y="6973"/>
                    </a:cubicBezTo>
                    <a:cubicBezTo>
                      <a:pt x="2101" y="7361"/>
                      <a:pt x="2238" y="7749"/>
                      <a:pt x="2694" y="7909"/>
                    </a:cubicBezTo>
                    <a:cubicBezTo>
                      <a:pt x="2832" y="7952"/>
                      <a:pt x="2983" y="7968"/>
                      <a:pt x="3139" y="7968"/>
                    </a:cubicBezTo>
                    <a:cubicBezTo>
                      <a:pt x="3476" y="7968"/>
                      <a:pt x="3836" y="7894"/>
                      <a:pt x="4132" y="7863"/>
                    </a:cubicBezTo>
                    <a:cubicBezTo>
                      <a:pt x="4817" y="7795"/>
                      <a:pt x="5342" y="7589"/>
                      <a:pt x="5981" y="7315"/>
                    </a:cubicBezTo>
                    <a:cubicBezTo>
                      <a:pt x="6552" y="7110"/>
                      <a:pt x="7145" y="7064"/>
                      <a:pt x="7647" y="6722"/>
                    </a:cubicBezTo>
                    <a:cubicBezTo>
                      <a:pt x="7688" y="6681"/>
                      <a:pt x="7656" y="6604"/>
                      <a:pt x="7616" y="6604"/>
                    </a:cubicBezTo>
                    <a:cubicBezTo>
                      <a:pt x="7611" y="6604"/>
                      <a:pt x="7607" y="6605"/>
                      <a:pt x="7602" y="6608"/>
                    </a:cubicBezTo>
                    <a:cubicBezTo>
                      <a:pt x="7122" y="6790"/>
                      <a:pt x="6666" y="6767"/>
                      <a:pt x="6209" y="6882"/>
                    </a:cubicBezTo>
                    <a:cubicBezTo>
                      <a:pt x="5776" y="6950"/>
                      <a:pt x="5388" y="7087"/>
                      <a:pt x="4977" y="7155"/>
                    </a:cubicBezTo>
                    <a:cubicBezTo>
                      <a:pt x="4924" y="7157"/>
                      <a:pt x="4870" y="7158"/>
                      <a:pt x="4817" y="7158"/>
                    </a:cubicBezTo>
                    <a:cubicBezTo>
                      <a:pt x="3974" y="7158"/>
                      <a:pt x="3092" y="6980"/>
                      <a:pt x="2534" y="6379"/>
                    </a:cubicBezTo>
                    <a:cubicBezTo>
                      <a:pt x="1987" y="5763"/>
                      <a:pt x="1233" y="5056"/>
                      <a:pt x="868" y="4302"/>
                    </a:cubicBezTo>
                    <a:cubicBezTo>
                      <a:pt x="845" y="4165"/>
                      <a:pt x="822" y="4028"/>
                      <a:pt x="822" y="3891"/>
                    </a:cubicBezTo>
                    <a:cubicBezTo>
                      <a:pt x="822" y="3412"/>
                      <a:pt x="822" y="2910"/>
                      <a:pt x="868" y="2431"/>
                    </a:cubicBezTo>
                    <a:cubicBezTo>
                      <a:pt x="1119" y="1632"/>
                      <a:pt x="1484" y="810"/>
                      <a:pt x="1827" y="80"/>
                    </a:cubicBezTo>
                    <a:cubicBezTo>
                      <a:pt x="1842" y="35"/>
                      <a:pt x="1808" y="0"/>
                      <a:pt x="1770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1" name="Google Shape;2531;p39"/>
              <p:cNvSpPr/>
              <p:nvPr/>
            </p:nvSpPr>
            <p:spPr>
              <a:xfrm>
                <a:off x="1134055" y="2388114"/>
                <a:ext cx="205752" cy="354736"/>
              </a:xfrm>
              <a:custGeom>
                <a:avLst/>
                <a:gdLst/>
                <a:ahLst/>
                <a:cxnLst/>
                <a:rect l="l" t="t" r="r" b="b"/>
                <a:pathLst>
                  <a:path w="6060" h="10448" extrusionOk="0">
                    <a:moveTo>
                      <a:pt x="2396" y="1"/>
                    </a:moveTo>
                    <a:cubicBezTo>
                      <a:pt x="2373" y="1"/>
                      <a:pt x="2350" y="10"/>
                      <a:pt x="2329" y="30"/>
                    </a:cubicBezTo>
                    <a:cubicBezTo>
                      <a:pt x="1644" y="807"/>
                      <a:pt x="298" y="1742"/>
                      <a:pt x="115" y="2815"/>
                    </a:cubicBezTo>
                    <a:cubicBezTo>
                      <a:pt x="92" y="2929"/>
                      <a:pt x="92" y="3021"/>
                      <a:pt x="92" y="3135"/>
                    </a:cubicBezTo>
                    <a:cubicBezTo>
                      <a:pt x="69" y="3272"/>
                      <a:pt x="47" y="3409"/>
                      <a:pt x="47" y="3546"/>
                    </a:cubicBezTo>
                    <a:cubicBezTo>
                      <a:pt x="47" y="4093"/>
                      <a:pt x="69" y="4664"/>
                      <a:pt x="138" y="5235"/>
                    </a:cubicBezTo>
                    <a:cubicBezTo>
                      <a:pt x="69" y="5851"/>
                      <a:pt x="1" y="6490"/>
                      <a:pt x="92" y="7106"/>
                    </a:cubicBezTo>
                    <a:cubicBezTo>
                      <a:pt x="183" y="7837"/>
                      <a:pt x="503" y="8567"/>
                      <a:pt x="868" y="9206"/>
                    </a:cubicBezTo>
                    <a:cubicBezTo>
                      <a:pt x="877" y="9231"/>
                      <a:pt x="894" y="9241"/>
                      <a:pt x="912" y="9241"/>
                    </a:cubicBezTo>
                    <a:cubicBezTo>
                      <a:pt x="943" y="9241"/>
                      <a:pt x="974" y="9212"/>
                      <a:pt x="960" y="9183"/>
                    </a:cubicBezTo>
                    <a:cubicBezTo>
                      <a:pt x="800" y="8613"/>
                      <a:pt x="617" y="8088"/>
                      <a:pt x="526" y="7540"/>
                    </a:cubicBezTo>
                    <a:lnTo>
                      <a:pt x="526" y="7540"/>
                    </a:lnTo>
                    <a:cubicBezTo>
                      <a:pt x="572" y="7700"/>
                      <a:pt x="640" y="7837"/>
                      <a:pt x="708" y="7974"/>
                    </a:cubicBezTo>
                    <a:cubicBezTo>
                      <a:pt x="731" y="8042"/>
                      <a:pt x="754" y="8111"/>
                      <a:pt x="800" y="8179"/>
                    </a:cubicBezTo>
                    <a:cubicBezTo>
                      <a:pt x="1188" y="8773"/>
                      <a:pt x="1941" y="9206"/>
                      <a:pt x="2694" y="9457"/>
                    </a:cubicBezTo>
                    <a:cubicBezTo>
                      <a:pt x="3676" y="10005"/>
                      <a:pt x="4885" y="9823"/>
                      <a:pt x="5867" y="10439"/>
                    </a:cubicBezTo>
                    <a:cubicBezTo>
                      <a:pt x="5880" y="10445"/>
                      <a:pt x="5893" y="10448"/>
                      <a:pt x="5906" y="10448"/>
                    </a:cubicBezTo>
                    <a:cubicBezTo>
                      <a:pt x="5986" y="10448"/>
                      <a:pt x="6060" y="10338"/>
                      <a:pt x="5981" y="10279"/>
                    </a:cubicBezTo>
                    <a:cubicBezTo>
                      <a:pt x="5296" y="9731"/>
                      <a:pt x="4429" y="9640"/>
                      <a:pt x="3653" y="9229"/>
                    </a:cubicBezTo>
                    <a:cubicBezTo>
                      <a:pt x="2649" y="8704"/>
                      <a:pt x="1713" y="7860"/>
                      <a:pt x="1485" y="6695"/>
                    </a:cubicBezTo>
                    <a:cubicBezTo>
                      <a:pt x="1393" y="6193"/>
                      <a:pt x="1393" y="5646"/>
                      <a:pt x="1279" y="5143"/>
                    </a:cubicBezTo>
                    <a:cubicBezTo>
                      <a:pt x="1188" y="4618"/>
                      <a:pt x="982" y="4162"/>
                      <a:pt x="868" y="3660"/>
                    </a:cubicBezTo>
                    <a:cubicBezTo>
                      <a:pt x="526" y="2290"/>
                      <a:pt x="1713" y="1195"/>
                      <a:pt x="2489" y="190"/>
                    </a:cubicBezTo>
                    <a:cubicBezTo>
                      <a:pt x="2542" y="102"/>
                      <a:pt x="2472" y="1"/>
                      <a:pt x="2396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" name="Google Shape;2532;p39"/>
              <p:cNvSpPr/>
              <p:nvPr/>
            </p:nvSpPr>
            <p:spPr>
              <a:xfrm>
                <a:off x="1439624" y="2496083"/>
                <a:ext cx="98225" cy="81554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402" extrusionOk="0">
                    <a:moveTo>
                      <a:pt x="2254" y="0"/>
                    </a:moveTo>
                    <a:lnTo>
                      <a:pt x="2254" y="0"/>
                    </a:lnTo>
                    <a:cubicBezTo>
                      <a:pt x="2277" y="251"/>
                      <a:pt x="2277" y="525"/>
                      <a:pt x="2254" y="776"/>
                    </a:cubicBezTo>
                    <a:cubicBezTo>
                      <a:pt x="2208" y="1164"/>
                      <a:pt x="1934" y="1324"/>
                      <a:pt x="1637" y="1530"/>
                    </a:cubicBezTo>
                    <a:cubicBezTo>
                      <a:pt x="1135" y="1872"/>
                      <a:pt x="565" y="2032"/>
                      <a:pt x="40" y="2329"/>
                    </a:cubicBezTo>
                    <a:cubicBezTo>
                      <a:pt x="0" y="2348"/>
                      <a:pt x="29" y="2402"/>
                      <a:pt x="66" y="2402"/>
                    </a:cubicBezTo>
                    <a:cubicBezTo>
                      <a:pt x="73" y="2402"/>
                      <a:pt x="79" y="2400"/>
                      <a:pt x="85" y="2397"/>
                    </a:cubicBezTo>
                    <a:cubicBezTo>
                      <a:pt x="519" y="2214"/>
                      <a:pt x="976" y="2214"/>
                      <a:pt x="1364" y="1986"/>
                    </a:cubicBezTo>
                    <a:cubicBezTo>
                      <a:pt x="1706" y="1804"/>
                      <a:pt x="2094" y="1621"/>
                      <a:pt x="2391" y="1393"/>
                    </a:cubicBezTo>
                    <a:cubicBezTo>
                      <a:pt x="2414" y="1393"/>
                      <a:pt x="2436" y="1370"/>
                      <a:pt x="2459" y="1347"/>
                    </a:cubicBezTo>
                    <a:lnTo>
                      <a:pt x="2459" y="1347"/>
                    </a:lnTo>
                    <a:cubicBezTo>
                      <a:pt x="2345" y="1598"/>
                      <a:pt x="2162" y="1804"/>
                      <a:pt x="1957" y="2032"/>
                    </a:cubicBezTo>
                    <a:cubicBezTo>
                      <a:pt x="1939" y="2069"/>
                      <a:pt x="1965" y="2136"/>
                      <a:pt x="2012" y="2136"/>
                    </a:cubicBezTo>
                    <a:cubicBezTo>
                      <a:pt x="2023" y="2136"/>
                      <a:pt x="2035" y="2132"/>
                      <a:pt x="2048" y="2123"/>
                    </a:cubicBezTo>
                    <a:cubicBezTo>
                      <a:pt x="2391" y="1941"/>
                      <a:pt x="2710" y="1621"/>
                      <a:pt x="2802" y="1233"/>
                    </a:cubicBezTo>
                    <a:cubicBezTo>
                      <a:pt x="2893" y="936"/>
                      <a:pt x="2847" y="639"/>
                      <a:pt x="2779" y="366"/>
                    </a:cubicBezTo>
                    <a:cubicBezTo>
                      <a:pt x="2642" y="297"/>
                      <a:pt x="2505" y="229"/>
                      <a:pt x="2368" y="160"/>
                    </a:cubicBezTo>
                    <a:cubicBezTo>
                      <a:pt x="2345" y="115"/>
                      <a:pt x="2299" y="69"/>
                      <a:pt x="2277" y="23"/>
                    </a:cubicBezTo>
                    <a:cubicBezTo>
                      <a:pt x="2277" y="23"/>
                      <a:pt x="2254" y="0"/>
                      <a:pt x="2254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3" name="Google Shape;2533;p39"/>
              <p:cNvSpPr/>
              <p:nvPr/>
            </p:nvSpPr>
            <p:spPr>
              <a:xfrm>
                <a:off x="1242838" y="2338001"/>
                <a:ext cx="65630" cy="58093"/>
              </a:xfrm>
              <a:custGeom>
                <a:avLst/>
                <a:gdLst/>
                <a:ahLst/>
                <a:cxnLst/>
                <a:rect l="l" t="t" r="r" b="b"/>
                <a:pathLst>
                  <a:path w="1933" h="1711" extrusionOk="0">
                    <a:moveTo>
                      <a:pt x="837" y="0"/>
                    </a:moveTo>
                    <a:cubicBezTo>
                      <a:pt x="746" y="91"/>
                      <a:pt x="654" y="183"/>
                      <a:pt x="586" y="274"/>
                    </a:cubicBezTo>
                    <a:cubicBezTo>
                      <a:pt x="403" y="525"/>
                      <a:pt x="266" y="845"/>
                      <a:pt x="198" y="1164"/>
                    </a:cubicBezTo>
                    <a:cubicBezTo>
                      <a:pt x="129" y="1301"/>
                      <a:pt x="61" y="1461"/>
                      <a:pt x="15" y="1621"/>
                    </a:cubicBezTo>
                    <a:cubicBezTo>
                      <a:pt x="0" y="1665"/>
                      <a:pt x="54" y="1710"/>
                      <a:pt x="99" y="1710"/>
                    </a:cubicBezTo>
                    <a:cubicBezTo>
                      <a:pt x="123" y="1710"/>
                      <a:pt x="144" y="1698"/>
                      <a:pt x="152" y="1666"/>
                    </a:cubicBezTo>
                    <a:cubicBezTo>
                      <a:pt x="198" y="1575"/>
                      <a:pt x="266" y="1506"/>
                      <a:pt x="312" y="1415"/>
                    </a:cubicBezTo>
                    <a:cubicBezTo>
                      <a:pt x="335" y="1370"/>
                      <a:pt x="380" y="1324"/>
                      <a:pt x="403" y="1278"/>
                    </a:cubicBezTo>
                    <a:cubicBezTo>
                      <a:pt x="677" y="959"/>
                      <a:pt x="1020" y="753"/>
                      <a:pt x="1453" y="571"/>
                    </a:cubicBezTo>
                    <a:cubicBezTo>
                      <a:pt x="1613" y="502"/>
                      <a:pt x="1773" y="411"/>
                      <a:pt x="1933" y="320"/>
                    </a:cubicBezTo>
                    <a:cubicBezTo>
                      <a:pt x="1567" y="205"/>
                      <a:pt x="1202" y="91"/>
                      <a:pt x="837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4" name="Google Shape;2534;p39"/>
              <p:cNvSpPr/>
              <p:nvPr/>
            </p:nvSpPr>
            <p:spPr>
              <a:xfrm>
                <a:off x="680726" y="2575124"/>
                <a:ext cx="227278" cy="459377"/>
              </a:xfrm>
              <a:custGeom>
                <a:avLst/>
                <a:gdLst/>
                <a:ahLst/>
                <a:cxnLst/>
                <a:rect l="l" t="t" r="r" b="b"/>
                <a:pathLst>
                  <a:path w="6694" h="13530" extrusionOk="0">
                    <a:moveTo>
                      <a:pt x="2716" y="1"/>
                    </a:moveTo>
                    <a:cubicBezTo>
                      <a:pt x="1758" y="1073"/>
                      <a:pt x="867" y="2192"/>
                      <a:pt x="0" y="3356"/>
                    </a:cubicBezTo>
                    <a:cubicBezTo>
                      <a:pt x="662" y="6323"/>
                      <a:pt x="2716" y="9039"/>
                      <a:pt x="4702" y="11276"/>
                    </a:cubicBezTo>
                    <a:cubicBezTo>
                      <a:pt x="5204" y="12075"/>
                      <a:pt x="5798" y="12828"/>
                      <a:pt x="6482" y="13490"/>
                    </a:cubicBezTo>
                    <a:cubicBezTo>
                      <a:pt x="6505" y="13518"/>
                      <a:pt x="6530" y="13530"/>
                      <a:pt x="6554" y="13530"/>
                    </a:cubicBezTo>
                    <a:cubicBezTo>
                      <a:pt x="6629" y="13530"/>
                      <a:pt x="6694" y="13422"/>
                      <a:pt x="6642" y="13353"/>
                    </a:cubicBezTo>
                    <a:cubicBezTo>
                      <a:pt x="4953" y="11185"/>
                      <a:pt x="3812" y="8902"/>
                      <a:pt x="3196" y="6232"/>
                    </a:cubicBezTo>
                    <a:cubicBezTo>
                      <a:pt x="2899" y="4999"/>
                      <a:pt x="2739" y="3744"/>
                      <a:pt x="2648" y="2489"/>
                    </a:cubicBezTo>
                    <a:lnTo>
                      <a:pt x="2648" y="2489"/>
                    </a:lnTo>
                    <a:cubicBezTo>
                      <a:pt x="2899" y="4771"/>
                      <a:pt x="3492" y="7054"/>
                      <a:pt x="4542" y="9062"/>
                    </a:cubicBezTo>
                    <a:cubicBezTo>
                      <a:pt x="4550" y="9085"/>
                      <a:pt x="4568" y="9095"/>
                      <a:pt x="4587" y="9095"/>
                    </a:cubicBezTo>
                    <a:cubicBezTo>
                      <a:pt x="4626" y="9095"/>
                      <a:pt x="4672" y="9055"/>
                      <a:pt x="4656" y="8994"/>
                    </a:cubicBezTo>
                    <a:cubicBezTo>
                      <a:pt x="3584" y="6049"/>
                      <a:pt x="2830" y="3150"/>
                      <a:pt x="2716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5" name="Google Shape;2535;p39"/>
              <p:cNvSpPr/>
              <p:nvPr/>
            </p:nvSpPr>
            <p:spPr>
              <a:xfrm>
                <a:off x="512527" y="2775850"/>
                <a:ext cx="540694" cy="748517"/>
              </a:xfrm>
              <a:custGeom>
                <a:avLst/>
                <a:gdLst/>
                <a:ahLst/>
                <a:cxnLst/>
                <a:rect l="l" t="t" r="r" b="b"/>
                <a:pathLst>
                  <a:path w="15925" h="22046" extrusionOk="0">
                    <a:moveTo>
                      <a:pt x="2945" y="0"/>
                    </a:moveTo>
                    <a:cubicBezTo>
                      <a:pt x="2192" y="845"/>
                      <a:pt x="1348" y="1598"/>
                      <a:pt x="343" y="2214"/>
                    </a:cubicBezTo>
                    <a:cubicBezTo>
                      <a:pt x="229" y="2260"/>
                      <a:pt x="115" y="2306"/>
                      <a:pt x="1" y="2328"/>
                    </a:cubicBezTo>
                    <a:cubicBezTo>
                      <a:pt x="115" y="2557"/>
                      <a:pt x="252" y="2762"/>
                      <a:pt x="366" y="2968"/>
                    </a:cubicBezTo>
                    <a:cubicBezTo>
                      <a:pt x="1873" y="6414"/>
                      <a:pt x="3767" y="9792"/>
                      <a:pt x="6209" y="12645"/>
                    </a:cubicBezTo>
                    <a:cubicBezTo>
                      <a:pt x="6221" y="12663"/>
                      <a:pt x="6237" y="12670"/>
                      <a:pt x="6253" y="12670"/>
                    </a:cubicBezTo>
                    <a:cubicBezTo>
                      <a:pt x="6302" y="12670"/>
                      <a:pt x="6358" y="12606"/>
                      <a:pt x="6324" y="12554"/>
                    </a:cubicBezTo>
                    <a:cubicBezTo>
                      <a:pt x="5548" y="11390"/>
                      <a:pt x="4794" y="10249"/>
                      <a:pt x="4064" y="9085"/>
                    </a:cubicBezTo>
                    <a:lnTo>
                      <a:pt x="4064" y="9085"/>
                    </a:lnTo>
                    <a:cubicBezTo>
                      <a:pt x="4498" y="9747"/>
                      <a:pt x="4954" y="10363"/>
                      <a:pt x="5456" y="10956"/>
                    </a:cubicBezTo>
                    <a:cubicBezTo>
                      <a:pt x="7145" y="12874"/>
                      <a:pt x="9451" y="14335"/>
                      <a:pt x="11436" y="15932"/>
                    </a:cubicBezTo>
                    <a:cubicBezTo>
                      <a:pt x="12578" y="16868"/>
                      <a:pt x="13765" y="17895"/>
                      <a:pt x="14609" y="19151"/>
                    </a:cubicBezTo>
                    <a:cubicBezTo>
                      <a:pt x="14997" y="20064"/>
                      <a:pt x="15362" y="21000"/>
                      <a:pt x="15705" y="21981"/>
                    </a:cubicBezTo>
                    <a:cubicBezTo>
                      <a:pt x="15723" y="22026"/>
                      <a:pt x="15761" y="22046"/>
                      <a:pt x="15800" y="22046"/>
                    </a:cubicBezTo>
                    <a:cubicBezTo>
                      <a:pt x="15862" y="22046"/>
                      <a:pt x="15924" y="21996"/>
                      <a:pt x="15910" y="21913"/>
                    </a:cubicBezTo>
                    <a:cubicBezTo>
                      <a:pt x="15203" y="18329"/>
                      <a:pt x="13126" y="15316"/>
                      <a:pt x="10775" y="12600"/>
                    </a:cubicBezTo>
                    <a:lnTo>
                      <a:pt x="10775" y="12600"/>
                    </a:lnTo>
                    <a:cubicBezTo>
                      <a:pt x="11779" y="13353"/>
                      <a:pt x="12829" y="14038"/>
                      <a:pt x="13605" y="14974"/>
                    </a:cubicBezTo>
                    <a:cubicBezTo>
                      <a:pt x="13615" y="14984"/>
                      <a:pt x="13629" y="14988"/>
                      <a:pt x="13644" y="14988"/>
                    </a:cubicBezTo>
                    <a:cubicBezTo>
                      <a:pt x="13694" y="14988"/>
                      <a:pt x="13754" y="14935"/>
                      <a:pt x="13719" y="14882"/>
                    </a:cubicBezTo>
                    <a:cubicBezTo>
                      <a:pt x="12623" y="13239"/>
                      <a:pt x="10820" y="12212"/>
                      <a:pt x="9291" y="10956"/>
                    </a:cubicBezTo>
                    <a:cubicBezTo>
                      <a:pt x="9108" y="10774"/>
                      <a:pt x="8948" y="10591"/>
                      <a:pt x="8766" y="10409"/>
                    </a:cubicBezTo>
                    <a:cubicBezTo>
                      <a:pt x="6894" y="8446"/>
                      <a:pt x="5456" y="6414"/>
                      <a:pt x="4452" y="3903"/>
                    </a:cubicBezTo>
                    <a:cubicBezTo>
                      <a:pt x="3927" y="2625"/>
                      <a:pt x="3402" y="1324"/>
                      <a:pt x="2945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6" name="Google Shape;2536;p39"/>
              <p:cNvSpPr/>
              <p:nvPr/>
            </p:nvSpPr>
            <p:spPr>
              <a:xfrm>
                <a:off x="503530" y="3196519"/>
                <a:ext cx="522869" cy="500799"/>
              </a:xfrm>
              <a:custGeom>
                <a:avLst/>
                <a:gdLst/>
                <a:ahLst/>
                <a:cxnLst/>
                <a:rect l="l" t="t" r="r" b="b"/>
                <a:pathLst>
                  <a:path w="15400" h="14750" extrusionOk="0">
                    <a:moveTo>
                      <a:pt x="106" y="0"/>
                    </a:moveTo>
                    <a:cubicBezTo>
                      <a:pt x="56" y="0"/>
                      <a:pt x="1" y="39"/>
                      <a:pt x="15" y="96"/>
                    </a:cubicBezTo>
                    <a:cubicBezTo>
                      <a:pt x="1225" y="3862"/>
                      <a:pt x="4557" y="6122"/>
                      <a:pt x="7890" y="7902"/>
                    </a:cubicBezTo>
                    <a:cubicBezTo>
                      <a:pt x="9784" y="8883"/>
                      <a:pt x="11793" y="9819"/>
                      <a:pt x="13025" y="11645"/>
                    </a:cubicBezTo>
                    <a:cubicBezTo>
                      <a:pt x="13619" y="12513"/>
                      <a:pt x="14007" y="13517"/>
                      <a:pt x="14121" y="14567"/>
                    </a:cubicBezTo>
                    <a:cubicBezTo>
                      <a:pt x="14121" y="14613"/>
                      <a:pt x="14121" y="14681"/>
                      <a:pt x="14121" y="14750"/>
                    </a:cubicBezTo>
                    <a:cubicBezTo>
                      <a:pt x="14144" y="14727"/>
                      <a:pt x="14144" y="14704"/>
                      <a:pt x="14167" y="14681"/>
                    </a:cubicBezTo>
                    <a:cubicBezTo>
                      <a:pt x="14555" y="13905"/>
                      <a:pt x="15171" y="13015"/>
                      <a:pt x="15399" y="12125"/>
                    </a:cubicBezTo>
                    <a:cubicBezTo>
                      <a:pt x="15376" y="12102"/>
                      <a:pt x="15353" y="12079"/>
                      <a:pt x="15353" y="12056"/>
                    </a:cubicBezTo>
                    <a:cubicBezTo>
                      <a:pt x="15285" y="11691"/>
                      <a:pt x="15239" y="11326"/>
                      <a:pt x="15171" y="10961"/>
                    </a:cubicBezTo>
                    <a:cubicBezTo>
                      <a:pt x="14760" y="10093"/>
                      <a:pt x="14349" y="9112"/>
                      <a:pt x="13756" y="8381"/>
                    </a:cubicBezTo>
                    <a:cubicBezTo>
                      <a:pt x="13687" y="8313"/>
                      <a:pt x="13642" y="8244"/>
                      <a:pt x="13573" y="8199"/>
                    </a:cubicBezTo>
                    <a:cubicBezTo>
                      <a:pt x="13185" y="7788"/>
                      <a:pt x="12683" y="7468"/>
                      <a:pt x="12135" y="7263"/>
                    </a:cubicBezTo>
                    <a:cubicBezTo>
                      <a:pt x="11336" y="6920"/>
                      <a:pt x="10492" y="6715"/>
                      <a:pt x="9716" y="6395"/>
                    </a:cubicBezTo>
                    <a:cubicBezTo>
                      <a:pt x="8757" y="6007"/>
                      <a:pt x="7867" y="5505"/>
                      <a:pt x="6954" y="5026"/>
                    </a:cubicBezTo>
                    <a:cubicBezTo>
                      <a:pt x="6943" y="5019"/>
                      <a:pt x="6930" y="5015"/>
                      <a:pt x="6918" y="5015"/>
                    </a:cubicBezTo>
                    <a:cubicBezTo>
                      <a:pt x="6854" y="5015"/>
                      <a:pt x="6786" y="5102"/>
                      <a:pt x="6862" y="5140"/>
                    </a:cubicBezTo>
                    <a:cubicBezTo>
                      <a:pt x="7821" y="5893"/>
                      <a:pt x="8917" y="6464"/>
                      <a:pt x="10035" y="6920"/>
                    </a:cubicBezTo>
                    <a:cubicBezTo>
                      <a:pt x="2982" y="5117"/>
                      <a:pt x="175" y="73"/>
                      <a:pt x="175" y="50"/>
                    </a:cubicBezTo>
                    <a:cubicBezTo>
                      <a:pt x="166" y="15"/>
                      <a:pt x="137" y="0"/>
                      <a:pt x="106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7" name="Google Shape;2537;p39"/>
              <p:cNvSpPr/>
              <p:nvPr/>
            </p:nvSpPr>
            <p:spPr>
              <a:xfrm>
                <a:off x="479220" y="3220693"/>
                <a:ext cx="8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4" fill="none" extrusionOk="0">
                    <a:moveTo>
                      <a:pt x="23" y="0"/>
                    </a:moveTo>
                    <a:cubicBezTo>
                      <a:pt x="0" y="0"/>
                      <a:pt x="0" y="0"/>
                      <a:pt x="23" y="0"/>
                    </a:cubicBezTo>
                  </a:path>
                </a:pathLst>
              </a:custGeom>
              <a:noFill/>
              <a:ln w="6850" cap="rnd" cmpd="sng">
                <a:solidFill>
                  <a:srgbClr val="61461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8" name="Google Shape;2538;p39"/>
              <p:cNvSpPr/>
              <p:nvPr/>
            </p:nvSpPr>
            <p:spPr>
              <a:xfrm>
                <a:off x="239756" y="2913798"/>
                <a:ext cx="536653" cy="767870"/>
              </a:xfrm>
              <a:custGeom>
                <a:avLst/>
                <a:gdLst/>
                <a:ahLst/>
                <a:cxnLst/>
                <a:rect l="l" t="t" r="r" b="b"/>
                <a:pathLst>
                  <a:path w="15806" h="22616" extrusionOk="0">
                    <a:moveTo>
                      <a:pt x="3105" y="0"/>
                    </a:moveTo>
                    <a:cubicBezTo>
                      <a:pt x="2078" y="343"/>
                      <a:pt x="1050" y="685"/>
                      <a:pt x="0" y="1005"/>
                    </a:cubicBezTo>
                    <a:cubicBezTo>
                      <a:pt x="160" y="1712"/>
                      <a:pt x="297" y="2420"/>
                      <a:pt x="434" y="3127"/>
                    </a:cubicBezTo>
                    <a:cubicBezTo>
                      <a:pt x="982" y="5980"/>
                      <a:pt x="1484" y="8925"/>
                      <a:pt x="2808" y="11550"/>
                    </a:cubicBezTo>
                    <a:cubicBezTo>
                      <a:pt x="3219" y="12371"/>
                      <a:pt x="3698" y="13102"/>
                      <a:pt x="4246" y="13764"/>
                    </a:cubicBezTo>
                    <a:cubicBezTo>
                      <a:pt x="4177" y="13718"/>
                      <a:pt x="4109" y="13673"/>
                      <a:pt x="4063" y="13604"/>
                    </a:cubicBezTo>
                    <a:cubicBezTo>
                      <a:pt x="2511" y="12120"/>
                      <a:pt x="1712" y="10363"/>
                      <a:pt x="1119" y="8331"/>
                    </a:cubicBezTo>
                    <a:cubicBezTo>
                      <a:pt x="1111" y="8308"/>
                      <a:pt x="1095" y="8298"/>
                      <a:pt x="1078" y="8298"/>
                    </a:cubicBezTo>
                    <a:cubicBezTo>
                      <a:pt x="1046" y="8298"/>
                      <a:pt x="1013" y="8332"/>
                      <a:pt x="1028" y="8377"/>
                    </a:cubicBezTo>
                    <a:cubicBezTo>
                      <a:pt x="1553" y="10294"/>
                      <a:pt x="2055" y="12257"/>
                      <a:pt x="3470" y="13718"/>
                    </a:cubicBezTo>
                    <a:cubicBezTo>
                      <a:pt x="4474" y="14745"/>
                      <a:pt x="5775" y="15636"/>
                      <a:pt x="7122" y="16343"/>
                    </a:cubicBezTo>
                    <a:cubicBezTo>
                      <a:pt x="7373" y="16503"/>
                      <a:pt x="7624" y="16663"/>
                      <a:pt x="7898" y="16800"/>
                    </a:cubicBezTo>
                    <a:cubicBezTo>
                      <a:pt x="9884" y="17918"/>
                      <a:pt x="11915" y="18763"/>
                      <a:pt x="13718" y="20132"/>
                    </a:cubicBezTo>
                    <a:cubicBezTo>
                      <a:pt x="14403" y="20908"/>
                      <a:pt x="15042" y="21730"/>
                      <a:pt x="15659" y="22597"/>
                    </a:cubicBezTo>
                    <a:cubicBezTo>
                      <a:pt x="15671" y="22610"/>
                      <a:pt x="15689" y="22616"/>
                      <a:pt x="15708" y="22616"/>
                    </a:cubicBezTo>
                    <a:cubicBezTo>
                      <a:pt x="15756" y="22616"/>
                      <a:pt x="15806" y="22578"/>
                      <a:pt x="15773" y="22529"/>
                    </a:cubicBezTo>
                    <a:cubicBezTo>
                      <a:pt x="15362" y="21639"/>
                      <a:pt x="14791" y="20840"/>
                      <a:pt x="14129" y="20086"/>
                    </a:cubicBezTo>
                    <a:cubicBezTo>
                      <a:pt x="14084" y="20041"/>
                      <a:pt x="14061" y="19995"/>
                      <a:pt x="14015" y="19972"/>
                    </a:cubicBezTo>
                    <a:cubicBezTo>
                      <a:pt x="13285" y="19151"/>
                      <a:pt x="12440" y="18397"/>
                      <a:pt x="11573" y="17781"/>
                    </a:cubicBezTo>
                    <a:cubicBezTo>
                      <a:pt x="10614" y="17073"/>
                      <a:pt x="9519" y="16526"/>
                      <a:pt x="8606" y="15772"/>
                    </a:cubicBezTo>
                    <a:cubicBezTo>
                      <a:pt x="7624" y="14996"/>
                      <a:pt x="6917" y="13969"/>
                      <a:pt x="6277" y="12919"/>
                    </a:cubicBezTo>
                    <a:cubicBezTo>
                      <a:pt x="5547" y="11687"/>
                      <a:pt x="4839" y="10454"/>
                      <a:pt x="4451" y="9062"/>
                    </a:cubicBezTo>
                    <a:cubicBezTo>
                      <a:pt x="4292" y="8468"/>
                      <a:pt x="4177" y="7852"/>
                      <a:pt x="4086" y="7259"/>
                    </a:cubicBezTo>
                    <a:lnTo>
                      <a:pt x="4086" y="7259"/>
                    </a:lnTo>
                    <a:cubicBezTo>
                      <a:pt x="4680" y="9267"/>
                      <a:pt x="5547" y="11162"/>
                      <a:pt x="6985" y="12737"/>
                    </a:cubicBezTo>
                    <a:cubicBezTo>
                      <a:pt x="7002" y="12754"/>
                      <a:pt x="7021" y="12761"/>
                      <a:pt x="7038" y="12761"/>
                    </a:cubicBezTo>
                    <a:cubicBezTo>
                      <a:pt x="7091" y="12761"/>
                      <a:pt x="7133" y="12697"/>
                      <a:pt x="7099" y="12645"/>
                    </a:cubicBezTo>
                    <a:cubicBezTo>
                      <a:pt x="5889" y="10842"/>
                      <a:pt x="4976" y="8993"/>
                      <a:pt x="4429" y="6871"/>
                    </a:cubicBezTo>
                    <a:cubicBezTo>
                      <a:pt x="3835" y="4611"/>
                      <a:pt x="3447" y="2306"/>
                      <a:pt x="3105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9" name="Google Shape;2539;p39"/>
              <p:cNvSpPr/>
              <p:nvPr/>
            </p:nvSpPr>
            <p:spPr>
              <a:xfrm>
                <a:off x="383509" y="3584866"/>
                <a:ext cx="443725" cy="516214"/>
              </a:xfrm>
              <a:custGeom>
                <a:avLst/>
                <a:gdLst/>
                <a:ahLst/>
                <a:cxnLst/>
                <a:rect l="l" t="t" r="r" b="b"/>
                <a:pathLst>
                  <a:path w="13069" h="15204" extrusionOk="0">
                    <a:moveTo>
                      <a:pt x="96" y="0"/>
                    </a:moveTo>
                    <a:cubicBezTo>
                      <a:pt x="43" y="0"/>
                      <a:pt x="1" y="65"/>
                      <a:pt x="35" y="116"/>
                    </a:cubicBezTo>
                    <a:cubicBezTo>
                      <a:pt x="857" y="1143"/>
                      <a:pt x="1701" y="2170"/>
                      <a:pt x="2705" y="3015"/>
                    </a:cubicBezTo>
                    <a:cubicBezTo>
                      <a:pt x="2705" y="3038"/>
                      <a:pt x="2705" y="3038"/>
                      <a:pt x="2728" y="3060"/>
                    </a:cubicBezTo>
                    <a:cubicBezTo>
                      <a:pt x="2911" y="3197"/>
                      <a:pt x="3093" y="3312"/>
                      <a:pt x="3276" y="3448"/>
                    </a:cubicBezTo>
                    <a:cubicBezTo>
                      <a:pt x="3299" y="3471"/>
                      <a:pt x="3299" y="3471"/>
                      <a:pt x="3322" y="3494"/>
                    </a:cubicBezTo>
                    <a:cubicBezTo>
                      <a:pt x="4257" y="4156"/>
                      <a:pt x="5193" y="4818"/>
                      <a:pt x="6038" y="5594"/>
                    </a:cubicBezTo>
                    <a:cubicBezTo>
                      <a:pt x="7019" y="6507"/>
                      <a:pt x="7727" y="7580"/>
                      <a:pt x="8389" y="8698"/>
                    </a:cubicBezTo>
                    <a:cubicBezTo>
                      <a:pt x="8161" y="8424"/>
                      <a:pt x="7910" y="8150"/>
                      <a:pt x="7658" y="7899"/>
                    </a:cubicBezTo>
                    <a:cubicBezTo>
                      <a:pt x="7632" y="7879"/>
                      <a:pt x="7605" y="7870"/>
                      <a:pt x="7580" y="7870"/>
                    </a:cubicBezTo>
                    <a:cubicBezTo>
                      <a:pt x="7494" y="7870"/>
                      <a:pt x="7428" y="7971"/>
                      <a:pt x="7499" y="8059"/>
                    </a:cubicBezTo>
                    <a:cubicBezTo>
                      <a:pt x="8343" y="9086"/>
                      <a:pt x="9074" y="10136"/>
                      <a:pt x="9781" y="11232"/>
                    </a:cubicBezTo>
                    <a:cubicBezTo>
                      <a:pt x="9941" y="11529"/>
                      <a:pt x="10101" y="11803"/>
                      <a:pt x="10261" y="12099"/>
                    </a:cubicBezTo>
                    <a:cubicBezTo>
                      <a:pt x="10557" y="12647"/>
                      <a:pt x="10831" y="13218"/>
                      <a:pt x="11105" y="13788"/>
                    </a:cubicBezTo>
                    <a:cubicBezTo>
                      <a:pt x="11288" y="14222"/>
                      <a:pt x="11584" y="14701"/>
                      <a:pt x="11767" y="15203"/>
                    </a:cubicBezTo>
                    <a:cubicBezTo>
                      <a:pt x="12178" y="14062"/>
                      <a:pt x="12589" y="12921"/>
                      <a:pt x="13068" y="11803"/>
                    </a:cubicBezTo>
                    <a:cubicBezTo>
                      <a:pt x="12703" y="10479"/>
                      <a:pt x="11995" y="9246"/>
                      <a:pt x="11128" y="8128"/>
                    </a:cubicBezTo>
                    <a:cubicBezTo>
                      <a:pt x="9895" y="6165"/>
                      <a:pt x="8115" y="4590"/>
                      <a:pt x="6015" y="3517"/>
                    </a:cubicBezTo>
                    <a:cubicBezTo>
                      <a:pt x="6002" y="3508"/>
                      <a:pt x="5990" y="3505"/>
                      <a:pt x="5979" y="3505"/>
                    </a:cubicBezTo>
                    <a:cubicBezTo>
                      <a:pt x="5932" y="3505"/>
                      <a:pt x="5910" y="3571"/>
                      <a:pt x="5947" y="3608"/>
                    </a:cubicBezTo>
                    <a:cubicBezTo>
                      <a:pt x="7453" y="4407"/>
                      <a:pt x="8777" y="5503"/>
                      <a:pt x="9850" y="6781"/>
                    </a:cubicBezTo>
                    <a:cubicBezTo>
                      <a:pt x="9439" y="6393"/>
                      <a:pt x="9005" y="6028"/>
                      <a:pt x="8549" y="5685"/>
                    </a:cubicBezTo>
                    <a:cubicBezTo>
                      <a:pt x="7133" y="4681"/>
                      <a:pt x="5559" y="4270"/>
                      <a:pt x="4029" y="3494"/>
                    </a:cubicBezTo>
                    <a:cubicBezTo>
                      <a:pt x="2454" y="2695"/>
                      <a:pt x="1267" y="1326"/>
                      <a:pt x="149" y="25"/>
                    </a:cubicBezTo>
                    <a:cubicBezTo>
                      <a:pt x="132" y="8"/>
                      <a:pt x="113" y="0"/>
                      <a:pt x="96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0" name="Google Shape;2540;p39"/>
              <p:cNvSpPr/>
              <p:nvPr/>
            </p:nvSpPr>
            <p:spPr>
              <a:xfrm>
                <a:off x="533747" y="3886260"/>
                <a:ext cx="207450" cy="389978"/>
              </a:xfrm>
              <a:custGeom>
                <a:avLst/>
                <a:gdLst/>
                <a:ahLst/>
                <a:cxnLst/>
                <a:rect l="l" t="t" r="r" b="b"/>
                <a:pathLst>
                  <a:path w="6110" h="11486" extrusionOk="0">
                    <a:moveTo>
                      <a:pt x="173" y="1"/>
                    </a:moveTo>
                    <a:cubicBezTo>
                      <a:pt x="139" y="1"/>
                      <a:pt x="106" y="23"/>
                      <a:pt x="106" y="72"/>
                    </a:cubicBezTo>
                    <a:cubicBezTo>
                      <a:pt x="221" y="894"/>
                      <a:pt x="426" y="1716"/>
                      <a:pt x="700" y="2515"/>
                    </a:cubicBezTo>
                    <a:cubicBezTo>
                      <a:pt x="974" y="3405"/>
                      <a:pt x="1293" y="4295"/>
                      <a:pt x="1567" y="5162"/>
                    </a:cubicBezTo>
                    <a:cubicBezTo>
                      <a:pt x="1636" y="5413"/>
                      <a:pt x="1704" y="5642"/>
                      <a:pt x="1795" y="5893"/>
                    </a:cubicBezTo>
                    <a:cubicBezTo>
                      <a:pt x="1179" y="4774"/>
                      <a:pt x="631" y="3633"/>
                      <a:pt x="106" y="2469"/>
                    </a:cubicBezTo>
                    <a:cubicBezTo>
                      <a:pt x="98" y="2445"/>
                      <a:pt x="82" y="2435"/>
                      <a:pt x="65" y="2435"/>
                    </a:cubicBezTo>
                    <a:cubicBezTo>
                      <a:pt x="34" y="2435"/>
                      <a:pt x="0" y="2470"/>
                      <a:pt x="15" y="2515"/>
                    </a:cubicBezTo>
                    <a:cubicBezTo>
                      <a:pt x="837" y="4569"/>
                      <a:pt x="1636" y="6578"/>
                      <a:pt x="2960" y="8335"/>
                    </a:cubicBezTo>
                    <a:cubicBezTo>
                      <a:pt x="3690" y="9431"/>
                      <a:pt x="4603" y="10526"/>
                      <a:pt x="5493" y="11485"/>
                    </a:cubicBezTo>
                    <a:cubicBezTo>
                      <a:pt x="5493" y="11234"/>
                      <a:pt x="5516" y="11006"/>
                      <a:pt x="5584" y="10777"/>
                    </a:cubicBezTo>
                    <a:cubicBezTo>
                      <a:pt x="5676" y="10321"/>
                      <a:pt x="5904" y="9910"/>
                      <a:pt x="6109" y="9476"/>
                    </a:cubicBezTo>
                    <a:cubicBezTo>
                      <a:pt x="5858" y="9088"/>
                      <a:pt x="5539" y="8700"/>
                      <a:pt x="5288" y="8358"/>
                    </a:cubicBezTo>
                    <a:cubicBezTo>
                      <a:pt x="4557" y="7354"/>
                      <a:pt x="3736" y="6372"/>
                      <a:pt x="2914" y="5436"/>
                    </a:cubicBezTo>
                    <a:cubicBezTo>
                      <a:pt x="2897" y="5419"/>
                      <a:pt x="2878" y="5412"/>
                      <a:pt x="2861" y="5412"/>
                    </a:cubicBezTo>
                    <a:cubicBezTo>
                      <a:pt x="2810" y="5412"/>
                      <a:pt x="2771" y="5476"/>
                      <a:pt x="2823" y="5528"/>
                    </a:cubicBezTo>
                    <a:cubicBezTo>
                      <a:pt x="3553" y="6372"/>
                      <a:pt x="4238" y="7240"/>
                      <a:pt x="4877" y="8153"/>
                    </a:cubicBezTo>
                    <a:cubicBezTo>
                      <a:pt x="4945" y="8289"/>
                      <a:pt x="5037" y="8404"/>
                      <a:pt x="5128" y="8518"/>
                    </a:cubicBezTo>
                    <a:cubicBezTo>
                      <a:pt x="4580" y="7879"/>
                      <a:pt x="4010" y="7240"/>
                      <a:pt x="3439" y="6669"/>
                    </a:cubicBezTo>
                    <a:cubicBezTo>
                      <a:pt x="1681" y="4866"/>
                      <a:pt x="837" y="2469"/>
                      <a:pt x="243" y="50"/>
                    </a:cubicBezTo>
                    <a:cubicBezTo>
                      <a:pt x="233" y="18"/>
                      <a:pt x="202" y="1"/>
                      <a:pt x="173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1" name="Google Shape;2541;p39"/>
              <p:cNvSpPr/>
              <p:nvPr/>
            </p:nvSpPr>
            <p:spPr>
              <a:xfrm>
                <a:off x="-6669" y="2979666"/>
                <a:ext cx="243372" cy="666114"/>
              </a:xfrm>
              <a:custGeom>
                <a:avLst/>
                <a:gdLst/>
                <a:ahLst/>
                <a:cxnLst/>
                <a:rect l="l" t="t" r="r" b="b"/>
                <a:pathLst>
                  <a:path w="7168" h="19619" extrusionOk="0">
                    <a:moveTo>
                      <a:pt x="4017" y="0"/>
                    </a:moveTo>
                    <a:cubicBezTo>
                      <a:pt x="3538" y="137"/>
                      <a:pt x="3013" y="251"/>
                      <a:pt x="2511" y="366"/>
                    </a:cubicBezTo>
                    <a:cubicBezTo>
                      <a:pt x="2465" y="1233"/>
                      <a:pt x="2419" y="2077"/>
                      <a:pt x="2374" y="2945"/>
                    </a:cubicBezTo>
                    <a:cubicBezTo>
                      <a:pt x="2328" y="4086"/>
                      <a:pt x="2214" y="5273"/>
                      <a:pt x="2305" y="6414"/>
                    </a:cubicBezTo>
                    <a:cubicBezTo>
                      <a:pt x="2031" y="5912"/>
                      <a:pt x="1735" y="5410"/>
                      <a:pt x="1484" y="4885"/>
                    </a:cubicBezTo>
                    <a:cubicBezTo>
                      <a:pt x="1050" y="3493"/>
                      <a:pt x="1187" y="2055"/>
                      <a:pt x="1141" y="639"/>
                    </a:cubicBezTo>
                    <a:lnTo>
                      <a:pt x="1141" y="639"/>
                    </a:lnTo>
                    <a:cubicBezTo>
                      <a:pt x="753" y="731"/>
                      <a:pt x="365" y="776"/>
                      <a:pt x="0" y="845"/>
                    </a:cubicBezTo>
                    <a:cubicBezTo>
                      <a:pt x="0" y="2032"/>
                      <a:pt x="137" y="3219"/>
                      <a:pt x="548" y="4291"/>
                    </a:cubicBezTo>
                    <a:cubicBezTo>
                      <a:pt x="890" y="5136"/>
                      <a:pt x="1438" y="5866"/>
                      <a:pt x="1917" y="6642"/>
                    </a:cubicBezTo>
                    <a:cubicBezTo>
                      <a:pt x="2100" y="6939"/>
                      <a:pt x="2283" y="7259"/>
                      <a:pt x="2465" y="7578"/>
                    </a:cubicBezTo>
                    <a:cubicBezTo>
                      <a:pt x="2762" y="8925"/>
                      <a:pt x="3424" y="10158"/>
                      <a:pt x="3835" y="11481"/>
                    </a:cubicBezTo>
                    <a:cubicBezTo>
                      <a:pt x="4360" y="13102"/>
                      <a:pt x="4382" y="14791"/>
                      <a:pt x="4428" y="16480"/>
                    </a:cubicBezTo>
                    <a:cubicBezTo>
                      <a:pt x="4428" y="16537"/>
                      <a:pt x="4468" y="16566"/>
                      <a:pt x="4508" y="16566"/>
                    </a:cubicBezTo>
                    <a:cubicBezTo>
                      <a:pt x="4548" y="16566"/>
                      <a:pt x="4588" y="16537"/>
                      <a:pt x="4588" y="16480"/>
                    </a:cubicBezTo>
                    <a:cubicBezTo>
                      <a:pt x="4611" y="15019"/>
                      <a:pt x="4565" y="13513"/>
                      <a:pt x="4246" y="12075"/>
                    </a:cubicBezTo>
                    <a:cubicBezTo>
                      <a:pt x="4246" y="12052"/>
                      <a:pt x="4246" y="12029"/>
                      <a:pt x="4246" y="12006"/>
                    </a:cubicBezTo>
                    <a:cubicBezTo>
                      <a:pt x="4862" y="13513"/>
                      <a:pt x="5569" y="14997"/>
                      <a:pt x="6231" y="16412"/>
                    </a:cubicBezTo>
                    <a:cubicBezTo>
                      <a:pt x="6505" y="17416"/>
                      <a:pt x="6688" y="18443"/>
                      <a:pt x="6665" y="19516"/>
                    </a:cubicBezTo>
                    <a:cubicBezTo>
                      <a:pt x="6665" y="19584"/>
                      <a:pt x="6711" y="19619"/>
                      <a:pt x="6759" y="19619"/>
                    </a:cubicBezTo>
                    <a:cubicBezTo>
                      <a:pt x="6808" y="19619"/>
                      <a:pt x="6859" y="19584"/>
                      <a:pt x="6870" y="19516"/>
                    </a:cubicBezTo>
                    <a:cubicBezTo>
                      <a:pt x="7167" y="15955"/>
                      <a:pt x="4999" y="12737"/>
                      <a:pt x="4451" y="9290"/>
                    </a:cubicBezTo>
                    <a:cubicBezTo>
                      <a:pt x="3972" y="6232"/>
                      <a:pt x="4246" y="3105"/>
                      <a:pt x="4017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2" name="Google Shape;2542;p39"/>
              <p:cNvSpPr/>
              <p:nvPr/>
            </p:nvSpPr>
            <p:spPr>
              <a:xfrm>
                <a:off x="-6669" y="3471363"/>
                <a:ext cx="133298" cy="406513"/>
              </a:xfrm>
              <a:custGeom>
                <a:avLst/>
                <a:gdLst/>
                <a:ahLst/>
                <a:cxnLst/>
                <a:rect l="l" t="t" r="r" b="b"/>
                <a:pathLst>
                  <a:path w="3926" h="11973" extrusionOk="0">
                    <a:moveTo>
                      <a:pt x="46" y="1"/>
                    </a:moveTo>
                    <a:cubicBezTo>
                      <a:pt x="23" y="1"/>
                      <a:pt x="0" y="12"/>
                      <a:pt x="0" y="35"/>
                    </a:cubicBezTo>
                    <a:cubicBezTo>
                      <a:pt x="0" y="81"/>
                      <a:pt x="0" y="104"/>
                      <a:pt x="0" y="127"/>
                    </a:cubicBezTo>
                    <a:lnTo>
                      <a:pt x="0" y="1222"/>
                    </a:lnTo>
                    <a:cubicBezTo>
                      <a:pt x="46" y="1930"/>
                      <a:pt x="183" y="2592"/>
                      <a:pt x="457" y="3254"/>
                    </a:cubicBezTo>
                    <a:cubicBezTo>
                      <a:pt x="571" y="3527"/>
                      <a:pt x="708" y="3779"/>
                      <a:pt x="867" y="4030"/>
                    </a:cubicBezTo>
                    <a:cubicBezTo>
                      <a:pt x="525" y="3550"/>
                      <a:pt x="251" y="3048"/>
                      <a:pt x="0" y="2523"/>
                    </a:cubicBezTo>
                    <a:lnTo>
                      <a:pt x="0" y="4395"/>
                    </a:lnTo>
                    <a:cubicBezTo>
                      <a:pt x="183" y="4829"/>
                      <a:pt x="365" y="5262"/>
                      <a:pt x="548" y="5673"/>
                    </a:cubicBezTo>
                    <a:cubicBezTo>
                      <a:pt x="1210" y="7271"/>
                      <a:pt x="1666" y="8960"/>
                      <a:pt x="1940" y="10672"/>
                    </a:cubicBezTo>
                    <a:cubicBezTo>
                      <a:pt x="1963" y="10832"/>
                      <a:pt x="1986" y="11037"/>
                      <a:pt x="1986" y="11288"/>
                    </a:cubicBezTo>
                    <a:cubicBezTo>
                      <a:pt x="2168" y="11334"/>
                      <a:pt x="2351" y="11402"/>
                      <a:pt x="2534" y="11448"/>
                    </a:cubicBezTo>
                    <a:cubicBezTo>
                      <a:pt x="2990" y="11608"/>
                      <a:pt x="3447" y="11790"/>
                      <a:pt x="3926" y="11973"/>
                    </a:cubicBezTo>
                    <a:cubicBezTo>
                      <a:pt x="3903" y="10763"/>
                      <a:pt x="3766" y="9553"/>
                      <a:pt x="3424" y="8389"/>
                    </a:cubicBezTo>
                    <a:cubicBezTo>
                      <a:pt x="3104" y="7316"/>
                      <a:pt x="2556" y="6426"/>
                      <a:pt x="1940" y="5536"/>
                    </a:cubicBezTo>
                    <a:cubicBezTo>
                      <a:pt x="1689" y="4965"/>
                      <a:pt x="1324" y="4440"/>
                      <a:pt x="1004" y="3870"/>
                    </a:cubicBezTo>
                    <a:cubicBezTo>
                      <a:pt x="320" y="2706"/>
                      <a:pt x="0" y="1405"/>
                      <a:pt x="91" y="35"/>
                    </a:cubicBezTo>
                    <a:cubicBezTo>
                      <a:pt x="91" y="12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39"/>
              <p:cNvSpPr/>
              <p:nvPr/>
            </p:nvSpPr>
            <p:spPr>
              <a:xfrm>
                <a:off x="-7450" y="3475641"/>
                <a:ext cx="815" cy="37246"/>
              </a:xfrm>
              <a:custGeom>
                <a:avLst/>
                <a:gdLst/>
                <a:ahLst/>
                <a:cxnLst/>
                <a:rect l="l" t="t" r="r" b="b"/>
                <a:pathLst>
                  <a:path w="24" h="1097" extrusionOk="0">
                    <a:moveTo>
                      <a:pt x="23" y="1"/>
                    </a:moveTo>
                    <a:cubicBezTo>
                      <a:pt x="0" y="366"/>
                      <a:pt x="0" y="731"/>
                      <a:pt x="23" y="1096"/>
                    </a:cubicBezTo>
                    <a:lnTo>
                      <a:pt x="23" y="1"/>
                    </a:ln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39"/>
              <p:cNvSpPr/>
              <p:nvPr/>
            </p:nvSpPr>
            <p:spPr>
              <a:xfrm>
                <a:off x="239756" y="3552984"/>
                <a:ext cx="92249" cy="383018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11281" extrusionOk="0">
                    <a:moveTo>
                      <a:pt x="1493" y="0"/>
                    </a:moveTo>
                    <a:cubicBezTo>
                      <a:pt x="1436" y="0"/>
                      <a:pt x="1370" y="41"/>
                      <a:pt x="1370" y="119"/>
                    </a:cubicBezTo>
                    <a:cubicBezTo>
                      <a:pt x="1484" y="2242"/>
                      <a:pt x="1918" y="4410"/>
                      <a:pt x="1804" y="6556"/>
                    </a:cubicBezTo>
                    <a:cubicBezTo>
                      <a:pt x="1781" y="7012"/>
                      <a:pt x="1712" y="7446"/>
                      <a:pt x="1598" y="7857"/>
                    </a:cubicBezTo>
                    <a:cubicBezTo>
                      <a:pt x="1758" y="6716"/>
                      <a:pt x="1598" y="5483"/>
                      <a:pt x="1347" y="4593"/>
                    </a:cubicBezTo>
                    <a:cubicBezTo>
                      <a:pt x="1338" y="4558"/>
                      <a:pt x="1313" y="4543"/>
                      <a:pt x="1286" y="4543"/>
                    </a:cubicBezTo>
                    <a:cubicBezTo>
                      <a:pt x="1243" y="4543"/>
                      <a:pt x="1196" y="4582"/>
                      <a:pt x="1210" y="4639"/>
                    </a:cubicBezTo>
                    <a:cubicBezTo>
                      <a:pt x="1530" y="6556"/>
                      <a:pt x="1256" y="8199"/>
                      <a:pt x="594" y="9980"/>
                    </a:cubicBezTo>
                    <a:cubicBezTo>
                      <a:pt x="411" y="10299"/>
                      <a:pt x="183" y="10596"/>
                      <a:pt x="0" y="10893"/>
                    </a:cubicBezTo>
                    <a:cubicBezTo>
                      <a:pt x="366" y="11030"/>
                      <a:pt x="731" y="11167"/>
                      <a:pt x="1096" y="11281"/>
                    </a:cubicBezTo>
                    <a:cubicBezTo>
                      <a:pt x="1575" y="10505"/>
                      <a:pt x="1986" y="9660"/>
                      <a:pt x="2283" y="8975"/>
                    </a:cubicBezTo>
                    <a:cubicBezTo>
                      <a:pt x="2717" y="8017"/>
                      <a:pt x="2534" y="7127"/>
                      <a:pt x="2420" y="6214"/>
                    </a:cubicBezTo>
                    <a:cubicBezTo>
                      <a:pt x="2397" y="5871"/>
                      <a:pt x="2351" y="5506"/>
                      <a:pt x="2306" y="5164"/>
                    </a:cubicBezTo>
                    <a:cubicBezTo>
                      <a:pt x="2306" y="4890"/>
                      <a:pt x="2329" y="4616"/>
                      <a:pt x="2374" y="4319"/>
                    </a:cubicBezTo>
                    <a:cubicBezTo>
                      <a:pt x="2388" y="4279"/>
                      <a:pt x="2362" y="4255"/>
                      <a:pt x="2334" y="4255"/>
                    </a:cubicBezTo>
                    <a:cubicBezTo>
                      <a:pt x="2314" y="4255"/>
                      <a:pt x="2293" y="4268"/>
                      <a:pt x="2283" y="4296"/>
                    </a:cubicBezTo>
                    <a:cubicBezTo>
                      <a:pt x="2260" y="4365"/>
                      <a:pt x="2237" y="4433"/>
                      <a:pt x="2215" y="4502"/>
                    </a:cubicBezTo>
                    <a:cubicBezTo>
                      <a:pt x="2192" y="4296"/>
                      <a:pt x="2169" y="4114"/>
                      <a:pt x="2123" y="3931"/>
                    </a:cubicBezTo>
                    <a:cubicBezTo>
                      <a:pt x="1963" y="2653"/>
                      <a:pt x="1804" y="1352"/>
                      <a:pt x="1575" y="74"/>
                    </a:cubicBezTo>
                    <a:cubicBezTo>
                      <a:pt x="1575" y="24"/>
                      <a:pt x="1537" y="0"/>
                      <a:pt x="1493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39"/>
              <p:cNvSpPr/>
              <p:nvPr/>
            </p:nvSpPr>
            <p:spPr>
              <a:xfrm>
                <a:off x="1370430" y="2431539"/>
                <a:ext cx="77548" cy="52491"/>
              </a:xfrm>
              <a:custGeom>
                <a:avLst/>
                <a:gdLst/>
                <a:ahLst/>
                <a:cxnLst/>
                <a:rect l="l" t="t" r="r" b="b"/>
                <a:pathLst>
                  <a:path w="2284" h="1546" extrusionOk="0">
                    <a:moveTo>
                      <a:pt x="1277" y="1"/>
                    </a:moveTo>
                    <a:cubicBezTo>
                      <a:pt x="1272" y="1"/>
                      <a:pt x="1265" y="3"/>
                      <a:pt x="1256" y="7"/>
                    </a:cubicBezTo>
                    <a:cubicBezTo>
                      <a:pt x="1028" y="53"/>
                      <a:pt x="799" y="189"/>
                      <a:pt x="617" y="349"/>
                    </a:cubicBezTo>
                    <a:cubicBezTo>
                      <a:pt x="571" y="395"/>
                      <a:pt x="526" y="441"/>
                      <a:pt x="480" y="486"/>
                    </a:cubicBezTo>
                    <a:cubicBezTo>
                      <a:pt x="457" y="509"/>
                      <a:pt x="434" y="532"/>
                      <a:pt x="411" y="555"/>
                    </a:cubicBezTo>
                    <a:cubicBezTo>
                      <a:pt x="434" y="486"/>
                      <a:pt x="480" y="418"/>
                      <a:pt x="503" y="326"/>
                    </a:cubicBezTo>
                    <a:cubicBezTo>
                      <a:pt x="503" y="326"/>
                      <a:pt x="503" y="316"/>
                      <a:pt x="496" y="316"/>
                    </a:cubicBezTo>
                    <a:cubicBezTo>
                      <a:pt x="493" y="316"/>
                      <a:pt x="488" y="319"/>
                      <a:pt x="480" y="326"/>
                    </a:cubicBezTo>
                    <a:cubicBezTo>
                      <a:pt x="252" y="600"/>
                      <a:pt x="69" y="988"/>
                      <a:pt x="46" y="1354"/>
                    </a:cubicBezTo>
                    <a:cubicBezTo>
                      <a:pt x="23" y="1399"/>
                      <a:pt x="23" y="1445"/>
                      <a:pt x="1" y="1491"/>
                    </a:cubicBezTo>
                    <a:cubicBezTo>
                      <a:pt x="1" y="1524"/>
                      <a:pt x="25" y="1545"/>
                      <a:pt x="47" y="1545"/>
                    </a:cubicBezTo>
                    <a:cubicBezTo>
                      <a:pt x="55" y="1545"/>
                      <a:pt x="63" y="1542"/>
                      <a:pt x="69" y="1536"/>
                    </a:cubicBezTo>
                    <a:cubicBezTo>
                      <a:pt x="320" y="1239"/>
                      <a:pt x="457" y="943"/>
                      <a:pt x="868" y="851"/>
                    </a:cubicBezTo>
                    <a:cubicBezTo>
                      <a:pt x="1210" y="760"/>
                      <a:pt x="1530" y="760"/>
                      <a:pt x="1872" y="714"/>
                    </a:cubicBezTo>
                    <a:cubicBezTo>
                      <a:pt x="2215" y="692"/>
                      <a:pt x="2283" y="167"/>
                      <a:pt x="1918" y="121"/>
                    </a:cubicBezTo>
                    <a:cubicBezTo>
                      <a:pt x="1853" y="116"/>
                      <a:pt x="1786" y="113"/>
                      <a:pt x="1718" y="113"/>
                    </a:cubicBezTo>
                    <a:cubicBezTo>
                      <a:pt x="1496" y="113"/>
                      <a:pt x="1260" y="143"/>
                      <a:pt x="1051" y="212"/>
                    </a:cubicBezTo>
                    <a:cubicBezTo>
                      <a:pt x="1119" y="144"/>
                      <a:pt x="1210" y="98"/>
                      <a:pt x="1279" y="53"/>
                    </a:cubicBezTo>
                    <a:cubicBezTo>
                      <a:pt x="1297" y="34"/>
                      <a:pt x="1301" y="1"/>
                      <a:pt x="1277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39"/>
              <p:cNvSpPr/>
              <p:nvPr/>
            </p:nvSpPr>
            <p:spPr>
              <a:xfrm>
                <a:off x="1372773" y="2478088"/>
                <a:ext cx="105185" cy="61828"/>
              </a:xfrm>
              <a:custGeom>
                <a:avLst/>
                <a:gdLst/>
                <a:ahLst/>
                <a:cxnLst/>
                <a:rect l="l" t="t" r="r" b="b"/>
                <a:pathLst>
                  <a:path w="3098" h="1821" extrusionOk="0">
                    <a:moveTo>
                      <a:pt x="1567" y="1"/>
                    </a:moveTo>
                    <a:cubicBezTo>
                      <a:pt x="1504" y="1"/>
                      <a:pt x="1438" y="9"/>
                      <a:pt x="1370" y="28"/>
                    </a:cubicBezTo>
                    <a:cubicBezTo>
                      <a:pt x="548" y="256"/>
                      <a:pt x="936" y="1124"/>
                      <a:pt x="46" y="1261"/>
                    </a:cubicBezTo>
                    <a:cubicBezTo>
                      <a:pt x="0" y="1261"/>
                      <a:pt x="0" y="1329"/>
                      <a:pt x="46" y="1329"/>
                    </a:cubicBezTo>
                    <a:cubicBezTo>
                      <a:pt x="113" y="1317"/>
                      <a:pt x="175" y="1312"/>
                      <a:pt x="234" y="1312"/>
                    </a:cubicBezTo>
                    <a:cubicBezTo>
                      <a:pt x="804" y="1312"/>
                      <a:pt x="1015" y="1821"/>
                      <a:pt x="1597" y="1821"/>
                    </a:cubicBezTo>
                    <a:cubicBezTo>
                      <a:pt x="1648" y="1821"/>
                      <a:pt x="1701" y="1817"/>
                      <a:pt x="1758" y="1809"/>
                    </a:cubicBezTo>
                    <a:cubicBezTo>
                      <a:pt x="2511" y="1694"/>
                      <a:pt x="2420" y="713"/>
                      <a:pt x="3059" y="508"/>
                    </a:cubicBezTo>
                    <a:cubicBezTo>
                      <a:pt x="3098" y="488"/>
                      <a:pt x="3087" y="434"/>
                      <a:pt x="3053" y="434"/>
                    </a:cubicBezTo>
                    <a:cubicBezTo>
                      <a:pt x="3048" y="434"/>
                      <a:pt x="3042" y="436"/>
                      <a:pt x="3036" y="439"/>
                    </a:cubicBezTo>
                    <a:cubicBezTo>
                      <a:pt x="2962" y="463"/>
                      <a:pt x="2892" y="473"/>
                      <a:pt x="2825" y="473"/>
                    </a:cubicBezTo>
                    <a:cubicBezTo>
                      <a:pt x="2369" y="473"/>
                      <a:pt x="2040" y="1"/>
                      <a:pt x="1567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7" name="Google Shape;2547;p39"/>
              <p:cNvSpPr/>
              <p:nvPr/>
            </p:nvSpPr>
            <p:spPr>
              <a:xfrm>
                <a:off x="1399119" y="2482841"/>
                <a:ext cx="55818" cy="52796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1555" extrusionOk="0">
                    <a:moveTo>
                      <a:pt x="762" y="0"/>
                    </a:moveTo>
                    <a:cubicBezTo>
                      <a:pt x="605" y="0"/>
                      <a:pt x="448" y="60"/>
                      <a:pt x="320" y="162"/>
                    </a:cubicBezTo>
                    <a:cubicBezTo>
                      <a:pt x="46" y="368"/>
                      <a:pt x="0" y="710"/>
                      <a:pt x="91" y="1029"/>
                    </a:cubicBezTo>
                    <a:cubicBezTo>
                      <a:pt x="181" y="1374"/>
                      <a:pt x="499" y="1555"/>
                      <a:pt x="814" y="1555"/>
                    </a:cubicBezTo>
                    <a:cubicBezTo>
                      <a:pt x="1062" y="1555"/>
                      <a:pt x="1307" y="1443"/>
                      <a:pt x="1438" y="1212"/>
                    </a:cubicBezTo>
                    <a:cubicBezTo>
                      <a:pt x="1644" y="824"/>
                      <a:pt x="1484" y="253"/>
                      <a:pt x="1119" y="116"/>
                    </a:cubicBezTo>
                    <a:cubicBezTo>
                      <a:pt x="1008" y="36"/>
                      <a:pt x="885" y="0"/>
                      <a:pt x="762" y="0"/>
                    </a:cubicBezTo>
                    <a:close/>
                  </a:path>
                </a:pathLst>
              </a:custGeom>
              <a:solidFill>
                <a:srgbClr val="A9BA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8" name="Google Shape;2548;p39"/>
              <p:cNvSpPr/>
              <p:nvPr/>
            </p:nvSpPr>
            <p:spPr>
              <a:xfrm>
                <a:off x="1420475" y="2489869"/>
                <a:ext cx="20507" cy="40709"/>
              </a:xfrm>
              <a:custGeom>
                <a:avLst/>
                <a:gdLst/>
                <a:ahLst/>
                <a:cxnLst/>
                <a:rect l="l" t="t" r="r" b="b"/>
                <a:pathLst>
                  <a:path w="604" h="1199" extrusionOk="0">
                    <a:moveTo>
                      <a:pt x="196" y="0"/>
                    </a:moveTo>
                    <a:cubicBezTo>
                      <a:pt x="97" y="0"/>
                      <a:pt x="0" y="91"/>
                      <a:pt x="33" y="206"/>
                    </a:cubicBezTo>
                    <a:cubicBezTo>
                      <a:pt x="79" y="366"/>
                      <a:pt x="102" y="526"/>
                      <a:pt x="147" y="686"/>
                    </a:cubicBezTo>
                    <a:cubicBezTo>
                      <a:pt x="193" y="845"/>
                      <a:pt x="238" y="982"/>
                      <a:pt x="307" y="1142"/>
                    </a:cubicBezTo>
                    <a:cubicBezTo>
                      <a:pt x="326" y="1180"/>
                      <a:pt x="369" y="1198"/>
                      <a:pt x="414" y="1198"/>
                    </a:cubicBezTo>
                    <a:cubicBezTo>
                      <a:pt x="477" y="1198"/>
                      <a:pt x="545" y="1163"/>
                      <a:pt x="558" y="1096"/>
                    </a:cubicBezTo>
                    <a:cubicBezTo>
                      <a:pt x="604" y="891"/>
                      <a:pt x="604" y="754"/>
                      <a:pt x="558" y="549"/>
                    </a:cubicBezTo>
                    <a:cubicBezTo>
                      <a:pt x="512" y="343"/>
                      <a:pt x="421" y="206"/>
                      <a:pt x="307" y="46"/>
                    </a:cubicBezTo>
                    <a:cubicBezTo>
                      <a:pt x="275" y="14"/>
                      <a:pt x="235" y="0"/>
                      <a:pt x="196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2549;p39"/>
              <p:cNvSpPr/>
              <p:nvPr/>
            </p:nvSpPr>
            <p:spPr>
              <a:xfrm>
                <a:off x="1424685" y="3044752"/>
                <a:ext cx="815" cy="81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cubicBezTo>
                      <a:pt x="0" y="1"/>
                      <a:pt x="0" y="23"/>
                      <a:pt x="23" y="23"/>
                    </a:cubicBezTo>
                    <a:cubicBezTo>
                      <a:pt x="23" y="23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2550;p39"/>
              <p:cNvSpPr/>
              <p:nvPr/>
            </p:nvSpPr>
            <p:spPr>
              <a:xfrm>
                <a:off x="1537169" y="2667202"/>
                <a:ext cx="12528" cy="8794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59" extrusionOk="0">
                    <a:moveTo>
                      <a:pt x="128" y="0"/>
                    </a:moveTo>
                    <a:cubicBezTo>
                      <a:pt x="66" y="0"/>
                      <a:pt x="0" y="60"/>
                      <a:pt x="20" y="119"/>
                    </a:cubicBezTo>
                    <a:cubicBezTo>
                      <a:pt x="43" y="142"/>
                      <a:pt x="43" y="142"/>
                      <a:pt x="43" y="165"/>
                    </a:cubicBezTo>
                    <a:cubicBezTo>
                      <a:pt x="61" y="233"/>
                      <a:pt x="98" y="259"/>
                      <a:pt x="138" y="259"/>
                    </a:cubicBezTo>
                    <a:cubicBezTo>
                      <a:pt x="244" y="259"/>
                      <a:pt x="369" y="71"/>
                      <a:pt x="202" y="5"/>
                    </a:cubicBezTo>
                    <a:lnTo>
                      <a:pt x="157" y="5"/>
                    </a:lnTo>
                    <a:cubicBezTo>
                      <a:pt x="148" y="2"/>
                      <a:pt x="138" y="0"/>
                      <a:pt x="128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39"/>
              <p:cNvSpPr/>
              <p:nvPr/>
            </p:nvSpPr>
            <p:spPr>
              <a:xfrm>
                <a:off x="1478160" y="2693685"/>
                <a:ext cx="11646" cy="9337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75" extrusionOk="0">
                    <a:moveTo>
                      <a:pt x="183" y="1"/>
                    </a:moveTo>
                    <a:cubicBezTo>
                      <a:pt x="0" y="1"/>
                      <a:pt x="0" y="275"/>
                      <a:pt x="183" y="275"/>
                    </a:cubicBezTo>
                    <a:cubicBezTo>
                      <a:pt x="343" y="275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39"/>
              <p:cNvSpPr/>
              <p:nvPr/>
            </p:nvSpPr>
            <p:spPr>
              <a:xfrm>
                <a:off x="1485120" y="2663468"/>
                <a:ext cx="10899" cy="8556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52" extrusionOk="0">
                    <a:moveTo>
                      <a:pt x="161" y="1"/>
                    </a:moveTo>
                    <a:cubicBezTo>
                      <a:pt x="1" y="1"/>
                      <a:pt x="1" y="252"/>
                      <a:pt x="161" y="252"/>
                    </a:cubicBezTo>
                    <a:cubicBezTo>
                      <a:pt x="320" y="252"/>
                      <a:pt x="320" y="1"/>
                      <a:pt x="161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39"/>
              <p:cNvSpPr/>
              <p:nvPr/>
            </p:nvSpPr>
            <p:spPr>
              <a:xfrm>
                <a:off x="1554892" y="2708421"/>
                <a:ext cx="10865" cy="8556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2" extrusionOk="0">
                    <a:moveTo>
                      <a:pt x="160" y="1"/>
                    </a:moveTo>
                    <a:cubicBezTo>
                      <a:pt x="0" y="1"/>
                      <a:pt x="0" y="252"/>
                      <a:pt x="160" y="252"/>
                    </a:cubicBezTo>
                    <a:cubicBezTo>
                      <a:pt x="320" y="252"/>
                      <a:pt x="320" y="1"/>
                      <a:pt x="160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4" name="Google Shape;2554;p39"/>
              <p:cNvSpPr/>
              <p:nvPr/>
            </p:nvSpPr>
            <p:spPr>
              <a:xfrm>
                <a:off x="1427775" y="2709134"/>
                <a:ext cx="135844" cy="311718"/>
              </a:xfrm>
              <a:custGeom>
                <a:avLst/>
                <a:gdLst/>
                <a:ahLst/>
                <a:cxnLst/>
                <a:rect l="l" t="t" r="r" b="b"/>
                <a:pathLst>
                  <a:path w="4001" h="9181" extrusionOk="0">
                    <a:moveTo>
                      <a:pt x="3922" y="1"/>
                    </a:moveTo>
                    <a:cubicBezTo>
                      <a:pt x="3907" y="1"/>
                      <a:pt x="3893" y="8"/>
                      <a:pt x="3881" y="25"/>
                    </a:cubicBezTo>
                    <a:cubicBezTo>
                      <a:pt x="1553" y="2490"/>
                      <a:pt x="685" y="5891"/>
                      <a:pt x="1" y="9132"/>
                    </a:cubicBezTo>
                    <a:cubicBezTo>
                      <a:pt x="1" y="9161"/>
                      <a:pt x="27" y="9180"/>
                      <a:pt x="47" y="9180"/>
                    </a:cubicBezTo>
                    <a:cubicBezTo>
                      <a:pt x="59" y="9180"/>
                      <a:pt x="69" y="9173"/>
                      <a:pt x="69" y="9155"/>
                    </a:cubicBezTo>
                    <a:cubicBezTo>
                      <a:pt x="845" y="5891"/>
                      <a:pt x="1735" y="2696"/>
                      <a:pt x="3949" y="94"/>
                    </a:cubicBezTo>
                    <a:cubicBezTo>
                      <a:pt x="4000" y="60"/>
                      <a:pt x="3963" y="1"/>
                      <a:pt x="3922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5" name="Google Shape;2555;p39"/>
              <p:cNvSpPr/>
              <p:nvPr/>
            </p:nvSpPr>
            <p:spPr>
              <a:xfrm>
                <a:off x="1357256" y="2670224"/>
                <a:ext cx="187452" cy="335926"/>
              </a:xfrm>
              <a:custGeom>
                <a:avLst/>
                <a:gdLst/>
                <a:ahLst/>
                <a:cxnLst/>
                <a:rect l="l" t="t" r="r" b="b"/>
                <a:pathLst>
                  <a:path w="5521" h="9894" extrusionOk="0">
                    <a:moveTo>
                      <a:pt x="5458" y="1"/>
                    </a:moveTo>
                    <a:cubicBezTo>
                      <a:pt x="5450" y="1"/>
                      <a:pt x="5441" y="3"/>
                      <a:pt x="5433" y="7"/>
                    </a:cubicBezTo>
                    <a:cubicBezTo>
                      <a:pt x="2922" y="2792"/>
                      <a:pt x="936" y="6216"/>
                      <a:pt x="1" y="9868"/>
                    </a:cubicBezTo>
                    <a:cubicBezTo>
                      <a:pt x="1" y="9881"/>
                      <a:pt x="16" y="9894"/>
                      <a:pt x="33" y="9894"/>
                    </a:cubicBezTo>
                    <a:cubicBezTo>
                      <a:pt x="46" y="9894"/>
                      <a:pt x="59" y="9887"/>
                      <a:pt x="69" y="9868"/>
                    </a:cubicBezTo>
                    <a:cubicBezTo>
                      <a:pt x="1256" y="6238"/>
                      <a:pt x="2968" y="2997"/>
                      <a:pt x="5501" y="76"/>
                    </a:cubicBezTo>
                    <a:cubicBezTo>
                      <a:pt x="5520" y="38"/>
                      <a:pt x="5493" y="1"/>
                      <a:pt x="5458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6" name="Google Shape;2556;p39"/>
              <p:cNvSpPr/>
              <p:nvPr/>
            </p:nvSpPr>
            <p:spPr>
              <a:xfrm>
                <a:off x="1265280" y="2694840"/>
                <a:ext cx="221133" cy="226633"/>
              </a:xfrm>
              <a:custGeom>
                <a:avLst/>
                <a:gdLst/>
                <a:ahLst/>
                <a:cxnLst/>
                <a:rect l="l" t="t" r="r" b="b"/>
                <a:pathLst>
                  <a:path w="6513" h="6675" extrusionOk="0">
                    <a:moveTo>
                      <a:pt x="6456" y="0"/>
                    </a:moveTo>
                    <a:cubicBezTo>
                      <a:pt x="6448" y="0"/>
                      <a:pt x="6439" y="4"/>
                      <a:pt x="6430" y="12"/>
                    </a:cubicBezTo>
                    <a:cubicBezTo>
                      <a:pt x="3782" y="1565"/>
                      <a:pt x="1591" y="4030"/>
                      <a:pt x="16" y="6632"/>
                    </a:cubicBezTo>
                    <a:cubicBezTo>
                      <a:pt x="0" y="6648"/>
                      <a:pt x="17" y="6674"/>
                      <a:pt x="37" y="6674"/>
                    </a:cubicBezTo>
                    <a:cubicBezTo>
                      <a:pt x="45" y="6674"/>
                      <a:pt x="55" y="6669"/>
                      <a:pt x="62" y="6655"/>
                    </a:cubicBezTo>
                    <a:cubicBezTo>
                      <a:pt x="1728" y="3938"/>
                      <a:pt x="3919" y="1953"/>
                      <a:pt x="6476" y="104"/>
                    </a:cubicBezTo>
                    <a:cubicBezTo>
                      <a:pt x="6513" y="67"/>
                      <a:pt x="6490" y="0"/>
                      <a:pt x="6456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7" name="Google Shape;2557;p39"/>
              <p:cNvSpPr/>
              <p:nvPr/>
            </p:nvSpPr>
            <p:spPr>
              <a:xfrm>
                <a:off x="1193335" y="2665675"/>
                <a:ext cx="299563" cy="176587"/>
              </a:xfrm>
              <a:custGeom>
                <a:avLst/>
                <a:gdLst/>
                <a:ahLst/>
                <a:cxnLst/>
                <a:rect l="l" t="t" r="r" b="b"/>
                <a:pathLst>
                  <a:path w="8823" h="5201" extrusionOk="0">
                    <a:moveTo>
                      <a:pt x="8593" y="0"/>
                    </a:moveTo>
                    <a:cubicBezTo>
                      <a:pt x="6967" y="0"/>
                      <a:pt x="5371" y="857"/>
                      <a:pt x="4030" y="1693"/>
                    </a:cubicBezTo>
                    <a:cubicBezTo>
                      <a:pt x="2523" y="2629"/>
                      <a:pt x="1177" y="3770"/>
                      <a:pt x="35" y="5140"/>
                    </a:cubicBezTo>
                    <a:cubicBezTo>
                      <a:pt x="1" y="5157"/>
                      <a:pt x="32" y="5201"/>
                      <a:pt x="59" y="5201"/>
                    </a:cubicBezTo>
                    <a:cubicBezTo>
                      <a:pt x="67" y="5201"/>
                      <a:pt x="75" y="5196"/>
                      <a:pt x="81" y="5185"/>
                    </a:cubicBezTo>
                    <a:cubicBezTo>
                      <a:pt x="2226" y="2812"/>
                      <a:pt x="5422" y="164"/>
                      <a:pt x="8777" y="95"/>
                    </a:cubicBezTo>
                    <a:cubicBezTo>
                      <a:pt x="8823" y="95"/>
                      <a:pt x="8823" y="4"/>
                      <a:pt x="8777" y="4"/>
                    </a:cubicBezTo>
                    <a:cubicBezTo>
                      <a:pt x="8716" y="2"/>
                      <a:pt x="8654" y="0"/>
                      <a:pt x="8593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8" name="Google Shape;2558;p39"/>
              <p:cNvSpPr/>
              <p:nvPr/>
            </p:nvSpPr>
            <p:spPr>
              <a:xfrm>
                <a:off x="664429" y="4499371"/>
                <a:ext cx="202323" cy="128205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3776" extrusionOk="0">
                    <a:moveTo>
                      <a:pt x="4634" y="1"/>
                    </a:moveTo>
                    <a:cubicBezTo>
                      <a:pt x="4338" y="1"/>
                      <a:pt x="4064" y="206"/>
                      <a:pt x="3790" y="275"/>
                    </a:cubicBezTo>
                    <a:cubicBezTo>
                      <a:pt x="3655" y="311"/>
                      <a:pt x="3482" y="335"/>
                      <a:pt x="3304" y="335"/>
                    </a:cubicBezTo>
                    <a:cubicBezTo>
                      <a:pt x="3149" y="335"/>
                      <a:pt x="2992" y="317"/>
                      <a:pt x="2854" y="275"/>
                    </a:cubicBezTo>
                    <a:cubicBezTo>
                      <a:pt x="2626" y="457"/>
                      <a:pt x="2420" y="640"/>
                      <a:pt x="2238" y="891"/>
                    </a:cubicBezTo>
                    <a:cubicBezTo>
                      <a:pt x="2192" y="959"/>
                      <a:pt x="2146" y="1005"/>
                      <a:pt x="2101" y="1073"/>
                    </a:cubicBezTo>
                    <a:cubicBezTo>
                      <a:pt x="1644" y="1256"/>
                      <a:pt x="1119" y="1279"/>
                      <a:pt x="708" y="1553"/>
                    </a:cubicBezTo>
                    <a:cubicBezTo>
                      <a:pt x="412" y="1735"/>
                      <a:pt x="161" y="2009"/>
                      <a:pt x="1" y="2329"/>
                    </a:cubicBezTo>
                    <a:cubicBezTo>
                      <a:pt x="24" y="2375"/>
                      <a:pt x="24" y="2397"/>
                      <a:pt x="69" y="2420"/>
                    </a:cubicBezTo>
                    <a:cubicBezTo>
                      <a:pt x="457" y="2694"/>
                      <a:pt x="937" y="2717"/>
                      <a:pt x="1393" y="2785"/>
                    </a:cubicBezTo>
                    <a:cubicBezTo>
                      <a:pt x="1735" y="2831"/>
                      <a:pt x="2169" y="2854"/>
                      <a:pt x="2489" y="3014"/>
                    </a:cubicBezTo>
                    <a:cubicBezTo>
                      <a:pt x="2557" y="3036"/>
                      <a:pt x="2603" y="3082"/>
                      <a:pt x="2671" y="3128"/>
                    </a:cubicBezTo>
                    <a:cubicBezTo>
                      <a:pt x="2671" y="3151"/>
                      <a:pt x="2671" y="3151"/>
                      <a:pt x="2671" y="3173"/>
                    </a:cubicBezTo>
                    <a:cubicBezTo>
                      <a:pt x="2831" y="3516"/>
                      <a:pt x="3219" y="3653"/>
                      <a:pt x="3584" y="3721"/>
                    </a:cubicBezTo>
                    <a:cubicBezTo>
                      <a:pt x="3757" y="3754"/>
                      <a:pt x="3975" y="3776"/>
                      <a:pt x="4193" y="3776"/>
                    </a:cubicBezTo>
                    <a:cubicBezTo>
                      <a:pt x="4437" y="3776"/>
                      <a:pt x="4682" y="3748"/>
                      <a:pt x="4863" y="3676"/>
                    </a:cubicBezTo>
                    <a:cubicBezTo>
                      <a:pt x="5159" y="3539"/>
                      <a:pt x="5205" y="3242"/>
                      <a:pt x="5159" y="2922"/>
                    </a:cubicBezTo>
                    <a:cubicBezTo>
                      <a:pt x="5479" y="2877"/>
                      <a:pt x="5821" y="2831"/>
                      <a:pt x="5867" y="2466"/>
                    </a:cubicBezTo>
                    <a:cubicBezTo>
                      <a:pt x="5958" y="1918"/>
                      <a:pt x="5547" y="1119"/>
                      <a:pt x="5342" y="640"/>
                    </a:cubicBezTo>
                    <a:cubicBezTo>
                      <a:pt x="5205" y="320"/>
                      <a:pt x="5045" y="1"/>
                      <a:pt x="4634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2559;p39"/>
              <p:cNvSpPr/>
              <p:nvPr/>
            </p:nvSpPr>
            <p:spPr>
              <a:xfrm>
                <a:off x="785333" y="4535361"/>
                <a:ext cx="58942" cy="65698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935" extrusionOk="0">
                    <a:moveTo>
                      <a:pt x="799" y="1"/>
                    </a:moveTo>
                    <a:cubicBezTo>
                      <a:pt x="568" y="1"/>
                      <a:pt x="315" y="91"/>
                      <a:pt x="69" y="128"/>
                    </a:cubicBezTo>
                    <a:cubicBezTo>
                      <a:pt x="0" y="128"/>
                      <a:pt x="0" y="219"/>
                      <a:pt x="69" y="219"/>
                    </a:cubicBezTo>
                    <a:cubicBezTo>
                      <a:pt x="297" y="219"/>
                      <a:pt x="548" y="219"/>
                      <a:pt x="754" y="287"/>
                    </a:cubicBezTo>
                    <a:cubicBezTo>
                      <a:pt x="1005" y="356"/>
                      <a:pt x="1096" y="561"/>
                      <a:pt x="1142" y="790"/>
                    </a:cubicBezTo>
                    <a:cubicBezTo>
                      <a:pt x="1256" y="1155"/>
                      <a:pt x="1302" y="1588"/>
                      <a:pt x="1530" y="1885"/>
                    </a:cubicBezTo>
                    <a:cubicBezTo>
                      <a:pt x="1556" y="1920"/>
                      <a:pt x="1585" y="1935"/>
                      <a:pt x="1612" y="1935"/>
                    </a:cubicBezTo>
                    <a:cubicBezTo>
                      <a:pt x="1655" y="1935"/>
                      <a:pt x="1690" y="1896"/>
                      <a:pt x="1690" y="1839"/>
                    </a:cubicBezTo>
                    <a:cubicBezTo>
                      <a:pt x="1735" y="1543"/>
                      <a:pt x="1644" y="1223"/>
                      <a:pt x="1575" y="926"/>
                    </a:cubicBezTo>
                    <a:cubicBezTo>
                      <a:pt x="1507" y="721"/>
                      <a:pt x="1461" y="470"/>
                      <a:pt x="1324" y="287"/>
                    </a:cubicBezTo>
                    <a:cubicBezTo>
                      <a:pt x="1177" y="66"/>
                      <a:pt x="996" y="1"/>
                      <a:pt x="799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39"/>
              <p:cNvSpPr/>
              <p:nvPr/>
            </p:nvSpPr>
            <p:spPr>
              <a:xfrm>
                <a:off x="-6669" y="2924629"/>
                <a:ext cx="1319021" cy="1702956"/>
              </a:xfrm>
              <a:custGeom>
                <a:avLst/>
                <a:gdLst/>
                <a:ahLst/>
                <a:cxnLst/>
                <a:rect l="l" t="t" r="r" b="b"/>
                <a:pathLst>
                  <a:path w="38849" h="50157" extrusionOk="0">
                    <a:moveTo>
                      <a:pt x="38324" y="1"/>
                    </a:moveTo>
                    <a:lnTo>
                      <a:pt x="38324" y="1"/>
                    </a:lnTo>
                    <a:cubicBezTo>
                      <a:pt x="36794" y="1142"/>
                      <a:pt x="36863" y="1781"/>
                      <a:pt x="35630" y="3242"/>
                    </a:cubicBezTo>
                    <a:cubicBezTo>
                      <a:pt x="33827" y="5388"/>
                      <a:pt x="35151" y="14381"/>
                      <a:pt x="33508" y="16572"/>
                    </a:cubicBezTo>
                    <a:cubicBezTo>
                      <a:pt x="32976" y="17272"/>
                      <a:pt x="32490" y="17541"/>
                      <a:pt x="32056" y="17541"/>
                    </a:cubicBezTo>
                    <a:cubicBezTo>
                      <a:pt x="30606" y="17541"/>
                      <a:pt x="29741" y="14540"/>
                      <a:pt x="29741" y="14540"/>
                    </a:cubicBezTo>
                    <a:cubicBezTo>
                      <a:pt x="29216" y="15887"/>
                      <a:pt x="26021" y="21000"/>
                      <a:pt x="25245" y="22255"/>
                    </a:cubicBezTo>
                    <a:cubicBezTo>
                      <a:pt x="24423" y="23602"/>
                      <a:pt x="22460" y="23876"/>
                      <a:pt x="21045" y="24310"/>
                    </a:cubicBezTo>
                    <a:cubicBezTo>
                      <a:pt x="18708" y="25019"/>
                      <a:pt x="12828" y="25414"/>
                      <a:pt x="9485" y="25414"/>
                    </a:cubicBezTo>
                    <a:cubicBezTo>
                      <a:pt x="8419" y="25414"/>
                      <a:pt x="7612" y="25374"/>
                      <a:pt x="7258" y="25291"/>
                    </a:cubicBezTo>
                    <a:cubicBezTo>
                      <a:pt x="4839" y="24721"/>
                      <a:pt x="2419" y="24173"/>
                      <a:pt x="0" y="23648"/>
                    </a:cubicBezTo>
                    <a:lnTo>
                      <a:pt x="0" y="26798"/>
                    </a:lnTo>
                    <a:cubicBezTo>
                      <a:pt x="662" y="26980"/>
                      <a:pt x="1324" y="27163"/>
                      <a:pt x="1986" y="27391"/>
                    </a:cubicBezTo>
                    <a:cubicBezTo>
                      <a:pt x="2168" y="27437"/>
                      <a:pt x="2351" y="27505"/>
                      <a:pt x="2534" y="27551"/>
                    </a:cubicBezTo>
                    <a:cubicBezTo>
                      <a:pt x="2990" y="27711"/>
                      <a:pt x="3447" y="27893"/>
                      <a:pt x="3926" y="28076"/>
                    </a:cubicBezTo>
                    <a:cubicBezTo>
                      <a:pt x="4999" y="28510"/>
                      <a:pt x="6117" y="28989"/>
                      <a:pt x="7258" y="29400"/>
                    </a:cubicBezTo>
                    <a:cubicBezTo>
                      <a:pt x="7624" y="29537"/>
                      <a:pt x="7989" y="29674"/>
                      <a:pt x="8354" y="29788"/>
                    </a:cubicBezTo>
                    <a:cubicBezTo>
                      <a:pt x="9511" y="30141"/>
                      <a:pt x="10679" y="30381"/>
                      <a:pt x="11826" y="30381"/>
                    </a:cubicBezTo>
                    <a:cubicBezTo>
                      <a:pt x="12309" y="30381"/>
                      <a:pt x="12788" y="30339"/>
                      <a:pt x="13262" y="30244"/>
                    </a:cubicBezTo>
                    <a:cubicBezTo>
                      <a:pt x="13284" y="30450"/>
                      <a:pt x="13307" y="30678"/>
                      <a:pt x="13330" y="30883"/>
                    </a:cubicBezTo>
                    <a:cubicBezTo>
                      <a:pt x="13376" y="31363"/>
                      <a:pt x="13421" y="31842"/>
                      <a:pt x="13490" y="32298"/>
                    </a:cubicBezTo>
                    <a:cubicBezTo>
                      <a:pt x="13535" y="34627"/>
                      <a:pt x="13832" y="36955"/>
                      <a:pt x="14106" y="39260"/>
                    </a:cubicBezTo>
                    <a:cubicBezTo>
                      <a:pt x="14220" y="40219"/>
                      <a:pt x="14289" y="41200"/>
                      <a:pt x="14448" y="42182"/>
                    </a:cubicBezTo>
                    <a:cubicBezTo>
                      <a:pt x="14517" y="42570"/>
                      <a:pt x="14585" y="42981"/>
                      <a:pt x="15042" y="43004"/>
                    </a:cubicBezTo>
                    <a:cubicBezTo>
                      <a:pt x="15430" y="43209"/>
                      <a:pt x="15864" y="43323"/>
                      <a:pt x="16252" y="43529"/>
                    </a:cubicBezTo>
                    <a:cubicBezTo>
                      <a:pt x="16252" y="43529"/>
                      <a:pt x="16252" y="43551"/>
                      <a:pt x="16274" y="43574"/>
                    </a:cubicBezTo>
                    <a:cubicBezTo>
                      <a:pt x="17119" y="44533"/>
                      <a:pt x="17712" y="45674"/>
                      <a:pt x="18352" y="46770"/>
                    </a:cubicBezTo>
                    <a:cubicBezTo>
                      <a:pt x="18762" y="47454"/>
                      <a:pt x="19128" y="48253"/>
                      <a:pt x="19767" y="48710"/>
                    </a:cubicBezTo>
                    <a:cubicBezTo>
                      <a:pt x="19790" y="48756"/>
                      <a:pt x="19790" y="48778"/>
                      <a:pt x="19835" y="48801"/>
                    </a:cubicBezTo>
                    <a:cubicBezTo>
                      <a:pt x="20223" y="49075"/>
                      <a:pt x="20703" y="49098"/>
                      <a:pt x="21159" y="49166"/>
                    </a:cubicBezTo>
                    <a:cubicBezTo>
                      <a:pt x="21501" y="49212"/>
                      <a:pt x="21935" y="49235"/>
                      <a:pt x="22255" y="49395"/>
                    </a:cubicBezTo>
                    <a:cubicBezTo>
                      <a:pt x="22323" y="49417"/>
                      <a:pt x="22369" y="49463"/>
                      <a:pt x="22437" y="49509"/>
                    </a:cubicBezTo>
                    <a:cubicBezTo>
                      <a:pt x="22437" y="49532"/>
                      <a:pt x="22437" y="49532"/>
                      <a:pt x="22437" y="49554"/>
                    </a:cubicBezTo>
                    <a:cubicBezTo>
                      <a:pt x="22597" y="49897"/>
                      <a:pt x="22985" y="50034"/>
                      <a:pt x="23350" y="50102"/>
                    </a:cubicBezTo>
                    <a:cubicBezTo>
                      <a:pt x="23523" y="50135"/>
                      <a:pt x="23741" y="50157"/>
                      <a:pt x="23959" y="50157"/>
                    </a:cubicBezTo>
                    <a:cubicBezTo>
                      <a:pt x="24203" y="50157"/>
                      <a:pt x="24448" y="50129"/>
                      <a:pt x="24629" y="50057"/>
                    </a:cubicBezTo>
                    <a:cubicBezTo>
                      <a:pt x="24925" y="49920"/>
                      <a:pt x="24971" y="49623"/>
                      <a:pt x="24925" y="49303"/>
                    </a:cubicBezTo>
                    <a:cubicBezTo>
                      <a:pt x="25245" y="49258"/>
                      <a:pt x="25587" y="49212"/>
                      <a:pt x="25633" y="48847"/>
                    </a:cubicBezTo>
                    <a:cubicBezTo>
                      <a:pt x="25724" y="48299"/>
                      <a:pt x="25313" y="47500"/>
                      <a:pt x="25108" y="47021"/>
                    </a:cubicBezTo>
                    <a:cubicBezTo>
                      <a:pt x="24971" y="46701"/>
                      <a:pt x="24811" y="46382"/>
                      <a:pt x="24400" y="46382"/>
                    </a:cubicBezTo>
                    <a:cubicBezTo>
                      <a:pt x="24104" y="46382"/>
                      <a:pt x="23830" y="46587"/>
                      <a:pt x="23556" y="46656"/>
                    </a:cubicBezTo>
                    <a:cubicBezTo>
                      <a:pt x="23421" y="46692"/>
                      <a:pt x="23248" y="46716"/>
                      <a:pt x="23070" y="46716"/>
                    </a:cubicBezTo>
                    <a:cubicBezTo>
                      <a:pt x="22915" y="46716"/>
                      <a:pt x="22758" y="46698"/>
                      <a:pt x="22620" y="46656"/>
                    </a:cubicBezTo>
                    <a:cubicBezTo>
                      <a:pt x="22346" y="46587"/>
                      <a:pt x="22141" y="46450"/>
                      <a:pt x="22072" y="46199"/>
                    </a:cubicBezTo>
                    <a:cubicBezTo>
                      <a:pt x="21958" y="44715"/>
                      <a:pt x="21775" y="43255"/>
                      <a:pt x="21616" y="41794"/>
                    </a:cubicBezTo>
                    <a:cubicBezTo>
                      <a:pt x="21547" y="41155"/>
                      <a:pt x="21410" y="40470"/>
                      <a:pt x="21410" y="39808"/>
                    </a:cubicBezTo>
                    <a:cubicBezTo>
                      <a:pt x="21410" y="39557"/>
                      <a:pt x="21433" y="39329"/>
                      <a:pt x="21501" y="39100"/>
                    </a:cubicBezTo>
                    <a:cubicBezTo>
                      <a:pt x="21593" y="38644"/>
                      <a:pt x="21821" y="38233"/>
                      <a:pt x="22026" y="37799"/>
                    </a:cubicBezTo>
                    <a:cubicBezTo>
                      <a:pt x="22072" y="37685"/>
                      <a:pt x="22141" y="37548"/>
                      <a:pt x="22186" y="37434"/>
                    </a:cubicBezTo>
                    <a:cubicBezTo>
                      <a:pt x="22574" y="36521"/>
                      <a:pt x="22917" y="35585"/>
                      <a:pt x="23259" y="34649"/>
                    </a:cubicBezTo>
                    <a:cubicBezTo>
                      <a:pt x="23670" y="33508"/>
                      <a:pt x="24081" y="32367"/>
                      <a:pt x="24560" y="31249"/>
                    </a:cubicBezTo>
                    <a:cubicBezTo>
                      <a:pt x="24811" y="30632"/>
                      <a:pt x="25085" y="30016"/>
                      <a:pt x="25405" y="29423"/>
                    </a:cubicBezTo>
                    <a:cubicBezTo>
                      <a:pt x="25405" y="29423"/>
                      <a:pt x="25405" y="29400"/>
                      <a:pt x="25405" y="29400"/>
                    </a:cubicBezTo>
                    <a:cubicBezTo>
                      <a:pt x="27048" y="28920"/>
                      <a:pt x="28714" y="28099"/>
                      <a:pt x="30221" y="27345"/>
                    </a:cubicBezTo>
                    <a:cubicBezTo>
                      <a:pt x="31316" y="26798"/>
                      <a:pt x="32343" y="26159"/>
                      <a:pt x="33279" y="25405"/>
                    </a:cubicBezTo>
                    <a:cubicBezTo>
                      <a:pt x="34398" y="24561"/>
                      <a:pt x="35471" y="23602"/>
                      <a:pt x="36406" y="22598"/>
                    </a:cubicBezTo>
                    <a:cubicBezTo>
                      <a:pt x="36840" y="22118"/>
                      <a:pt x="37365" y="21571"/>
                      <a:pt x="37776" y="20954"/>
                    </a:cubicBezTo>
                    <a:lnTo>
                      <a:pt x="37776" y="20954"/>
                    </a:lnTo>
                    <a:cubicBezTo>
                      <a:pt x="37707" y="21114"/>
                      <a:pt x="37639" y="21274"/>
                      <a:pt x="37548" y="21411"/>
                    </a:cubicBezTo>
                    <a:cubicBezTo>
                      <a:pt x="37297" y="21867"/>
                      <a:pt x="36977" y="22210"/>
                      <a:pt x="36680" y="22621"/>
                    </a:cubicBezTo>
                    <a:cubicBezTo>
                      <a:pt x="36645" y="22674"/>
                      <a:pt x="36678" y="22727"/>
                      <a:pt x="36727" y="22727"/>
                    </a:cubicBezTo>
                    <a:cubicBezTo>
                      <a:pt x="36741" y="22727"/>
                      <a:pt x="36756" y="22722"/>
                      <a:pt x="36772" y="22712"/>
                    </a:cubicBezTo>
                    <a:cubicBezTo>
                      <a:pt x="37593" y="22210"/>
                      <a:pt x="38004" y="21023"/>
                      <a:pt x="38255" y="20087"/>
                    </a:cubicBezTo>
                    <a:cubicBezTo>
                      <a:pt x="38267" y="20087"/>
                      <a:pt x="38273" y="20081"/>
                      <a:pt x="38275" y="20072"/>
                    </a:cubicBezTo>
                    <a:lnTo>
                      <a:pt x="38275" y="20072"/>
                    </a:lnTo>
                    <a:cubicBezTo>
                      <a:pt x="38228" y="20609"/>
                      <a:pt x="38114" y="21124"/>
                      <a:pt x="37913" y="21639"/>
                    </a:cubicBezTo>
                    <a:cubicBezTo>
                      <a:pt x="37898" y="21683"/>
                      <a:pt x="37931" y="21709"/>
                      <a:pt x="37968" y="21709"/>
                    </a:cubicBezTo>
                    <a:cubicBezTo>
                      <a:pt x="37989" y="21709"/>
                      <a:pt x="38011" y="21701"/>
                      <a:pt x="38027" y="21685"/>
                    </a:cubicBezTo>
                    <a:cubicBezTo>
                      <a:pt x="38849" y="20543"/>
                      <a:pt x="38780" y="19151"/>
                      <a:pt x="38483" y="17827"/>
                    </a:cubicBezTo>
                    <a:cubicBezTo>
                      <a:pt x="38347" y="16435"/>
                      <a:pt x="37913" y="14997"/>
                      <a:pt x="37639" y="13673"/>
                    </a:cubicBezTo>
                    <a:cubicBezTo>
                      <a:pt x="37251" y="11710"/>
                      <a:pt x="36863" y="9747"/>
                      <a:pt x="36589" y="7739"/>
                    </a:cubicBezTo>
                    <a:cubicBezTo>
                      <a:pt x="36772" y="5821"/>
                      <a:pt x="36954" y="3950"/>
                      <a:pt x="37502" y="2078"/>
                    </a:cubicBezTo>
                    <a:cubicBezTo>
                      <a:pt x="37707" y="1370"/>
                      <a:pt x="37936" y="640"/>
                      <a:pt x="38324" y="1"/>
                    </a:cubicBezTo>
                    <a:close/>
                  </a:path>
                </a:pathLst>
              </a:custGeom>
              <a:solidFill>
                <a:srgbClr val="412606">
                  <a:alpha val="3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61" name="Google Shape;2561;p39"/>
          <p:cNvGrpSpPr/>
          <p:nvPr/>
        </p:nvGrpSpPr>
        <p:grpSpPr>
          <a:xfrm>
            <a:off x="7089702" y="1262884"/>
            <a:ext cx="2068533" cy="3251602"/>
            <a:chOff x="7089702" y="1262884"/>
            <a:chExt cx="2068533" cy="3251602"/>
          </a:xfrm>
        </p:grpSpPr>
        <p:grpSp>
          <p:nvGrpSpPr>
            <p:cNvPr id="2562" name="Google Shape;2562;p39"/>
            <p:cNvGrpSpPr/>
            <p:nvPr/>
          </p:nvGrpSpPr>
          <p:grpSpPr>
            <a:xfrm>
              <a:off x="7543850" y="1262884"/>
              <a:ext cx="1614385" cy="2929394"/>
              <a:chOff x="7543850" y="1262884"/>
              <a:chExt cx="1614385" cy="2929394"/>
            </a:xfrm>
          </p:grpSpPr>
          <p:sp>
            <p:nvSpPr>
              <p:cNvPr id="2563" name="Google Shape;2563;p39"/>
              <p:cNvSpPr/>
              <p:nvPr/>
            </p:nvSpPr>
            <p:spPr>
              <a:xfrm>
                <a:off x="7659831" y="2058530"/>
                <a:ext cx="987919" cy="790805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2564;p39"/>
              <p:cNvSpPr/>
              <p:nvPr/>
            </p:nvSpPr>
            <p:spPr>
              <a:xfrm>
                <a:off x="7828565" y="2153716"/>
                <a:ext cx="827813" cy="68530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5" name="Google Shape;2565;p39"/>
              <p:cNvSpPr/>
              <p:nvPr/>
            </p:nvSpPr>
            <p:spPr>
              <a:xfrm>
                <a:off x="8556097" y="2736188"/>
                <a:ext cx="12200" cy="1151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6" name="Google Shape;2566;p39"/>
              <p:cNvSpPr/>
              <p:nvPr/>
            </p:nvSpPr>
            <p:spPr>
              <a:xfrm>
                <a:off x="8372842" y="2572379"/>
                <a:ext cx="216934" cy="186105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7" name="Google Shape;2567;p39"/>
              <p:cNvSpPr/>
              <p:nvPr/>
            </p:nvSpPr>
            <p:spPr>
              <a:xfrm>
                <a:off x="8463043" y="2656746"/>
                <a:ext cx="13643" cy="13611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8" name="Google Shape;2568;p39"/>
              <p:cNvSpPr/>
              <p:nvPr/>
            </p:nvSpPr>
            <p:spPr>
              <a:xfrm>
                <a:off x="8201035" y="2451820"/>
                <a:ext cx="286371" cy="229542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9" name="Google Shape;2569;p39"/>
              <p:cNvSpPr/>
              <p:nvPr/>
            </p:nvSpPr>
            <p:spPr>
              <a:xfrm>
                <a:off x="8087249" y="2300996"/>
                <a:ext cx="227629" cy="243404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0" name="Google Shape;2570;p39"/>
              <p:cNvSpPr/>
              <p:nvPr/>
            </p:nvSpPr>
            <p:spPr>
              <a:xfrm>
                <a:off x="8147341" y="2402612"/>
                <a:ext cx="10757" cy="10757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1" name="Google Shape;2571;p39"/>
              <p:cNvSpPr/>
              <p:nvPr/>
            </p:nvSpPr>
            <p:spPr>
              <a:xfrm>
                <a:off x="7969104" y="2247271"/>
                <a:ext cx="201880" cy="177543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2" name="Google Shape;2572;p39"/>
              <p:cNvSpPr/>
              <p:nvPr/>
            </p:nvSpPr>
            <p:spPr>
              <a:xfrm>
                <a:off x="7986981" y="2274463"/>
                <a:ext cx="13643" cy="9346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3" name="Google Shape;2573;p39"/>
              <p:cNvSpPr/>
              <p:nvPr/>
            </p:nvSpPr>
            <p:spPr>
              <a:xfrm>
                <a:off x="7857419" y="2127528"/>
                <a:ext cx="158224" cy="169577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4" name="Google Shape;2574;p39"/>
              <p:cNvSpPr/>
              <p:nvPr/>
            </p:nvSpPr>
            <p:spPr>
              <a:xfrm>
                <a:off x="8079345" y="2214340"/>
                <a:ext cx="42245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5" name="Google Shape;2575;p39"/>
              <p:cNvSpPr/>
              <p:nvPr/>
            </p:nvSpPr>
            <p:spPr>
              <a:xfrm>
                <a:off x="8040675" y="2179967"/>
                <a:ext cx="42277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6" name="Google Shape;2576;p39"/>
              <p:cNvSpPr/>
              <p:nvPr/>
            </p:nvSpPr>
            <p:spPr>
              <a:xfrm>
                <a:off x="8087939" y="2169241"/>
                <a:ext cx="42245" cy="3224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7" name="Google Shape;2577;p39"/>
              <p:cNvSpPr/>
              <p:nvPr/>
            </p:nvSpPr>
            <p:spPr>
              <a:xfrm>
                <a:off x="8008465" y="2517149"/>
                <a:ext cx="42277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8" name="Google Shape;2578;p39"/>
              <p:cNvSpPr/>
              <p:nvPr/>
            </p:nvSpPr>
            <p:spPr>
              <a:xfrm>
                <a:off x="7965497" y="2485661"/>
                <a:ext cx="42277" cy="32931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9" name="Google Shape;2579;p39"/>
              <p:cNvSpPr/>
              <p:nvPr/>
            </p:nvSpPr>
            <p:spPr>
              <a:xfrm>
                <a:off x="8022076" y="2469195"/>
                <a:ext cx="42245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0" name="Google Shape;2580;p39"/>
              <p:cNvSpPr/>
              <p:nvPr/>
            </p:nvSpPr>
            <p:spPr>
              <a:xfrm>
                <a:off x="8286938" y="2270888"/>
                <a:ext cx="41555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1" name="Google Shape;2581;p39"/>
              <p:cNvSpPr/>
              <p:nvPr/>
            </p:nvSpPr>
            <p:spPr>
              <a:xfrm>
                <a:off x="8251153" y="2241532"/>
                <a:ext cx="42245" cy="3224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2" name="Google Shape;2582;p39"/>
              <p:cNvSpPr/>
              <p:nvPr/>
            </p:nvSpPr>
            <p:spPr>
              <a:xfrm>
                <a:off x="8169546" y="2672490"/>
                <a:ext cx="42245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3" name="Google Shape;2583;p39"/>
              <p:cNvSpPr/>
              <p:nvPr/>
            </p:nvSpPr>
            <p:spPr>
              <a:xfrm>
                <a:off x="8125857" y="2656746"/>
                <a:ext cx="42277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4" name="Google Shape;2584;p39"/>
              <p:cNvSpPr/>
              <p:nvPr/>
            </p:nvSpPr>
            <p:spPr>
              <a:xfrm>
                <a:off x="7543850" y="1262884"/>
                <a:ext cx="1614291" cy="889221"/>
              </a:xfrm>
              <a:custGeom>
                <a:avLst/>
                <a:gdLst/>
                <a:ahLst/>
                <a:cxnLst/>
                <a:rect l="l" t="t" r="r" b="b"/>
                <a:pathLst>
                  <a:path w="51472" h="28353" extrusionOk="0">
                    <a:moveTo>
                      <a:pt x="15357" y="1"/>
                    </a:moveTo>
                    <a:cubicBezTo>
                      <a:pt x="9974" y="1"/>
                      <a:pt x="4681" y="665"/>
                      <a:pt x="1" y="2034"/>
                    </a:cubicBezTo>
                    <a:cubicBezTo>
                      <a:pt x="8058" y="10662"/>
                      <a:pt x="11938" y="20385"/>
                      <a:pt x="24173" y="24836"/>
                    </a:cubicBezTo>
                    <a:cubicBezTo>
                      <a:pt x="29410" y="26673"/>
                      <a:pt x="35752" y="28352"/>
                      <a:pt x="42537" y="28352"/>
                    </a:cubicBezTo>
                    <a:cubicBezTo>
                      <a:pt x="45451" y="28352"/>
                      <a:pt x="48447" y="28042"/>
                      <a:pt x="51472" y="27302"/>
                    </a:cubicBezTo>
                    <a:lnTo>
                      <a:pt x="51472" y="14268"/>
                    </a:lnTo>
                    <a:cubicBezTo>
                      <a:pt x="47797" y="10023"/>
                      <a:pt x="43734" y="6508"/>
                      <a:pt x="37526" y="3974"/>
                    </a:cubicBezTo>
                    <a:cubicBezTo>
                      <a:pt x="30977" y="1366"/>
                      <a:pt x="23074" y="1"/>
                      <a:pt x="15357" y="1"/>
                    </a:cubicBezTo>
                    <a:close/>
                  </a:path>
                </a:pathLst>
              </a:custGeom>
              <a:solidFill>
                <a:srgbClr val="0B4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5" name="Google Shape;2585;p39"/>
              <p:cNvSpPr/>
              <p:nvPr/>
            </p:nvSpPr>
            <p:spPr>
              <a:xfrm>
                <a:off x="7772394" y="1411575"/>
                <a:ext cx="1385752" cy="578011"/>
              </a:xfrm>
              <a:custGeom>
                <a:avLst/>
                <a:gdLst/>
                <a:ahLst/>
                <a:cxnLst/>
                <a:rect l="l" t="t" r="r" b="b"/>
                <a:pathLst>
                  <a:path w="44185" h="18430" extrusionOk="0">
                    <a:moveTo>
                      <a:pt x="508" y="1"/>
                    </a:moveTo>
                    <a:cubicBezTo>
                      <a:pt x="134" y="1"/>
                      <a:pt x="0" y="587"/>
                      <a:pt x="406" y="694"/>
                    </a:cubicBezTo>
                    <a:cubicBezTo>
                      <a:pt x="9308" y="2817"/>
                      <a:pt x="17274" y="7587"/>
                      <a:pt x="25377" y="11650"/>
                    </a:cubicBezTo>
                    <a:cubicBezTo>
                      <a:pt x="31311" y="14640"/>
                      <a:pt x="37588" y="17448"/>
                      <a:pt x="44185" y="18429"/>
                    </a:cubicBezTo>
                    <a:lnTo>
                      <a:pt x="44185" y="17722"/>
                    </a:lnTo>
                    <a:cubicBezTo>
                      <a:pt x="37429" y="16694"/>
                      <a:pt x="31015" y="13727"/>
                      <a:pt x="24943" y="10669"/>
                    </a:cubicBezTo>
                    <a:cubicBezTo>
                      <a:pt x="17046" y="6674"/>
                      <a:pt x="9262" y="2086"/>
                      <a:pt x="589" y="9"/>
                    </a:cubicBezTo>
                    <a:cubicBezTo>
                      <a:pt x="561" y="3"/>
                      <a:pt x="534" y="1"/>
                      <a:pt x="50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6" name="Google Shape;2586;p39"/>
              <p:cNvSpPr/>
              <p:nvPr/>
            </p:nvSpPr>
            <p:spPr>
              <a:xfrm>
                <a:off x="8204610" y="1585796"/>
                <a:ext cx="19351" cy="1649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26" extrusionOk="0">
                    <a:moveTo>
                      <a:pt x="617" y="1"/>
                    </a:moveTo>
                    <a:lnTo>
                      <a:pt x="617" y="1"/>
                    </a:lnTo>
                    <a:cubicBezTo>
                      <a:pt x="411" y="24"/>
                      <a:pt x="206" y="24"/>
                      <a:pt x="1" y="24"/>
                    </a:cubicBezTo>
                    <a:cubicBezTo>
                      <a:pt x="115" y="206"/>
                      <a:pt x="206" y="366"/>
                      <a:pt x="297" y="526"/>
                    </a:cubicBezTo>
                    <a:cubicBezTo>
                      <a:pt x="411" y="366"/>
                      <a:pt x="503" y="183"/>
                      <a:pt x="617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7" name="Google Shape;2587;p39"/>
              <p:cNvSpPr/>
              <p:nvPr/>
            </p:nvSpPr>
            <p:spPr>
              <a:xfrm>
                <a:off x="7896059" y="1360172"/>
                <a:ext cx="340785" cy="266424"/>
              </a:xfrm>
              <a:custGeom>
                <a:avLst/>
                <a:gdLst/>
                <a:ahLst/>
                <a:cxnLst/>
                <a:rect l="l" t="t" r="r" b="b"/>
                <a:pathLst>
                  <a:path w="10866" h="8495" extrusionOk="0">
                    <a:moveTo>
                      <a:pt x="5735" y="0"/>
                    </a:moveTo>
                    <a:cubicBezTo>
                      <a:pt x="5479" y="0"/>
                      <a:pt x="5232" y="248"/>
                      <a:pt x="5410" y="507"/>
                    </a:cubicBezTo>
                    <a:cubicBezTo>
                      <a:pt x="7031" y="2653"/>
                      <a:pt x="8515" y="4889"/>
                      <a:pt x="9839" y="7218"/>
                    </a:cubicBezTo>
                    <a:cubicBezTo>
                      <a:pt x="10044" y="7218"/>
                      <a:pt x="10249" y="7218"/>
                      <a:pt x="10455" y="7195"/>
                    </a:cubicBezTo>
                    <a:lnTo>
                      <a:pt x="10455" y="7195"/>
                    </a:lnTo>
                    <a:cubicBezTo>
                      <a:pt x="10341" y="7377"/>
                      <a:pt x="10249" y="7560"/>
                      <a:pt x="10135" y="7720"/>
                    </a:cubicBezTo>
                    <a:cubicBezTo>
                      <a:pt x="10044" y="7560"/>
                      <a:pt x="9953" y="7400"/>
                      <a:pt x="9839" y="7218"/>
                    </a:cubicBezTo>
                    <a:cubicBezTo>
                      <a:pt x="7139" y="7316"/>
                      <a:pt x="4440" y="7806"/>
                      <a:pt x="1726" y="7806"/>
                    </a:cubicBezTo>
                    <a:cubicBezTo>
                      <a:pt x="1296" y="7806"/>
                      <a:pt x="865" y="7793"/>
                      <a:pt x="435" y="7765"/>
                    </a:cubicBezTo>
                    <a:cubicBezTo>
                      <a:pt x="427" y="7765"/>
                      <a:pt x="420" y="7765"/>
                      <a:pt x="414" y="7765"/>
                    </a:cubicBezTo>
                    <a:cubicBezTo>
                      <a:pt x="1" y="7765"/>
                      <a:pt x="8" y="8428"/>
                      <a:pt x="435" y="8450"/>
                    </a:cubicBezTo>
                    <a:cubicBezTo>
                      <a:pt x="886" y="8481"/>
                      <a:pt x="1337" y="8494"/>
                      <a:pt x="1787" y="8494"/>
                    </a:cubicBezTo>
                    <a:cubicBezTo>
                      <a:pt x="4681" y="8494"/>
                      <a:pt x="7551" y="7942"/>
                      <a:pt x="10455" y="7902"/>
                    </a:cubicBezTo>
                    <a:cubicBezTo>
                      <a:pt x="10706" y="7902"/>
                      <a:pt x="10866" y="7606"/>
                      <a:pt x="10752" y="7377"/>
                    </a:cubicBezTo>
                    <a:cubicBezTo>
                      <a:pt x="9336" y="4867"/>
                      <a:pt x="7739" y="2470"/>
                      <a:pt x="6027" y="142"/>
                    </a:cubicBezTo>
                    <a:cubicBezTo>
                      <a:pt x="5947" y="42"/>
                      <a:pt x="5840" y="0"/>
                      <a:pt x="5735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8" name="Google Shape;2588;p39"/>
              <p:cNvSpPr/>
              <p:nvPr/>
            </p:nvSpPr>
            <p:spPr>
              <a:xfrm>
                <a:off x="8415810" y="1691050"/>
                <a:ext cx="14333" cy="1649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26" extrusionOk="0">
                    <a:moveTo>
                      <a:pt x="457" y="0"/>
                    </a:moveTo>
                    <a:cubicBezTo>
                      <a:pt x="297" y="46"/>
                      <a:pt x="160" y="91"/>
                      <a:pt x="0" y="114"/>
                    </a:cubicBezTo>
                    <a:cubicBezTo>
                      <a:pt x="91" y="251"/>
                      <a:pt x="160" y="388"/>
                      <a:pt x="251" y="525"/>
                    </a:cubicBezTo>
                    <a:cubicBezTo>
                      <a:pt x="320" y="342"/>
                      <a:pt x="388" y="183"/>
                      <a:pt x="457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9" name="Google Shape;2589;p39"/>
              <p:cNvSpPr/>
              <p:nvPr/>
            </p:nvSpPr>
            <p:spPr>
              <a:xfrm>
                <a:off x="8050868" y="1438422"/>
                <a:ext cx="395011" cy="334199"/>
              </a:xfrm>
              <a:custGeom>
                <a:avLst/>
                <a:gdLst/>
                <a:ahLst/>
                <a:cxnLst/>
                <a:rect l="l" t="t" r="r" b="b"/>
                <a:pathLst>
                  <a:path w="12595" h="10656" extrusionOk="0">
                    <a:moveTo>
                      <a:pt x="9113" y="1"/>
                    </a:moveTo>
                    <a:cubicBezTo>
                      <a:pt x="8896" y="1"/>
                      <a:pt x="8687" y="171"/>
                      <a:pt x="8783" y="431"/>
                    </a:cubicBezTo>
                    <a:cubicBezTo>
                      <a:pt x="9787" y="3011"/>
                      <a:pt x="10244" y="5773"/>
                      <a:pt x="11636" y="8169"/>
                    </a:cubicBezTo>
                    <a:cubicBezTo>
                      <a:pt x="11796" y="8146"/>
                      <a:pt x="11933" y="8101"/>
                      <a:pt x="12093" y="8055"/>
                    </a:cubicBezTo>
                    <a:lnTo>
                      <a:pt x="12093" y="8055"/>
                    </a:lnTo>
                    <a:cubicBezTo>
                      <a:pt x="12024" y="8238"/>
                      <a:pt x="11956" y="8397"/>
                      <a:pt x="11887" y="8580"/>
                    </a:cubicBezTo>
                    <a:cubicBezTo>
                      <a:pt x="11796" y="8443"/>
                      <a:pt x="11727" y="8306"/>
                      <a:pt x="11636" y="8169"/>
                    </a:cubicBezTo>
                    <a:cubicBezTo>
                      <a:pt x="8846" y="8912"/>
                      <a:pt x="5826" y="9957"/>
                      <a:pt x="2873" y="9957"/>
                    </a:cubicBezTo>
                    <a:cubicBezTo>
                      <a:pt x="2105" y="9957"/>
                      <a:pt x="1342" y="9886"/>
                      <a:pt x="589" y="9721"/>
                    </a:cubicBezTo>
                    <a:cubicBezTo>
                      <a:pt x="561" y="9715"/>
                      <a:pt x="534" y="9713"/>
                      <a:pt x="508" y="9713"/>
                    </a:cubicBezTo>
                    <a:cubicBezTo>
                      <a:pt x="134" y="9713"/>
                      <a:pt x="0" y="10299"/>
                      <a:pt x="406" y="10406"/>
                    </a:cubicBezTo>
                    <a:cubicBezTo>
                      <a:pt x="1203" y="10581"/>
                      <a:pt x="2008" y="10656"/>
                      <a:pt x="2816" y="10656"/>
                    </a:cubicBezTo>
                    <a:cubicBezTo>
                      <a:pt x="6015" y="10656"/>
                      <a:pt x="9269" y="9487"/>
                      <a:pt x="12275" y="8740"/>
                    </a:cubicBezTo>
                    <a:cubicBezTo>
                      <a:pt x="12481" y="8671"/>
                      <a:pt x="12595" y="8397"/>
                      <a:pt x="12481" y="8215"/>
                    </a:cubicBezTo>
                    <a:cubicBezTo>
                      <a:pt x="10928" y="5773"/>
                      <a:pt x="10495" y="2919"/>
                      <a:pt x="9468" y="249"/>
                    </a:cubicBezTo>
                    <a:cubicBezTo>
                      <a:pt x="9404" y="76"/>
                      <a:pt x="9257" y="1"/>
                      <a:pt x="9113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0" name="Google Shape;2590;p39"/>
              <p:cNvSpPr/>
              <p:nvPr/>
            </p:nvSpPr>
            <p:spPr>
              <a:xfrm>
                <a:off x="8728626" y="1839209"/>
                <a:ext cx="17939" cy="164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26" extrusionOk="0">
                    <a:moveTo>
                      <a:pt x="571" y="1"/>
                    </a:moveTo>
                    <a:cubicBezTo>
                      <a:pt x="389" y="1"/>
                      <a:pt x="183" y="24"/>
                      <a:pt x="1" y="47"/>
                    </a:cubicBezTo>
                    <a:cubicBezTo>
                      <a:pt x="92" y="206"/>
                      <a:pt x="183" y="366"/>
                      <a:pt x="275" y="526"/>
                    </a:cubicBezTo>
                    <a:cubicBezTo>
                      <a:pt x="389" y="343"/>
                      <a:pt x="480" y="161"/>
                      <a:pt x="571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1" name="Google Shape;2591;p39"/>
              <p:cNvSpPr/>
              <p:nvPr/>
            </p:nvSpPr>
            <p:spPr>
              <a:xfrm>
                <a:off x="8329812" y="1516265"/>
                <a:ext cx="431046" cy="414048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3202" extrusionOk="0">
                    <a:moveTo>
                      <a:pt x="7486" y="1"/>
                    </a:moveTo>
                    <a:cubicBezTo>
                      <a:pt x="7259" y="1"/>
                      <a:pt x="7023" y="249"/>
                      <a:pt x="7147" y="529"/>
                    </a:cubicBezTo>
                    <a:cubicBezTo>
                      <a:pt x="8768" y="3930"/>
                      <a:pt x="10799" y="7102"/>
                      <a:pt x="12717" y="10344"/>
                    </a:cubicBezTo>
                    <a:cubicBezTo>
                      <a:pt x="12899" y="10321"/>
                      <a:pt x="13105" y="10298"/>
                      <a:pt x="13287" y="10298"/>
                    </a:cubicBezTo>
                    <a:cubicBezTo>
                      <a:pt x="13196" y="10458"/>
                      <a:pt x="13105" y="10640"/>
                      <a:pt x="12991" y="10823"/>
                    </a:cubicBezTo>
                    <a:cubicBezTo>
                      <a:pt x="12899" y="10663"/>
                      <a:pt x="12808" y="10503"/>
                      <a:pt x="12717" y="10344"/>
                    </a:cubicBezTo>
                    <a:cubicBezTo>
                      <a:pt x="8562" y="10732"/>
                      <a:pt x="4545" y="11941"/>
                      <a:pt x="414" y="12535"/>
                    </a:cubicBezTo>
                    <a:cubicBezTo>
                      <a:pt x="1" y="12578"/>
                      <a:pt x="147" y="13201"/>
                      <a:pt x="536" y="13201"/>
                    </a:cubicBezTo>
                    <a:cubicBezTo>
                      <a:pt x="556" y="13201"/>
                      <a:pt x="576" y="13200"/>
                      <a:pt x="596" y="13197"/>
                    </a:cubicBezTo>
                    <a:cubicBezTo>
                      <a:pt x="4865" y="12603"/>
                      <a:pt x="8996" y="11302"/>
                      <a:pt x="13287" y="10983"/>
                    </a:cubicBezTo>
                    <a:cubicBezTo>
                      <a:pt x="13561" y="10960"/>
                      <a:pt x="13744" y="10709"/>
                      <a:pt x="13584" y="10458"/>
                    </a:cubicBezTo>
                    <a:cubicBezTo>
                      <a:pt x="11598" y="7057"/>
                      <a:pt x="9430" y="3747"/>
                      <a:pt x="7764" y="186"/>
                    </a:cubicBezTo>
                    <a:cubicBezTo>
                      <a:pt x="7698" y="55"/>
                      <a:pt x="7593" y="1"/>
                      <a:pt x="7486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2" name="Google Shape;2592;p39"/>
              <p:cNvSpPr/>
              <p:nvPr/>
            </p:nvSpPr>
            <p:spPr>
              <a:xfrm>
                <a:off x="9014251" y="1943741"/>
                <a:ext cx="17218" cy="18629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94" extrusionOk="0">
                    <a:moveTo>
                      <a:pt x="549" y="0"/>
                    </a:moveTo>
                    <a:lnTo>
                      <a:pt x="549" y="0"/>
                    </a:lnTo>
                    <a:cubicBezTo>
                      <a:pt x="366" y="69"/>
                      <a:pt x="184" y="114"/>
                      <a:pt x="1" y="183"/>
                    </a:cubicBezTo>
                    <a:cubicBezTo>
                      <a:pt x="138" y="320"/>
                      <a:pt x="252" y="457"/>
                      <a:pt x="389" y="594"/>
                    </a:cubicBezTo>
                    <a:cubicBezTo>
                      <a:pt x="457" y="388"/>
                      <a:pt x="503" y="206"/>
                      <a:pt x="54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3" name="Google Shape;2593;p39"/>
              <p:cNvSpPr/>
              <p:nvPr/>
            </p:nvSpPr>
            <p:spPr>
              <a:xfrm>
                <a:off x="8628421" y="1665364"/>
                <a:ext cx="419505" cy="413985"/>
              </a:xfrm>
              <a:custGeom>
                <a:avLst/>
                <a:gdLst/>
                <a:ahLst/>
                <a:cxnLst/>
                <a:rect l="l" t="t" r="r" b="b"/>
                <a:pathLst>
                  <a:path w="13376" h="13200" extrusionOk="0">
                    <a:moveTo>
                      <a:pt x="7388" y="1"/>
                    </a:moveTo>
                    <a:cubicBezTo>
                      <a:pt x="7137" y="1"/>
                      <a:pt x="6901" y="245"/>
                      <a:pt x="7076" y="499"/>
                    </a:cubicBezTo>
                    <a:cubicBezTo>
                      <a:pt x="9153" y="3170"/>
                      <a:pt x="9975" y="6594"/>
                      <a:pt x="12303" y="9059"/>
                    </a:cubicBezTo>
                    <a:cubicBezTo>
                      <a:pt x="12486" y="8990"/>
                      <a:pt x="12668" y="8945"/>
                      <a:pt x="12851" y="8876"/>
                    </a:cubicBezTo>
                    <a:lnTo>
                      <a:pt x="12851" y="8876"/>
                    </a:lnTo>
                    <a:cubicBezTo>
                      <a:pt x="12805" y="9082"/>
                      <a:pt x="12759" y="9264"/>
                      <a:pt x="12691" y="9470"/>
                    </a:cubicBezTo>
                    <a:cubicBezTo>
                      <a:pt x="12554" y="9333"/>
                      <a:pt x="12440" y="9196"/>
                      <a:pt x="12303" y="9059"/>
                    </a:cubicBezTo>
                    <a:cubicBezTo>
                      <a:pt x="8546" y="10289"/>
                      <a:pt x="4936" y="12493"/>
                      <a:pt x="905" y="12493"/>
                    </a:cubicBezTo>
                    <a:cubicBezTo>
                      <a:pt x="749" y="12493"/>
                      <a:pt x="592" y="12490"/>
                      <a:pt x="434" y="12483"/>
                    </a:cubicBezTo>
                    <a:cubicBezTo>
                      <a:pt x="427" y="12482"/>
                      <a:pt x="420" y="12482"/>
                      <a:pt x="413" y="12482"/>
                    </a:cubicBezTo>
                    <a:cubicBezTo>
                      <a:pt x="0" y="12482"/>
                      <a:pt x="7" y="13168"/>
                      <a:pt x="434" y="13190"/>
                    </a:cubicBezTo>
                    <a:cubicBezTo>
                      <a:pt x="586" y="13197"/>
                      <a:pt x="738" y="13200"/>
                      <a:pt x="889" y="13200"/>
                    </a:cubicBezTo>
                    <a:cubicBezTo>
                      <a:pt x="5197" y="13200"/>
                      <a:pt x="8998" y="10752"/>
                      <a:pt x="13033" y="9561"/>
                    </a:cubicBezTo>
                    <a:cubicBezTo>
                      <a:pt x="13284" y="9493"/>
                      <a:pt x="13376" y="9150"/>
                      <a:pt x="13193" y="8968"/>
                    </a:cubicBezTo>
                    <a:cubicBezTo>
                      <a:pt x="10591" y="6525"/>
                      <a:pt x="9815" y="2919"/>
                      <a:pt x="7692" y="157"/>
                    </a:cubicBezTo>
                    <a:cubicBezTo>
                      <a:pt x="7609" y="47"/>
                      <a:pt x="7497" y="1"/>
                      <a:pt x="73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4" name="Google Shape;2594;p39"/>
              <p:cNvSpPr/>
              <p:nvPr/>
            </p:nvSpPr>
            <p:spPr>
              <a:xfrm>
                <a:off x="8441122" y="2126995"/>
                <a:ext cx="715880" cy="2065283"/>
              </a:xfrm>
              <a:custGeom>
                <a:avLst/>
                <a:gdLst/>
                <a:ahLst/>
                <a:cxnLst/>
                <a:rect l="l" t="t" r="r" b="b"/>
                <a:pathLst>
                  <a:path w="22826" h="65852" extrusionOk="0">
                    <a:moveTo>
                      <a:pt x="1119" y="1"/>
                    </a:moveTo>
                    <a:lnTo>
                      <a:pt x="1073" y="183"/>
                    </a:lnTo>
                    <a:cubicBezTo>
                      <a:pt x="1" y="959"/>
                      <a:pt x="160" y="28030"/>
                      <a:pt x="320" y="33713"/>
                    </a:cubicBezTo>
                    <a:cubicBezTo>
                      <a:pt x="822" y="44624"/>
                      <a:pt x="7807" y="61081"/>
                      <a:pt x="22826" y="65851"/>
                    </a:cubicBezTo>
                    <a:lnTo>
                      <a:pt x="22826" y="16480"/>
                    </a:lnTo>
                    <a:cubicBezTo>
                      <a:pt x="16686" y="9564"/>
                      <a:pt x="9176" y="3333"/>
                      <a:pt x="1119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5" name="Google Shape;2595;p39"/>
              <p:cNvSpPr/>
              <p:nvPr/>
            </p:nvSpPr>
            <p:spPr>
              <a:xfrm>
                <a:off x="8549292" y="2271985"/>
                <a:ext cx="608872" cy="1482913"/>
              </a:xfrm>
              <a:custGeom>
                <a:avLst/>
                <a:gdLst/>
                <a:ahLst/>
                <a:cxnLst/>
                <a:rect l="l" t="t" r="r" b="b"/>
                <a:pathLst>
                  <a:path w="19414" h="47283" extrusionOk="0">
                    <a:moveTo>
                      <a:pt x="478" y="1"/>
                    </a:moveTo>
                    <a:cubicBezTo>
                      <a:pt x="256" y="1"/>
                      <a:pt x="0" y="252"/>
                      <a:pt x="126" y="536"/>
                    </a:cubicBezTo>
                    <a:cubicBezTo>
                      <a:pt x="2272" y="5444"/>
                      <a:pt x="5559" y="9735"/>
                      <a:pt x="8024" y="14505"/>
                    </a:cubicBezTo>
                    <a:cubicBezTo>
                      <a:pt x="10763" y="19755"/>
                      <a:pt x="12384" y="25644"/>
                      <a:pt x="14278" y="31259"/>
                    </a:cubicBezTo>
                    <a:cubicBezTo>
                      <a:pt x="16081" y="36577"/>
                      <a:pt x="17839" y="41873"/>
                      <a:pt x="19414" y="47282"/>
                    </a:cubicBezTo>
                    <a:lnTo>
                      <a:pt x="19414" y="44863"/>
                    </a:lnTo>
                    <a:cubicBezTo>
                      <a:pt x="17907" y="39887"/>
                      <a:pt x="16264" y="34979"/>
                      <a:pt x="14598" y="30049"/>
                    </a:cubicBezTo>
                    <a:cubicBezTo>
                      <a:pt x="12817" y="24685"/>
                      <a:pt x="11174" y="19207"/>
                      <a:pt x="8617" y="14140"/>
                    </a:cubicBezTo>
                    <a:cubicBezTo>
                      <a:pt x="6221" y="9369"/>
                      <a:pt x="2888" y="5101"/>
                      <a:pt x="720" y="171"/>
                    </a:cubicBezTo>
                    <a:cubicBezTo>
                      <a:pt x="671" y="51"/>
                      <a:pt x="578" y="1"/>
                      <a:pt x="478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6" name="Google Shape;2596;p39"/>
              <p:cNvSpPr/>
              <p:nvPr/>
            </p:nvSpPr>
            <p:spPr>
              <a:xfrm>
                <a:off x="8515074" y="2408885"/>
                <a:ext cx="272289" cy="224712"/>
              </a:xfrm>
              <a:custGeom>
                <a:avLst/>
                <a:gdLst/>
                <a:ahLst/>
                <a:cxnLst/>
                <a:rect l="l" t="t" r="r" b="b"/>
                <a:pathLst>
                  <a:path w="8682" h="7165" extrusionOk="0">
                    <a:moveTo>
                      <a:pt x="8339" y="0"/>
                    </a:moveTo>
                    <a:cubicBezTo>
                      <a:pt x="8162" y="0"/>
                      <a:pt x="7974" y="108"/>
                      <a:pt x="7951" y="325"/>
                    </a:cubicBezTo>
                    <a:cubicBezTo>
                      <a:pt x="7791" y="2334"/>
                      <a:pt x="7494" y="4320"/>
                      <a:pt x="7449" y="6328"/>
                    </a:cubicBezTo>
                    <a:cubicBezTo>
                      <a:pt x="7586" y="6374"/>
                      <a:pt x="7723" y="6442"/>
                      <a:pt x="7882" y="6488"/>
                    </a:cubicBezTo>
                    <a:cubicBezTo>
                      <a:pt x="7723" y="6602"/>
                      <a:pt x="7586" y="6694"/>
                      <a:pt x="7426" y="6808"/>
                    </a:cubicBezTo>
                    <a:cubicBezTo>
                      <a:pt x="7426" y="6648"/>
                      <a:pt x="7449" y="6488"/>
                      <a:pt x="7449" y="6328"/>
                    </a:cubicBezTo>
                    <a:cubicBezTo>
                      <a:pt x="5052" y="5484"/>
                      <a:pt x="2747" y="4434"/>
                      <a:pt x="647" y="3041"/>
                    </a:cubicBezTo>
                    <a:cubicBezTo>
                      <a:pt x="585" y="2999"/>
                      <a:pt x="524" y="2981"/>
                      <a:pt x="467" y="2981"/>
                    </a:cubicBezTo>
                    <a:cubicBezTo>
                      <a:pt x="186" y="2981"/>
                      <a:pt x="1" y="3426"/>
                      <a:pt x="304" y="3635"/>
                    </a:cubicBezTo>
                    <a:cubicBezTo>
                      <a:pt x="2587" y="5141"/>
                      <a:pt x="5098" y="6283"/>
                      <a:pt x="7677" y="7150"/>
                    </a:cubicBezTo>
                    <a:cubicBezTo>
                      <a:pt x="7710" y="7160"/>
                      <a:pt x="7743" y="7165"/>
                      <a:pt x="7776" y="7165"/>
                    </a:cubicBezTo>
                    <a:cubicBezTo>
                      <a:pt x="7967" y="7165"/>
                      <a:pt x="8134" y="7003"/>
                      <a:pt x="8134" y="6808"/>
                    </a:cubicBezTo>
                    <a:cubicBezTo>
                      <a:pt x="8134" y="4639"/>
                      <a:pt x="8476" y="2494"/>
                      <a:pt x="8659" y="325"/>
                    </a:cubicBezTo>
                    <a:cubicBezTo>
                      <a:pt x="8681" y="108"/>
                      <a:pt x="8516" y="0"/>
                      <a:pt x="8339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7" name="Google Shape;2597;p39"/>
              <p:cNvSpPr/>
              <p:nvPr/>
            </p:nvSpPr>
            <p:spPr>
              <a:xfrm>
                <a:off x="8747946" y="2607349"/>
                <a:ext cx="14364" cy="15054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80" extrusionOk="0">
                    <a:moveTo>
                      <a:pt x="24" y="0"/>
                    </a:moveTo>
                    <a:cubicBezTo>
                      <a:pt x="24" y="160"/>
                      <a:pt x="1" y="320"/>
                      <a:pt x="1" y="480"/>
                    </a:cubicBezTo>
                    <a:cubicBezTo>
                      <a:pt x="161" y="366"/>
                      <a:pt x="298" y="274"/>
                      <a:pt x="457" y="160"/>
                    </a:cubicBezTo>
                    <a:cubicBezTo>
                      <a:pt x="298" y="114"/>
                      <a:pt x="161" y="46"/>
                      <a:pt x="2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8" name="Google Shape;2598;p39"/>
              <p:cNvSpPr/>
              <p:nvPr/>
            </p:nvSpPr>
            <p:spPr>
              <a:xfrm>
                <a:off x="8868945" y="2839999"/>
                <a:ext cx="15775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89" extrusionOk="0">
                    <a:moveTo>
                      <a:pt x="69" y="1"/>
                    </a:moveTo>
                    <a:cubicBezTo>
                      <a:pt x="46" y="137"/>
                      <a:pt x="23" y="252"/>
                      <a:pt x="0" y="389"/>
                    </a:cubicBezTo>
                    <a:cubicBezTo>
                      <a:pt x="160" y="320"/>
                      <a:pt x="320" y="252"/>
                      <a:pt x="503" y="183"/>
                    </a:cubicBezTo>
                    <a:cubicBezTo>
                      <a:pt x="366" y="115"/>
                      <a:pt x="229" y="69"/>
                      <a:pt x="69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9" name="Google Shape;2599;p39"/>
              <p:cNvSpPr/>
              <p:nvPr/>
            </p:nvSpPr>
            <p:spPr>
              <a:xfrm>
                <a:off x="8517928" y="2616037"/>
                <a:ext cx="417466" cy="249551"/>
              </a:xfrm>
              <a:custGeom>
                <a:avLst/>
                <a:gdLst/>
                <a:ahLst/>
                <a:cxnLst/>
                <a:rect l="l" t="t" r="r" b="b"/>
                <a:pathLst>
                  <a:path w="13311" h="7957" extrusionOk="0">
                    <a:moveTo>
                      <a:pt x="12884" y="0"/>
                    </a:moveTo>
                    <a:cubicBezTo>
                      <a:pt x="12749" y="0"/>
                      <a:pt x="12621" y="75"/>
                      <a:pt x="12585" y="248"/>
                    </a:cubicBezTo>
                    <a:cubicBezTo>
                      <a:pt x="12197" y="2554"/>
                      <a:pt x="11809" y="4859"/>
                      <a:pt x="11261" y="7142"/>
                    </a:cubicBezTo>
                    <a:cubicBezTo>
                      <a:pt x="11421" y="7210"/>
                      <a:pt x="11558" y="7256"/>
                      <a:pt x="11695" y="7324"/>
                    </a:cubicBezTo>
                    <a:cubicBezTo>
                      <a:pt x="11512" y="7393"/>
                      <a:pt x="11352" y="7461"/>
                      <a:pt x="11192" y="7530"/>
                    </a:cubicBezTo>
                    <a:cubicBezTo>
                      <a:pt x="11215" y="7393"/>
                      <a:pt x="11238" y="7278"/>
                      <a:pt x="11261" y="7142"/>
                    </a:cubicBezTo>
                    <a:cubicBezTo>
                      <a:pt x="7700" y="5635"/>
                      <a:pt x="3980" y="4494"/>
                      <a:pt x="670" y="2462"/>
                    </a:cubicBezTo>
                    <a:cubicBezTo>
                      <a:pt x="609" y="2427"/>
                      <a:pt x="550" y="2411"/>
                      <a:pt x="494" y="2411"/>
                    </a:cubicBezTo>
                    <a:cubicBezTo>
                      <a:pt x="193" y="2411"/>
                      <a:pt x="0" y="2863"/>
                      <a:pt x="328" y="3056"/>
                    </a:cubicBezTo>
                    <a:cubicBezTo>
                      <a:pt x="3751" y="5179"/>
                      <a:pt x="7655" y="6343"/>
                      <a:pt x="11352" y="7918"/>
                    </a:cubicBezTo>
                    <a:cubicBezTo>
                      <a:pt x="11404" y="7944"/>
                      <a:pt x="11462" y="7957"/>
                      <a:pt x="11520" y="7957"/>
                    </a:cubicBezTo>
                    <a:cubicBezTo>
                      <a:pt x="11663" y="7957"/>
                      <a:pt x="11805" y="7875"/>
                      <a:pt x="11854" y="7712"/>
                    </a:cubicBezTo>
                    <a:cubicBezTo>
                      <a:pt x="12425" y="5315"/>
                      <a:pt x="12859" y="2873"/>
                      <a:pt x="13270" y="431"/>
                    </a:cubicBezTo>
                    <a:cubicBezTo>
                      <a:pt x="13311" y="170"/>
                      <a:pt x="13088" y="0"/>
                      <a:pt x="1288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0" name="Google Shape;2600;p39"/>
              <p:cNvSpPr/>
              <p:nvPr/>
            </p:nvSpPr>
            <p:spPr>
              <a:xfrm>
                <a:off x="8965576" y="3105580"/>
                <a:ext cx="13643" cy="1006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1" extrusionOk="0">
                    <a:moveTo>
                      <a:pt x="115" y="1"/>
                    </a:moveTo>
                    <a:cubicBezTo>
                      <a:pt x="92" y="115"/>
                      <a:pt x="47" y="206"/>
                      <a:pt x="1" y="320"/>
                    </a:cubicBezTo>
                    <a:cubicBezTo>
                      <a:pt x="138" y="252"/>
                      <a:pt x="298" y="160"/>
                      <a:pt x="435" y="92"/>
                    </a:cubicBezTo>
                    <a:cubicBezTo>
                      <a:pt x="320" y="69"/>
                      <a:pt x="229" y="23"/>
                      <a:pt x="115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1" name="Google Shape;2601;p39"/>
              <p:cNvSpPr/>
              <p:nvPr/>
            </p:nvSpPr>
            <p:spPr>
              <a:xfrm>
                <a:off x="8503658" y="2777806"/>
                <a:ext cx="587075" cy="351981"/>
              </a:xfrm>
              <a:custGeom>
                <a:avLst/>
                <a:gdLst/>
                <a:ahLst/>
                <a:cxnLst/>
                <a:rect l="l" t="t" r="r" b="b"/>
                <a:pathLst>
                  <a:path w="18719" h="11223" extrusionOk="0">
                    <a:moveTo>
                      <a:pt x="18297" y="1"/>
                    </a:moveTo>
                    <a:cubicBezTo>
                      <a:pt x="18165" y="1"/>
                      <a:pt x="18043" y="76"/>
                      <a:pt x="18016" y="249"/>
                    </a:cubicBezTo>
                    <a:cubicBezTo>
                      <a:pt x="17377" y="3764"/>
                      <a:pt x="16007" y="7074"/>
                      <a:pt x="14843" y="10452"/>
                    </a:cubicBezTo>
                    <a:cubicBezTo>
                      <a:pt x="14957" y="10474"/>
                      <a:pt x="15048" y="10520"/>
                      <a:pt x="15163" y="10543"/>
                    </a:cubicBezTo>
                    <a:cubicBezTo>
                      <a:pt x="15026" y="10611"/>
                      <a:pt x="14866" y="10703"/>
                      <a:pt x="14729" y="10771"/>
                    </a:cubicBezTo>
                    <a:cubicBezTo>
                      <a:pt x="14775" y="10657"/>
                      <a:pt x="14820" y="10566"/>
                      <a:pt x="14843" y="10452"/>
                    </a:cubicBezTo>
                    <a:cubicBezTo>
                      <a:pt x="9913" y="8922"/>
                      <a:pt x="5553" y="5978"/>
                      <a:pt x="577" y="4517"/>
                    </a:cubicBezTo>
                    <a:cubicBezTo>
                      <a:pt x="538" y="4505"/>
                      <a:pt x="501" y="4499"/>
                      <a:pt x="466" y="4499"/>
                    </a:cubicBezTo>
                    <a:cubicBezTo>
                      <a:pt x="116" y="4499"/>
                      <a:pt x="0" y="5075"/>
                      <a:pt x="395" y="5179"/>
                    </a:cubicBezTo>
                    <a:cubicBezTo>
                      <a:pt x="5462" y="6663"/>
                      <a:pt x="9890" y="9721"/>
                      <a:pt x="14980" y="11205"/>
                    </a:cubicBezTo>
                    <a:cubicBezTo>
                      <a:pt x="15013" y="11217"/>
                      <a:pt x="15046" y="11223"/>
                      <a:pt x="15078" y="11223"/>
                    </a:cubicBezTo>
                    <a:cubicBezTo>
                      <a:pt x="15224" y="11223"/>
                      <a:pt x="15353" y="11107"/>
                      <a:pt x="15391" y="10977"/>
                    </a:cubicBezTo>
                    <a:cubicBezTo>
                      <a:pt x="16578" y="7484"/>
                      <a:pt x="18016" y="4083"/>
                      <a:pt x="18678" y="431"/>
                    </a:cubicBezTo>
                    <a:cubicBezTo>
                      <a:pt x="18719" y="171"/>
                      <a:pt x="18496" y="1"/>
                      <a:pt x="18297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2" name="Google Shape;2602;p39"/>
              <p:cNvSpPr/>
              <p:nvPr/>
            </p:nvSpPr>
            <p:spPr>
              <a:xfrm>
                <a:off x="8559328" y="3132082"/>
                <a:ext cx="598836" cy="228162"/>
              </a:xfrm>
              <a:custGeom>
                <a:avLst/>
                <a:gdLst/>
                <a:ahLst/>
                <a:cxnLst/>
                <a:rect l="l" t="t" r="r" b="b"/>
                <a:pathLst>
                  <a:path w="19094" h="7275" extrusionOk="0">
                    <a:moveTo>
                      <a:pt x="19094" y="0"/>
                    </a:moveTo>
                    <a:cubicBezTo>
                      <a:pt x="18660" y="845"/>
                      <a:pt x="18226" y="1712"/>
                      <a:pt x="17861" y="2579"/>
                    </a:cubicBezTo>
                    <a:cubicBezTo>
                      <a:pt x="17099" y="4405"/>
                      <a:pt x="16478" y="6494"/>
                      <a:pt x="14480" y="6494"/>
                    </a:cubicBezTo>
                    <a:cubicBezTo>
                      <a:pt x="14204" y="6494"/>
                      <a:pt x="13902" y="6454"/>
                      <a:pt x="13570" y="6368"/>
                    </a:cubicBezTo>
                    <a:cubicBezTo>
                      <a:pt x="11539" y="5843"/>
                      <a:pt x="9781" y="4588"/>
                      <a:pt x="7841" y="3835"/>
                    </a:cubicBezTo>
                    <a:cubicBezTo>
                      <a:pt x="5399" y="2853"/>
                      <a:pt x="2934" y="1872"/>
                      <a:pt x="674" y="502"/>
                    </a:cubicBezTo>
                    <a:cubicBezTo>
                      <a:pt x="613" y="467"/>
                      <a:pt x="554" y="451"/>
                      <a:pt x="498" y="451"/>
                    </a:cubicBezTo>
                    <a:cubicBezTo>
                      <a:pt x="196" y="451"/>
                      <a:pt x="0" y="907"/>
                      <a:pt x="309" y="1119"/>
                    </a:cubicBezTo>
                    <a:cubicBezTo>
                      <a:pt x="2819" y="2625"/>
                      <a:pt x="5558" y="3538"/>
                      <a:pt x="8206" y="4748"/>
                    </a:cubicBezTo>
                    <a:cubicBezTo>
                      <a:pt x="10238" y="5661"/>
                      <a:pt x="12223" y="6985"/>
                      <a:pt x="14483" y="7259"/>
                    </a:cubicBezTo>
                    <a:cubicBezTo>
                      <a:pt x="14582" y="7269"/>
                      <a:pt x="14678" y="7275"/>
                      <a:pt x="14772" y="7275"/>
                    </a:cubicBezTo>
                    <a:cubicBezTo>
                      <a:pt x="16455" y="7275"/>
                      <a:pt x="17346" y="5585"/>
                      <a:pt x="17930" y="4223"/>
                    </a:cubicBezTo>
                    <a:cubicBezTo>
                      <a:pt x="18295" y="3378"/>
                      <a:pt x="18683" y="2557"/>
                      <a:pt x="19094" y="1735"/>
                    </a:cubicBezTo>
                    <a:lnTo>
                      <a:pt x="19094" y="0"/>
                    </a:ln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3" name="Google Shape;2603;p39"/>
              <p:cNvSpPr/>
              <p:nvPr/>
            </p:nvSpPr>
            <p:spPr>
              <a:xfrm>
                <a:off x="8579607" y="3429873"/>
                <a:ext cx="564650" cy="221670"/>
              </a:xfrm>
              <a:custGeom>
                <a:avLst/>
                <a:gdLst/>
                <a:ahLst/>
                <a:cxnLst/>
                <a:rect l="l" t="t" r="r" b="b"/>
                <a:pathLst>
                  <a:path w="18004" h="7068" extrusionOk="0">
                    <a:moveTo>
                      <a:pt x="537" y="1"/>
                    </a:moveTo>
                    <a:cubicBezTo>
                      <a:pt x="251" y="1"/>
                      <a:pt x="0" y="356"/>
                      <a:pt x="269" y="571"/>
                    </a:cubicBezTo>
                    <a:cubicBezTo>
                      <a:pt x="2277" y="2237"/>
                      <a:pt x="4879" y="2740"/>
                      <a:pt x="7322" y="3470"/>
                    </a:cubicBezTo>
                    <a:cubicBezTo>
                      <a:pt x="10700" y="4474"/>
                      <a:pt x="13850" y="6026"/>
                      <a:pt x="17205" y="7053"/>
                    </a:cubicBezTo>
                    <a:cubicBezTo>
                      <a:pt x="17238" y="7063"/>
                      <a:pt x="17271" y="7068"/>
                      <a:pt x="17302" y="7068"/>
                    </a:cubicBezTo>
                    <a:cubicBezTo>
                      <a:pt x="17420" y="7068"/>
                      <a:pt x="17521" y="7002"/>
                      <a:pt x="17593" y="6894"/>
                    </a:cubicBezTo>
                    <a:cubicBezTo>
                      <a:pt x="17730" y="6711"/>
                      <a:pt x="17867" y="6506"/>
                      <a:pt x="18004" y="6323"/>
                    </a:cubicBezTo>
                    <a:lnTo>
                      <a:pt x="18004" y="5068"/>
                    </a:lnTo>
                    <a:cubicBezTo>
                      <a:pt x="17798" y="5364"/>
                      <a:pt x="17616" y="5661"/>
                      <a:pt x="17410" y="5958"/>
                    </a:cubicBezTo>
                    <a:cubicBezTo>
                      <a:pt x="17273" y="6153"/>
                      <a:pt x="17090" y="6225"/>
                      <a:pt x="16884" y="6225"/>
                    </a:cubicBezTo>
                    <a:cubicBezTo>
                      <a:pt x="16442" y="6225"/>
                      <a:pt x="15898" y="5893"/>
                      <a:pt x="15493" y="5752"/>
                    </a:cubicBezTo>
                    <a:cubicBezTo>
                      <a:pt x="12937" y="4817"/>
                      <a:pt x="10449" y="3767"/>
                      <a:pt x="7869" y="2899"/>
                    </a:cubicBezTo>
                    <a:cubicBezTo>
                      <a:pt x="5450" y="2123"/>
                      <a:pt x="2779" y="1735"/>
                      <a:pt x="771" y="92"/>
                    </a:cubicBezTo>
                    <a:cubicBezTo>
                      <a:pt x="697" y="28"/>
                      <a:pt x="616" y="1"/>
                      <a:pt x="537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4" name="Google Shape;2604;p39"/>
              <p:cNvSpPr/>
              <p:nvPr/>
            </p:nvSpPr>
            <p:spPr>
              <a:xfrm>
                <a:off x="8676532" y="3743878"/>
                <a:ext cx="481634" cy="188551"/>
              </a:xfrm>
              <a:custGeom>
                <a:avLst/>
                <a:gdLst/>
                <a:ahLst/>
                <a:cxnLst/>
                <a:rect l="l" t="t" r="r" b="b"/>
                <a:pathLst>
                  <a:path w="15357" h="6012" extrusionOk="0">
                    <a:moveTo>
                      <a:pt x="509" y="0"/>
                    </a:moveTo>
                    <a:cubicBezTo>
                      <a:pt x="134" y="0"/>
                      <a:pt x="0" y="585"/>
                      <a:pt x="406" y="671"/>
                    </a:cubicBezTo>
                    <a:cubicBezTo>
                      <a:pt x="5588" y="1926"/>
                      <a:pt x="10358" y="4254"/>
                      <a:pt x="15357" y="6012"/>
                    </a:cubicBezTo>
                    <a:lnTo>
                      <a:pt x="15357" y="5304"/>
                    </a:lnTo>
                    <a:cubicBezTo>
                      <a:pt x="15220" y="5236"/>
                      <a:pt x="15083" y="5190"/>
                      <a:pt x="14946" y="5144"/>
                    </a:cubicBezTo>
                    <a:cubicBezTo>
                      <a:pt x="10153" y="3433"/>
                      <a:pt x="5565" y="1218"/>
                      <a:pt x="589" y="9"/>
                    </a:cubicBezTo>
                    <a:cubicBezTo>
                      <a:pt x="561" y="3"/>
                      <a:pt x="534" y="0"/>
                      <a:pt x="509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5" name="Google Shape;2605;p39"/>
              <p:cNvSpPr/>
              <p:nvPr/>
            </p:nvSpPr>
            <p:spPr>
              <a:xfrm>
                <a:off x="8623842" y="1998501"/>
                <a:ext cx="534323" cy="721243"/>
              </a:xfrm>
              <a:custGeom>
                <a:avLst/>
                <a:gdLst/>
                <a:ahLst/>
                <a:cxnLst/>
                <a:rect l="l" t="t" r="r" b="b"/>
                <a:pathLst>
                  <a:path w="17037" h="22997" extrusionOk="0">
                    <a:moveTo>
                      <a:pt x="14644" y="0"/>
                    </a:moveTo>
                    <a:cubicBezTo>
                      <a:pt x="13751" y="0"/>
                      <a:pt x="13058" y="1050"/>
                      <a:pt x="13179" y="3116"/>
                    </a:cubicBezTo>
                    <a:cubicBezTo>
                      <a:pt x="13385" y="5604"/>
                      <a:pt x="15371" y="9507"/>
                      <a:pt x="15097" y="11927"/>
                    </a:cubicBezTo>
                    <a:cubicBezTo>
                      <a:pt x="13887" y="9393"/>
                      <a:pt x="11924" y="6677"/>
                      <a:pt x="10760" y="4874"/>
                    </a:cubicBezTo>
                    <a:cubicBezTo>
                      <a:pt x="10164" y="4056"/>
                      <a:pt x="8476" y="1436"/>
                      <a:pt x="7363" y="1436"/>
                    </a:cubicBezTo>
                    <a:cubicBezTo>
                      <a:pt x="6984" y="1436"/>
                      <a:pt x="6671" y="1740"/>
                      <a:pt x="6492" y="2523"/>
                    </a:cubicBezTo>
                    <a:cubicBezTo>
                      <a:pt x="5989" y="4303"/>
                      <a:pt x="7542" y="6106"/>
                      <a:pt x="8455" y="7658"/>
                    </a:cubicBezTo>
                    <a:cubicBezTo>
                      <a:pt x="9550" y="9644"/>
                      <a:pt x="11787" y="12338"/>
                      <a:pt x="12609" y="14346"/>
                    </a:cubicBezTo>
                    <a:cubicBezTo>
                      <a:pt x="10783" y="12840"/>
                      <a:pt x="8706" y="11630"/>
                      <a:pt x="6788" y="10215"/>
                    </a:cubicBezTo>
                    <a:cubicBezTo>
                      <a:pt x="5989" y="9607"/>
                      <a:pt x="4186" y="7704"/>
                      <a:pt x="2856" y="7704"/>
                    </a:cubicBezTo>
                    <a:cubicBezTo>
                      <a:pt x="2439" y="7704"/>
                      <a:pt x="2068" y="7891"/>
                      <a:pt x="1790" y="8366"/>
                    </a:cubicBezTo>
                    <a:cubicBezTo>
                      <a:pt x="329" y="10922"/>
                      <a:pt x="9002" y="15054"/>
                      <a:pt x="10783" y="17473"/>
                    </a:cubicBezTo>
                    <a:cubicBezTo>
                      <a:pt x="8044" y="16195"/>
                      <a:pt x="5510" y="15556"/>
                      <a:pt x="3068" y="14711"/>
                    </a:cubicBezTo>
                    <a:cubicBezTo>
                      <a:pt x="2567" y="14589"/>
                      <a:pt x="1715" y="14317"/>
                      <a:pt x="1040" y="14317"/>
                    </a:cubicBezTo>
                    <a:cubicBezTo>
                      <a:pt x="453" y="14317"/>
                      <a:pt x="0" y="14523"/>
                      <a:pt x="32" y="15213"/>
                    </a:cubicBezTo>
                    <a:cubicBezTo>
                      <a:pt x="78" y="16606"/>
                      <a:pt x="2794" y="17519"/>
                      <a:pt x="3753" y="17930"/>
                    </a:cubicBezTo>
                    <a:cubicBezTo>
                      <a:pt x="8112" y="19756"/>
                      <a:pt x="12632" y="21194"/>
                      <a:pt x="17037" y="22997"/>
                    </a:cubicBezTo>
                    <a:lnTo>
                      <a:pt x="17037" y="2454"/>
                    </a:lnTo>
                    <a:cubicBezTo>
                      <a:pt x="16364" y="810"/>
                      <a:pt x="15427" y="0"/>
                      <a:pt x="1464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6" name="Google Shape;2606;p39"/>
              <p:cNvSpPr/>
              <p:nvPr/>
            </p:nvSpPr>
            <p:spPr>
              <a:xfrm>
                <a:off x="8866876" y="2114481"/>
                <a:ext cx="291295" cy="487875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15556" extrusionOk="0">
                    <a:moveTo>
                      <a:pt x="475" y="1"/>
                    </a:moveTo>
                    <a:cubicBezTo>
                      <a:pt x="233" y="1"/>
                      <a:pt x="0" y="246"/>
                      <a:pt x="158" y="514"/>
                    </a:cubicBezTo>
                    <a:cubicBezTo>
                      <a:pt x="2417" y="4166"/>
                      <a:pt x="4540" y="7863"/>
                      <a:pt x="6891" y="11447"/>
                    </a:cubicBezTo>
                    <a:cubicBezTo>
                      <a:pt x="7736" y="12748"/>
                      <a:pt x="8557" y="14140"/>
                      <a:pt x="9288" y="15556"/>
                    </a:cubicBezTo>
                    <a:lnTo>
                      <a:pt x="9288" y="14049"/>
                    </a:lnTo>
                    <a:cubicBezTo>
                      <a:pt x="8626" y="12885"/>
                      <a:pt x="7918" y="11744"/>
                      <a:pt x="7188" y="10648"/>
                    </a:cubicBezTo>
                    <a:cubicBezTo>
                      <a:pt x="4951" y="7224"/>
                      <a:pt x="2920" y="3664"/>
                      <a:pt x="774" y="171"/>
                    </a:cubicBezTo>
                    <a:cubicBezTo>
                      <a:pt x="696" y="51"/>
                      <a:pt x="585" y="1"/>
                      <a:pt x="47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7" name="Google Shape;2607;p39"/>
              <p:cNvSpPr/>
              <p:nvPr/>
            </p:nvSpPr>
            <p:spPr>
              <a:xfrm>
                <a:off x="8727372" y="2300275"/>
                <a:ext cx="430795" cy="366502"/>
              </a:xfrm>
              <a:custGeom>
                <a:avLst/>
                <a:gdLst/>
                <a:ahLst/>
                <a:cxnLst/>
                <a:rect l="l" t="t" r="r" b="b"/>
                <a:pathLst>
                  <a:path w="13736" h="11686" extrusionOk="0">
                    <a:moveTo>
                      <a:pt x="518" y="0"/>
                    </a:moveTo>
                    <a:cubicBezTo>
                      <a:pt x="238" y="0"/>
                      <a:pt x="0" y="360"/>
                      <a:pt x="269" y="593"/>
                    </a:cubicBezTo>
                    <a:cubicBezTo>
                      <a:pt x="2894" y="2852"/>
                      <a:pt x="5633" y="4998"/>
                      <a:pt x="8463" y="7007"/>
                    </a:cubicBezTo>
                    <a:cubicBezTo>
                      <a:pt x="10449" y="8422"/>
                      <a:pt x="12115" y="9997"/>
                      <a:pt x="13736" y="11686"/>
                    </a:cubicBezTo>
                    <a:lnTo>
                      <a:pt x="13736" y="10613"/>
                    </a:lnTo>
                    <a:cubicBezTo>
                      <a:pt x="12595" y="9403"/>
                      <a:pt x="11431" y="8285"/>
                      <a:pt x="10061" y="7303"/>
                    </a:cubicBezTo>
                    <a:cubicBezTo>
                      <a:pt x="6888" y="4975"/>
                      <a:pt x="3738" y="2670"/>
                      <a:pt x="748" y="91"/>
                    </a:cubicBezTo>
                    <a:cubicBezTo>
                      <a:pt x="675" y="27"/>
                      <a:pt x="595" y="0"/>
                      <a:pt x="518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8" name="Google Shape;2608;p39"/>
              <p:cNvSpPr/>
              <p:nvPr/>
            </p:nvSpPr>
            <p:spPr>
              <a:xfrm>
                <a:off x="8665273" y="2483089"/>
                <a:ext cx="492893" cy="220196"/>
              </a:xfrm>
              <a:custGeom>
                <a:avLst/>
                <a:gdLst/>
                <a:ahLst/>
                <a:cxnLst/>
                <a:rect l="l" t="t" r="r" b="b"/>
                <a:pathLst>
                  <a:path w="15716" h="7021" extrusionOk="0">
                    <a:moveTo>
                      <a:pt x="485" y="0"/>
                    </a:moveTo>
                    <a:cubicBezTo>
                      <a:pt x="124" y="0"/>
                      <a:pt x="1" y="570"/>
                      <a:pt x="400" y="675"/>
                    </a:cubicBezTo>
                    <a:cubicBezTo>
                      <a:pt x="3436" y="1429"/>
                      <a:pt x="6175" y="2912"/>
                      <a:pt x="9074" y="4054"/>
                    </a:cubicBezTo>
                    <a:cubicBezTo>
                      <a:pt x="11379" y="4944"/>
                      <a:pt x="13616" y="5811"/>
                      <a:pt x="15716" y="7021"/>
                    </a:cubicBezTo>
                    <a:lnTo>
                      <a:pt x="15716" y="6222"/>
                    </a:lnTo>
                    <a:cubicBezTo>
                      <a:pt x="13958" y="5218"/>
                      <a:pt x="12087" y="4419"/>
                      <a:pt x="10169" y="3711"/>
                    </a:cubicBezTo>
                    <a:cubicBezTo>
                      <a:pt x="6951" y="2524"/>
                      <a:pt x="3915" y="835"/>
                      <a:pt x="583" y="14"/>
                    </a:cubicBezTo>
                    <a:cubicBezTo>
                      <a:pt x="548" y="5"/>
                      <a:pt x="516" y="0"/>
                      <a:pt x="485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9" name="Google Shape;2609;p39"/>
              <p:cNvSpPr/>
              <p:nvPr/>
            </p:nvSpPr>
            <p:spPr>
              <a:xfrm>
                <a:off x="9069921" y="2072486"/>
                <a:ext cx="88254" cy="376664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12010" extrusionOk="0">
                    <a:moveTo>
                      <a:pt x="418" y="1"/>
                    </a:moveTo>
                    <a:cubicBezTo>
                      <a:pt x="206" y="1"/>
                      <a:pt x="1" y="166"/>
                      <a:pt x="98" y="415"/>
                    </a:cubicBezTo>
                    <a:cubicBezTo>
                      <a:pt x="1262" y="3473"/>
                      <a:pt x="1741" y="6897"/>
                      <a:pt x="2426" y="10093"/>
                    </a:cubicBezTo>
                    <a:cubicBezTo>
                      <a:pt x="2563" y="10732"/>
                      <a:pt x="2677" y="11371"/>
                      <a:pt x="2814" y="12010"/>
                    </a:cubicBezTo>
                    <a:lnTo>
                      <a:pt x="2814" y="8677"/>
                    </a:lnTo>
                    <a:cubicBezTo>
                      <a:pt x="2586" y="7650"/>
                      <a:pt x="2335" y="6623"/>
                      <a:pt x="2129" y="5596"/>
                    </a:cubicBezTo>
                    <a:cubicBezTo>
                      <a:pt x="1764" y="3770"/>
                      <a:pt x="1422" y="1967"/>
                      <a:pt x="760" y="232"/>
                    </a:cubicBezTo>
                    <a:cubicBezTo>
                      <a:pt x="697" y="70"/>
                      <a:pt x="556" y="1"/>
                      <a:pt x="418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0" name="Google Shape;2610;p39"/>
              <p:cNvSpPr/>
              <p:nvPr/>
            </p:nvSpPr>
            <p:spPr>
              <a:xfrm>
                <a:off x="8664928" y="3146383"/>
                <a:ext cx="9315" cy="9346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98" extrusionOk="0">
                    <a:moveTo>
                      <a:pt x="297" y="1"/>
                    </a:moveTo>
                    <a:lnTo>
                      <a:pt x="297" y="1"/>
                    </a:lnTo>
                    <a:cubicBezTo>
                      <a:pt x="206" y="24"/>
                      <a:pt x="92" y="69"/>
                      <a:pt x="0" y="92"/>
                    </a:cubicBezTo>
                    <a:cubicBezTo>
                      <a:pt x="69" y="160"/>
                      <a:pt x="137" y="229"/>
                      <a:pt x="206" y="297"/>
                    </a:cubicBezTo>
                    <a:cubicBezTo>
                      <a:pt x="251" y="206"/>
                      <a:pt x="274" y="92"/>
                      <a:pt x="297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11" name="Google Shape;2611;p39"/>
              <p:cNvGrpSpPr/>
              <p:nvPr/>
            </p:nvGrpSpPr>
            <p:grpSpPr>
              <a:xfrm>
                <a:off x="8344614" y="1291769"/>
                <a:ext cx="813621" cy="626346"/>
                <a:chOff x="8267893" y="1920039"/>
                <a:chExt cx="890274" cy="685355"/>
              </a:xfrm>
            </p:grpSpPr>
            <p:sp>
              <p:nvSpPr>
                <p:cNvPr id="2612" name="Google Shape;2612;p39"/>
                <p:cNvSpPr/>
                <p:nvPr/>
              </p:nvSpPr>
              <p:spPr>
                <a:xfrm>
                  <a:off x="8267893" y="1920039"/>
                  <a:ext cx="890265" cy="685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42" h="19971" extrusionOk="0">
                      <a:moveTo>
                        <a:pt x="9705" y="1"/>
                      </a:moveTo>
                      <a:cubicBezTo>
                        <a:pt x="7527" y="1"/>
                        <a:pt x="5973" y="655"/>
                        <a:pt x="8435" y="3009"/>
                      </a:cubicBezTo>
                      <a:cubicBezTo>
                        <a:pt x="10695" y="5086"/>
                        <a:pt x="14849" y="6638"/>
                        <a:pt x="17770" y="7505"/>
                      </a:cubicBezTo>
                      <a:cubicBezTo>
                        <a:pt x="16612" y="7411"/>
                        <a:pt x="11802" y="6606"/>
                        <a:pt x="7521" y="6606"/>
                      </a:cubicBezTo>
                      <a:cubicBezTo>
                        <a:pt x="3532" y="6606"/>
                        <a:pt x="1" y="7304"/>
                        <a:pt x="309" y="9925"/>
                      </a:cubicBezTo>
                      <a:cubicBezTo>
                        <a:pt x="574" y="12205"/>
                        <a:pt x="8728" y="12815"/>
                        <a:pt x="14639" y="12815"/>
                      </a:cubicBezTo>
                      <a:cubicBezTo>
                        <a:pt x="16359" y="12815"/>
                        <a:pt x="17889" y="12764"/>
                        <a:pt x="18980" y="12686"/>
                      </a:cubicBezTo>
                      <a:lnTo>
                        <a:pt x="18980" y="12686"/>
                      </a:lnTo>
                      <a:cubicBezTo>
                        <a:pt x="14324" y="14421"/>
                        <a:pt x="9142" y="14946"/>
                        <a:pt x="6015" y="15631"/>
                      </a:cubicBezTo>
                      <a:cubicBezTo>
                        <a:pt x="905" y="16609"/>
                        <a:pt x="1306" y="19970"/>
                        <a:pt x="6427" y="19970"/>
                      </a:cubicBezTo>
                      <a:cubicBezTo>
                        <a:pt x="6682" y="19970"/>
                        <a:pt x="6948" y="19962"/>
                        <a:pt x="7225" y="19945"/>
                      </a:cubicBezTo>
                      <a:cubicBezTo>
                        <a:pt x="12931" y="19625"/>
                        <a:pt x="19893" y="18347"/>
                        <a:pt x="25942" y="17023"/>
                      </a:cubicBezTo>
                      <a:lnTo>
                        <a:pt x="25942" y="4629"/>
                      </a:lnTo>
                      <a:cubicBezTo>
                        <a:pt x="22016" y="3077"/>
                        <a:pt x="17702" y="1799"/>
                        <a:pt x="13981" y="589"/>
                      </a:cubicBezTo>
                      <a:cubicBezTo>
                        <a:pt x="12996" y="310"/>
                        <a:pt x="11203" y="1"/>
                        <a:pt x="9705" y="1"/>
                      </a:cubicBezTo>
                      <a:close/>
                    </a:path>
                  </a:pathLst>
                </a:custGeom>
                <a:solidFill>
                  <a:srgbClr val="FF888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3" name="Google Shape;2613;p39"/>
                <p:cNvSpPr/>
                <p:nvPr/>
              </p:nvSpPr>
              <p:spPr>
                <a:xfrm>
                  <a:off x="8600128" y="1969526"/>
                  <a:ext cx="558037" cy="233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61" h="6794" extrusionOk="0">
                      <a:moveTo>
                        <a:pt x="487" y="1"/>
                      </a:moveTo>
                      <a:cubicBezTo>
                        <a:pt x="190" y="1"/>
                        <a:pt x="1" y="463"/>
                        <a:pt x="306" y="653"/>
                      </a:cubicBezTo>
                      <a:cubicBezTo>
                        <a:pt x="5031" y="3712"/>
                        <a:pt x="10646" y="5675"/>
                        <a:pt x="16261" y="6793"/>
                      </a:cubicBezTo>
                      <a:lnTo>
                        <a:pt x="16261" y="6086"/>
                      </a:lnTo>
                      <a:cubicBezTo>
                        <a:pt x="10760" y="4967"/>
                        <a:pt x="5282" y="3027"/>
                        <a:pt x="671" y="60"/>
                      </a:cubicBezTo>
                      <a:cubicBezTo>
                        <a:pt x="607" y="19"/>
                        <a:pt x="545" y="1"/>
                        <a:pt x="487" y="1"/>
                      </a:cubicBezTo>
                      <a:close/>
                    </a:path>
                  </a:pathLst>
                </a:custGeom>
                <a:solidFill>
                  <a:srgbClr val="A551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4" name="Google Shape;2614;p39"/>
                <p:cNvSpPr/>
                <p:nvPr/>
              </p:nvSpPr>
              <p:spPr>
                <a:xfrm>
                  <a:off x="8352110" y="2225369"/>
                  <a:ext cx="806049" cy="517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88" h="1507" extrusionOk="0">
                      <a:moveTo>
                        <a:pt x="11990" y="0"/>
                      </a:moveTo>
                      <a:cubicBezTo>
                        <a:pt x="8126" y="0"/>
                        <a:pt x="4258" y="160"/>
                        <a:pt x="457" y="160"/>
                      </a:cubicBezTo>
                      <a:cubicBezTo>
                        <a:pt x="1" y="160"/>
                        <a:pt x="1" y="868"/>
                        <a:pt x="457" y="868"/>
                      </a:cubicBezTo>
                      <a:cubicBezTo>
                        <a:pt x="4258" y="856"/>
                        <a:pt x="8126" y="691"/>
                        <a:pt x="11990" y="691"/>
                      </a:cubicBezTo>
                      <a:cubicBezTo>
                        <a:pt x="15853" y="691"/>
                        <a:pt x="19710" y="856"/>
                        <a:pt x="23488" y="1507"/>
                      </a:cubicBezTo>
                      <a:lnTo>
                        <a:pt x="23488" y="799"/>
                      </a:lnTo>
                      <a:cubicBezTo>
                        <a:pt x="19710" y="160"/>
                        <a:pt x="15853" y="0"/>
                        <a:pt x="11990" y="0"/>
                      </a:cubicBezTo>
                      <a:close/>
                    </a:path>
                  </a:pathLst>
                </a:custGeom>
                <a:solidFill>
                  <a:srgbClr val="A551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5" name="Google Shape;2615;p39"/>
                <p:cNvSpPr/>
                <p:nvPr/>
              </p:nvSpPr>
              <p:spPr>
                <a:xfrm>
                  <a:off x="8480529" y="2421189"/>
                  <a:ext cx="677633" cy="130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46" h="3795" extrusionOk="0">
                      <a:moveTo>
                        <a:pt x="19746" y="1"/>
                      </a:moveTo>
                      <a:cubicBezTo>
                        <a:pt x="13241" y="503"/>
                        <a:pt x="6850" y="1872"/>
                        <a:pt x="413" y="3105"/>
                      </a:cubicBezTo>
                      <a:cubicBezTo>
                        <a:pt x="0" y="3192"/>
                        <a:pt x="145" y="3795"/>
                        <a:pt x="553" y="3795"/>
                      </a:cubicBezTo>
                      <a:cubicBezTo>
                        <a:pt x="574" y="3795"/>
                        <a:pt x="596" y="3793"/>
                        <a:pt x="618" y="3790"/>
                      </a:cubicBezTo>
                      <a:cubicBezTo>
                        <a:pt x="6964" y="2557"/>
                        <a:pt x="13309" y="1188"/>
                        <a:pt x="19746" y="708"/>
                      </a:cubicBezTo>
                      <a:lnTo>
                        <a:pt x="19746" y="1"/>
                      </a:lnTo>
                      <a:close/>
                    </a:path>
                  </a:pathLst>
                </a:custGeom>
                <a:solidFill>
                  <a:srgbClr val="A551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16" name="Google Shape;2616;p39"/>
                <p:cNvSpPr/>
                <p:nvPr/>
              </p:nvSpPr>
              <p:spPr>
                <a:xfrm>
                  <a:off x="8675456" y="2081884"/>
                  <a:ext cx="482710" cy="421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66" h="12275" extrusionOk="0">
                      <a:moveTo>
                        <a:pt x="5947" y="1"/>
                      </a:moveTo>
                      <a:cubicBezTo>
                        <a:pt x="4617" y="1"/>
                        <a:pt x="3672" y="406"/>
                        <a:pt x="5187" y="1853"/>
                      </a:cubicBezTo>
                      <a:cubicBezTo>
                        <a:pt x="6556" y="3131"/>
                        <a:pt x="9113" y="4090"/>
                        <a:pt x="10916" y="4615"/>
                      </a:cubicBezTo>
                      <a:cubicBezTo>
                        <a:pt x="10195" y="4556"/>
                        <a:pt x="7242" y="4063"/>
                        <a:pt x="4615" y="4063"/>
                      </a:cubicBezTo>
                      <a:cubicBezTo>
                        <a:pt x="2167" y="4063"/>
                        <a:pt x="1" y="4491"/>
                        <a:pt x="188" y="6099"/>
                      </a:cubicBezTo>
                      <a:cubicBezTo>
                        <a:pt x="346" y="7488"/>
                        <a:pt x="5300" y="7875"/>
                        <a:pt x="8923" y="7875"/>
                      </a:cubicBezTo>
                      <a:cubicBezTo>
                        <a:pt x="10003" y="7875"/>
                        <a:pt x="10965" y="7840"/>
                        <a:pt x="11646" y="7788"/>
                      </a:cubicBezTo>
                      <a:lnTo>
                        <a:pt x="11646" y="7788"/>
                      </a:lnTo>
                      <a:cubicBezTo>
                        <a:pt x="8793" y="8861"/>
                        <a:pt x="5598" y="9180"/>
                        <a:pt x="3680" y="9591"/>
                      </a:cubicBezTo>
                      <a:cubicBezTo>
                        <a:pt x="537" y="10202"/>
                        <a:pt x="796" y="12275"/>
                        <a:pt x="3980" y="12275"/>
                      </a:cubicBezTo>
                      <a:cubicBezTo>
                        <a:pt x="4125" y="12275"/>
                        <a:pt x="4276" y="12271"/>
                        <a:pt x="4434" y="12262"/>
                      </a:cubicBezTo>
                      <a:cubicBezTo>
                        <a:pt x="7355" y="12079"/>
                        <a:pt x="10825" y="11508"/>
                        <a:pt x="14066" y="10846"/>
                      </a:cubicBezTo>
                      <a:lnTo>
                        <a:pt x="14066" y="2150"/>
                      </a:lnTo>
                      <a:cubicBezTo>
                        <a:pt x="12194" y="1511"/>
                        <a:pt x="10277" y="917"/>
                        <a:pt x="8565" y="370"/>
                      </a:cubicBezTo>
                      <a:cubicBezTo>
                        <a:pt x="7960" y="193"/>
                        <a:pt x="6863" y="1"/>
                        <a:pt x="5947" y="1"/>
                      </a:cubicBezTo>
                      <a:close/>
                    </a:path>
                  </a:pathLst>
                </a:custGeom>
                <a:solidFill>
                  <a:srgbClr val="A53A3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617" name="Google Shape;2617;p39"/>
            <p:cNvGrpSpPr/>
            <p:nvPr/>
          </p:nvGrpSpPr>
          <p:grpSpPr>
            <a:xfrm>
              <a:off x="7089702" y="2810575"/>
              <a:ext cx="2066580" cy="1703911"/>
              <a:chOff x="7089702" y="2810575"/>
              <a:chExt cx="2066580" cy="1703911"/>
            </a:xfrm>
          </p:grpSpPr>
          <p:sp>
            <p:nvSpPr>
              <p:cNvPr id="2618" name="Google Shape;2618;p39"/>
              <p:cNvSpPr/>
              <p:nvPr/>
            </p:nvSpPr>
            <p:spPr>
              <a:xfrm>
                <a:off x="8531999" y="2810575"/>
                <a:ext cx="624269" cy="1228338"/>
              </a:xfrm>
              <a:custGeom>
                <a:avLst/>
                <a:gdLst/>
                <a:ahLst/>
                <a:cxnLst/>
                <a:rect l="l" t="t" r="r" b="b"/>
                <a:pathLst>
                  <a:path w="18307" h="36019" extrusionOk="0">
                    <a:moveTo>
                      <a:pt x="14906" y="0"/>
                    </a:moveTo>
                    <a:lnTo>
                      <a:pt x="14906" y="0"/>
                    </a:lnTo>
                    <a:cubicBezTo>
                      <a:pt x="14906" y="1"/>
                      <a:pt x="13468" y="4132"/>
                      <a:pt x="13262" y="6049"/>
                    </a:cubicBezTo>
                    <a:cubicBezTo>
                      <a:pt x="13080" y="7966"/>
                      <a:pt x="14084" y="13535"/>
                      <a:pt x="14769" y="15749"/>
                    </a:cubicBezTo>
                    <a:cubicBezTo>
                      <a:pt x="14769" y="15749"/>
                      <a:pt x="13308" y="12896"/>
                      <a:pt x="12646" y="12006"/>
                    </a:cubicBezTo>
                    <a:cubicBezTo>
                      <a:pt x="11619" y="10637"/>
                      <a:pt x="10318" y="8833"/>
                      <a:pt x="9907" y="8400"/>
                    </a:cubicBezTo>
                    <a:cubicBezTo>
                      <a:pt x="9473" y="7943"/>
                      <a:pt x="7670" y="5752"/>
                      <a:pt x="4817" y="4519"/>
                    </a:cubicBezTo>
                    <a:lnTo>
                      <a:pt x="4817" y="4519"/>
                    </a:lnTo>
                    <a:cubicBezTo>
                      <a:pt x="4817" y="4520"/>
                      <a:pt x="8538" y="8468"/>
                      <a:pt x="9154" y="9746"/>
                    </a:cubicBezTo>
                    <a:cubicBezTo>
                      <a:pt x="9770" y="11002"/>
                      <a:pt x="13765" y="16434"/>
                      <a:pt x="15134" y="17005"/>
                    </a:cubicBezTo>
                    <a:lnTo>
                      <a:pt x="15271" y="17918"/>
                    </a:lnTo>
                    <a:cubicBezTo>
                      <a:pt x="15271" y="17918"/>
                      <a:pt x="10820" y="13923"/>
                      <a:pt x="9633" y="12622"/>
                    </a:cubicBezTo>
                    <a:cubicBezTo>
                      <a:pt x="8469" y="11299"/>
                      <a:pt x="6757" y="9472"/>
                      <a:pt x="5981" y="9039"/>
                    </a:cubicBezTo>
                    <a:cubicBezTo>
                      <a:pt x="5182" y="8628"/>
                      <a:pt x="3083" y="7578"/>
                      <a:pt x="3082" y="7578"/>
                    </a:cubicBezTo>
                    <a:lnTo>
                      <a:pt x="3082" y="7578"/>
                    </a:lnTo>
                    <a:cubicBezTo>
                      <a:pt x="3083" y="7578"/>
                      <a:pt x="4292" y="8879"/>
                      <a:pt x="5045" y="9655"/>
                    </a:cubicBezTo>
                    <a:cubicBezTo>
                      <a:pt x="5799" y="10408"/>
                      <a:pt x="8971" y="14631"/>
                      <a:pt x="9884" y="15065"/>
                    </a:cubicBezTo>
                    <a:cubicBezTo>
                      <a:pt x="10820" y="15476"/>
                      <a:pt x="14449" y="18055"/>
                      <a:pt x="15340" y="18397"/>
                    </a:cubicBezTo>
                    <a:lnTo>
                      <a:pt x="15613" y="20200"/>
                    </a:lnTo>
                    <a:cubicBezTo>
                      <a:pt x="15613" y="20200"/>
                      <a:pt x="13924" y="18717"/>
                      <a:pt x="12578" y="17895"/>
                    </a:cubicBezTo>
                    <a:cubicBezTo>
                      <a:pt x="11231" y="17073"/>
                      <a:pt x="6027" y="13307"/>
                      <a:pt x="5319" y="12965"/>
                    </a:cubicBezTo>
                    <a:cubicBezTo>
                      <a:pt x="4589" y="12622"/>
                      <a:pt x="1896" y="11002"/>
                      <a:pt x="1895" y="11002"/>
                    </a:cubicBezTo>
                    <a:lnTo>
                      <a:pt x="1895" y="11002"/>
                    </a:lnTo>
                    <a:cubicBezTo>
                      <a:pt x="1896" y="11002"/>
                      <a:pt x="4498" y="13672"/>
                      <a:pt x="5662" y="14563"/>
                    </a:cubicBezTo>
                    <a:cubicBezTo>
                      <a:pt x="6803" y="15476"/>
                      <a:pt x="9473" y="18648"/>
                      <a:pt x="15659" y="20588"/>
                    </a:cubicBezTo>
                    <a:lnTo>
                      <a:pt x="15819" y="22209"/>
                    </a:lnTo>
                    <a:cubicBezTo>
                      <a:pt x="15819" y="22209"/>
                      <a:pt x="11824" y="19995"/>
                      <a:pt x="10227" y="19310"/>
                    </a:cubicBezTo>
                    <a:cubicBezTo>
                      <a:pt x="8629" y="18648"/>
                      <a:pt x="1667" y="14951"/>
                      <a:pt x="777" y="14768"/>
                    </a:cubicBezTo>
                    <a:lnTo>
                      <a:pt x="777" y="14768"/>
                    </a:lnTo>
                    <a:cubicBezTo>
                      <a:pt x="777" y="14768"/>
                      <a:pt x="3060" y="16731"/>
                      <a:pt x="3516" y="17028"/>
                    </a:cubicBezTo>
                    <a:cubicBezTo>
                      <a:pt x="3950" y="17347"/>
                      <a:pt x="6712" y="19630"/>
                      <a:pt x="8789" y="20246"/>
                    </a:cubicBezTo>
                    <a:cubicBezTo>
                      <a:pt x="10866" y="20885"/>
                      <a:pt x="15842" y="22597"/>
                      <a:pt x="15842" y="22597"/>
                    </a:cubicBezTo>
                    <a:lnTo>
                      <a:pt x="15956" y="23784"/>
                    </a:lnTo>
                    <a:cubicBezTo>
                      <a:pt x="15956" y="23784"/>
                      <a:pt x="10501" y="21547"/>
                      <a:pt x="9588" y="21319"/>
                    </a:cubicBezTo>
                    <a:cubicBezTo>
                      <a:pt x="8675" y="21091"/>
                      <a:pt x="6985" y="20588"/>
                      <a:pt x="6460" y="20314"/>
                    </a:cubicBezTo>
                    <a:cubicBezTo>
                      <a:pt x="5936" y="20041"/>
                      <a:pt x="663" y="18603"/>
                      <a:pt x="92" y="18557"/>
                    </a:cubicBezTo>
                    <a:lnTo>
                      <a:pt x="92" y="18557"/>
                    </a:lnTo>
                    <a:cubicBezTo>
                      <a:pt x="92" y="18557"/>
                      <a:pt x="6575" y="22232"/>
                      <a:pt x="8629" y="22780"/>
                    </a:cubicBezTo>
                    <a:cubicBezTo>
                      <a:pt x="9534" y="23051"/>
                      <a:pt x="13734" y="24286"/>
                      <a:pt x="15942" y="24286"/>
                    </a:cubicBezTo>
                    <a:cubicBezTo>
                      <a:pt x="15962" y="24286"/>
                      <a:pt x="15982" y="24286"/>
                      <a:pt x="16001" y="24286"/>
                    </a:cubicBezTo>
                    <a:lnTo>
                      <a:pt x="16207" y="25975"/>
                    </a:lnTo>
                    <a:cubicBezTo>
                      <a:pt x="16207" y="25975"/>
                      <a:pt x="11185" y="24035"/>
                      <a:pt x="9679" y="23715"/>
                    </a:cubicBezTo>
                    <a:cubicBezTo>
                      <a:pt x="8281" y="23414"/>
                      <a:pt x="2970" y="22079"/>
                      <a:pt x="434" y="22079"/>
                    </a:cubicBezTo>
                    <a:cubicBezTo>
                      <a:pt x="278" y="22079"/>
                      <a:pt x="134" y="22084"/>
                      <a:pt x="1" y="22095"/>
                    </a:cubicBezTo>
                    <a:cubicBezTo>
                      <a:pt x="1" y="22095"/>
                      <a:pt x="5981" y="24583"/>
                      <a:pt x="8309" y="24994"/>
                    </a:cubicBezTo>
                    <a:cubicBezTo>
                      <a:pt x="10638" y="25382"/>
                      <a:pt x="16253" y="26318"/>
                      <a:pt x="16253" y="26318"/>
                    </a:cubicBezTo>
                    <a:lnTo>
                      <a:pt x="16344" y="27094"/>
                    </a:lnTo>
                    <a:cubicBezTo>
                      <a:pt x="16344" y="27094"/>
                      <a:pt x="10249" y="26066"/>
                      <a:pt x="7716" y="25930"/>
                    </a:cubicBezTo>
                    <a:cubicBezTo>
                      <a:pt x="6308" y="25866"/>
                      <a:pt x="4358" y="25852"/>
                      <a:pt x="2903" y="25852"/>
                    </a:cubicBezTo>
                    <a:cubicBezTo>
                      <a:pt x="1739" y="25852"/>
                      <a:pt x="891" y="25861"/>
                      <a:pt x="891" y="25861"/>
                    </a:cubicBezTo>
                    <a:cubicBezTo>
                      <a:pt x="891" y="25861"/>
                      <a:pt x="4383" y="27048"/>
                      <a:pt x="6460" y="27573"/>
                    </a:cubicBezTo>
                    <a:cubicBezTo>
                      <a:pt x="7678" y="27873"/>
                      <a:pt x="9113" y="27976"/>
                      <a:pt x="10511" y="27976"/>
                    </a:cubicBezTo>
                    <a:cubicBezTo>
                      <a:pt x="13255" y="27976"/>
                      <a:pt x="15853" y="27580"/>
                      <a:pt x="16367" y="27504"/>
                    </a:cubicBezTo>
                    <a:lnTo>
                      <a:pt x="16481" y="28052"/>
                    </a:lnTo>
                    <a:cubicBezTo>
                      <a:pt x="16481" y="28052"/>
                      <a:pt x="14061" y="28783"/>
                      <a:pt x="9930" y="29216"/>
                    </a:cubicBezTo>
                    <a:cubicBezTo>
                      <a:pt x="5799" y="29650"/>
                      <a:pt x="3676" y="31202"/>
                      <a:pt x="3676" y="31202"/>
                    </a:cubicBezTo>
                    <a:cubicBezTo>
                      <a:pt x="3676" y="31202"/>
                      <a:pt x="4531" y="31333"/>
                      <a:pt x="5921" y="31333"/>
                    </a:cubicBezTo>
                    <a:cubicBezTo>
                      <a:pt x="8385" y="31333"/>
                      <a:pt x="12530" y="30922"/>
                      <a:pt x="16572" y="28646"/>
                    </a:cubicBezTo>
                    <a:lnTo>
                      <a:pt x="16641" y="28920"/>
                    </a:lnTo>
                    <a:cubicBezTo>
                      <a:pt x="16641" y="28920"/>
                      <a:pt x="13399" y="30837"/>
                      <a:pt x="12646" y="31613"/>
                    </a:cubicBezTo>
                    <a:cubicBezTo>
                      <a:pt x="11870" y="32389"/>
                      <a:pt x="9314" y="34786"/>
                      <a:pt x="9314" y="34786"/>
                    </a:cubicBezTo>
                    <a:cubicBezTo>
                      <a:pt x="9314" y="34786"/>
                      <a:pt x="12144" y="33667"/>
                      <a:pt x="13810" y="32526"/>
                    </a:cubicBezTo>
                    <a:cubicBezTo>
                      <a:pt x="15476" y="31362"/>
                      <a:pt x="16778" y="29308"/>
                      <a:pt x="16778" y="29308"/>
                    </a:cubicBezTo>
                    <a:cubicBezTo>
                      <a:pt x="16778" y="29308"/>
                      <a:pt x="17531" y="32800"/>
                      <a:pt x="18307" y="36018"/>
                    </a:cubicBezTo>
                    <a:lnTo>
                      <a:pt x="18307" y="33211"/>
                    </a:lnTo>
                    <a:cubicBezTo>
                      <a:pt x="17691" y="31088"/>
                      <a:pt x="17120" y="29125"/>
                      <a:pt x="16960" y="28258"/>
                    </a:cubicBezTo>
                    <a:lnTo>
                      <a:pt x="16960" y="28258"/>
                    </a:lnTo>
                    <a:cubicBezTo>
                      <a:pt x="16960" y="28258"/>
                      <a:pt x="17577" y="28372"/>
                      <a:pt x="18307" y="28554"/>
                    </a:cubicBezTo>
                    <a:lnTo>
                      <a:pt x="18307" y="27892"/>
                    </a:lnTo>
                    <a:cubicBezTo>
                      <a:pt x="17599" y="27915"/>
                      <a:pt x="16869" y="27938"/>
                      <a:pt x="16869" y="27938"/>
                    </a:cubicBezTo>
                    <a:lnTo>
                      <a:pt x="16755" y="27231"/>
                    </a:lnTo>
                    <a:cubicBezTo>
                      <a:pt x="16755" y="27231"/>
                      <a:pt x="17325" y="26929"/>
                      <a:pt x="17976" y="26929"/>
                    </a:cubicBezTo>
                    <a:cubicBezTo>
                      <a:pt x="18085" y="26929"/>
                      <a:pt x="18196" y="26937"/>
                      <a:pt x="18307" y="26957"/>
                    </a:cubicBezTo>
                    <a:lnTo>
                      <a:pt x="18307" y="26112"/>
                    </a:lnTo>
                    <a:cubicBezTo>
                      <a:pt x="17531" y="26363"/>
                      <a:pt x="16800" y="26614"/>
                      <a:pt x="16778" y="26683"/>
                    </a:cubicBezTo>
                    <a:cubicBezTo>
                      <a:pt x="16774" y="26687"/>
                      <a:pt x="16771" y="26689"/>
                      <a:pt x="16768" y="26689"/>
                    </a:cubicBezTo>
                    <a:cubicBezTo>
                      <a:pt x="16699" y="26689"/>
                      <a:pt x="16595" y="25815"/>
                      <a:pt x="16595" y="25815"/>
                    </a:cubicBezTo>
                    <a:cubicBezTo>
                      <a:pt x="16595" y="25815"/>
                      <a:pt x="17371" y="25587"/>
                      <a:pt x="18307" y="25268"/>
                    </a:cubicBezTo>
                    <a:lnTo>
                      <a:pt x="18307" y="24240"/>
                    </a:lnTo>
                    <a:cubicBezTo>
                      <a:pt x="17371" y="24857"/>
                      <a:pt x="16595" y="25359"/>
                      <a:pt x="16595" y="25359"/>
                    </a:cubicBezTo>
                    <a:lnTo>
                      <a:pt x="16367" y="23236"/>
                    </a:lnTo>
                    <a:cubicBezTo>
                      <a:pt x="16367" y="23236"/>
                      <a:pt x="17303" y="22917"/>
                      <a:pt x="18307" y="22574"/>
                    </a:cubicBezTo>
                    <a:lnTo>
                      <a:pt x="18307" y="21364"/>
                    </a:lnTo>
                    <a:cubicBezTo>
                      <a:pt x="17439" y="22026"/>
                      <a:pt x="16321" y="22871"/>
                      <a:pt x="16321" y="22871"/>
                    </a:cubicBezTo>
                    <a:lnTo>
                      <a:pt x="16138" y="20817"/>
                    </a:lnTo>
                    <a:cubicBezTo>
                      <a:pt x="16138" y="20817"/>
                      <a:pt x="16960" y="20817"/>
                      <a:pt x="17759" y="20041"/>
                    </a:cubicBezTo>
                    <a:cubicBezTo>
                      <a:pt x="17919" y="19904"/>
                      <a:pt x="18101" y="19721"/>
                      <a:pt x="18307" y="19538"/>
                    </a:cubicBezTo>
                    <a:lnTo>
                      <a:pt x="18307" y="17758"/>
                    </a:lnTo>
                    <a:cubicBezTo>
                      <a:pt x="17485" y="18466"/>
                      <a:pt x="16663" y="19333"/>
                      <a:pt x="16070" y="20337"/>
                    </a:cubicBezTo>
                    <a:lnTo>
                      <a:pt x="15819" y="18397"/>
                    </a:lnTo>
                    <a:cubicBezTo>
                      <a:pt x="15819" y="18397"/>
                      <a:pt x="16823" y="16891"/>
                      <a:pt x="18307" y="15544"/>
                    </a:cubicBezTo>
                    <a:lnTo>
                      <a:pt x="18307" y="14106"/>
                    </a:lnTo>
                    <a:cubicBezTo>
                      <a:pt x="17873" y="14585"/>
                      <a:pt x="17508" y="15019"/>
                      <a:pt x="17325" y="15270"/>
                    </a:cubicBezTo>
                    <a:cubicBezTo>
                      <a:pt x="16778" y="16092"/>
                      <a:pt x="15591" y="17849"/>
                      <a:pt x="15591" y="17849"/>
                    </a:cubicBezTo>
                    <a:lnTo>
                      <a:pt x="15545" y="17279"/>
                    </a:lnTo>
                    <a:cubicBezTo>
                      <a:pt x="15545" y="17279"/>
                      <a:pt x="17211" y="14220"/>
                      <a:pt x="18307" y="12212"/>
                    </a:cubicBezTo>
                    <a:lnTo>
                      <a:pt x="18307" y="10089"/>
                    </a:lnTo>
                    <a:cubicBezTo>
                      <a:pt x="17097" y="12348"/>
                      <a:pt x="15705" y="15567"/>
                      <a:pt x="15636" y="15978"/>
                    </a:cubicBezTo>
                    <a:cubicBezTo>
                      <a:pt x="15636" y="15978"/>
                      <a:pt x="15568" y="15247"/>
                      <a:pt x="15796" y="14677"/>
                    </a:cubicBezTo>
                    <a:cubicBezTo>
                      <a:pt x="16001" y="14083"/>
                      <a:pt x="16686" y="11595"/>
                      <a:pt x="16892" y="10956"/>
                    </a:cubicBezTo>
                    <a:cubicBezTo>
                      <a:pt x="17097" y="10317"/>
                      <a:pt x="17759" y="7281"/>
                      <a:pt x="18033" y="6186"/>
                    </a:cubicBezTo>
                    <a:cubicBezTo>
                      <a:pt x="18101" y="5889"/>
                      <a:pt x="18193" y="5501"/>
                      <a:pt x="18307" y="5067"/>
                    </a:cubicBezTo>
                    <a:lnTo>
                      <a:pt x="18307" y="3606"/>
                    </a:lnTo>
                    <a:cubicBezTo>
                      <a:pt x="17850" y="4337"/>
                      <a:pt x="17280" y="5410"/>
                      <a:pt x="16778" y="6733"/>
                    </a:cubicBezTo>
                    <a:cubicBezTo>
                      <a:pt x="15865" y="9244"/>
                      <a:pt x="15225" y="14859"/>
                      <a:pt x="15225" y="15407"/>
                    </a:cubicBezTo>
                    <a:cubicBezTo>
                      <a:pt x="15225" y="15407"/>
                      <a:pt x="15066" y="9975"/>
                      <a:pt x="14906" y="9564"/>
                    </a:cubicBezTo>
                    <a:cubicBezTo>
                      <a:pt x="14746" y="9130"/>
                      <a:pt x="14837" y="5547"/>
                      <a:pt x="14883" y="5136"/>
                    </a:cubicBezTo>
                    <a:cubicBezTo>
                      <a:pt x="14929" y="4725"/>
                      <a:pt x="14906" y="1"/>
                      <a:pt x="149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9" name="Google Shape;2619;p39"/>
              <p:cNvSpPr/>
              <p:nvPr/>
            </p:nvSpPr>
            <p:spPr>
              <a:xfrm>
                <a:off x="7359031" y="3454273"/>
                <a:ext cx="1297164" cy="1060213"/>
              </a:xfrm>
              <a:custGeom>
                <a:avLst/>
                <a:gdLst/>
                <a:ahLst/>
                <a:cxnLst/>
                <a:rect l="l" t="t" r="r" b="b"/>
                <a:pathLst>
                  <a:path w="38040" h="31089" extrusionOk="0">
                    <a:moveTo>
                      <a:pt x="12326" y="1"/>
                    </a:moveTo>
                    <a:cubicBezTo>
                      <a:pt x="12321" y="10"/>
                      <a:pt x="12319" y="28"/>
                      <a:pt x="12320" y="52"/>
                    </a:cubicBezTo>
                    <a:lnTo>
                      <a:pt x="12320" y="52"/>
                    </a:lnTo>
                    <a:cubicBezTo>
                      <a:pt x="12324" y="18"/>
                      <a:pt x="12326" y="1"/>
                      <a:pt x="12326" y="1"/>
                    </a:cubicBezTo>
                    <a:close/>
                    <a:moveTo>
                      <a:pt x="12320" y="52"/>
                    </a:moveTo>
                    <a:cubicBezTo>
                      <a:pt x="12283" y="394"/>
                      <a:pt x="12097" y="2387"/>
                      <a:pt x="12554" y="4360"/>
                    </a:cubicBezTo>
                    <a:cubicBezTo>
                      <a:pt x="13079" y="6506"/>
                      <a:pt x="15430" y="11641"/>
                      <a:pt x="15772" y="12052"/>
                    </a:cubicBezTo>
                    <a:cubicBezTo>
                      <a:pt x="15772" y="12052"/>
                      <a:pt x="15179" y="11619"/>
                      <a:pt x="14882" y="11071"/>
                    </a:cubicBezTo>
                    <a:cubicBezTo>
                      <a:pt x="14586" y="10500"/>
                      <a:pt x="13193" y="8355"/>
                      <a:pt x="12851" y="7784"/>
                    </a:cubicBezTo>
                    <a:cubicBezTo>
                      <a:pt x="12508" y="7213"/>
                      <a:pt x="10660" y="4703"/>
                      <a:pt x="10021" y="3767"/>
                    </a:cubicBezTo>
                    <a:cubicBezTo>
                      <a:pt x="9359" y="2854"/>
                      <a:pt x="7966" y="617"/>
                      <a:pt x="7966" y="617"/>
                    </a:cubicBezTo>
                    <a:lnTo>
                      <a:pt x="7966" y="617"/>
                    </a:lnTo>
                    <a:cubicBezTo>
                      <a:pt x="7966" y="617"/>
                      <a:pt x="8332" y="2671"/>
                      <a:pt x="9610" y="5045"/>
                    </a:cubicBezTo>
                    <a:cubicBezTo>
                      <a:pt x="10888" y="7419"/>
                      <a:pt x="14654" y="11619"/>
                      <a:pt x="15065" y="11984"/>
                    </a:cubicBezTo>
                    <a:cubicBezTo>
                      <a:pt x="15065" y="11984"/>
                      <a:pt x="10888" y="8492"/>
                      <a:pt x="10477" y="8332"/>
                    </a:cubicBezTo>
                    <a:cubicBezTo>
                      <a:pt x="10066" y="8172"/>
                      <a:pt x="7418" y="5730"/>
                      <a:pt x="7145" y="5433"/>
                    </a:cubicBezTo>
                    <a:cubicBezTo>
                      <a:pt x="6871" y="5113"/>
                      <a:pt x="3310" y="2009"/>
                      <a:pt x="3310" y="2009"/>
                    </a:cubicBezTo>
                    <a:lnTo>
                      <a:pt x="3310" y="2009"/>
                    </a:lnTo>
                    <a:cubicBezTo>
                      <a:pt x="3310" y="2010"/>
                      <a:pt x="5456" y="5844"/>
                      <a:pt x="6779" y="7236"/>
                    </a:cubicBezTo>
                    <a:cubicBezTo>
                      <a:pt x="8080" y="8651"/>
                      <a:pt x="12919" y="11596"/>
                      <a:pt x="15019" y="12532"/>
                    </a:cubicBezTo>
                    <a:cubicBezTo>
                      <a:pt x="15019" y="12532"/>
                      <a:pt x="11915" y="11733"/>
                      <a:pt x="10819" y="11641"/>
                    </a:cubicBezTo>
                    <a:cubicBezTo>
                      <a:pt x="9188" y="11533"/>
                      <a:pt x="7101" y="11320"/>
                      <a:pt x="6375" y="11320"/>
                    </a:cubicBezTo>
                    <a:cubicBezTo>
                      <a:pt x="6339" y="11320"/>
                      <a:pt x="6306" y="11321"/>
                      <a:pt x="6277" y="11322"/>
                    </a:cubicBezTo>
                    <a:cubicBezTo>
                      <a:pt x="5684" y="11345"/>
                      <a:pt x="2831" y="11231"/>
                      <a:pt x="0" y="12554"/>
                    </a:cubicBezTo>
                    <a:cubicBezTo>
                      <a:pt x="0" y="12554"/>
                      <a:pt x="1188" y="12520"/>
                      <a:pt x="2592" y="12520"/>
                    </a:cubicBezTo>
                    <a:cubicBezTo>
                      <a:pt x="4197" y="12520"/>
                      <a:pt x="6084" y="12565"/>
                      <a:pt x="6802" y="12760"/>
                    </a:cubicBezTo>
                    <a:cubicBezTo>
                      <a:pt x="7729" y="13027"/>
                      <a:pt x="11193" y="13402"/>
                      <a:pt x="13704" y="13402"/>
                    </a:cubicBezTo>
                    <a:cubicBezTo>
                      <a:pt x="14843" y="13402"/>
                      <a:pt x="15786" y="13324"/>
                      <a:pt x="16206" y="13125"/>
                    </a:cubicBezTo>
                    <a:lnTo>
                      <a:pt x="16982" y="13604"/>
                    </a:lnTo>
                    <a:cubicBezTo>
                      <a:pt x="16982" y="13604"/>
                      <a:pt x="11048" y="14289"/>
                      <a:pt x="9290" y="14312"/>
                    </a:cubicBezTo>
                    <a:cubicBezTo>
                      <a:pt x="7510" y="14335"/>
                      <a:pt x="4999" y="14380"/>
                      <a:pt x="4177" y="14700"/>
                    </a:cubicBezTo>
                    <a:cubicBezTo>
                      <a:pt x="3333" y="14997"/>
                      <a:pt x="1164" y="15887"/>
                      <a:pt x="1164" y="15887"/>
                    </a:cubicBezTo>
                    <a:cubicBezTo>
                      <a:pt x="1164" y="15887"/>
                      <a:pt x="2945" y="15841"/>
                      <a:pt x="4017" y="15796"/>
                    </a:cubicBezTo>
                    <a:cubicBezTo>
                      <a:pt x="4101" y="15790"/>
                      <a:pt x="4212" y="15788"/>
                      <a:pt x="4346" y="15788"/>
                    </a:cubicBezTo>
                    <a:cubicBezTo>
                      <a:pt x="5334" y="15788"/>
                      <a:pt x="7560" y="15919"/>
                      <a:pt x="9251" y="15919"/>
                    </a:cubicBezTo>
                    <a:cubicBezTo>
                      <a:pt x="10196" y="15919"/>
                      <a:pt x="10975" y="15878"/>
                      <a:pt x="11276" y="15750"/>
                    </a:cubicBezTo>
                    <a:cubicBezTo>
                      <a:pt x="12212" y="15339"/>
                      <a:pt x="16526" y="14312"/>
                      <a:pt x="17370" y="13878"/>
                    </a:cubicBezTo>
                    <a:lnTo>
                      <a:pt x="18900" y="14860"/>
                    </a:lnTo>
                    <a:cubicBezTo>
                      <a:pt x="18900" y="14860"/>
                      <a:pt x="16686" y="15134"/>
                      <a:pt x="15179" y="15590"/>
                    </a:cubicBezTo>
                    <a:cubicBezTo>
                      <a:pt x="13650" y="16069"/>
                      <a:pt x="7418" y="17485"/>
                      <a:pt x="6665" y="17781"/>
                    </a:cubicBezTo>
                    <a:cubicBezTo>
                      <a:pt x="5935" y="18101"/>
                      <a:pt x="2922" y="19037"/>
                      <a:pt x="2922" y="19037"/>
                    </a:cubicBezTo>
                    <a:cubicBezTo>
                      <a:pt x="2922" y="19037"/>
                      <a:pt x="6665" y="18854"/>
                      <a:pt x="8103" y="18580"/>
                    </a:cubicBezTo>
                    <a:cubicBezTo>
                      <a:pt x="9541" y="18329"/>
                      <a:pt x="13673" y="18420"/>
                      <a:pt x="19242" y="15065"/>
                    </a:cubicBezTo>
                    <a:lnTo>
                      <a:pt x="20566" y="16047"/>
                    </a:lnTo>
                    <a:cubicBezTo>
                      <a:pt x="20566" y="16047"/>
                      <a:pt x="16252" y="17576"/>
                      <a:pt x="14677" y="18329"/>
                    </a:cubicBezTo>
                    <a:cubicBezTo>
                      <a:pt x="13125" y="19082"/>
                      <a:pt x="5752" y="21844"/>
                      <a:pt x="5022" y="22369"/>
                    </a:cubicBezTo>
                    <a:cubicBezTo>
                      <a:pt x="5022" y="22369"/>
                      <a:pt x="8012" y="21958"/>
                      <a:pt x="8537" y="21821"/>
                    </a:cubicBezTo>
                    <a:cubicBezTo>
                      <a:pt x="9039" y="21707"/>
                      <a:pt x="12577" y="21160"/>
                      <a:pt x="14449" y="19995"/>
                    </a:cubicBezTo>
                    <a:cubicBezTo>
                      <a:pt x="16297" y="18854"/>
                      <a:pt x="20863" y="16275"/>
                      <a:pt x="20863" y="16275"/>
                    </a:cubicBezTo>
                    <a:lnTo>
                      <a:pt x="21844" y="16982"/>
                    </a:lnTo>
                    <a:cubicBezTo>
                      <a:pt x="21844" y="16982"/>
                      <a:pt x="16526" y="19585"/>
                      <a:pt x="15750" y="20110"/>
                    </a:cubicBezTo>
                    <a:cubicBezTo>
                      <a:pt x="14996" y="20635"/>
                      <a:pt x="13490" y="21570"/>
                      <a:pt x="12942" y="21776"/>
                    </a:cubicBezTo>
                    <a:cubicBezTo>
                      <a:pt x="12394" y="22004"/>
                      <a:pt x="7806" y="24994"/>
                      <a:pt x="7396" y="25382"/>
                    </a:cubicBezTo>
                    <a:cubicBezTo>
                      <a:pt x="7396" y="25382"/>
                      <a:pt x="14449" y="22963"/>
                      <a:pt x="16229" y="21821"/>
                    </a:cubicBezTo>
                    <a:cubicBezTo>
                      <a:pt x="17005" y="21296"/>
                      <a:pt x="20794" y="18923"/>
                      <a:pt x="22232" y="17279"/>
                    </a:cubicBezTo>
                    <a:lnTo>
                      <a:pt x="23624" y="18238"/>
                    </a:lnTo>
                    <a:cubicBezTo>
                      <a:pt x="23624" y="18238"/>
                      <a:pt x="18854" y="20726"/>
                      <a:pt x="17621" y="21639"/>
                    </a:cubicBezTo>
                    <a:cubicBezTo>
                      <a:pt x="16389" y="22552"/>
                      <a:pt x="11390" y="25953"/>
                      <a:pt x="9998" y="27802"/>
                    </a:cubicBezTo>
                    <a:cubicBezTo>
                      <a:pt x="9998" y="27802"/>
                      <a:pt x="15795" y="24994"/>
                      <a:pt x="17667" y="23511"/>
                    </a:cubicBezTo>
                    <a:cubicBezTo>
                      <a:pt x="19516" y="22027"/>
                      <a:pt x="23921" y="18443"/>
                      <a:pt x="23921" y="18443"/>
                    </a:cubicBezTo>
                    <a:lnTo>
                      <a:pt x="24560" y="18900"/>
                    </a:lnTo>
                    <a:cubicBezTo>
                      <a:pt x="24560" y="18900"/>
                      <a:pt x="19744" y="22757"/>
                      <a:pt x="17987" y="24583"/>
                    </a:cubicBezTo>
                    <a:cubicBezTo>
                      <a:pt x="16206" y="26387"/>
                      <a:pt x="13399" y="29628"/>
                      <a:pt x="13399" y="29628"/>
                    </a:cubicBezTo>
                    <a:cubicBezTo>
                      <a:pt x="13399" y="29628"/>
                      <a:pt x="16594" y="27824"/>
                      <a:pt x="18375" y="26615"/>
                    </a:cubicBezTo>
                    <a:cubicBezTo>
                      <a:pt x="21433" y="24492"/>
                      <a:pt x="24446" y="19813"/>
                      <a:pt x="24880" y="19128"/>
                    </a:cubicBezTo>
                    <a:lnTo>
                      <a:pt x="25382" y="19425"/>
                    </a:lnTo>
                    <a:cubicBezTo>
                      <a:pt x="25382" y="19425"/>
                      <a:pt x="24332" y="21707"/>
                      <a:pt x="21912" y="25108"/>
                    </a:cubicBezTo>
                    <a:cubicBezTo>
                      <a:pt x="19493" y="28486"/>
                      <a:pt x="19242" y="31089"/>
                      <a:pt x="19242" y="31089"/>
                    </a:cubicBezTo>
                    <a:cubicBezTo>
                      <a:pt x="19242" y="31089"/>
                      <a:pt x="24355" y="26820"/>
                      <a:pt x="25884" y="19744"/>
                    </a:cubicBezTo>
                    <a:lnTo>
                      <a:pt x="26112" y="19881"/>
                    </a:lnTo>
                    <a:cubicBezTo>
                      <a:pt x="26112" y="19881"/>
                      <a:pt x="25405" y="23579"/>
                      <a:pt x="25496" y="24652"/>
                    </a:cubicBezTo>
                    <a:cubicBezTo>
                      <a:pt x="25565" y="25725"/>
                      <a:pt x="25679" y="29240"/>
                      <a:pt x="25679" y="29240"/>
                    </a:cubicBezTo>
                    <a:cubicBezTo>
                      <a:pt x="25679" y="29240"/>
                      <a:pt x="26706" y="26387"/>
                      <a:pt x="26957" y="24378"/>
                    </a:cubicBezTo>
                    <a:cubicBezTo>
                      <a:pt x="27185" y="22347"/>
                      <a:pt x="26500" y="20018"/>
                      <a:pt x="26500" y="20018"/>
                    </a:cubicBezTo>
                    <a:lnTo>
                      <a:pt x="26500" y="20018"/>
                    </a:lnTo>
                    <a:cubicBezTo>
                      <a:pt x="26501" y="20019"/>
                      <a:pt x="36064" y="25405"/>
                      <a:pt x="37479" y="25610"/>
                    </a:cubicBezTo>
                    <a:cubicBezTo>
                      <a:pt x="37490" y="25612"/>
                      <a:pt x="37500" y="25613"/>
                      <a:pt x="37511" y="25613"/>
                    </a:cubicBezTo>
                    <a:cubicBezTo>
                      <a:pt x="37756" y="25613"/>
                      <a:pt x="38040" y="25122"/>
                      <a:pt x="37799" y="24903"/>
                    </a:cubicBezTo>
                    <a:cubicBezTo>
                      <a:pt x="37548" y="24697"/>
                      <a:pt x="27893" y="20383"/>
                      <a:pt x="25838" y="19219"/>
                    </a:cubicBezTo>
                    <a:cubicBezTo>
                      <a:pt x="25838" y="19219"/>
                      <a:pt x="26569" y="18580"/>
                      <a:pt x="27413" y="18124"/>
                    </a:cubicBezTo>
                    <a:cubicBezTo>
                      <a:pt x="28235" y="17644"/>
                      <a:pt x="30860" y="16480"/>
                      <a:pt x="31613" y="15773"/>
                    </a:cubicBezTo>
                    <a:cubicBezTo>
                      <a:pt x="32366" y="15065"/>
                      <a:pt x="33690" y="13376"/>
                      <a:pt x="34124" y="12942"/>
                    </a:cubicBezTo>
                    <a:lnTo>
                      <a:pt x="34124" y="12942"/>
                    </a:lnTo>
                    <a:cubicBezTo>
                      <a:pt x="34124" y="12943"/>
                      <a:pt x="30426" y="14768"/>
                      <a:pt x="29993" y="15042"/>
                    </a:cubicBezTo>
                    <a:cubicBezTo>
                      <a:pt x="29582" y="15316"/>
                      <a:pt x="27710" y="16480"/>
                      <a:pt x="27208" y="17051"/>
                    </a:cubicBezTo>
                    <a:cubicBezTo>
                      <a:pt x="26706" y="17622"/>
                      <a:pt x="25542" y="19037"/>
                      <a:pt x="25542" y="19037"/>
                    </a:cubicBezTo>
                    <a:lnTo>
                      <a:pt x="24925" y="18649"/>
                    </a:lnTo>
                    <a:cubicBezTo>
                      <a:pt x="24925" y="18649"/>
                      <a:pt x="25154" y="17736"/>
                      <a:pt x="25838" y="17256"/>
                    </a:cubicBezTo>
                    <a:cubicBezTo>
                      <a:pt x="26523" y="16754"/>
                      <a:pt x="28395" y="14586"/>
                      <a:pt x="28988" y="13353"/>
                    </a:cubicBezTo>
                    <a:cubicBezTo>
                      <a:pt x="29582" y="12144"/>
                      <a:pt x="31408" y="9268"/>
                      <a:pt x="31750" y="7510"/>
                    </a:cubicBezTo>
                    <a:lnTo>
                      <a:pt x="31750" y="7510"/>
                    </a:lnTo>
                    <a:cubicBezTo>
                      <a:pt x="31750" y="7510"/>
                      <a:pt x="30495" y="8400"/>
                      <a:pt x="29102" y="10203"/>
                    </a:cubicBezTo>
                    <a:cubicBezTo>
                      <a:pt x="27687" y="12029"/>
                      <a:pt x="26204" y="14563"/>
                      <a:pt x="25816" y="15293"/>
                    </a:cubicBezTo>
                    <a:cubicBezTo>
                      <a:pt x="25428" y="16047"/>
                      <a:pt x="24515" y="18169"/>
                      <a:pt x="24537" y="18284"/>
                    </a:cubicBezTo>
                    <a:cubicBezTo>
                      <a:pt x="24540" y="18294"/>
                      <a:pt x="24534" y="18299"/>
                      <a:pt x="24523" y="18299"/>
                    </a:cubicBezTo>
                    <a:cubicBezTo>
                      <a:pt x="24417" y="18299"/>
                      <a:pt x="23761" y="17850"/>
                      <a:pt x="23761" y="17850"/>
                    </a:cubicBezTo>
                    <a:cubicBezTo>
                      <a:pt x="23761" y="17850"/>
                      <a:pt x="24606" y="16115"/>
                      <a:pt x="25108" y="14563"/>
                    </a:cubicBezTo>
                    <a:cubicBezTo>
                      <a:pt x="25610" y="13011"/>
                      <a:pt x="26569" y="9290"/>
                      <a:pt x="26729" y="8857"/>
                    </a:cubicBezTo>
                    <a:cubicBezTo>
                      <a:pt x="26888" y="8400"/>
                      <a:pt x="28144" y="4360"/>
                      <a:pt x="28441" y="3881"/>
                    </a:cubicBezTo>
                    <a:lnTo>
                      <a:pt x="28441" y="3881"/>
                    </a:lnTo>
                    <a:cubicBezTo>
                      <a:pt x="28440" y="3881"/>
                      <a:pt x="26888" y="5068"/>
                      <a:pt x="26204" y="6665"/>
                    </a:cubicBezTo>
                    <a:cubicBezTo>
                      <a:pt x="25542" y="8240"/>
                      <a:pt x="24423" y="10911"/>
                      <a:pt x="24264" y="11938"/>
                    </a:cubicBezTo>
                    <a:cubicBezTo>
                      <a:pt x="24081" y="12965"/>
                      <a:pt x="23419" y="17553"/>
                      <a:pt x="23419" y="17553"/>
                    </a:cubicBezTo>
                    <a:lnTo>
                      <a:pt x="21684" y="16298"/>
                    </a:lnTo>
                    <a:cubicBezTo>
                      <a:pt x="21684" y="16298"/>
                      <a:pt x="23122" y="13011"/>
                      <a:pt x="23305" y="12121"/>
                    </a:cubicBezTo>
                    <a:cubicBezTo>
                      <a:pt x="23487" y="11208"/>
                      <a:pt x="24058" y="7419"/>
                      <a:pt x="24286" y="6346"/>
                    </a:cubicBezTo>
                    <a:cubicBezTo>
                      <a:pt x="24515" y="5250"/>
                      <a:pt x="24903" y="2306"/>
                      <a:pt x="24903" y="2306"/>
                    </a:cubicBezTo>
                    <a:lnTo>
                      <a:pt x="24903" y="2306"/>
                    </a:lnTo>
                    <a:cubicBezTo>
                      <a:pt x="24902" y="2306"/>
                      <a:pt x="22803" y="6209"/>
                      <a:pt x="22506" y="7122"/>
                    </a:cubicBezTo>
                    <a:cubicBezTo>
                      <a:pt x="22209" y="8058"/>
                      <a:pt x="21684" y="11801"/>
                      <a:pt x="21639" y="12577"/>
                    </a:cubicBezTo>
                    <a:cubicBezTo>
                      <a:pt x="21593" y="13353"/>
                      <a:pt x="21388" y="16092"/>
                      <a:pt x="21388" y="16092"/>
                    </a:cubicBezTo>
                    <a:lnTo>
                      <a:pt x="19721" y="14883"/>
                    </a:lnTo>
                    <a:cubicBezTo>
                      <a:pt x="19721" y="14883"/>
                      <a:pt x="20269" y="14266"/>
                      <a:pt x="20223" y="13148"/>
                    </a:cubicBezTo>
                    <a:cubicBezTo>
                      <a:pt x="20201" y="12029"/>
                      <a:pt x="20178" y="9245"/>
                      <a:pt x="20315" y="8880"/>
                    </a:cubicBezTo>
                    <a:cubicBezTo>
                      <a:pt x="20452" y="8514"/>
                      <a:pt x="21091" y="5273"/>
                      <a:pt x="21159" y="4885"/>
                    </a:cubicBezTo>
                    <a:cubicBezTo>
                      <a:pt x="21205" y="4520"/>
                      <a:pt x="21456" y="2078"/>
                      <a:pt x="21479" y="2009"/>
                    </a:cubicBezTo>
                    <a:cubicBezTo>
                      <a:pt x="21479" y="2008"/>
                      <a:pt x="21479" y="2008"/>
                      <a:pt x="21478" y="2008"/>
                    </a:cubicBezTo>
                    <a:cubicBezTo>
                      <a:pt x="21438" y="2008"/>
                      <a:pt x="19514" y="6288"/>
                      <a:pt x="19356" y="7327"/>
                    </a:cubicBezTo>
                    <a:cubicBezTo>
                      <a:pt x="19173" y="8400"/>
                      <a:pt x="18375" y="11756"/>
                      <a:pt x="19310" y="14609"/>
                    </a:cubicBezTo>
                    <a:lnTo>
                      <a:pt x="17690" y="13536"/>
                    </a:lnTo>
                    <a:cubicBezTo>
                      <a:pt x="17690" y="13536"/>
                      <a:pt x="17005" y="10911"/>
                      <a:pt x="17279" y="8446"/>
                    </a:cubicBezTo>
                    <a:cubicBezTo>
                      <a:pt x="17553" y="5958"/>
                      <a:pt x="17758" y="1438"/>
                      <a:pt x="17393" y="434"/>
                    </a:cubicBezTo>
                    <a:lnTo>
                      <a:pt x="17393" y="434"/>
                    </a:lnTo>
                    <a:cubicBezTo>
                      <a:pt x="17393" y="434"/>
                      <a:pt x="16252" y="2945"/>
                      <a:pt x="16069" y="4451"/>
                    </a:cubicBezTo>
                    <a:cubicBezTo>
                      <a:pt x="15864" y="5935"/>
                      <a:pt x="16115" y="9336"/>
                      <a:pt x="16366" y="10318"/>
                    </a:cubicBezTo>
                    <a:cubicBezTo>
                      <a:pt x="16617" y="11276"/>
                      <a:pt x="17119" y="13330"/>
                      <a:pt x="17119" y="13330"/>
                    </a:cubicBezTo>
                    <a:lnTo>
                      <a:pt x="16686" y="12988"/>
                    </a:lnTo>
                    <a:cubicBezTo>
                      <a:pt x="16686" y="12988"/>
                      <a:pt x="14494" y="6917"/>
                      <a:pt x="14129" y="5867"/>
                    </a:cubicBezTo>
                    <a:cubicBezTo>
                      <a:pt x="13757" y="4861"/>
                      <a:pt x="12339" y="609"/>
                      <a:pt x="12320" y="5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0" name="Google Shape;2620;p39"/>
              <p:cNvSpPr/>
              <p:nvPr/>
            </p:nvSpPr>
            <p:spPr>
              <a:xfrm>
                <a:off x="8521905" y="3020571"/>
                <a:ext cx="197712" cy="125020"/>
              </a:xfrm>
              <a:custGeom>
                <a:avLst/>
                <a:gdLst/>
                <a:ahLst/>
                <a:cxnLst/>
                <a:rect l="l" t="t" r="r" b="b"/>
                <a:pathLst>
                  <a:path w="5798" h="3666" extrusionOk="0">
                    <a:moveTo>
                      <a:pt x="4763" y="1"/>
                    </a:moveTo>
                    <a:cubicBezTo>
                      <a:pt x="4329" y="1"/>
                      <a:pt x="3871" y="287"/>
                      <a:pt x="3470" y="416"/>
                    </a:cubicBezTo>
                    <a:cubicBezTo>
                      <a:pt x="2465" y="758"/>
                      <a:pt x="1507" y="895"/>
                      <a:pt x="457" y="941"/>
                    </a:cubicBezTo>
                    <a:cubicBezTo>
                      <a:pt x="388" y="941"/>
                      <a:pt x="0" y="1009"/>
                      <a:pt x="343" y="1283"/>
                    </a:cubicBezTo>
                    <a:cubicBezTo>
                      <a:pt x="708" y="1557"/>
                      <a:pt x="845" y="1968"/>
                      <a:pt x="1164" y="2265"/>
                    </a:cubicBezTo>
                    <a:cubicBezTo>
                      <a:pt x="1370" y="2447"/>
                      <a:pt x="1598" y="2584"/>
                      <a:pt x="1849" y="2698"/>
                    </a:cubicBezTo>
                    <a:cubicBezTo>
                      <a:pt x="1940" y="2744"/>
                      <a:pt x="2032" y="2767"/>
                      <a:pt x="2123" y="2812"/>
                    </a:cubicBezTo>
                    <a:cubicBezTo>
                      <a:pt x="2967" y="3109"/>
                      <a:pt x="3858" y="3155"/>
                      <a:pt x="4634" y="3657"/>
                    </a:cubicBezTo>
                    <a:cubicBezTo>
                      <a:pt x="4645" y="3663"/>
                      <a:pt x="4656" y="3665"/>
                      <a:pt x="4667" y="3665"/>
                    </a:cubicBezTo>
                    <a:cubicBezTo>
                      <a:pt x="4741" y="3665"/>
                      <a:pt x="4794" y="3540"/>
                      <a:pt x="4794" y="3520"/>
                    </a:cubicBezTo>
                    <a:cubicBezTo>
                      <a:pt x="5067" y="3041"/>
                      <a:pt x="5524" y="2287"/>
                      <a:pt x="5684" y="1603"/>
                    </a:cubicBezTo>
                    <a:cubicBezTo>
                      <a:pt x="5798" y="1055"/>
                      <a:pt x="5729" y="530"/>
                      <a:pt x="5296" y="187"/>
                    </a:cubicBezTo>
                    <a:cubicBezTo>
                      <a:pt x="5126" y="52"/>
                      <a:pt x="4947" y="1"/>
                      <a:pt x="4763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1" name="Google Shape;2621;p39"/>
              <p:cNvSpPr/>
              <p:nvPr/>
            </p:nvSpPr>
            <p:spPr>
              <a:xfrm>
                <a:off x="8613739" y="3053479"/>
                <a:ext cx="104687" cy="12065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3538" extrusionOk="0">
                    <a:moveTo>
                      <a:pt x="2590" y="1"/>
                    </a:moveTo>
                    <a:cubicBezTo>
                      <a:pt x="2513" y="1"/>
                      <a:pt x="2426" y="15"/>
                      <a:pt x="2329" y="44"/>
                    </a:cubicBezTo>
                    <a:cubicBezTo>
                      <a:pt x="1872" y="181"/>
                      <a:pt x="1484" y="683"/>
                      <a:pt x="1142" y="1048"/>
                    </a:cubicBezTo>
                    <a:cubicBezTo>
                      <a:pt x="777" y="1459"/>
                      <a:pt x="389" y="1825"/>
                      <a:pt x="1" y="2167"/>
                    </a:cubicBezTo>
                    <a:cubicBezTo>
                      <a:pt x="663" y="2372"/>
                      <a:pt x="914" y="3148"/>
                      <a:pt x="1507" y="3536"/>
                    </a:cubicBezTo>
                    <a:cubicBezTo>
                      <a:pt x="1509" y="3537"/>
                      <a:pt x="1510" y="3538"/>
                      <a:pt x="1512" y="3538"/>
                    </a:cubicBezTo>
                    <a:cubicBezTo>
                      <a:pt x="1599" y="3538"/>
                      <a:pt x="2101" y="2577"/>
                      <a:pt x="2123" y="2555"/>
                    </a:cubicBezTo>
                    <a:cubicBezTo>
                      <a:pt x="2374" y="2076"/>
                      <a:pt x="2808" y="1345"/>
                      <a:pt x="3014" y="660"/>
                    </a:cubicBezTo>
                    <a:cubicBezTo>
                      <a:pt x="3069" y="270"/>
                      <a:pt x="2928" y="1"/>
                      <a:pt x="2590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2" name="Google Shape;2622;p39"/>
              <p:cNvSpPr/>
              <p:nvPr/>
            </p:nvSpPr>
            <p:spPr>
              <a:xfrm>
                <a:off x="8611999" y="3119227"/>
                <a:ext cx="204157" cy="50062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1468" extrusionOk="0">
                    <a:moveTo>
                      <a:pt x="4228" y="0"/>
                    </a:moveTo>
                    <a:cubicBezTo>
                      <a:pt x="2751" y="0"/>
                      <a:pt x="1246" y="477"/>
                      <a:pt x="74" y="1335"/>
                    </a:cubicBezTo>
                    <a:cubicBezTo>
                      <a:pt x="1" y="1371"/>
                      <a:pt x="31" y="1467"/>
                      <a:pt x="93" y="1467"/>
                    </a:cubicBezTo>
                    <a:cubicBezTo>
                      <a:pt x="108" y="1467"/>
                      <a:pt x="125" y="1462"/>
                      <a:pt x="143" y="1449"/>
                    </a:cubicBezTo>
                    <a:cubicBezTo>
                      <a:pt x="1518" y="613"/>
                      <a:pt x="2906" y="216"/>
                      <a:pt x="4419" y="216"/>
                    </a:cubicBezTo>
                    <a:cubicBezTo>
                      <a:pt x="4890" y="216"/>
                      <a:pt x="5373" y="254"/>
                      <a:pt x="5872" y="330"/>
                    </a:cubicBezTo>
                    <a:cubicBezTo>
                      <a:pt x="5941" y="330"/>
                      <a:pt x="5986" y="216"/>
                      <a:pt x="5895" y="216"/>
                    </a:cubicBezTo>
                    <a:cubicBezTo>
                      <a:pt x="5357" y="71"/>
                      <a:pt x="4794" y="0"/>
                      <a:pt x="4228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3" name="Google Shape;2623;p39"/>
              <p:cNvSpPr/>
              <p:nvPr/>
            </p:nvSpPr>
            <p:spPr>
              <a:xfrm>
                <a:off x="8624651" y="3176074"/>
                <a:ext cx="136741" cy="24622"/>
              </a:xfrm>
              <a:custGeom>
                <a:avLst/>
                <a:gdLst/>
                <a:ahLst/>
                <a:cxnLst/>
                <a:rect l="l" t="t" r="r" b="b"/>
                <a:pathLst>
                  <a:path w="4010" h="722" extrusionOk="0">
                    <a:moveTo>
                      <a:pt x="1784" y="0"/>
                    </a:moveTo>
                    <a:cubicBezTo>
                      <a:pt x="1192" y="0"/>
                      <a:pt x="599" y="121"/>
                      <a:pt x="46" y="352"/>
                    </a:cubicBezTo>
                    <a:cubicBezTo>
                      <a:pt x="0" y="375"/>
                      <a:pt x="23" y="421"/>
                      <a:pt x="69" y="421"/>
                    </a:cubicBezTo>
                    <a:cubicBezTo>
                      <a:pt x="586" y="230"/>
                      <a:pt x="1100" y="141"/>
                      <a:pt x="1608" y="141"/>
                    </a:cubicBezTo>
                    <a:cubicBezTo>
                      <a:pt x="2379" y="141"/>
                      <a:pt x="3138" y="346"/>
                      <a:pt x="3880" y="717"/>
                    </a:cubicBezTo>
                    <a:cubicBezTo>
                      <a:pt x="3888" y="720"/>
                      <a:pt x="3895" y="721"/>
                      <a:pt x="3903" y="721"/>
                    </a:cubicBezTo>
                    <a:cubicBezTo>
                      <a:pt x="3962" y="721"/>
                      <a:pt x="4010" y="644"/>
                      <a:pt x="3949" y="603"/>
                    </a:cubicBezTo>
                    <a:cubicBezTo>
                      <a:pt x="3285" y="195"/>
                      <a:pt x="2535" y="0"/>
                      <a:pt x="1784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4" name="Google Shape;2624;p39"/>
              <p:cNvSpPr/>
              <p:nvPr/>
            </p:nvSpPr>
            <p:spPr>
              <a:xfrm>
                <a:off x="8203539" y="2884439"/>
                <a:ext cx="185299" cy="138968"/>
              </a:xfrm>
              <a:custGeom>
                <a:avLst/>
                <a:gdLst/>
                <a:ahLst/>
                <a:cxnLst/>
                <a:rect l="l" t="t" r="r" b="b"/>
                <a:pathLst>
                  <a:path w="5434" h="4075" extrusionOk="0">
                    <a:moveTo>
                      <a:pt x="1588" y="1"/>
                    </a:moveTo>
                    <a:cubicBezTo>
                      <a:pt x="1569" y="1"/>
                      <a:pt x="1549" y="1"/>
                      <a:pt x="1530" y="2"/>
                    </a:cubicBezTo>
                    <a:cubicBezTo>
                      <a:pt x="959" y="48"/>
                      <a:pt x="617" y="436"/>
                      <a:pt x="412" y="961"/>
                    </a:cubicBezTo>
                    <a:cubicBezTo>
                      <a:pt x="138" y="1623"/>
                      <a:pt x="92" y="2468"/>
                      <a:pt x="46" y="3038"/>
                    </a:cubicBezTo>
                    <a:cubicBezTo>
                      <a:pt x="46" y="3061"/>
                      <a:pt x="1" y="3244"/>
                      <a:pt x="92" y="3244"/>
                    </a:cubicBezTo>
                    <a:cubicBezTo>
                      <a:pt x="1028" y="3266"/>
                      <a:pt x="1781" y="3723"/>
                      <a:pt x="2648" y="3951"/>
                    </a:cubicBezTo>
                    <a:cubicBezTo>
                      <a:pt x="2740" y="3997"/>
                      <a:pt x="2831" y="3997"/>
                      <a:pt x="2945" y="4020"/>
                    </a:cubicBezTo>
                    <a:cubicBezTo>
                      <a:pt x="3146" y="4053"/>
                      <a:pt x="3334" y="4074"/>
                      <a:pt x="3528" y="4074"/>
                    </a:cubicBezTo>
                    <a:cubicBezTo>
                      <a:pt x="3599" y="4074"/>
                      <a:pt x="3671" y="4071"/>
                      <a:pt x="3744" y="4065"/>
                    </a:cubicBezTo>
                    <a:cubicBezTo>
                      <a:pt x="4178" y="3997"/>
                      <a:pt x="4543" y="3723"/>
                      <a:pt x="4977" y="3700"/>
                    </a:cubicBezTo>
                    <a:cubicBezTo>
                      <a:pt x="5433" y="3677"/>
                      <a:pt x="5136" y="3426"/>
                      <a:pt x="5091" y="3381"/>
                    </a:cubicBezTo>
                    <a:cubicBezTo>
                      <a:pt x="4246" y="2741"/>
                      <a:pt x="3516" y="2080"/>
                      <a:pt x="2899" y="1235"/>
                    </a:cubicBezTo>
                    <a:cubicBezTo>
                      <a:pt x="2544" y="769"/>
                      <a:pt x="2254" y="1"/>
                      <a:pt x="1588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5" name="Google Shape;2625;p39"/>
              <p:cNvSpPr/>
              <p:nvPr/>
            </p:nvSpPr>
            <p:spPr>
              <a:xfrm>
                <a:off x="8200436" y="2905172"/>
                <a:ext cx="93434" cy="121916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3575" extrusionOk="0">
                    <a:moveTo>
                      <a:pt x="1155" y="1"/>
                    </a:moveTo>
                    <a:cubicBezTo>
                      <a:pt x="908" y="1"/>
                      <a:pt x="687" y="143"/>
                      <a:pt x="503" y="353"/>
                    </a:cubicBezTo>
                    <a:cubicBezTo>
                      <a:pt x="229" y="1015"/>
                      <a:pt x="183" y="1860"/>
                      <a:pt x="137" y="2430"/>
                    </a:cubicBezTo>
                    <a:cubicBezTo>
                      <a:pt x="137" y="2453"/>
                      <a:pt x="0" y="3571"/>
                      <a:pt x="69" y="3571"/>
                    </a:cubicBezTo>
                    <a:cubicBezTo>
                      <a:pt x="110" y="3573"/>
                      <a:pt x="151" y="3574"/>
                      <a:pt x="192" y="3574"/>
                    </a:cubicBezTo>
                    <a:cubicBezTo>
                      <a:pt x="907" y="3574"/>
                      <a:pt x="1584" y="3283"/>
                      <a:pt x="2253" y="3283"/>
                    </a:cubicBezTo>
                    <a:cubicBezTo>
                      <a:pt x="2415" y="3283"/>
                      <a:pt x="2577" y="3301"/>
                      <a:pt x="2739" y="3343"/>
                    </a:cubicBezTo>
                    <a:cubicBezTo>
                      <a:pt x="2580" y="2841"/>
                      <a:pt x="2420" y="2316"/>
                      <a:pt x="2306" y="1768"/>
                    </a:cubicBezTo>
                    <a:cubicBezTo>
                      <a:pt x="2192" y="1266"/>
                      <a:pt x="2146" y="627"/>
                      <a:pt x="1735" y="262"/>
                    </a:cubicBezTo>
                    <a:cubicBezTo>
                      <a:pt x="1532" y="78"/>
                      <a:pt x="1337" y="1"/>
                      <a:pt x="1155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6" name="Google Shape;2626;p39"/>
              <p:cNvSpPr/>
              <p:nvPr/>
            </p:nvSpPr>
            <p:spPr>
              <a:xfrm>
                <a:off x="8100793" y="2970135"/>
                <a:ext cx="120987" cy="75264"/>
              </a:xfrm>
              <a:custGeom>
                <a:avLst/>
                <a:gdLst/>
                <a:ahLst/>
                <a:cxnLst/>
                <a:rect l="l" t="t" r="r" b="b"/>
                <a:pathLst>
                  <a:path w="3548" h="2207" extrusionOk="0">
                    <a:moveTo>
                      <a:pt x="69" y="0"/>
                    </a:moveTo>
                    <a:cubicBezTo>
                      <a:pt x="24" y="0"/>
                      <a:pt x="1" y="91"/>
                      <a:pt x="69" y="91"/>
                    </a:cubicBezTo>
                    <a:cubicBezTo>
                      <a:pt x="1439" y="297"/>
                      <a:pt x="2580" y="1027"/>
                      <a:pt x="3379" y="2169"/>
                    </a:cubicBezTo>
                    <a:cubicBezTo>
                      <a:pt x="3399" y="2196"/>
                      <a:pt x="3424" y="2207"/>
                      <a:pt x="3447" y="2207"/>
                    </a:cubicBezTo>
                    <a:cubicBezTo>
                      <a:pt x="3502" y="2207"/>
                      <a:pt x="3548" y="2148"/>
                      <a:pt x="3516" y="2100"/>
                    </a:cubicBezTo>
                    <a:cubicBezTo>
                      <a:pt x="2785" y="868"/>
                      <a:pt x="1484" y="137"/>
                      <a:pt x="69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7" name="Google Shape;2627;p39"/>
              <p:cNvSpPr/>
              <p:nvPr/>
            </p:nvSpPr>
            <p:spPr>
              <a:xfrm>
                <a:off x="8090665" y="2903979"/>
                <a:ext cx="148130" cy="138729"/>
              </a:xfrm>
              <a:custGeom>
                <a:avLst/>
                <a:gdLst/>
                <a:ahLst/>
                <a:cxnLst/>
                <a:rect l="l" t="t" r="r" b="b"/>
                <a:pathLst>
                  <a:path w="4344" h="4068" extrusionOk="0">
                    <a:moveTo>
                      <a:pt x="92" y="0"/>
                    </a:moveTo>
                    <a:cubicBezTo>
                      <a:pt x="24" y="0"/>
                      <a:pt x="1" y="91"/>
                      <a:pt x="69" y="114"/>
                    </a:cubicBezTo>
                    <a:cubicBezTo>
                      <a:pt x="2055" y="730"/>
                      <a:pt x="3493" y="2031"/>
                      <a:pt x="4178" y="4017"/>
                    </a:cubicBezTo>
                    <a:cubicBezTo>
                      <a:pt x="4187" y="4052"/>
                      <a:pt x="4215" y="4067"/>
                      <a:pt x="4245" y="4067"/>
                    </a:cubicBezTo>
                    <a:cubicBezTo>
                      <a:pt x="4293" y="4067"/>
                      <a:pt x="4343" y="4028"/>
                      <a:pt x="4315" y="3972"/>
                    </a:cubicBezTo>
                    <a:cubicBezTo>
                      <a:pt x="3858" y="2009"/>
                      <a:pt x="2101" y="320"/>
                      <a:pt x="92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8" name="Google Shape;2628;p39"/>
              <p:cNvSpPr/>
              <p:nvPr/>
            </p:nvSpPr>
            <p:spPr>
              <a:xfrm>
                <a:off x="7089702" y="2983469"/>
                <a:ext cx="2066528" cy="1526360"/>
              </a:xfrm>
              <a:custGeom>
                <a:avLst/>
                <a:gdLst/>
                <a:ahLst/>
                <a:cxnLst/>
                <a:rect l="l" t="t" r="r" b="b"/>
                <a:pathLst>
                  <a:path w="60602" h="44758" extrusionOk="0">
                    <a:moveTo>
                      <a:pt x="34981" y="1"/>
                    </a:moveTo>
                    <a:cubicBezTo>
                      <a:pt x="34839" y="1"/>
                      <a:pt x="34697" y="7"/>
                      <a:pt x="34558" y="20"/>
                    </a:cubicBezTo>
                    <a:cubicBezTo>
                      <a:pt x="34490" y="20"/>
                      <a:pt x="34421" y="89"/>
                      <a:pt x="34398" y="134"/>
                    </a:cubicBezTo>
                    <a:cubicBezTo>
                      <a:pt x="33782" y="225"/>
                      <a:pt x="33234" y="591"/>
                      <a:pt x="32709" y="1002"/>
                    </a:cubicBezTo>
                    <a:cubicBezTo>
                      <a:pt x="32664" y="1024"/>
                      <a:pt x="32641" y="1047"/>
                      <a:pt x="32595" y="1070"/>
                    </a:cubicBezTo>
                    <a:cubicBezTo>
                      <a:pt x="31568" y="1892"/>
                      <a:pt x="30655" y="2850"/>
                      <a:pt x="29788" y="3809"/>
                    </a:cubicBezTo>
                    <a:cubicBezTo>
                      <a:pt x="29377" y="4243"/>
                      <a:pt x="28989" y="4699"/>
                      <a:pt x="28578" y="5133"/>
                    </a:cubicBezTo>
                    <a:cubicBezTo>
                      <a:pt x="28441" y="5270"/>
                      <a:pt x="28304" y="5407"/>
                      <a:pt x="28190" y="5544"/>
                    </a:cubicBezTo>
                    <a:cubicBezTo>
                      <a:pt x="28076" y="5658"/>
                      <a:pt x="27939" y="5795"/>
                      <a:pt x="27825" y="5909"/>
                    </a:cubicBezTo>
                    <a:cubicBezTo>
                      <a:pt x="27574" y="6160"/>
                      <a:pt x="27323" y="6388"/>
                      <a:pt x="27049" y="6639"/>
                    </a:cubicBezTo>
                    <a:cubicBezTo>
                      <a:pt x="26866" y="6776"/>
                      <a:pt x="26683" y="6936"/>
                      <a:pt x="26501" y="7073"/>
                    </a:cubicBezTo>
                    <a:cubicBezTo>
                      <a:pt x="26227" y="7278"/>
                      <a:pt x="25930" y="7484"/>
                      <a:pt x="25633" y="7667"/>
                    </a:cubicBezTo>
                    <a:cubicBezTo>
                      <a:pt x="25108" y="8009"/>
                      <a:pt x="24584" y="8351"/>
                      <a:pt x="24081" y="8739"/>
                    </a:cubicBezTo>
                    <a:cubicBezTo>
                      <a:pt x="22301" y="10132"/>
                      <a:pt x="22552" y="12551"/>
                      <a:pt x="23009" y="14560"/>
                    </a:cubicBezTo>
                    <a:cubicBezTo>
                      <a:pt x="23260" y="15655"/>
                      <a:pt x="23716" y="16728"/>
                      <a:pt x="24401" y="17641"/>
                    </a:cubicBezTo>
                    <a:cubicBezTo>
                      <a:pt x="25245" y="18760"/>
                      <a:pt x="26455" y="19581"/>
                      <a:pt x="27254" y="20745"/>
                    </a:cubicBezTo>
                    <a:cubicBezTo>
                      <a:pt x="27870" y="22891"/>
                      <a:pt x="27026" y="25379"/>
                      <a:pt x="26752" y="27547"/>
                    </a:cubicBezTo>
                    <a:cubicBezTo>
                      <a:pt x="26752" y="27547"/>
                      <a:pt x="26752" y="27547"/>
                      <a:pt x="26752" y="27570"/>
                    </a:cubicBezTo>
                    <a:cubicBezTo>
                      <a:pt x="26752" y="27593"/>
                      <a:pt x="26752" y="27616"/>
                      <a:pt x="26775" y="27639"/>
                    </a:cubicBezTo>
                    <a:cubicBezTo>
                      <a:pt x="25907" y="28301"/>
                      <a:pt x="25268" y="29122"/>
                      <a:pt x="24720" y="30081"/>
                    </a:cubicBezTo>
                    <a:cubicBezTo>
                      <a:pt x="24104" y="31131"/>
                      <a:pt x="23511" y="32226"/>
                      <a:pt x="22963" y="33345"/>
                    </a:cubicBezTo>
                    <a:cubicBezTo>
                      <a:pt x="22940" y="33391"/>
                      <a:pt x="22894" y="33459"/>
                      <a:pt x="22872" y="33505"/>
                    </a:cubicBezTo>
                    <a:cubicBezTo>
                      <a:pt x="22621" y="34007"/>
                      <a:pt x="22392" y="34509"/>
                      <a:pt x="22164" y="35011"/>
                    </a:cubicBezTo>
                    <a:cubicBezTo>
                      <a:pt x="22164" y="35034"/>
                      <a:pt x="22141" y="35034"/>
                      <a:pt x="22141" y="35034"/>
                    </a:cubicBezTo>
                    <a:cubicBezTo>
                      <a:pt x="21662" y="35262"/>
                      <a:pt x="21068" y="35331"/>
                      <a:pt x="20566" y="35422"/>
                    </a:cubicBezTo>
                    <a:cubicBezTo>
                      <a:pt x="20498" y="35445"/>
                      <a:pt x="20406" y="35468"/>
                      <a:pt x="20338" y="35468"/>
                    </a:cubicBezTo>
                    <a:cubicBezTo>
                      <a:pt x="19745" y="35605"/>
                      <a:pt x="19151" y="35742"/>
                      <a:pt x="18558" y="35856"/>
                    </a:cubicBezTo>
                    <a:cubicBezTo>
                      <a:pt x="18284" y="35924"/>
                      <a:pt x="18033" y="35993"/>
                      <a:pt x="17759" y="36038"/>
                    </a:cubicBezTo>
                    <a:cubicBezTo>
                      <a:pt x="16732" y="36267"/>
                      <a:pt x="15704" y="36518"/>
                      <a:pt x="14677" y="36746"/>
                    </a:cubicBezTo>
                    <a:cubicBezTo>
                      <a:pt x="14609" y="36769"/>
                      <a:pt x="14563" y="36769"/>
                      <a:pt x="14518" y="36792"/>
                    </a:cubicBezTo>
                    <a:cubicBezTo>
                      <a:pt x="12555" y="37225"/>
                      <a:pt x="10477" y="37887"/>
                      <a:pt x="8446" y="38070"/>
                    </a:cubicBezTo>
                    <a:cubicBezTo>
                      <a:pt x="8094" y="38107"/>
                      <a:pt x="7742" y="38124"/>
                      <a:pt x="7394" y="38124"/>
                    </a:cubicBezTo>
                    <a:cubicBezTo>
                      <a:pt x="7110" y="38124"/>
                      <a:pt x="6829" y="38113"/>
                      <a:pt x="6552" y="38093"/>
                    </a:cubicBezTo>
                    <a:cubicBezTo>
                      <a:pt x="5391" y="37987"/>
                      <a:pt x="4172" y="37745"/>
                      <a:pt x="2985" y="37745"/>
                    </a:cubicBezTo>
                    <a:cubicBezTo>
                      <a:pt x="2888" y="37745"/>
                      <a:pt x="2791" y="37747"/>
                      <a:pt x="2694" y="37750"/>
                    </a:cubicBezTo>
                    <a:cubicBezTo>
                      <a:pt x="1758" y="37796"/>
                      <a:pt x="1461" y="38321"/>
                      <a:pt x="1005" y="39097"/>
                    </a:cubicBezTo>
                    <a:cubicBezTo>
                      <a:pt x="708" y="39599"/>
                      <a:pt x="1" y="40307"/>
                      <a:pt x="343" y="40900"/>
                    </a:cubicBezTo>
                    <a:cubicBezTo>
                      <a:pt x="503" y="41151"/>
                      <a:pt x="936" y="41334"/>
                      <a:pt x="1165" y="41494"/>
                    </a:cubicBezTo>
                    <a:cubicBezTo>
                      <a:pt x="1758" y="41882"/>
                      <a:pt x="2352" y="42224"/>
                      <a:pt x="2968" y="42544"/>
                    </a:cubicBezTo>
                    <a:cubicBezTo>
                      <a:pt x="3014" y="42566"/>
                      <a:pt x="3036" y="42566"/>
                      <a:pt x="3059" y="42566"/>
                    </a:cubicBezTo>
                    <a:lnTo>
                      <a:pt x="3082" y="42566"/>
                    </a:lnTo>
                    <a:cubicBezTo>
                      <a:pt x="3658" y="42628"/>
                      <a:pt x="4234" y="42649"/>
                      <a:pt x="4806" y="42649"/>
                    </a:cubicBezTo>
                    <a:cubicBezTo>
                      <a:pt x="5300" y="42649"/>
                      <a:pt x="5791" y="42633"/>
                      <a:pt x="6278" y="42612"/>
                    </a:cubicBezTo>
                    <a:cubicBezTo>
                      <a:pt x="8104" y="42498"/>
                      <a:pt x="9930" y="42270"/>
                      <a:pt x="11756" y="42201"/>
                    </a:cubicBezTo>
                    <a:cubicBezTo>
                      <a:pt x="12205" y="42180"/>
                      <a:pt x="12652" y="42170"/>
                      <a:pt x="13098" y="42170"/>
                    </a:cubicBezTo>
                    <a:cubicBezTo>
                      <a:pt x="14552" y="42170"/>
                      <a:pt x="15989" y="42277"/>
                      <a:pt x="17439" y="42452"/>
                    </a:cubicBezTo>
                    <a:cubicBezTo>
                      <a:pt x="17873" y="42498"/>
                      <a:pt x="18307" y="42566"/>
                      <a:pt x="18763" y="42612"/>
                    </a:cubicBezTo>
                    <a:cubicBezTo>
                      <a:pt x="18786" y="42612"/>
                      <a:pt x="18832" y="42635"/>
                      <a:pt x="18854" y="42635"/>
                    </a:cubicBezTo>
                    <a:cubicBezTo>
                      <a:pt x="19288" y="42680"/>
                      <a:pt x="19722" y="42749"/>
                      <a:pt x="20178" y="42817"/>
                    </a:cubicBezTo>
                    <a:cubicBezTo>
                      <a:pt x="20749" y="42909"/>
                      <a:pt x="21319" y="43000"/>
                      <a:pt x="21867" y="43091"/>
                    </a:cubicBezTo>
                    <a:lnTo>
                      <a:pt x="21890" y="43091"/>
                    </a:lnTo>
                    <a:cubicBezTo>
                      <a:pt x="23967" y="43411"/>
                      <a:pt x="26044" y="43730"/>
                      <a:pt x="28121" y="43913"/>
                    </a:cubicBezTo>
                    <a:cubicBezTo>
                      <a:pt x="28964" y="43990"/>
                      <a:pt x="29929" y="44128"/>
                      <a:pt x="30845" y="44128"/>
                    </a:cubicBezTo>
                    <a:cubicBezTo>
                      <a:pt x="31295" y="44128"/>
                      <a:pt x="31733" y="44094"/>
                      <a:pt x="32139" y="44004"/>
                    </a:cubicBezTo>
                    <a:cubicBezTo>
                      <a:pt x="32184" y="43982"/>
                      <a:pt x="32230" y="43982"/>
                      <a:pt x="32298" y="43959"/>
                    </a:cubicBezTo>
                    <a:cubicBezTo>
                      <a:pt x="32938" y="43753"/>
                      <a:pt x="33303" y="43183"/>
                      <a:pt x="33782" y="42703"/>
                    </a:cubicBezTo>
                    <a:cubicBezTo>
                      <a:pt x="33805" y="42658"/>
                      <a:pt x="33828" y="42635"/>
                      <a:pt x="33873" y="42589"/>
                    </a:cubicBezTo>
                    <a:cubicBezTo>
                      <a:pt x="33873" y="42635"/>
                      <a:pt x="33896" y="42658"/>
                      <a:pt x="33942" y="42680"/>
                    </a:cubicBezTo>
                    <a:cubicBezTo>
                      <a:pt x="34033" y="42703"/>
                      <a:pt x="34124" y="42726"/>
                      <a:pt x="34239" y="42772"/>
                    </a:cubicBezTo>
                    <a:cubicBezTo>
                      <a:pt x="35220" y="43068"/>
                      <a:pt x="36247" y="43274"/>
                      <a:pt x="37274" y="43411"/>
                    </a:cubicBezTo>
                    <a:cubicBezTo>
                      <a:pt x="38416" y="43571"/>
                      <a:pt x="39603" y="43662"/>
                      <a:pt x="40767" y="43730"/>
                    </a:cubicBezTo>
                    <a:cubicBezTo>
                      <a:pt x="43300" y="43890"/>
                      <a:pt x="45811" y="44050"/>
                      <a:pt x="48322" y="44187"/>
                    </a:cubicBezTo>
                    <a:lnTo>
                      <a:pt x="48413" y="44187"/>
                    </a:lnTo>
                    <a:cubicBezTo>
                      <a:pt x="49669" y="44255"/>
                      <a:pt x="50924" y="44347"/>
                      <a:pt x="52202" y="44415"/>
                    </a:cubicBezTo>
                    <a:cubicBezTo>
                      <a:pt x="54622" y="44575"/>
                      <a:pt x="57064" y="44712"/>
                      <a:pt x="59506" y="44758"/>
                    </a:cubicBezTo>
                    <a:lnTo>
                      <a:pt x="60602" y="44758"/>
                    </a:lnTo>
                    <a:lnTo>
                      <a:pt x="60602" y="23074"/>
                    </a:lnTo>
                    <a:cubicBezTo>
                      <a:pt x="60442" y="23028"/>
                      <a:pt x="60259" y="22982"/>
                      <a:pt x="60100" y="22959"/>
                    </a:cubicBezTo>
                    <a:cubicBezTo>
                      <a:pt x="59734" y="22891"/>
                      <a:pt x="59392" y="22822"/>
                      <a:pt x="59050" y="22731"/>
                    </a:cubicBezTo>
                    <a:cubicBezTo>
                      <a:pt x="58114" y="22503"/>
                      <a:pt x="57201" y="22183"/>
                      <a:pt x="56334" y="21750"/>
                    </a:cubicBezTo>
                    <a:cubicBezTo>
                      <a:pt x="56037" y="21613"/>
                      <a:pt x="55717" y="21430"/>
                      <a:pt x="55420" y="21270"/>
                    </a:cubicBezTo>
                    <a:cubicBezTo>
                      <a:pt x="55078" y="21065"/>
                      <a:pt x="54667" y="20791"/>
                      <a:pt x="54188" y="20471"/>
                    </a:cubicBezTo>
                    <a:cubicBezTo>
                      <a:pt x="53458" y="20015"/>
                      <a:pt x="52636" y="19444"/>
                      <a:pt x="51883" y="18897"/>
                    </a:cubicBezTo>
                    <a:cubicBezTo>
                      <a:pt x="51175" y="18417"/>
                      <a:pt x="50559" y="17961"/>
                      <a:pt x="50102" y="17618"/>
                    </a:cubicBezTo>
                    <a:cubicBezTo>
                      <a:pt x="50102" y="17595"/>
                      <a:pt x="50079" y="17595"/>
                      <a:pt x="50057" y="17573"/>
                    </a:cubicBezTo>
                    <a:cubicBezTo>
                      <a:pt x="50079" y="17573"/>
                      <a:pt x="50262" y="17481"/>
                      <a:pt x="50513" y="17322"/>
                    </a:cubicBezTo>
                    <a:cubicBezTo>
                      <a:pt x="50627" y="17253"/>
                      <a:pt x="50718" y="17162"/>
                      <a:pt x="50833" y="17093"/>
                    </a:cubicBezTo>
                    <a:cubicBezTo>
                      <a:pt x="51175" y="16819"/>
                      <a:pt x="51517" y="16500"/>
                      <a:pt x="51677" y="16112"/>
                    </a:cubicBezTo>
                    <a:cubicBezTo>
                      <a:pt x="51883" y="15587"/>
                      <a:pt x="52020" y="15153"/>
                      <a:pt x="51860" y="14583"/>
                    </a:cubicBezTo>
                    <a:cubicBezTo>
                      <a:pt x="51654" y="13966"/>
                      <a:pt x="51152" y="13441"/>
                      <a:pt x="50764" y="12916"/>
                    </a:cubicBezTo>
                    <a:lnTo>
                      <a:pt x="49258" y="10885"/>
                    </a:lnTo>
                    <a:cubicBezTo>
                      <a:pt x="49052" y="10588"/>
                      <a:pt x="48824" y="10314"/>
                      <a:pt x="48619" y="10018"/>
                    </a:cubicBezTo>
                    <a:cubicBezTo>
                      <a:pt x="48596" y="9995"/>
                      <a:pt x="48573" y="9972"/>
                      <a:pt x="48573" y="9949"/>
                    </a:cubicBezTo>
                    <a:cubicBezTo>
                      <a:pt x="48527" y="9903"/>
                      <a:pt x="48504" y="9881"/>
                      <a:pt x="48482" y="9835"/>
                    </a:cubicBezTo>
                    <a:cubicBezTo>
                      <a:pt x="48276" y="9561"/>
                      <a:pt x="48094" y="9287"/>
                      <a:pt x="47911" y="9013"/>
                    </a:cubicBezTo>
                    <a:cubicBezTo>
                      <a:pt x="47842" y="8922"/>
                      <a:pt x="47797" y="8853"/>
                      <a:pt x="47751" y="8785"/>
                    </a:cubicBezTo>
                    <a:cubicBezTo>
                      <a:pt x="47660" y="8648"/>
                      <a:pt x="47591" y="8534"/>
                      <a:pt x="47500" y="8397"/>
                    </a:cubicBezTo>
                    <a:cubicBezTo>
                      <a:pt x="47500" y="8374"/>
                      <a:pt x="47477" y="8328"/>
                      <a:pt x="47454" y="8306"/>
                    </a:cubicBezTo>
                    <a:cubicBezTo>
                      <a:pt x="47363" y="8146"/>
                      <a:pt x="47272" y="7986"/>
                      <a:pt x="47181" y="7803"/>
                    </a:cubicBezTo>
                    <a:cubicBezTo>
                      <a:pt x="46952" y="7393"/>
                      <a:pt x="46770" y="6959"/>
                      <a:pt x="46610" y="6480"/>
                    </a:cubicBezTo>
                    <a:cubicBezTo>
                      <a:pt x="46496" y="6160"/>
                      <a:pt x="46382" y="5818"/>
                      <a:pt x="46245" y="5475"/>
                    </a:cubicBezTo>
                    <a:cubicBezTo>
                      <a:pt x="46131" y="5179"/>
                      <a:pt x="45994" y="4882"/>
                      <a:pt x="45811" y="4631"/>
                    </a:cubicBezTo>
                    <a:cubicBezTo>
                      <a:pt x="45834" y="4608"/>
                      <a:pt x="45857" y="4562"/>
                      <a:pt x="45811" y="4517"/>
                    </a:cubicBezTo>
                    <a:cubicBezTo>
                      <a:pt x="44396" y="3170"/>
                      <a:pt x="42615" y="2188"/>
                      <a:pt x="40812" y="1458"/>
                    </a:cubicBezTo>
                    <a:cubicBezTo>
                      <a:pt x="40767" y="1435"/>
                      <a:pt x="40744" y="1412"/>
                      <a:pt x="40698" y="1390"/>
                    </a:cubicBezTo>
                    <a:cubicBezTo>
                      <a:pt x="40424" y="1275"/>
                      <a:pt x="40128" y="1184"/>
                      <a:pt x="39831" y="1070"/>
                    </a:cubicBezTo>
                    <a:cubicBezTo>
                      <a:pt x="39648" y="1002"/>
                      <a:pt x="39466" y="933"/>
                      <a:pt x="39260" y="887"/>
                    </a:cubicBezTo>
                    <a:cubicBezTo>
                      <a:pt x="39078" y="819"/>
                      <a:pt x="38895" y="773"/>
                      <a:pt x="38712" y="705"/>
                    </a:cubicBezTo>
                    <a:cubicBezTo>
                      <a:pt x="38302" y="591"/>
                      <a:pt x="37891" y="477"/>
                      <a:pt x="37480" y="385"/>
                    </a:cubicBezTo>
                    <a:cubicBezTo>
                      <a:pt x="36699" y="210"/>
                      <a:pt x="35819" y="1"/>
                      <a:pt x="34981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9" name="Google Shape;2629;p39"/>
              <p:cNvSpPr/>
              <p:nvPr/>
            </p:nvSpPr>
            <p:spPr>
              <a:xfrm>
                <a:off x="7813903" y="3209868"/>
                <a:ext cx="1095633" cy="713049"/>
              </a:xfrm>
              <a:custGeom>
                <a:avLst/>
                <a:gdLst/>
                <a:ahLst/>
                <a:cxnLst/>
                <a:rect l="l" t="t" r="r" b="b"/>
                <a:pathLst>
                  <a:path w="32130" h="20909" extrusionOk="0">
                    <a:moveTo>
                      <a:pt x="5812" y="0"/>
                    </a:moveTo>
                    <a:cubicBezTo>
                      <a:pt x="4899" y="799"/>
                      <a:pt x="3803" y="1347"/>
                      <a:pt x="2844" y="2100"/>
                    </a:cubicBezTo>
                    <a:cubicBezTo>
                      <a:pt x="2799" y="2146"/>
                      <a:pt x="2730" y="2192"/>
                      <a:pt x="2685" y="2237"/>
                    </a:cubicBezTo>
                    <a:cubicBezTo>
                      <a:pt x="2251" y="2534"/>
                      <a:pt x="1840" y="2854"/>
                      <a:pt x="1452" y="3219"/>
                    </a:cubicBezTo>
                    <a:cubicBezTo>
                      <a:pt x="1429" y="3242"/>
                      <a:pt x="1406" y="3242"/>
                      <a:pt x="1384" y="3264"/>
                    </a:cubicBezTo>
                    <a:cubicBezTo>
                      <a:pt x="562" y="4040"/>
                      <a:pt x="219" y="4976"/>
                      <a:pt x="14" y="6095"/>
                    </a:cubicBezTo>
                    <a:cubicBezTo>
                      <a:pt x="0" y="6218"/>
                      <a:pt x="85" y="6292"/>
                      <a:pt x="175" y="6292"/>
                    </a:cubicBezTo>
                    <a:cubicBezTo>
                      <a:pt x="235" y="6292"/>
                      <a:pt x="297" y="6259"/>
                      <a:pt x="334" y="6186"/>
                    </a:cubicBezTo>
                    <a:cubicBezTo>
                      <a:pt x="630" y="5433"/>
                      <a:pt x="927" y="4771"/>
                      <a:pt x="1361" y="4177"/>
                    </a:cubicBezTo>
                    <a:cubicBezTo>
                      <a:pt x="1452" y="4063"/>
                      <a:pt x="1566" y="3949"/>
                      <a:pt x="1657" y="3812"/>
                    </a:cubicBezTo>
                    <a:lnTo>
                      <a:pt x="1657" y="3812"/>
                    </a:lnTo>
                    <a:cubicBezTo>
                      <a:pt x="1635" y="3903"/>
                      <a:pt x="1612" y="3995"/>
                      <a:pt x="1589" y="4086"/>
                    </a:cubicBezTo>
                    <a:cubicBezTo>
                      <a:pt x="1520" y="4223"/>
                      <a:pt x="1452" y="4337"/>
                      <a:pt x="1384" y="4474"/>
                    </a:cubicBezTo>
                    <a:cubicBezTo>
                      <a:pt x="881" y="5387"/>
                      <a:pt x="630" y="6437"/>
                      <a:pt x="699" y="7556"/>
                    </a:cubicBezTo>
                    <a:cubicBezTo>
                      <a:pt x="712" y="7607"/>
                      <a:pt x="760" y="7636"/>
                      <a:pt x="805" y="7636"/>
                    </a:cubicBezTo>
                    <a:cubicBezTo>
                      <a:pt x="839" y="7636"/>
                      <a:pt x="871" y="7618"/>
                      <a:pt x="881" y="7578"/>
                    </a:cubicBezTo>
                    <a:cubicBezTo>
                      <a:pt x="1087" y="6916"/>
                      <a:pt x="1247" y="6209"/>
                      <a:pt x="1452" y="5547"/>
                    </a:cubicBezTo>
                    <a:cubicBezTo>
                      <a:pt x="1452" y="5844"/>
                      <a:pt x="1475" y="6163"/>
                      <a:pt x="1520" y="6460"/>
                    </a:cubicBezTo>
                    <a:cubicBezTo>
                      <a:pt x="1361" y="7875"/>
                      <a:pt x="1520" y="9222"/>
                      <a:pt x="2251" y="10546"/>
                    </a:cubicBezTo>
                    <a:cubicBezTo>
                      <a:pt x="2267" y="10577"/>
                      <a:pt x="2293" y="10590"/>
                      <a:pt x="2320" y="10590"/>
                    </a:cubicBezTo>
                    <a:cubicBezTo>
                      <a:pt x="2369" y="10590"/>
                      <a:pt x="2418" y="10545"/>
                      <a:pt x="2388" y="10500"/>
                    </a:cubicBezTo>
                    <a:cubicBezTo>
                      <a:pt x="2137" y="9747"/>
                      <a:pt x="1954" y="8948"/>
                      <a:pt x="1840" y="8172"/>
                    </a:cubicBezTo>
                    <a:lnTo>
                      <a:pt x="1840" y="8172"/>
                    </a:lnTo>
                    <a:cubicBezTo>
                      <a:pt x="2091" y="9176"/>
                      <a:pt x="2525" y="10158"/>
                      <a:pt x="3164" y="11002"/>
                    </a:cubicBezTo>
                    <a:cubicBezTo>
                      <a:pt x="3917" y="11984"/>
                      <a:pt x="4921" y="12737"/>
                      <a:pt x="5698" y="13673"/>
                    </a:cubicBezTo>
                    <a:cubicBezTo>
                      <a:pt x="5812" y="13810"/>
                      <a:pt x="5926" y="13947"/>
                      <a:pt x="6017" y="14106"/>
                    </a:cubicBezTo>
                    <a:cubicBezTo>
                      <a:pt x="6633" y="16252"/>
                      <a:pt x="5789" y="18740"/>
                      <a:pt x="5515" y="20908"/>
                    </a:cubicBezTo>
                    <a:cubicBezTo>
                      <a:pt x="7387" y="19744"/>
                      <a:pt x="9235" y="18603"/>
                      <a:pt x="11267" y="17781"/>
                    </a:cubicBezTo>
                    <a:cubicBezTo>
                      <a:pt x="13412" y="16937"/>
                      <a:pt x="15649" y="16343"/>
                      <a:pt x="17863" y="15681"/>
                    </a:cubicBezTo>
                    <a:cubicBezTo>
                      <a:pt x="18594" y="15476"/>
                      <a:pt x="19324" y="15248"/>
                      <a:pt x="20032" y="14997"/>
                    </a:cubicBezTo>
                    <a:cubicBezTo>
                      <a:pt x="21515" y="14494"/>
                      <a:pt x="22999" y="13924"/>
                      <a:pt x="24437" y="13285"/>
                    </a:cubicBezTo>
                    <a:cubicBezTo>
                      <a:pt x="24779" y="13148"/>
                      <a:pt x="25099" y="12988"/>
                      <a:pt x="25441" y="12851"/>
                    </a:cubicBezTo>
                    <a:cubicBezTo>
                      <a:pt x="26628" y="12326"/>
                      <a:pt x="27815" y="11755"/>
                      <a:pt x="28888" y="10979"/>
                    </a:cubicBezTo>
                    <a:cubicBezTo>
                      <a:pt x="29025" y="10888"/>
                      <a:pt x="29139" y="10774"/>
                      <a:pt x="29276" y="10683"/>
                    </a:cubicBezTo>
                    <a:cubicBezTo>
                      <a:pt x="29413" y="10568"/>
                      <a:pt x="29527" y="10454"/>
                      <a:pt x="29664" y="10340"/>
                    </a:cubicBezTo>
                    <a:lnTo>
                      <a:pt x="29664" y="10340"/>
                    </a:lnTo>
                    <a:cubicBezTo>
                      <a:pt x="29641" y="10386"/>
                      <a:pt x="29618" y="10409"/>
                      <a:pt x="29618" y="10454"/>
                    </a:cubicBezTo>
                    <a:cubicBezTo>
                      <a:pt x="29596" y="10477"/>
                      <a:pt x="29573" y="10523"/>
                      <a:pt x="29550" y="10546"/>
                    </a:cubicBezTo>
                    <a:cubicBezTo>
                      <a:pt x="29499" y="10648"/>
                      <a:pt x="29576" y="10738"/>
                      <a:pt x="29656" y="10738"/>
                    </a:cubicBezTo>
                    <a:cubicBezTo>
                      <a:pt x="29683" y="10738"/>
                      <a:pt x="29710" y="10728"/>
                      <a:pt x="29733" y="10705"/>
                    </a:cubicBezTo>
                    <a:cubicBezTo>
                      <a:pt x="30166" y="10272"/>
                      <a:pt x="30463" y="9770"/>
                      <a:pt x="30600" y="9199"/>
                    </a:cubicBezTo>
                    <a:cubicBezTo>
                      <a:pt x="30691" y="9633"/>
                      <a:pt x="30737" y="10066"/>
                      <a:pt x="30783" y="10523"/>
                    </a:cubicBezTo>
                    <a:cubicBezTo>
                      <a:pt x="30783" y="10612"/>
                      <a:pt x="30839" y="10658"/>
                      <a:pt x="30901" y="10658"/>
                    </a:cubicBezTo>
                    <a:cubicBezTo>
                      <a:pt x="30951" y="10658"/>
                      <a:pt x="31003" y="10629"/>
                      <a:pt x="31034" y="10568"/>
                    </a:cubicBezTo>
                    <a:cubicBezTo>
                      <a:pt x="31513" y="9313"/>
                      <a:pt x="31011" y="8081"/>
                      <a:pt x="30258" y="7031"/>
                    </a:cubicBezTo>
                    <a:lnTo>
                      <a:pt x="30258" y="7031"/>
                    </a:lnTo>
                    <a:cubicBezTo>
                      <a:pt x="30965" y="7692"/>
                      <a:pt x="31627" y="8377"/>
                      <a:pt x="31947" y="9382"/>
                    </a:cubicBezTo>
                    <a:cubicBezTo>
                      <a:pt x="31957" y="9425"/>
                      <a:pt x="31994" y="9447"/>
                      <a:pt x="32029" y="9447"/>
                    </a:cubicBezTo>
                    <a:cubicBezTo>
                      <a:pt x="32068" y="9447"/>
                      <a:pt x="32106" y="9419"/>
                      <a:pt x="32106" y="9359"/>
                    </a:cubicBezTo>
                    <a:cubicBezTo>
                      <a:pt x="32129" y="8035"/>
                      <a:pt x="30942" y="7031"/>
                      <a:pt x="30029" y="6209"/>
                    </a:cubicBezTo>
                    <a:cubicBezTo>
                      <a:pt x="29048" y="5319"/>
                      <a:pt x="28135" y="4360"/>
                      <a:pt x="27336" y="3310"/>
                    </a:cubicBezTo>
                    <a:cubicBezTo>
                      <a:pt x="27313" y="3264"/>
                      <a:pt x="27267" y="3242"/>
                      <a:pt x="27245" y="3196"/>
                    </a:cubicBezTo>
                    <a:cubicBezTo>
                      <a:pt x="27039" y="2945"/>
                      <a:pt x="26857" y="2648"/>
                      <a:pt x="26674" y="2374"/>
                    </a:cubicBezTo>
                    <a:cubicBezTo>
                      <a:pt x="26605" y="2283"/>
                      <a:pt x="26560" y="2214"/>
                      <a:pt x="26514" y="2146"/>
                    </a:cubicBezTo>
                    <a:cubicBezTo>
                      <a:pt x="26423" y="2009"/>
                      <a:pt x="26354" y="1895"/>
                      <a:pt x="26286" y="1758"/>
                    </a:cubicBezTo>
                    <a:cubicBezTo>
                      <a:pt x="26149" y="2511"/>
                      <a:pt x="26126" y="3264"/>
                      <a:pt x="26240" y="4018"/>
                    </a:cubicBezTo>
                    <a:cubicBezTo>
                      <a:pt x="26354" y="4725"/>
                      <a:pt x="26583" y="5182"/>
                      <a:pt x="25944" y="5684"/>
                    </a:cubicBezTo>
                    <a:cubicBezTo>
                      <a:pt x="25510" y="6026"/>
                      <a:pt x="24871" y="6232"/>
                      <a:pt x="24391" y="6437"/>
                    </a:cubicBezTo>
                    <a:cubicBezTo>
                      <a:pt x="22474" y="7213"/>
                      <a:pt x="20443" y="7533"/>
                      <a:pt x="18434" y="7989"/>
                    </a:cubicBezTo>
                    <a:cubicBezTo>
                      <a:pt x="18388" y="7989"/>
                      <a:pt x="18366" y="8012"/>
                      <a:pt x="18343" y="8058"/>
                    </a:cubicBezTo>
                    <a:cubicBezTo>
                      <a:pt x="17042" y="7715"/>
                      <a:pt x="16197" y="5935"/>
                      <a:pt x="15490" y="4953"/>
                    </a:cubicBezTo>
                    <a:cubicBezTo>
                      <a:pt x="14736" y="3903"/>
                      <a:pt x="13846" y="3447"/>
                      <a:pt x="12682" y="2899"/>
                    </a:cubicBezTo>
                    <a:cubicBezTo>
                      <a:pt x="12657" y="2886"/>
                      <a:pt x="12633" y="2881"/>
                      <a:pt x="12611" y="2881"/>
                    </a:cubicBezTo>
                    <a:cubicBezTo>
                      <a:pt x="12554" y="2881"/>
                      <a:pt x="12510" y="2918"/>
                      <a:pt x="12477" y="2968"/>
                    </a:cubicBezTo>
                    <a:cubicBezTo>
                      <a:pt x="12143" y="2899"/>
                      <a:pt x="11802" y="2869"/>
                      <a:pt x="11456" y="2869"/>
                    </a:cubicBezTo>
                    <a:cubicBezTo>
                      <a:pt x="10548" y="2869"/>
                      <a:pt x="9616" y="3072"/>
                      <a:pt x="8756" y="3287"/>
                    </a:cubicBezTo>
                    <a:cubicBezTo>
                      <a:pt x="8543" y="3342"/>
                      <a:pt x="8338" y="3375"/>
                      <a:pt x="8144" y="3375"/>
                    </a:cubicBezTo>
                    <a:cubicBezTo>
                      <a:pt x="7695" y="3375"/>
                      <a:pt x="7308" y="3202"/>
                      <a:pt x="7021" y="2739"/>
                    </a:cubicBezTo>
                    <a:cubicBezTo>
                      <a:pt x="6816" y="2397"/>
                      <a:pt x="6656" y="2009"/>
                      <a:pt x="6496" y="1621"/>
                    </a:cubicBezTo>
                    <a:cubicBezTo>
                      <a:pt x="6268" y="1073"/>
                      <a:pt x="6063" y="525"/>
                      <a:pt x="5812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0" name="Google Shape;2630;p39"/>
              <p:cNvSpPr/>
              <p:nvPr/>
            </p:nvSpPr>
            <p:spPr>
              <a:xfrm>
                <a:off x="7835386" y="3362438"/>
                <a:ext cx="846089" cy="560475"/>
              </a:xfrm>
              <a:custGeom>
                <a:avLst/>
                <a:gdLst/>
                <a:ahLst/>
                <a:cxnLst/>
                <a:rect l="l" t="t" r="r" b="b"/>
                <a:pathLst>
                  <a:path w="24812" h="16435" extrusionOk="0">
                    <a:moveTo>
                      <a:pt x="754" y="0"/>
                    </a:moveTo>
                    <a:cubicBezTo>
                      <a:pt x="251" y="913"/>
                      <a:pt x="0" y="1963"/>
                      <a:pt x="69" y="3082"/>
                    </a:cubicBezTo>
                    <a:cubicBezTo>
                      <a:pt x="82" y="3133"/>
                      <a:pt x="130" y="3162"/>
                      <a:pt x="175" y="3162"/>
                    </a:cubicBezTo>
                    <a:cubicBezTo>
                      <a:pt x="209" y="3162"/>
                      <a:pt x="241" y="3144"/>
                      <a:pt x="251" y="3104"/>
                    </a:cubicBezTo>
                    <a:cubicBezTo>
                      <a:pt x="457" y="2442"/>
                      <a:pt x="617" y="1735"/>
                      <a:pt x="822" y="1073"/>
                    </a:cubicBezTo>
                    <a:cubicBezTo>
                      <a:pt x="822" y="1370"/>
                      <a:pt x="845" y="1689"/>
                      <a:pt x="890" y="1986"/>
                    </a:cubicBezTo>
                    <a:cubicBezTo>
                      <a:pt x="731" y="3401"/>
                      <a:pt x="890" y="4748"/>
                      <a:pt x="1621" y="6072"/>
                    </a:cubicBezTo>
                    <a:cubicBezTo>
                      <a:pt x="1637" y="6103"/>
                      <a:pt x="1663" y="6116"/>
                      <a:pt x="1690" y="6116"/>
                    </a:cubicBezTo>
                    <a:cubicBezTo>
                      <a:pt x="1739" y="6116"/>
                      <a:pt x="1788" y="6071"/>
                      <a:pt x="1758" y="6026"/>
                    </a:cubicBezTo>
                    <a:cubicBezTo>
                      <a:pt x="1507" y="5273"/>
                      <a:pt x="1324" y="4474"/>
                      <a:pt x="1210" y="3698"/>
                    </a:cubicBezTo>
                    <a:lnTo>
                      <a:pt x="1210" y="3698"/>
                    </a:lnTo>
                    <a:cubicBezTo>
                      <a:pt x="1461" y="4702"/>
                      <a:pt x="1895" y="5684"/>
                      <a:pt x="2534" y="6528"/>
                    </a:cubicBezTo>
                    <a:cubicBezTo>
                      <a:pt x="3287" y="7510"/>
                      <a:pt x="4291" y="8263"/>
                      <a:pt x="5068" y="9199"/>
                    </a:cubicBezTo>
                    <a:cubicBezTo>
                      <a:pt x="5182" y="9336"/>
                      <a:pt x="5296" y="9473"/>
                      <a:pt x="5387" y="9632"/>
                    </a:cubicBezTo>
                    <a:cubicBezTo>
                      <a:pt x="6003" y="11778"/>
                      <a:pt x="5159" y="14266"/>
                      <a:pt x="4885" y="16434"/>
                    </a:cubicBezTo>
                    <a:cubicBezTo>
                      <a:pt x="6757" y="15270"/>
                      <a:pt x="8605" y="14129"/>
                      <a:pt x="10637" y="13307"/>
                    </a:cubicBezTo>
                    <a:cubicBezTo>
                      <a:pt x="12782" y="12463"/>
                      <a:pt x="15019" y="11869"/>
                      <a:pt x="17233" y="11207"/>
                    </a:cubicBezTo>
                    <a:cubicBezTo>
                      <a:pt x="17964" y="11002"/>
                      <a:pt x="18694" y="10774"/>
                      <a:pt x="19402" y="10523"/>
                    </a:cubicBezTo>
                    <a:cubicBezTo>
                      <a:pt x="20885" y="10020"/>
                      <a:pt x="22369" y="9450"/>
                      <a:pt x="23807" y="8811"/>
                    </a:cubicBezTo>
                    <a:cubicBezTo>
                      <a:pt x="24149" y="8674"/>
                      <a:pt x="24469" y="8514"/>
                      <a:pt x="24811" y="8377"/>
                    </a:cubicBezTo>
                    <a:lnTo>
                      <a:pt x="24811" y="8377"/>
                    </a:lnTo>
                    <a:cubicBezTo>
                      <a:pt x="20406" y="9883"/>
                      <a:pt x="15613" y="10477"/>
                      <a:pt x="11048" y="10774"/>
                    </a:cubicBezTo>
                    <a:cubicBezTo>
                      <a:pt x="10951" y="10781"/>
                      <a:pt x="10857" y="10785"/>
                      <a:pt x="10767" y="10785"/>
                    </a:cubicBezTo>
                    <a:cubicBezTo>
                      <a:pt x="9245" y="10785"/>
                      <a:pt x="8666" y="9724"/>
                      <a:pt x="7761" y="8582"/>
                    </a:cubicBezTo>
                    <a:cubicBezTo>
                      <a:pt x="6894" y="7487"/>
                      <a:pt x="5707" y="6848"/>
                      <a:pt x="4588" y="6026"/>
                    </a:cubicBezTo>
                    <a:cubicBezTo>
                      <a:pt x="2580" y="4588"/>
                      <a:pt x="890" y="2397"/>
                      <a:pt x="754" y="0"/>
                    </a:cubicBezTo>
                    <a:close/>
                  </a:path>
                </a:pathLst>
              </a:custGeom>
              <a:solidFill>
                <a:srgbClr val="412606">
                  <a:alpha val="3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1" name="Google Shape;2631;p39"/>
              <p:cNvSpPr/>
              <p:nvPr/>
            </p:nvSpPr>
            <p:spPr>
              <a:xfrm>
                <a:off x="7813903" y="3319607"/>
                <a:ext cx="49513" cy="104831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3074" extrusionOk="0">
                    <a:moveTo>
                      <a:pt x="1452" y="1"/>
                    </a:moveTo>
                    <a:cubicBezTo>
                      <a:pt x="1429" y="24"/>
                      <a:pt x="1406" y="24"/>
                      <a:pt x="1384" y="46"/>
                    </a:cubicBezTo>
                    <a:cubicBezTo>
                      <a:pt x="562" y="822"/>
                      <a:pt x="219" y="1758"/>
                      <a:pt x="14" y="2877"/>
                    </a:cubicBezTo>
                    <a:cubicBezTo>
                      <a:pt x="0" y="3000"/>
                      <a:pt x="85" y="3074"/>
                      <a:pt x="175" y="3074"/>
                    </a:cubicBezTo>
                    <a:cubicBezTo>
                      <a:pt x="235" y="3074"/>
                      <a:pt x="297" y="3041"/>
                      <a:pt x="334" y="2968"/>
                    </a:cubicBezTo>
                    <a:cubicBezTo>
                      <a:pt x="630" y="2215"/>
                      <a:pt x="927" y="1553"/>
                      <a:pt x="1361" y="959"/>
                    </a:cubicBezTo>
                    <a:cubicBezTo>
                      <a:pt x="1361" y="663"/>
                      <a:pt x="1384" y="320"/>
                      <a:pt x="1452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2" name="Google Shape;2632;p39"/>
              <p:cNvSpPr/>
              <p:nvPr/>
            </p:nvSpPr>
            <p:spPr>
              <a:xfrm>
                <a:off x="8241698" y="4291531"/>
                <a:ext cx="914562" cy="218256"/>
              </a:xfrm>
              <a:custGeom>
                <a:avLst/>
                <a:gdLst/>
                <a:ahLst/>
                <a:cxnLst/>
                <a:rect l="l" t="t" r="r" b="b"/>
                <a:pathLst>
                  <a:path w="26820" h="6400" extrusionOk="0">
                    <a:moveTo>
                      <a:pt x="8" y="4330"/>
                    </a:moveTo>
                    <a:cubicBezTo>
                      <a:pt x="5" y="4335"/>
                      <a:pt x="3" y="4340"/>
                      <a:pt x="0" y="4345"/>
                    </a:cubicBezTo>
                    <a:cubicBezTo>
                      <a:pt x="3" y="4340"/>
                      <a:pt x="5" y="4335"/>
                      <a:pt x="8" y="4330"/>
                    </a:cubicBezTo>
                    <a:close/>
                    <a:moveTo>
                      <a:pt x="3566" y="0"/>
                    </a:moveTo>
                    <a:cubicBezTo>
                      <a:pt x="3473" y="0"/>
                      <a:pt x="3409" y="134"/>
                      <a:pt x="3470" y="214"/>
                    </a:cubicBezTo>
                    <a:lnTo>
                      <a:pt x="3447" y="214"/>
                    </a:lnTo>
                    <a:cubicBezTo>
                      <a:pt x="2309" y="1420"/>
                      <a:pt x="831" y="2784"/>
                      <a:pt x="8" y="4330"/>
                    </a:cubicBezTo>
                    <a:lnTo>
                      <a:pt x="8" y="4330"/>
                    </a:lnTo>
                    <a:cubicBezTo>
                      <a:pt x="29" y="4294"/>
                      <a:pt x="51" y="4271"/>
                      <a:pt x="91" y="4231"/>
                    </a:cubicBezTo>
                    <a:cubicBezTo>
                      <a:pt x="91" y="4277"/>
                      <a:pt x="114" y="4300"/>
                      <a:pt x="160" y="4322"/>
                    </a:cubicBezTo>
                    <a:cubicBezTo>
                      <a:pt x="2374" y="5030"/>
                      <a:pt x="4679" y="5235"/>
                      <a:pt x="6985" y="5372"/>
                    </a:cubicBezTo>
                    <a:cubicBezTo>
                      <a:pt x="9541" y="5532"/>
                      <a:pt x="12098" y="5692"/>
                      <a:pt x="14631" y="5829"/>
                    </a:cubicBezTo>
                    <a:cubicBezTo>
                      <a:pt x="18694" y="6080"/>
                      <a:pt x="22757" y="6377"/>
                      <a:pt x="26820" y="6400"/>
                    </a:cubicBezTo>
                    <a:lnTo>
                      <a:pt x="26820" y="5213"/>
                    </a:lnTo>
                    <a:cubicBezTo>
                      <a:pt x="25907" y="5099"/>
                      <a:pt x="24994" y="4962"/>
                      <a:pt x="24104" y="4825"/>
                    </a:cubicBezTo>
                    <a:cubicBezTo>
                      <a:pt x="20566" y="4277"/>
                      <a:pt x="17188" y="3341"/>
                      <a:pt x="13764" y="2359"/>
                    </a:cubicBezTo>
                    <a:lnTo>
                      <a:pt x="13764" y="2359"/>
                    </a:lnTo>
                    <a:cubicBezTo>
                      <a:pt x="16526" y="2770"/>
                      <a:pt x="19173" y="3546"/>
                      <a:pt x="21912" y="4186"/>
                    </a:cubicBezTo>
                    <a:cubicBezTo>
                      <a:pt x="21919" y="4188"/>
                      <a:pt x="21925" y="4189"/>
                      <a:pt x="21930" y="4189"/>
                    </a:cubicBezTo>
                    <a:cubicBezTo>
                      <a:pt x="21988" y="4189"/>
                      <a:pt x="22018" y="4092"/>
                      <a:pt x="21935" y="4071"/>
                    </a:cubicBezTo>
                    <a:cubicBezTo>
                      <a:pt x="19196" y="3113"/>
                      <a:pt x="16389" y="2428"/>
                      <a:pt x="13513" y="1949"/>
                    </a:cubicBezTo>
                    <a:cubicBezTo>
                      <a:pt x="10819" y="1515"/>
                      <a:pt x="8126" y="944"/>
                      <a:pt x="5410" y="602"/>
                    </a:cubicBezTo>
                    <a:cubicBezTo>
                      <a:pt x="4793" y="442"/>
                      <a:pt x="4200" y="260"/>
                      <a:pt x="3606" y="8"/>
                    </a:cubicBezTo>
                    <a:cubicBezTo>
                      <a:pt x="3593" y="3"/>
                      <a:pt x="3579" y="0"/>
                      <a:pt x="3566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3" name="Google Shape;2633;p39"/>
              <p:cNvSpPr/>
              <p:nvPr/>
            </p:nvSpPr>
            <p:spPr>
              <a:xfrm>
                <a:off x="7089702" y="4270627"/>
                <a:ext cx="288009" cy="167273"/>
              </a:xfrm>
              <a:custGeom>
                <a:avLst/>
                <a:gdLst/>
                <a:ahLst/>
                <a:cxnLst/>
                <a:rect l="l" t="t" r="r" b="b"/>
                <a:pathLst>
                  <a:path w="8446" h="4905" extrusionOk="0">
                    <a:moveTo>
                      <a:pt x="2985" y="0"/>
                    </a:moveTo>
                    <a:cubicBezTo>
                      <a:pt x="2888" y="0"/>
                      <a:pt x="2791" y="2"/>
                      <a:pt x="2694" y="5"/>
                    </a:cubicBezTo>
                    <a:cubicBezTo>
                      <a:pt x="1758" y="51"/>
                      <a:pt x="1461" y="576"/>
                      <a:pt x="1005" y="1352"/>
                    </a:cubicBezTo>
                    <a:cubicBezTo>
                      <a:pt x="708" y="1854"/>
                      <a:pt x="1" y="2562"/>
                      <a:pt x="343" y="3155"/>
                    </a:cubicBezTo>
                    <a:cubicBezTo>
                      <a:pt x="503" y="3406"/>
                      <a:pt x="936" y="3589"/>
                      <a:pt x="1165" y="3749"/>
                    </a:cubicBezTo>
                    <a:cubicBezTo>
                      <a:pt x="1758" y="4137"/>
                      <a:pt x="2352" y="4479"/>
                      <a:pt x="2968" y="4799"/>
                    </a:cubicBezTo>
                    <a:cubicBezTo>
                      <a:pt x="3014" y="4821"/>
                      <a:pt x="3036" y="4821"/>
                      <a:pt x="3059" y="4821"/>
                    </a:cubicBezTo>
                    <a:lnTo>
                      <a:pt x="3082" y="4821"/>
                    </a:lnTo>
                    <a:cubicBezTo>
                      <a:pt x="3658" y="4883"/>
                      <a:pt x="4234" y="4904"/>
                      <a:pt x="4806" y="4904"/>
                    </a:cubicBezTo>
                    <a:cubicBezTo>
                      <a:pt x="5300" y="4904"/>
                      <a:pt x="5791" y="4888"/>
                      <a:pt x="6278" y="4867"/>
                    </a:cubicBezTo>
                    <a:cubicBezTo>
                      <a:pt x="6894" y="3931"/>
                      <a:pt x="7076" y="2767"/>
                      <a:pt x="8081" y="2082"/>
                    </a:cubicBezTo>
                    <a:cubicBezTo>
                      <a:pt x="8159" y="2023"/>
                      <a:pt x="8103" y="1913"/>
                      <a:pt x="8027" y="1913"/>
                    </a:cubicBezTo>
                    <a:cubicBezTo>
                      <a:pt x="8015" y="1913"/>
                      <a:pt x="8002" y="1916"/>
                      <a:pt x="7990" y="1923"/>
                    </a:cubicBezTo>
                    <a:cubicBezTo>
                      <a:pt x="7556" y="2174"/>
                      <a:pt x="7191" y="2493"/>
                      <a:pt x="6894" y="2858"/>
                    </a:cubicBezTo>
                    <a:cubicBezTo>
                      <a:pt x="7259" y="1877"/>
                      <a:pt x="7647" y="918"/>
                      <a:pt x="8446" y="325"/>
                    </a:cubicBezTo>
                    <a:lnTo>
                      <a:pt x="8446" y="325"/>
                    </a:lnTo>
                    <a:cubicBezTo>
                      <a:pt x="8094" y="362"/>
                      <a:pt x="7742" y="379"/>
                      <a:pt x="7394" y="379"/>
                    </a:cubicBezTo>
                    <a:cubicBezTo>
                      <a:pt x="7110" y="379"/>
                      <a:pt x="6829" y="368"/>
                      <a:pt x="6552" y="348"/>
                    </a:cubicBezTo>
                    <a:cubicBezTo>
                      <a:pt x="5391" y="242"/>
                      <a:pt x="4172" y="0"/>
                      <a:pt x="2985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4" name="Google Shape;2634;p39"/>
              <p:cNvSpPr/>
              <p:nvPr/>
            </p:nvSpPr>
            <p:spPr>
              <a:xfrm>
                <a:off x="8488657" y="3314116"/>
                <a:ext cx="186800" cy="106809"/>
              </a:xfrm>
              <a:custGeom>
                <a:avLst/>
                <a:gdLst/>
                <a:ahLst/>
                <a:cxnLst/>
                <a:rect l="l" t="t" r="r" b="b"/>
                <a:pathLst>
                  <a:path w="5478" h="3132" extrusionOk="0">
                    <a:moveTo>
                      <a:pt x="5357" y="1"/>
                    </a:moveTo>
                    <a:cubicBezTo>
                      <a:pt x="5335" y="1"/>
                      <a:pt x="5311" y="8"/>
                      <a:pt x="5289" y="25"/>
                    </a:cubicBezTo>
                    <a:cubicBezTo>
                      <a:pt x="4627" y="550"/>
                      <a:pt x="4125" y="1326"/>
                      <a:pt x="3395" y="1737"/>
                    </a:cubicBezTo>
                    <a:cubicBezTo>
                      <a:pt x="2881" y="2022"/>
                      <a:pt x="2345" y="2136"/>
                      <a:pt x="1797" y="2136"/>
                    </a:cubicBezTo>
                    <a:cubicBezTo>
                      <a:pt x="1249" y="2136"/>
                      <a:pt x="690" y="2022"/>
                      <a:pt x="131" y="1851"/>
                    </a:cubicBezTo>
                    <a:cubicBezTo>
                      <a:pt x="124" y="1849"/>
                      <a:pt x="117" y="1848"/>
                      <a:pt x="111" y="1848"/>
                    </a:cubicBezTo>
                    <a:cubicBezTo>
                      <a:pt x="33" y="1848"/>
                      <a:pt x="1" y="1968"/>
                      <a:pt x="85" y="2011"/>
                    </a:cubicBezTo>
                    <a:cubicBezTo>
                      <a:pt x="718" y="2368"/>
                      <a:pt x="1640" y="2632"/>
                      <a:pt x="2481" y="2632"/>
                    </a:cubicBezTo>
                    <a:cubicBezTo>
                      <a:pt x="2822" y="2632"/>
                      <a:pt x="3150" y="2589"/>
                      <a:pt x="3440" y="2490"/>
                    </a:cubicBezTo>
                    <a:cubicBezTo>
                      <a:pt x="3577" y="2444"/>
                      <a:pt x="3714" y="2399"/>
                      <a:pt x="3851" y="2353"/>
                    </a:cubicBezTo>
                    <a:lnTo>
                      <a:pt x="3851" y="2353"/>
                    </a:lnTo>
                    <a:cubicBezTo>
                      <a:pt x="3486" y="2650"/>
                      <a:pt x="2984" y="2832"/>
                      <a:pt x="2573" y="2992"/>
                    </a:cubicBezTo>
                    <a:cubicBezTo>
                      <a:pt x="2489" y="3013"/>
                      <a:pt x="2521" y="3132"/>
                      <a:pt x="2599" y="3132"/>
                    </a:cubicBezTo>
                    <a:cubicBezTo>
                      <a:pt x="2605" y="3132"/>
                      <a:pt x="2612" y="3131"/>
                      <a:pt x="2619" y="3129"/>
                    </a:cubicBezTo>
                    <a:cubicBezTo>
                      <a:pt x="3189" y="3038"/>
                      <a:pt x="3851" y="2764"/>
                      <a:pt x="4308" y="2399"/>
                    </a:cubicBezTo>
                    <a:cubicBezTo>
                      <a:pt x="4719" y="2079"/>
                      <a:pt x="4787" y="1577"/>
                      <a:pt x="4878" y="1098"/>
                    </a:cubicBezTo>
                    <a:cubicBezTo>
                      <a:pt x="5015" y="755"/>
                      <a:pt x="5129" y="413"/>
                      <a:pt x="5426" y="139"/>
                    </a:cubicBezTo>
                    <a:cubicBezTo>
                      <a:pt x="5478" y="70"/>
                      <a:pt x="5425" y="1"/>
                      <a:pt x="5357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5" name="Google Shape;2635;p39"/>
              <p:cNvSpPr/>
              <p:nvPr/>
            </p:nvSpPr>
            <p:spPr>
              <a:xfrm>
                <a:off x="8391912" y="3264260"/>
                <a:ext cx="81601" cy="149642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4388" extrusionOk="0">
                    <a:moveTo>
                      <a:pt x="618" y="0"/>
                    </a:moveTo>
                    <a:cubicBezTo>
                      <a:pt x="585" y="0"/>
                      <a:pt x="550" y="15"/>
                      <a:pt x="525" y="49"/>
                    </a:cubicBezTo>
                    <a:cubicBezTo>
                      <a:pt x="320" y="460"/>
                      <a:pt x="183" y="893"/>
                      <a:pt x="160" y="1350"/>
                    </a:cubicBezTo>
                    <a:cubicBezTo>
                      <a:pt x="46" y="1715"/>
                      <a:pt x="0" y="2080"/>
                      <a:pt x="92" y="2491"/>
                    </a:cubicBezTo>
                    <a:cubicBezTo>
                      <a:pt x="229" y="3130"/>
                      <a:pt x="594" y="3792"/>
                      <a:pt x="891" y="4363"/>
                    </a:cubicBezTo>
                    <a:cubicBezTo>
                      <a:pt x="899" y="4380"/>
                      <a:pt x="915" y="4388"/>
                      <a:pt x="929" y="4388"/>
                    </a:cubicBezTo>
                    <a:cubicBezTo>
                      <a:pt x="952" y="4388"/>
                      <a:pt x="973" y="4368"/>
                      <a:pt x="959" y="4340"/>
                    </a:cubicBezTo>
                    <a:cubicBezTo>
                      <a:pt x="822" y="3929"/>
                      <a:pt x="685" y="3495"/>
                      <a:pt x="594" y="3062"/>
                    </a:cubicBezTo>
                    <a:lnTo>
                      <a:pt x="594" y="3062"/>
                    </a:lnTo>
                    <a:cubicBezTo>
                      <a:pt x="1005" y="3632"/>
                      <a:pt x="1644" y="3952"/>
                      <a:pt x="2306" y="4249"/>
                    </a:cubicBezTo>
                    <a:cubicBezTo>
                      <a:pt x="2311" y="4251"/>
                      <a:pt x="2316" y="4252"/>
                      <a:pt x="2320" y="4252"/>
                    </a:cubicBezTo>
                    <a:cubicBezTo>
                      <a:pt x="2360" y="4252"/>
                      <a:pt x="2392" y="4175"/>
                      <a:pt x="2351" y="4135"/>
                    </a:cubicBezTo>
                    <a:cubicBezTo>
                      <a:pt x="1918" y="3815"/>
                      <a:pt x="1416" y="3610"/>
                      <a:pt x="1164" y="3107"/>
                    </a:cubicBezTo>
                    <a:cubicBezTo>
                      <a:pt x="1028" y="2833"/>
                      <a:pt x="959" y="2468"/>
                      <a:pt x="891" y="2172"/>
                    </a:cubicBezTo>
                    <a:cubicBezTo>
                      <a:pt x="776" y="1487"/>
                      <a:pt x="799" y="802"/>
                      <a:pt x="731" y="117"/>
                    </a:cubicBezTo>
                    <a:cubicBezTo>
                      <a:pt x="731" y="45"/>
                      <a:pt x="676" y="0"/>
                      <a:pt x="618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6" name="Google Shape;2636;p39"/>
              <p:cNvSpPr/>
              <p:nvPr/>
            </p:nvSpPr>
            <p:spPr>
              <a:xfrm>
                <a:off x="8126471" y="3191147"/>
                <a:ext cx="153723" cy="98931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901" extrusionOk="0">
                    <a:moveTo>
                      <a:pt x="4340" y="1"/>
                    </a:moveTo>
                    <a:cubicBezTo>
                      <a:pt x="4306" y="1"/>
                      <a:pt x="4273" y="14"/>
                      <a:pt x="4246" y="47"/>
                    </a:cubicBezTo>
                    <a:cubicBezTo>
                      <a:pt x="3813" y="595"/>
                      <a:pt x="3333" y="1371"/>
                      <a:pt x="2717" y="1759"/>
                    </a:cubicBezTo>
                    <a:cubicBezTo>
                      <a:pt x="1964" y="2261"/>
                      <a:pt x="914" y="2238"/>
                      <a:pt x="47" y="2490"/>
                    </a:cubicBezTo>
                    <a:cubicBezTo>
                      <a:pt x="1" y="2512"/>
                      <a:pt x="1" y="2604"/>
                      <a:pt x="69" y="2604"/>
                    </a:cubicBezTo>
                    <a:cubicBezTo>
                      <a:pt x="594" y="2604"/>
                      <a:pt x="1211" y="2604"/>
                      <a:pt x="1804" y="2512"/>
                    </a:cubicBezTo>
                    <a:lnTo>
                      <a:pt x="1804" y="2512"/>
                    </a:lnTo>
                    <a:cubicBezTo>
                      <a:pt x="1507" y="2626"/>
                      <a:pt x="1211" y="2741"/>
                      <a:pt x="914" y="2832"/>
                    </a:cubicBezTo>
                    <a:cubicBezTo>
                      <a:pt x="868" y="2855"/>
                      <a:pt x="891" y="2900"/>
                      <a:pt x="937" y="2900"/>
                    </a:cubicBezTo>
                    <a:cubicBezTo>
                      <a:pt x="1690" y="2786"/>
                      <a:pt x="2420" y="2604"/>
                      <a:pt x="3014" y="2216"/>
                    </a:cubicBezTo>
                    <a:cubicBezTo>
                      <a:pt x="3060" y="2216"/>
                      <a:pt x="3082" y="2193"/>
                      <a:pt x="3105" y="2193"/>
                    </a:cubicBezTo>
                    <a:cubicBezTo>
                      <a:pt x="3927" y="1782"/>
                      <a:pt x="4246" y="1006"/>
                      <a:pt x="4475" y="184"/>
                    </a:cubicBezTo>
                    <a:cubicBezTo>
                      <a:pt x="4507" y="87"/>
                      <a:pt x="4424" y="1"/>
                      <a:pt x="4340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7" name="Google Shape;2637;p39"/>
              <p:cNvSpPr/>
              <p:nvPr/>
            </p:nvSpPr>
            <p:spPr>
              <a:xfrm>
                <a:off x="8386456" y="3019958"/>
                <a:ext cx="138889" cy="188416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5525" extrusionOk="0">
                    <a:moveTo>
                      <a:pt x="1804" y="0"/>
                    </a:moveTo>
                    <a:cubicBezTo>
                      <a:pt x="1735" y="68"/>
                      <a:pt x="1690" y="137"/>
                      <a:pt x="1621" y="228"/>
                    </a:cubicBezTo>
                    <a:cubicBezTo>
                      <a:pt x="1416" y="502"/>
                      <a:pt x="1324" y="845"/>
                      <a:pt x="1142" y="1118"/>
                    </a:cubicBezTo>
                    <a:cubicBezTo>
                      <a:pt x="959" y="1392"/>
                      <a:pt x="685" y="1598"/>
                      <a:pt x="548" y="1895"/>
                    </a:cubicBezTo>
                    <a:cubicBezTo>
                      <a:pt x="1" y="3081"/>
                      <a:pt x="1142" y="4565"/>
                      <a:pt x="1735" y="5501"/>
                    </a:cubicBezTo>
                    <a:cubicBezTo>
                      <a:pt x="1752" y="5517"/>
                      <a:pt x="1776" y="5525"/>
                      <a:pt x="1800" y="5525"/>
                    </a:cubicBezTo>
                    <a:cubicBezTo>
                      <a:pt x="1845" y="5525"/>
                      <a:pt x="1887" y="5499"/>
                      <a:pt x="1872" y="5455"/>
                    </a:cubicBezTo>
                    <a:cubicBezTo>
                      <a:pt x="1667" y="4885"/>
                      <a:pt x="1347" y="4314"/>
                      <a:pt x="1210" y="3721"/>
                    </a:cubicBezTo>
                    <a:cubicBezTo>
                      <a:pt x="1028" y="2899"/>
                      <a:pt x="1188" y="2419"/>
                      <a:pt x="1621" y="1735"/>
                    </a:cubicBezTo>
                    <a:cubicBezTo>
                      <a:pt x="1758" y="1529"/>
                      <a:pt x="1849" y="1324"/>
                      <a:pt x="1964" y="1096"/>
                    </a:cubicBezTo>
                    <a:cubicBezTo>
                      <a:pt x="1964" y="1141"/>
                      <a:pt x="1964" y="1187"/>
                      <a:pt x="1964" y="1210"/>
                    </a:cubicBezTo>
                    <a:cubicBezTo>
                      <a:pt x="2101" y="2283"/>
                      <a:pt x="3356" y="2830"/>
                      <a:pt x="3949" y="3584"/>
                    </a:cubicBezTo>
                    <a:cubicBezTo>
                      <a:pt x="3963" y="3604"/>
                      <a:pt x="3980" y="3612"/>
                      <a:pt x="3997" y="3612"/>
                    </a:cubicBezTo>
                    <a:cubicBezTo>
                      <a:pt x="4037" y="3612"/>
                      <a:pt x="4073" y="3564"/>
                      <a:pt x="4041" y="3515"/>
                    </a:cubicBezTo>
                    <a:cubicBezTo>
                      <a:pt x="3744" y="2967"/>
                      <a:pt x="3128" y="2442"/>
                      <a:pt x="2831" y="1895"/>
                    </a:cubicBezTo>
                    <a:lnTo>
                      <a:pt x="2831" y="1895"/>
                    </a:lnTo>
                    <a:cubicBezTo>
                      <a:pt x="3105" y="2237"/>
                      <a:pt x="3493" y="2534"/>
                      <a:pt x="3812" y="2762"/>
                    </a:cubicBezTo>
                    <a:cubicBezTo>
                      <a:pt x="3823" y="2772"/>
                      <a:pt x="3832" y="2777"/>
                      <a:pt x="3840" y="2777"/>
                    </a:cubicBezTo>
                    <a:cubicBezTo>
                      <a:pt x="3866" y="2777"/>
                      <a:pt x="3876" y="2728"/>
                      <a:pt x="3858" y="2693"/>
                    </a:cubicBezTo>
                    <a:cubicBezTo>
                      <a:pt x="3402" y="2146"/>
                      <a:pt x="2694" y="1666"/>
                      <a:pt x="2648" y="890"/>
                    </a:cubicBezTo>
                    <a:cubicBezTo>
                      <a:pt x="2671" y="708"/>
                      <a:pt x="2717" y="548"/>
                      <a:pt x="2785" y="388"/>
                    </a:cubicBezTo>
                    <a:cubicBezTo>
                      <a:pt x="2740" y="365"/>
                      <a:pt x="2717" y="342"/>
                      <a:pt x="2671" y="320"/>
                    </a:cubicBezTo>
                    <a:cubicBezTo>
                      <a:pt x="2397" y="205"/>
                      <a:pt x="2101" y="114"/>
                      <a:pt x="1804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8" name="Google Shape;2638;p39"/>
              <p:cNvSpPr/>
              <p:nvPr/>
            </p:nvSpPr>
            <p:spPr>
              <a:xfrm>
                <a:off x="8265023" y="3007477"/>
                <a:ext cx="163510" cy="149710"/>
              </a:xfrm>
              <a:custGeom>
                <a:avLst/>
                <a:gdLst/>
                <a:ahLst/>
                <a:cxnLst/>
                <a:rect l="l" t="t" r="r" b="b"/>
                <a:pathLst>
                  <a:path w="4795" h="4390" extrusionOk="0">
                    <a:moveTo>
                      <a:pt x="4246" y="1"/>
                    </a:moveTo>
                    <a:cubicBezTo>
                      <a:pt x="4178" y="161"/>
                      <a:pt x="4109" y="298"/>
                      <a:pt x="4018" y="434"/>
                    </a:cubicBezTo>
                    <a:cubicBezTo>
                      <a:pt x="3625" y="744"/>
                      <a:pt x="3177" y="849"/>
                      <a:pt x="2587" y="849"/>
                    </a:cubicBezTo>
                    <a:cubicBezTo>
                      <a:pt x="2525" y="849"/>
                      <a:pt x="2462" y="848"/>
                      <a:pt x="2398" y="845"/>
                    </a:cubicBezTo>
                    <a:cubicBezTo>
                      <a:pt x="2370" y="845"/>
                      <a:pt x="2342" y="844"/>
                      <a:pt x="2314" y="844"/>
                    </a:cubicBezTo>
                    <a:cubicBezTo>
                      <a:pt x="1589" y="844"/>
                      <a:pt x="863" y="1123"/>
                      <a:pt x="138" y="1211"/>
                    </a:cubicBezTo>
                    <a:cubicBezTo>
                      <a:pt x="47" y="1233"/>
                      <a:pt x="1" y="1393"/>
                      <a:pt x="115" y="1416"/>
                    </a:cubicBezTo>
                    <a:cubicBezTo>
                      <a:pt x="282" y="1452"/>
                      <a:pt x="448" y="1464"/>
                      <a:pt x="613" y="1464"/>
                    </a:cubicBezTo>
                    <a:cubicBezTo>
                      <a:pt x="983" y="1464"/>
                      <a:pt x="1350" y="1402"/>
                      <a:pt x="1722" y="1402"/>
                    </a:cubicBezTo>
                    <a:cubicBezTo>
                      <a:pt x="1818" y="1402"/>
                      <a:pt x="1913" y="1406"/>
                      <a:pt x="2009" y="1416"/>
                    </a:cubicBezTo>
                    <a:cubicBezTo>
                      <a:pt x="2388" y="1470"/>
                      <a:pt x="2752" y="1610"/>
                      <a:pt x="3136" y="1610"/>
                    </a:cubicBezTo>
                    <a:cubicBezTo>
                      <a:pt x="3238" y="1610"/>
                      <a:pt x="3342" y="1600"/>
                      <a:pt x="3447" y="1576"/>
                    </a:cubicBezTo>
                    <a:lnTo>
                      <a:pt x="3447" y="1576"/>
                    </a:lnTo>
                    <a:cubicBezTo>
                      <a:pt x="3379" y="1690"/>
                      <a:pt x="3333" y="1804"/>
                      <a:pt x="3265" y="1918"/>
                    </a:cubicBezTo>
                    <a:cubicBezTo>
                      <a:pt x="2694" y="2922"/>
                      <a:pt x="1485" y="3128"/>
                      <a:pt x="480" y="3562"/>
                    </a:cubicBezTo>
                    <a:cubicBezTo>
                      <a:pt x="396" y="3604"/>
                      <a:pt x="448" y="3724"/>
                      <a:pt x="528" y="3724"/>
                    </a:cubicBezTo>
                    <a:cubicBezTo>
                      <a:pt x="535" y="3724"/>
                      <a:pt x="542" y="3723"/>
                      <a:pt x="549" y="3721"/>
                    </a:cubicBezTo>
                    <a:cubicBezTo>
                      <a:pt x="1348" y="3562"/>
                      <a:pt x="2124" y="3356"/>
                      <a:pt x="2922" y="3196"/>
                    </a:cubicBezTo>
                    <a:lnTo>
                      <a:pt x="2922" y="3196"/>
                    </a:lnTo>
                    <a:cubicBezTo>
                      <a:pt x="2603" y="3425"/>
                      <a:pt x="2238" y="3607"/>
                      <a:pt x="1781" y="3744"/>
                    </a:cubicBezTo>
                    <a:cubicBezTo>
                      <a:pt x="1348" y="3858"/>
                      <a:pt x="937" y="3995"/>
                      <a:pt x="617" y="4315"/>
                    </a:cubicBezTo>
                    <a:cubicBezTo>
                      <a:pt x="599" y="4352"/>
                      <a:pt x="610" y="4389"/>
                      <a:pt x="640" y="4389"/>
                    </a:cubicBezTo>
                    <a:cubicBezTo>
                      <a:pt x="647" y="4389"/>
                      <a:pt x="654" y="4387"/>
                      <a:pt x="663" y="4383"/>
                    </a:cubicBezTo>
                    <a:cubicBezTo>
                      <a:pt x="1233" y="3972"/>
                      <a:pt x="1895" y="3927"/>
                      <a:pt x="2534" y="3698"/>
                    </a:cubicBezTo>
                    <a:cubicBezTo>
                      <a:pt x="2968" y="3539"/>
                      <a:pt x="3242" y="3288"/>
                      <a:pt x="3470" y="2945"/>
                    </a:cubicBezTo>
                    <a:cubicBezTo>
                      <a:pt x="3516" y="2877"/>
                      <a:pt x="3584" y="2831"/>
                      <a:pt x="3653" y="2740"/>
                    </a:cubicBezTo>
                    <a:cubicBezTo>
                      <a:pt x="4201" y="2078"/>
                      <a:pt x="4543" y="1096"/>
                      <a:pt x="4794" y="183"/>
                    </a:cubicBezTo>
                    <a:cubicBezTo>
                      <a:pt x="4612" y="115"/>
                      <a:pt x="4429" y="69"/>
                      <a:pt x="4246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9" name="Google Shape;2639;p39"/>
              <p:cNvSpPr/>
              <p:nvPr/>
            </p:nvSpPr>
            <p:spPr>
              <a:xfrm>
                <a:off x="8488077" y="3266681"/>
                <a:ext cx="259569" cy="260441"/>
              </a:xfrm>
              <a:custGeom>
                <a:avLst/>
                <a:gdLst/>
                <a:ahLst/>
                <a:cxnLst/>
                <a:rect l="l" t="t" r="r" b="b"/>
                <a:pathLst>
                  <a:path w="7612" h="7637" extrusionOk="0">
                    <a:moveTo>
                      <a:pt x="6447" y="1"/>
                    </a:moveTo>
                    <a:cubicBezTo>
                      <a:pt x="6379" y="229"/>
                      <a:pt x="6333" y="480"/>
                      <a:pt x="6288" y="754"/>
                    </a:cubicBezTo>
                    <a:cubicBezTo>
                      <a:pt x="6082" y="1804"/>
                      <a:pt x="6037" y="2785"/>
                      <a:pt x="6037" y="3812"/>
                    </a:cubicBezTo>
                    <a:cubicBezTo>
                      <a:pt x="6037" y="5547"/>
                      <a:pt x="4188" y="5707"/>
                      <a:pt x="2887" y="6232"/>
                    </a:cubicBezTo>
                    <a:cubicBezTo>
                      <a:pt x="1905" y="6597"/>
                      <a:pt x="969" y="7054"/>
                      <a:pt x="56" y="7533"/>
                    </a:cubicBezTo>
                    <a:cubicBezTo>
                      <a:pt x="1" y="7570"/>
                      <a:pt x="20" y="7637"/>
                      <a:pt x="66" y="7637"/>
                    </a:cubicBezTo>
                    <a:cubicBezTo>
                      <a:pt x="77" y="7637"/>
                      <a:pt x="89" y="7633"/>
                      <a:pt x="102" y="7624"/>
                    </a:cubicBezTo>
                    <a:cubicBezTo>
                      <a:pt x="1335" y="7008"/>
                      <a:pt x="2613" y="6506"/>
                      <a:pt x="3937" y="6186"/>
                    </a:cubicBezTo>
                    <a:cubicBezTo>
                      <a:pt x="4667" y="6004"/>
                      <a:pt x="5512" y="5867"/>
                      <a:pt x="6105" y="5387"/>
                    </a:cubicBezTo>
                    <a:lnTo>
                      <a:pt x="6105" y="5387"/>
                    </a:lnTo>
                    <a:cubicBezTo>
                      <a:pt x="5694" y="6163"/>
                      <a:pt x="4576" y="6460"/>
                      <a:pt x="3868" y="6825"/>
                    </a:cubicBezTo>
                    <a:cubicBezTo>
                      <a:pt x="3768" y="6886"/>
                      <a:pt x="3826" y="7016"/>
                      <a:pt x="3904" y="7016"/>
                    </a:cubicBezTo>
                    <a:cubicBezTo>
                      <a:pt x="3914" y="7016"/>
                      <a:pt x="3926" y="7014"/>
                      <a:pt x="3937" y="7008"/>
                    </a:cubicBezTo>
                    <a:cubicBezTo>
                      <a:pt x="5009" y="6734"/>
                      <a:pt x="6699" y="6232"/>
                      <a:pt x="6904" y="4931"/>
                    </a:cubicBezTo>
                    <a:cubicBezTo>
                      <a:pt x="7018" y="4018"/>
                      <a:pt x="6972" y="3173"/>
                      <a:pt x="7338" y="2306"/>
                    </a:cubicBezTo>
                    <a:cubicBezTo>
                      <a:pt x="7406" y="2101"/>
                      <a:pt x="7497" y="1895"/>
                      <a:pt x="7612" y="1713"/>
                    </a:cubicBezTo>
                    <a:cubicBezTo>
                      <a:pt x="7589" y="1690"/>
                      <a:pt x="7566" y="1667"/>
                      <a:pt x="7566" y="1644"/>
                    </a:cubicBezTo>
                    <a:cubicBezTo>
                      <a:pt x="7520" y="1598"/>
                      <a:pt x="7497" y="1576"/>
                      <a:pt x="7475" y="1530"/>
                    </a:cubicBezTo>
                    <a:cubicBezTo>
                      <a:pt x="7269" y="1256"/>
                      <a:pt x="7087" y="982"/>
                      <a:pt x="6904" y="708"/>
                    </a:cubicBezTo>
                    <a:cubicBezTo>
                      <a:pt x="6835" y="617"/>
                      <a:pt x="6790" y="548"/>
                      <a:pt x="6744" y="480"/>
                    </a:cubicBezTo>
                    <a:cubicBezTo>
                      <a:pt x="6653" y="343"/>
                      <a:pt x="6584" y="229"/>
                      <a:pt x="6493" y="92"/>
                    </a:cubicBezTo>
                    <a:cubicBezTo>
                      <a:pt x="6493" y="69"/>
                      <a:pt x="6470" y="23"/>
                      <a:pt x="6447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0" name="Google Shape;2640;p39"/>
              <p:cNvSpPr/>
              <p:nvPr/>
            </p:nvSpPr>
            <p:spPr>
              <a:xfrm>
                <a:off x="8038525" y="3158478"/>
                <a:ext cx="39965" cy="94941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2784" extrusionOk="0">
                    <a:moveTo>
                      <a:pt x="754" y="1"/>
                    </a:moveTo>
                    <a:cubicBezTo>
                      <a:pt x="617" y="138"/>
                      <a:pt x="480" y="275"/>
                      <a:pt x="366" y="412"/>
                    </a:cubicBezTo>
                    <a:cubicBezTo>
                      <a:pt x="252" y="526"/>
                      <a:pt x="115" y="663"/>
                      <a:pt x="1" y="777"/>
                    </a:cubicBezTo>
                    <a:cubicBezTo>
                      <a:pt x="46" y="1188"/>
                      <a:pt x="138" y="1622"/>
                      <a:pt x="297" y="2010"/>
                    </a:cubicBezTo>
                    <a:cubicBezTo>
                      <a:pt x="297" y="2029"/>
                      <a:pt x="306" y="2036"/>
                      <a:pt x="315" y="2036"/>
                    </a:cubicBezTo>
                    <a:cubicBezTo>
                      <a:pt x="328" y="2036"/>
                      <a:pt x="343" y="2023"/>
                      <a:pt x="343" y="2010"/>
                    </a:cubicBezTo>
                    <a:cubicBezTo>
                      <a:pt x="275" y="1667"/>
                      <a:pt x="229" y="1325"/>
                      <a:pt x="206" y="982"/>
                    </a:cubicBezTo>
                    <a:lnTo>
                      <a:pt x="206" y="982"/>
                    </a:lnTo>
                    <a:cubicBezTo>
                      <a:pt x="389" y="1576"/>
                      <a:pt x="685" y="2169"/>
                      <a:pt x="1005" y="2740"/>
                    </a:cubicBezTo>
                    <a:cubicBezTo>
                      <a:pt x="1021" y="2771"/>
                      <a:pt x="1047" y="2784"/>
                      <a:pt x="1074" y="2784"/>
                    </a:cubicBezTo>
                    <a:cubicBezTo>
                      <a:pt x="1123" y="2784"/>
                      <a:pt x="1172" y="2739"/>
                      <a:pt x="1142" y="2694"/>
                    </a:cubicBezTo>
                    <a:cubicBezTo>
                      <a:pt x="1028" y="2352"/>
                      <a:pt x="891" y="2032"/>
                      <a:pt x="800" y="1690"/>
                    </a:cubicBezTo>
                    <a:cubicBezTo>
                      <a:pt x="685" y="1256"/>
                      <a:pt x="777" y="823"/>
                      <a:pt x="754" y="389"/>
                    </a:cubicBezTo>
                    <a:cubicBezTo>
                      <a:pt x="754" y="252"/>
                      <a:pt x="754" y="138"/>
                      <a:pt x="754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1" name="Google Shape;2641;p39"/>
              <p:cNvSpPr/>
              <p:nvPr/>
            </p:nvSpPr>
            <p:spPr>
              <a:xfrm>
                <a:off x="7963810" y="3224668"/>
                <a:ext cx="65131" cy="116903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428" extrusionOk="0">
                    <a:moveTo>
                      <a:pt x="868" y="0"/>
                    </a:moveTo>
                    <a:cubicBezTo>
                      <a:pt x="594" y="205"/>
                      <a:pt x="297" y="411"/>
                      <a:pt x="0" y="594"/>
                    </a:cubicBezTo>
                    <a:cubicBezTo>
                      <a:pt x="343" y="1233"/>
                      <a:pt x="845" y="1826"/>
                      <a:pt x="1256" y="2305"/>
                    </a:cubicBezTo>
                    <a:lnTo>
                      <a:pt x="1302" y="2305"/>
                    </a:lnTo>
                    <a:cubicBezTo>
                      <a:pt x="1484" y="2648"/>
                      <a:pt x="1644" y="3013"/>
                      <a:pt x="1735" y="3378"/>
                    </a:cubicBezTo>
                    <a:cubicBezTo>
                      <a:pt x="1744" y="3413"/>
                      <a:pt x="1773" y="3428"/>
                      <a:pt x="1803" y="3428"/>
                    </a:cubicBezTo>
                    <a:cubicBezTo>
                      <a:pt x="1853" y="3428"/>
                      <a:pt x="1909" y="3389"/>
                      <a:pt x="1895" y="3333"/>
                    </a:cubicBezTo>
                    <a:cubicBezTo>
                      <a:pt x="1712" y="2283"/>
                      <a:pt x="1142" y="1324"/>
                      <a:pt x="913" y="274"/>
                    </a:cubicBezTo>
                    <a:cubicBezTo>
                      <a:pt x="891" y="183"/>
                      <a:pt x="891" y="91"/>
                      <a:pt x="868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2" name="Google Shape;2642;p39"/>
              <p:cNvSpPr/>
              <p:nvPr/>
            </p:nvSpPr>
            <p:spPr>
              <a:xfrm>
                <a:off x="8408247" y="3158034"/>
                <a:ext cx="290362" cy="234011"/>
              </a:xfrm>
              <a:custGeom>
                <a:avLst/>
                <a:gdLst/>
                <a:ahLst/>
                <a:cxnLst/>
                <a:rect l="l" t="t" r="r" b="b"/>
                <a:pathLst>
                  <a:path w="8515" h="6862" extrusionOk="0">
                    <a:moveTo>
                      <a:pt x="5712" y="0"/>
                    </a:moveTo>
                    <a:cubicBezTo>
                      <a:pt x="4545" y="0"/>
                      <a:pt x="3364" y="378"/>
                      <a:pt x="2420" y="1041"/>
                    </a:cubicBezTo>
                    <a:cubicBezTo>
                      <a:pt x="845" y="2159"/>
                      <a:pt x="1" y="4259"/>
                      <a:pt x="1484" y="5857"/>
                    </a:cubicBezTo>
                    <a:cubicBezTo>
                      <a:pt x="2142" y="6556"/>
                      <a:pt x="3003" y="6861"/>
                      <a:pt x="3882" y="6861"/>
                    </a:cubicBezTo>
                    <a:cubicBezTo>
                      <a:pt x="4956" y="6861"/>
                      <a:pt x="6057" y="6405"/>
                      <a:pt x="6848" y="5652"/>
                    </a:cubicBezTo>
                    <a:cubicBezTo>
                      <a:pt x="7442" y="5081"/>
                      <a:pt x="8241" y="3849"/>
                      <a:pt x="8515" y="2684"/>
                    </a:cubicBezTo>
                    <a:cubicBezTo>
                      <a:pt x="8286" y="2274"/>
                      <a:pt x="8104" y="1840"/>
                      <a:pt x="7944" y="1361"/>
                    </a:cubicBezTo>
                    <a:cubicBezTo>
                      <a:pt x="7830" y="1041"/>
                      <a:pt x="7716" y="699"/>
                      <a:pt x="7579" y="356"/>
                    </a:cubicBezTo>
                    <a:cubicBezTo>
                      <a:pt x="6988" y="114"/>
                      <a:pt x="6352" y="0"/>
                      <a:pt x="5712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39"/>
              <p:cNvSpPr/>
              <p:nvPr/>
            </p:nvSpPr>
            <p:spPr>
              <a:xfrm>
                <a:off x="8050972" y="3017605"/>
                <a:ext cx="222639" cy="240832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062" extrusionOk="0">
                    <a:moveTo>
                      <a:pt x="4520" y="1"/>
                    </a:moveTo>
                    <a:cubicBezTo>
                      <a:pt x="4475" y="23"/>
                      <a:pt x="4452" y="46"/>
                      <a:pt x="4406" y="69"/>
                    </a:cubicBezTo>
                    <a:cubicBezTo>
                      <a:pt x="3379" y="891"/>
                      <a:pt x="2466" y="1849"/>
                      <a:pt x="1599" y="2808"/>
                    </a:cubicBezTo>
                    <a:cubicBezTo>
                      <a:pt x="1074" y="3401"/>
                      <a:pt x="549" y="3995"/>
                      <a:pt x="1" y="4543"/>
                    </a:cubicBezTo>
                    <a:cubicBezTo>
                      <a:pt x="469" y="5930"/>
                      <a:pt x="1592" y="7061"/>
                      <a:pt x="2975" y="7061"/>
                    </a:cubicBezTo>
                    <a:cubicBezTo>
                      <a:pt x="3345" y="7061"/>
                      <a:pt x="3733" y="6980"/>
                      <a:pt x="4132" y="6802"/>
                    </a:cubicBezTo>
                    <a:cubicBezTo>
                      <a:pt x="6095" y="5935"/>
                      <a:pt x="6529" y="3493"/>
                      <a:pt x="5707" y="1667"/>
                    </a:cubicBezTo>
                    <a:cubicBezTo>
                      <a:pt x="5502" y="1210"/>
                      <a:pt x="5068" y="571"/>
                      <a:pt x="4520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39"/>
              <p:cNvSpPr/>
              <p:nvPr/>
            </p:nvSpPr>
            <p:spPr>
              <a:xfrm>
                <a:off x="8134417" y="3119568"/>
                <a:ext cx="88353" cy="32943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966" extrusionOk="0">
                    <a:moveTo>
                      <a:pt x="932" y="1"/>
                    </a:moveTo>
                    <a:cubicBezTo>
                      <a:pt x="590" y="183"/>
                      <a:pt x="270" y="457"/>
                      <a:pt x="110" y="777"/>
                    </a:cubicBezTo>
                    <a:cubicBezTo>
                      <a:pt x="110" y="777"/>
                      <a:pt x="110" y="800"/>
                      <a:pt x="110" y="800"/>
                    </a:cubicBezTo>
                    <a:cubicBezTo>
                      <a:pt x="88" y="822"/>
                      <a:pt x="42" y="868"/>
                      <a:pt x="19" y="891"/>
                    </a:cubicBezTo>
                    <a:cubicBezTo>
                      <a:pt x="0" y="928"/>
                      <a:pt x="27" y="965"/>
                      <a:pt x="50" y="965"/>
                    </a:cubicBezTo>
                    <a:cubicBezTo>
                      <a:pt x="56" y="965"/>
                      <a:pt x="60" y="963"/>
                      <a:pt x="65" y="959"/>
                    </a:cubicBezTo>
                    <a:cubicBezTo>
                      <a:pt x="381" y="801"/>
                      <a:pt x="594" y="626"/>
                      <a:pt x="912" y="626"/>
                    </a:cubicBezTo>
                    <a:cubicBezTo>
                      <a:pt x="962" y="626"/>
                      <a:pt x="1014" y="631"/>
                      <a:pt x="1069" y="640"/>
                    </a:cubicBezTo>
                    <a:cubicBezTo>
                      <a:pt x="1411" y="685"/>
                      <a:pt x="1731" y="822"/>
                      <a:pt x="2050" y="936"/>
                    </a:cubicBezTo>
                    <a:cubicBezTo>
                      <a:pt x="2084" y="948"/>
                      <a:pt x="2117" y="954"/>
                      <a:pt x="2148" y="954"/>
                    </a:cubicBezTo>
                    <a:cubicBezTo>
                      <a:pt x="2417" y="954"/>
                      <a:pt x="2590" y="555"/>
                      <a:pt x="2324" y="411"/>
                    </a:cubicBezTo>
                    <a:cubicBezTo>
                      <a:pt x="2073" y="252"/>
                      <a:pt x="1777" y="160"/>
                      <a:pt x="1480" y="115"/>
                    </a:cubicBezTo>
                    <a:cubicBezTo>
                      <a:pt x="1571" y="115"/>
                      <a:pt x="1685" y="92"/>
                      <a:pt x="1777" y="69"/>
                    </a:cubicBezTo>
                    <a:cubicBezTo>
                      <a:pt x="1799" y="69"/>
                      <a:pt x="1799" y="23"/>
                      <a:pt x="1777" y="23"/>
                    </a:cubicBezTo>
                    <a:cubicBezTo>
                      <a:pt x="1706" y="11"/>
                      <a:pt x="1636" y="5"/>
                      <a:pt x="1567" y="5"/>
                    </a:cubicBezTo>
                    <a:cubicBezTo>
                      <a:pt x="1387" y="5"/>
                      <a:pt x="1211" y="43"/>
                      <a:pt x="1046" y="92"/>
                    </a:cubicBezTo>
                    <a:cubicBezTo>
                      <a:pt x="978" y="115"/>
                      <a:pt x="909" y="138"/>
                      <a:pt x="841" y="160"/>
                    </a:cubicBezTo>
                    <a:cubicBezTo>
                      <a:pt x="818" y="183"/>
                      <a:pt x="795" y="206"/>
                      <a:pt x="772" y="206"/>
                    </a:cubicBezTo>
                    <a:cubicBezTo>
                      <a:pt x="818" y="138"/>
                      <a:pt x="886" y="92"/>
                      <a:pt x="932" y="23"/>
                    </a:cubicBezTo>
                    <a:cubicBezTo>
                      <a:pt x="955" y="23"/>
                      <a:pt x="932" y="1"/>
                      <a:pt x="932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39"/>
              <p:cNvSpPr/>
              <p:nvPr/>
            </p:nvSpPr>
            <p:spPr>
              <a:xfrm>
                <a:off x="8121254" y="3166730"/>
                <a:ext cx="107995" cy="61896"/>
              </a:xfrm>
              <a:custGeom>
                <a:avLst/>
                <a:gdLst/>
                <a:ahLst/>
                <a:cxnLst/>
                <a:rect l="l" t="t" r="r" b="b"/>
                <a:pathLst>
                  <a:path w="3167" h="1815" extrusionOk="0">
                    <a:moveTo>
                      <a:pt x="1613" y="0"/>
                    </a:moveTo>
                    <a:cubicBezTo>
                      <a:pt x="989" y="0"/>
                      <a:pt x="894" y="639"/>
                      <a:pt x="302" y="639"/>
                    </a:cubicBezTo>
                    <a:cubicBezTo>
                      <a:pt x="224" y="639"/>
                      <a:pt x="137" y="628"/>
                      <a:pt x="40" y="603"/>
                    </a:cubicBezTo>
                    <a:cubicBezTo>
                      <a:pt x="37" y="600"/>
                      <a:pt x="33" y="599"/>
                      <a:pt x="30" y="599"/>
                    </a:cubicBezTo>
                    <a:cubicBezTo>
                      <a:pt x="12" y="599"/>
                      <a:pt x="1" y="652"/>
                      <a:pt x="40" y="672"/>
                    </a:cubicBezTo>
                    <a:cubicBezTo>
                      <a:pt x="793" y="855"/>
                      <a:pt x="656" y="1585"/>
                      <a:pt x="1387" y="1790"/>
                    </a:cubicBezTo>
                    <a:cubicBezTo>
                      <a:pt x="1457" y="1807"/>
                      <a:pt x="1524" y="1815"/>
                      <a:pt x="1587" y="1815"/>
                    </a:cubicBezTo>
                    <a:cubicBezTo>
                      <a:pt x="2203" y="1815"/>
                      <a:pt x="2503" y="1104"/>
                      <a:pt x="3073" y="1104"/>
                    </a:cubicBezTo>
                    <a:cubicBezTo>
                      <a:pt x="3089" y="1104"/>
                      <a:pt x="3105" y="1104"/>
                      <a:pt x="3121" y="1106"/>
                    </a:cubicBezTo>
                    <a:cubicBezTo>
                      <a:pt x="3167" y="1106"/>
                      <a:pt x="3167" y="1037"/>
                      <a:pt x="3121" y="1037"/>
                    </a:cubicBezTo>
                    <a:cubicBezTo>
                      <a:pt x="2459" y="991"/>
                      <a:pt x="2436" y="101"/>
                      <a:pt x="1752" y="10"/>
                    </a:cubicBezTo>
                    <a:cubicBezTo>
                      <a:pt x="1703" y="3"/>
                      <a:pt x="1657" y="0"/>
                      <a:pt x="1613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6" name="Google Shape;2646;p39"/>
              <p:cNvSpPr/>
              <p:nvPr/>
            </p:nvSpPr>
            <p:spPr>
              <a:xfrm>
                <a:off x="8147511" y="3170890"/>
                <a:ext cx="56845" cy="52927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552" extrusionOk="0">
                    <a:moveTo>
                      <a:pt x="828" y="0"/>
                    </a:moveTo>
                    <a:cubicBezTo>
                      <a:pt x="758" y="0"/>
                      <a:pt x="687" y="9"/>
                      <a:pt x="617" y="25"/>
                    </a:cubicBezTo>
                    <a:cubicBezTo>
                      <a:pt x="297" y="116"/>
                      <a:pt x="114" y="390"/>
                      <a:pt x="69" y="733"/>
                    </a:cubicBezTo>
                    <a:cubicBezTo>
                      <a:pt x="1" y="1193"/>
                      <a:pt x="416" y="1551"/>
                      <a:pt x="840" y="1551"/>
                    </a:cubicBezTo>
                    <a:cubicBezTo>
                      <a:pt x="984" y="1551"/>
                      <a:pt x="1128" y="1510"/>
                      <a:pt x="1256" y="1417"/>
                    </a:cubicBezTo>
                    <a:cubicBezTo>
                      <a:pt x="1575" y="1166"/>
                      <a:pt x="1666" y="573"/>
                      <a:pt x="1393" y="299"/>
                    </a:cubicBezTo>
                    <a:cubicBezTo>
                      <a:pt x="1271" y="90"/>
                      <a:pt x="1055" y="0"/>
                      <a:pt x="828" y="0"/>
                    </a:cubicBezTo>
                    <a:close/>
                  </a:path>
                </a:pathLst>
              </a:custGeom>
              <a:solidFill>
                <a:srgbClr val="A9BA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7" name="Google Shape;2647;p39"/>
              <p:cNvSpPr/>
              <p:nvPr/>
            </p:nvSpPr>
            <p:spPr>
              <a:xfrm>
                <a:off x="8165414" y="3177029"/>
                <a:ext cx="22370" cy="40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178" extrusionOk="0">
                    <a:moveTo>
                      <a:pt x="497" y="0"/>
                    </a:moveTo>
                    <a:cubicBezTo>
                      <a:pt x="467" y="0"/>
                      <a:pt x="436" y="9"/>
                      <a:pt x="411" y="28"/>
                    </a:cubicBezTo>
                    <a:cubicBezTo>
                      <a:pt x="251" y="187"/>
                      <a:pt x="160" y="301"/>
                      <a:pt x="92" y="507"/>
                    </a:cubicBezTo>
                    <a:cubicBezTo>
                      <a:pt x="23" y="689"/>
                      <a:pt x="0" y="872"/>
                      <a:pt x="23" y="1055"/>
                    </a:cubicBezTo>
                    <a:cubicBezTo>
                      <a:pt x="35" y="1138"/>
                      <a:pt x="108" y="1178"/>
                      <a:pt x="183" y="1178"/>
                    </a:cubicBezTo>
                    <a:cubicBezTo>
                      <a:pt x="251" y="1178"/>
                      <a:pt x="321" y="1143"/>
                      <a:pt x="343" y="1078"/>
                    </a:cubicBezTo>
                    <a:cubicBezTo>
                      <a:pt x="388" y="918"/>
                      <a:pt x="457" y="758"/>
                      <a:pt x="502" y="598"/>
                    </a:cubicBezTo>
                    <a:cubicBezTo>
                      <a:pt x="571" y="438"/>
                      <a:pt x="594" y="324"/>
                      <a:pt x="639" y="142"/>
                    </a:cubicBezTo>
                    <a:cubicBezTo>
                      <a:pt x="656" y="59"/>
                      <a:pt x="576" y="0"/>
                      <a:pt x="497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8" name="Google Shape;2648;p39"/>
              <p:cNvSpPr/>
              <p:nvPr/>
            </p:nvSpPr>
            <p:spPr>
              <a:xfrm>
                <a:off x="8478290" y="3236331"/>
                <a:ext cx="72428" cy="56917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1669" extrusionOk="0">
                    <a:moveTo>
                      <a:pt x="1005" y="0"/>
                    </a:moveTo>
                    <a:cubicBezTo>
                      <a:pt x="982" y="0"/>
                      <a:pt x="960" y="23"/>
                      <a:pt x="982" y="46"/>
                    </a:cubicBezTo>
                    <a:cubicBezTo>
                      <a:pt x="1051" y="115"/>
                      <a:pt x="1142" y="160"/>
                      <a:pt x="1211" y="229"/>
                    </a:cubicBezTo>
                    <a:cubicBezTo>
                      <a:pt x="972" y="129"/>
                      <a:pt x="699" y="65"/>
                      <a:pt x="452" y="65"/>
                    </a:cubicBezTo>
                    <a:cubicBezTo>
                      <a:pt x="415" y="65"/>
                      <a:pt x="379" y="66"/>
                      <a:pt x="343" y="69"/>
                    </a:cubicBezTo>
                    <a:cubicBezTo>
                      <a:pt x="1" y="69"/>
                      <a:pt x="1" y="594"/>
                      <a:pt x="321" y="662"/>
                    </a:cubicBezTo>
                    <a:cubicBezTo>
                      <a:pt x="663" y="731"/>
                      <a:pt x="1005" y="754"/>
                      <a:pt x="1325" y="891"/>
                    </a:cubicBezTo>
                    <a:cubicBezTo>
                      <a:pt x="1713" y="1028"/>
                      <a:pt x="1827" y="1324"/>
                      <a:pt x="2032" y="1644"/>
                    </a:cubicBezTo>
                    <a:cubicBezTo>
                      <a:pt x="2041" y="1661"/>
                      <a:pt x="2057" y="1669"/>
                      <a:pt x="2072" y="1669"/>
                    </a:cubicBezTo>
                    <a:cubicBezTo>
                      <a:pt x="2098" y="1669"/>
                      <a:pt x="2124" y="1649"/>
                      <a:pt x="2124" y="1621"/>
                    </a:cubicBezTo>
                    <a:cubicBezTo>
                      <a:pt x="2101" y="1575"/>
                      <a:pt x="2101" y="1530"/>
                      <a:pt x="2101" y="1484"/>
                    </a:cubicBezTo>
                    <a:cubicBezTo>
                      <a:pt x="2101" y="1096"/>
                      <a:pt x="1964" y="708"/>
                      <a:pt x="1759" y="411"/>
                    </a:cubicBezTo>
                    <a:cubicBezTo>
                      <a:pt x="1751" y="404"/>
                      <a:pt x="1746" y="401"/>
                      <a:pt x="1742" y="401"/>
                    </a:cubicBezTo>
                    <a:cubicBezTo>
                      <a:pt x="1736" y="401"/>
                      <a:pt x="1736" y="411"/>
                      <a:pt x="1736" y="411"/>
                    </a:cubicBezTo>
                    <a:cubicBezTo>
                      <a:pt x="1759" y="480"/>
                      <a:pt x="1781" y="571"/>
                      <a:pt x="1804" y="662"/>
                    </a:cubicBezTo>
                    <a:cubicBezTo>
                      <a:pt x="1781" y="617"/>
                      <a:pt x="1759" y="594"/>
                      <a:pt x="1736" y="571"/>
                    </a:cubicBezTo>
                    <a:cubicBezTo>
                      <a:pt x="1713" y="525"/>
                      <a:pt x="1667" y="480"/>
                      <a:pt x="1622" y="411"/>
                    </a:cubicBezTo>
                    <a:cubicBezTo>
                      <a:pt x="1439" y="252"/>
                      <a:pt x="1234" y="69"/>
                      <a:pt x="1005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9" name="Google Shape;2649;p39"/>
              <p:cNvSpPr/>
              <p:nvPr/>
            </p:nvSpPr>
            <p:spPr>
              <a:xfrm>
                <a:off x="8441938" y="3282027"/>
                <a:ext cx="102573" cy="61998"/>
              </a:xfrm>
              <a:custGeom>
                <a:avLst/>
                <a:gdLst/>
                <a:ahLst/>
                <a:cxnLst/>
                <a:rect l="l" t="t" r="r" b="b"/>
                <a:pathLst>
                  <a:path w="3008" h="1818" extrusionOk="0">
                    <a:moveTo>
                      <a:pt x="1490" y="1"/>
                    </a:moveTo>
                    <a:cubicBezTo>
                      <a:pt x="1089" y="1"/>
                      <a:pt x="743" y="342"/>
                      <a:pt x="344" y="342"/>
                    </a:cubicBezTo>
                    <a:cubicBezTo>
                      <a:pt x="253" y="342"/>
                      <a:pt x="160" y="324"/>
                      <a:pt x="63" y="281"/>
                    </a:cubicBezTo>
                    <a:cubicBezTo>
                      <a:pt x="56" y="278"/>
                      <a:pt x="50" y="276"/>
                      <a:pt x="45" y="276"/>
                    </a:cubicBezTo>
                    <a:cubicBezTo>
                      <a:pt x="12" y="276"/>
                      <a:pt x="1" y="330"/>
                      <a:pt x="40" y="350"/>
                    </a:cubicBezTo>
                    <a:cubicBezTo>
                      <a:pt x="656" y="623"/>
                      <a:pt x="451" y="1582"/>
                      <a:pt x="1204" y="1787"/>
                    </a:cubicBezTo>
                    <a:cubicBezTo>
                      <a:pt x="1292" y="1809"/>
                      <a:pt x="1372" y="1818"/>
                      <a:pt x="1447" y="1818"/>
                    </a:cubicBezTo>
                    <a:cubicBezTo>
                      <a:pt x="1934" y="1818"/>
                      <a:pt x="2192" y="1430"/>
                      <a:pt x="2671" y="1430"/>
                    </a:cubicBezTo>
                    <a:cubicBezTo>
                      <a:pt x="2753" y="1430"/>
                      <a:pt x="2842" y="1441"/>
                      <a:pt x="2939" y="1468"/>
                    </a:cubicBezTo>
                    <a:cubicBezTo>
                      <a:pt x="2984" y="1468"/>
                      <a:pt x="3007" y="1399"/>
                      <a:pt x="2961" y="1399"/>
                    </a:cubicBezTo>
                    <a:cubicBezTo>
                      <a:pt x="2071" y="1194"/>
                      <a:pt x="2551" y="350"/>
                      <a:pt x="1752" y="53"/>
                    </a:cubicBezTo>
                    <a:cubicBezTo>
                      <a:pt x="1661" y="16"/>
                      <a:pt x="1574" y="1"/>
                      <a:pt x="1490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0" name="Google Shape;2650;p39"/>
              <p:cNvSpPr/>
              <p:nvPr/>
            </p:nvSpPr>
            <p:spPr>
              <a:xfrm>
                <a:off x="8462740" y="3286494"/>
                <a:ext cx="56845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549" extrusionOk="0">
                    <a:moveTo>
                      <a:pt x="899" y="0"/>
                    </a:moveTo>
                    <a:cubicBezTo>
                      <a:pt x="802" y="0"/>
                      <a:pt x="705" y="25"/>
                      <a:pt x="617" y="82"/>
                    </a:cubicBezTo>
                    <a:cubicBezTo>
                      <a:pt x="229" y="196"/>
                      <a:pt x="0" y="743"/>
                      <a:pt x="183" y="1132"/>
                    </a:cubicBezTo>
                    <a:cubicBezTo>
                      <a:pt x="295" y="1411"/>
                      <a:pt x="571" y="1548"/>
                      <a:pt x="848" y="1548"/>
                    </a:cubicBezTo>
                    <a:cubicBezTo>
                      <a:pt x="1136" y="1548"/>
                      <a:pt x="1425" y="1400"/>
                      <a:pt x="1530" y="1109"/>
                    </a:cubicBezTo>
                    <a:cubicBezTo>
                      <a:pt x="1667" y="789"/>
                      <a:pt x="1644" y="447"/>
                      <a:pt x="1393" y="219"/>
                    </a:cubicBezTo>
                    <a:cubicBezTo>
                      <a:pt x="1260" y="85"/>
                      <a:pt x="1079" y="0"/>
                      <a:pt x="899" y="0"/>
                    </a:cubicBezTo>
                    <a:close/>
                  </a:path>
                </a:pathLst>
              </a:custGeom>
              <a:solidFill>
                <a:srgbClr val="A9BA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1" name="Google Shape;2651;p39"/>
              <p:cNvSpPr/>
              <p:nvPr/>
            </p:nvSpPr>
            <p:spPr>
              <a:xfrm>
                <a:off x="8478529" y="3292837"/>
                <a:ext cx="22370" cy="40207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179" extrusionOk="0">
                    <a:moveTo>
                      <a:pt x="494" y="1"/>
                    </a:moveTo>
                    <a:cubicBezTo>
                      <a:pt x="428" y="1"/>
                      <a:pt x="358" y="35"/>
                      <a:pt x="336" y="101"/>
                    </a:cubicBezTo>
                    <a:cubicBezTo>
                      <a:pt x="268" y="261"/>
                      <a:pt x="199" y="421"/>
                      <a:pt x="154" y="580"/>
                    </a:cubicBezTo>
                    <a:cubicBezTo>
                      <a:pt x="85" y="740"/>
                      <a:pt x="62" y="854"/>
                      <a:pt x="17" y="1037"/>
                    </a:cubicBezTo>
                    <a:cubicBezTo>
                      <a:pt x="0" y="1120"/>
                      <a:pt x="80" y="1178"/>
                      <a:pt x="159" y="1178"/>
                    </a:cubicBezTo>
                    <a:cubicBezTo>
                      <a:pt x="190" y="1178"/>
                      <a:pt x="220" y="1170"/>
                      <a:pt x="245" y="1151"/>
                    </a:cubicBezTo>
                    <a:cubicBezTo>
                      <a:pt x="382" y="1014"/>
                      <a:pt x="496" y="877"/>
                      <a:pt x="565" y="694"/>
                    </a:cubicBezTo>
                    <a:cubicBezTo>
                      <a:pt x="633" y="512"/>
                      <a:pt x="656" y="329"/>
                      <a:pt x="633" y="124"/>
                    </a:cubicBezTo>
                    <a:cubicBezTo>
                      <a:pt x="633" y="41"/>
                      <a:pt x="565" y="1"/>
                      <a:pt x="494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2" name="Google Shape;2652;p39"/>
              <p:cNvSpPr/>
              <p:nvPr/>
            </p:nvSpPr>
            <p:spPr>
              <a:xfrm>
                <a:off x="8187205" y="3289188"/>
                <a:ext cx="199758" cy="123894"/>
              </a:xfrm>
              <a:custGeom>
                <a:avLst/>
                <a:gdLst/>
                <a:ahLst/>
                <a:cxnLst/>
                <a:rect l="l" t="t" r="r" b="b"/>
                <a:pathLst>
                  <a:path w="5858" h="3633" extrusionOk="0">
                    <a:moveTo>
                      <a:pt x="1099" y="0"/>
                    </a:moveTo>
                    <a:cubicBezTo>
                      <a:pt x="980" y="0"/>
                      <a:pt x="858" y="28"/>
                      <a:pt x="731" y="94"/>
                    </a:cubicBezTo>
                    <a:cubicBezTo>
                      <a:pt x="0" y="459"/>
                      <a:pt x="1347" y="3335"/>
                      <a:pt x="1804" y="3586"/>
                    </a:cubicBezTo>
                    <a:cubicBezTo>
                      <a:pt x="1864" y="3618"/>
                      <a:pt x="1974" y="3633"/>
                      <a:pt x="2119" y="3633"/>
                    </a:cubicBezTo>
                    <a:cubicBezTo>
                      <a:pt x="3130" y="3633"/>
                      <a:pt x="5858" y="2912"/>
                      <a:pt x="5638" y="2034"/>
                    </a:cubicBezTo>
                    <a:cubicBezTo>
                      <a:pt x="5456" y="1349"/>
                      <a:pt x="3744" y="1167"/>
                      <a:pt x="2853" y="847"/>
                    </a:cubicBezTo>
                    <a:cubicBezTo>
                      <a:pt x="2142" y="585"/>
                      <a:pt x="1645" y="0"/>
                      <a:pt x="1099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3" name="Google Shape;2653;p39"/>
              <p:cNvSpPr/>
              <p:nvPr/>
            </p:nvSpPr>
            <p:spPr>
              <a:xfrm>
                <a:off x="8092234" y="3315242"/>
                <a:ext cx="387205" cy="219859"/>
              </a:xfrm>
              <a:custGeom>
                <a:avLst/>
                <a:gdLst/>
                <a:ahLst/>
                <a:cxnLst/>
                <a:rect l="l" t="t" r="r" b="b"/>
                <a:pathLst>
                  <a:path w="11355" h="6447" extrusionOk="0">
                    <a:moveTo>
                      <a:pt x="143" y="0"/>
                    </a:moveTo>
                    <a:cubicBezTo>
                      <a:pt x="117" y="0"/>
                      <a:pt x="92" y="18"/>
                      <a:pt x="92" y="60"/>
                    </a:cubicBezTo>
                    <a:cubicBezTo>
                      <a:pt x="1" y="1338"/>
                      <a:pt x="1" y="3324"/>
                      <a:pt x="1233" y="4123"/>
                    </a:cubicBezTo>
                    <a:cubicBezTo>
                      <a:pt x="1595" y="4362"/>
                      <a:pt x="1959" y="4463"/>
                      <a:pt x="2315" y="4463"/>
                    </a:cubicBezTo>
                    <a:cubicBezTo>
                      <a:pt x="3082" y="4463"/>
                      <a:pt x="3813" y="3993"/>
                      <a:pt x="4406" y="3416"/>
                    </a:cubicBezTo>
                    <a:cubicBezTo>
                      <a:pt x="4452" y="4123"/>
                      <a:pt x="4611" y="5150"/>
                      <a:pt x="5114" y="5675"/>
                    </a:cubicBezTo>
                    <a:cubicBezTo>
                      <a:pt x="5593" y="6177"/>
                      <a:pt x="6574" y="6360"/>
                      <a:pt x="7236" y="6429"/>
                    </a:cubicBezTo>
                    <a:cubicBezTo>
                      <a:pt x="7346" y="6441"/>
                      <a:pt x="7452" y="6447"/>
                      <a:pt x="7556" y="6447"/>
                    </a:cubicBezTo>
                    <a:cubicBezTo>
                      <a:pt x="9405" y="6447"/>
                      <a:pt x="10414" y="4591"/>
                      <a:pt x="11322" y="3164"/>
                    </a:cubicBezTo>
                    <a:cubicBezTo>
                      <a:pt x="11354" y="3116"/>
                      <a:pt x="11318" y="3068"/>
                      <a:pt x="11278" y="3068"/>
                    </a:cubicBezTo>
                    <a:cubicBezTo>
                      <a:pt x="11261" y="3068"/>
                      <a:pt x="11244" y="3076"/>
                      <a:pt x="11231" y="3096"/>
                    </a:cubicBezTo>
                    <a:cubicBezTo>
                      <a:pt x="10455" y="4192"/>
                      <a:pt x="9291" y="5926"/>
                      <a:pt x="7853" y="6063"/>
                    </a:cubicBezTo>
                    <a:cubicBezTo>
                      <a:pt x="7753" y="6074"/>
                      <a:pt x="7648" y="6079"/>
                      <a:pt x="7540" y="6079"/>
                    </a:cubicBezTo>
                    <a:cubicBezTo>
                      <a:pt x="6956" y="6079"/>
                      <a:pt x="6276" y="5929"/>
                      <a:pt x="5775" y="5698"/>
                    </a:cubicBezTo>
                    <a:cubicBezTo>
                      <a:pt x="4794" y="5219"/>
                      <a:pt x="4703" y="4260"/>
                      <a:pt x="4543" y="3301"/>
                    </a:cubicBezTo>
                    <a:cubicBezTo>
                      <a:pt x="4543" y="3256"/>
                      <a:pt x="4497" y="3256"/>
                      <a:pt x="4452" y="3256"/>
                    </a:cubicBezTo>
                    <a:cubicBezTo>
                      <a:pt x="4452" y="3244"/>
                      <a:pt x="4440" y="3239"/>
                      <a:pt x="4426" y="3239"/>
                    </a:cubicBezTo>
                    <a:cubicBezTo>
                      <a:pt x="4412" y="3239"/>
                      <a:pt x="4395" y="3244"/>
                      <a:pt x="4383" y="3256"/>
                    </a:cubicBezTo>
                    <a:cubicBezTo>
                      <a:pt x="3750" y="3716"/>
                      <a:pt x="2973" y="4194"/>
                      <a:pt x="2227" y="4194"/>
                    </a:cubicBezTo>
                    <a:cubicBezTo>
                      <a:pt x="1789" y="4194"/>
                      <a:pt x="1362" y="4029"/>
                      <a:pt x="982" y="3598"/>
                    </a:cubicBezTo>
                    <a:cubicBezTo>
                      <a:pt x="160" y="2662"/>
                      <a:pt x="297" y="1247"/>
                      <a:pt x="206" y="60"/>
                    </a:cubicBezTo>
                    <a:cubicBezTo>
                      <a:pt x="206" y="24"/>
                      <a:pt x="173" y="0"/>
                      <a:pt x="143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4" name="Google Shape;2654;p39"/>
              <p:cNvSpPr/>
              <p:nvPr/>
            </p:nvSpPr>
            <p:spPr>
              <a:xfrm>
                <a:off x="8349866" y="3479883"/>
                <a:ext cx="15447" cy="1214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6" extrusionOk="0">
                    <a:moveTo>
                      <a:pt x="236" y="0"/>
                    </a:moveTo>
                    <a:cubicBezTo>
                      <a:pt x="226" y="0"/>
                      <a:pt x="216" y="1"/>
                      <a:pt x="206" y="3"/>
                    </a:cubicBezTo>
                    <a:cubicBezTo>
                      <a:pt x="92" y="26"/>
                      <a:pt x="1" y="185"/>
                      <a:pt x="92" y="277"/>
                    </a:cubicBezTo>
                    <a:lnTo>
                      <a:pt x="115" y="299"/>
                    </a:lnTo>
                    <a:cubicBezTo>
                      <a:pt x="153" y="338"/>
                      <a:pt x="199" y="356"/>
                      <a:pt x="243" y="356"/>
                    </a:cubicBezTo>
                    <a:cubicBezTo>
                      <a:pt x="305" y="356"/>
                      <a:pt x="362" y="320"/>
                      <a:pt x="389" y="254"/>
                    </a:cubicBezTo>
                    <a:cubicBezTo>
                      <a:pt x="452" y="127"/>
                      <a:pt x="359" y="0"/>
                      <a:pt x="236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5" name="Google Shape;2655;p39"/>
              <p:cNvSpPr/>
              <p:nvPr/>
            </p:nvSpPr>
            <p:spPr>
              <a:xfrm>
                <a:off x="8359994" y="3431630"/>
                <a:ext cx="9923" cy="7093"/>
              </a:xfrm>
              <a:custGeom>
                <a:avLst/>
                <a:gdLst/>
                <a:ahLst/>
                <a:cxnLst/>
                <a:rect l="l" t="t" r="r" b="b"/>
                <a:pathLst>
                  <a:path w="291" h="208" extrusionOk="0">
                    <a:moveTo>
                      <a:pt x="158" y="1"/>
                    </a:moveTo>
                    <a:cubicBezTo>
                      <a:pt x="152" y="1"/>
                      <a:pt x="145" y="1"/>
                      <a:pt x="137" y="3"/>
                    </a:cubicBezTo>
                    <a:cubicBezTo>
                      <a:pt x="1" y="25"/>
                      <a:pt x="46" y="208"/>
                      <a:pt x="160" y="208"/>
                    </a:cubicBezTo>
                    <a:cubicBezTo>
                      <a:pt x="290" y="186"/>
                      <a:pt x="276" y="1"/>
                      <a:pt x="158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6" name="Google Shape;2656;p39"/>
              <p:cNvSpPr/>
              <p:nvPr/>
            </p:nvSpPr>
            <p:spPr>
              <a:xfrm>
                <a:off x="8152968" y="3407554"/>
                <a:ext cx="15140" cy="11936"/>
              </a:xfrm>
              <a:custGeom>
                <a:avLst/>
                <a:gdLst/>
                <a:ahLst/>
                <a:cxnLst/>
                <a:rect l="l" t="t" r="r" b="b"/>
                <a:pathLst>
                  <a:path w="444" h="350" extrusionOk="0">
                    <a:moveTo>
                      <a:pt x="240" y="1"/>
                    </a:moveTo>
                    <a:cubicBezTo>
                      <a:pt x="216" y="1"/>
                      <a:pt x="189" y="8"/>
                      <a:pt x="160" y="24"/>
                    </a:cubicBezTo>
                    <a:cubicBezTo>
                      <a:pt x="160" y="24"/>
                      <a:pt x="137" y="24"/>
                      <a:pt x="137" y="47"/>
                    </a:cubicBezTo>
                    <a:cubicBezTo>
                      <a:pt x="0" y="115"/>
                      <a:pt x="23" y="298"/>
                      <a:pt x="183" y="321"/>
                    </a:cubicBezTo>
                    <a:cubicBezTo>
                      <a:pt x="183" y="343"/>
                      <a:pt x="183" y="343"/>
                      <a:pt x="205" y="343"/>
                    </a:cubicBezTo>
                    <a:cubicBezTo>
                      <a:pt x="222" y="348"/>
                      <a:pt x="238" y="350"/>
                      <a:pt x="252" y="350"/>
                    </a:cubicBezTo>
                    <a:cubicBezTo>
                      <a:pt x="443" y="350"/>
                      <a:pt x="409" y="1"/>
                      <a:pt x="240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7" name="Google Shape;2657;p39"/>
              <p:cNvSpPr/>
              <p:nvPr/>
            </p:nvSpPr>
            <p:spPr>
              <a:xfrm>
                <a:off x="8118969" y="3370929"/>
                <a:ext cx="14288" cy="10265"/>
              </a:xfrm>
              <a:custGeom>
                <a:avLst/>
                <a:gdLst/>
                <a:ahLst/>
                <a:cxnLst/>
                <a:rect l="l" t="t" r="r" b="b"/>
                <a:pathLst>
                  <a:path w="419" h="301" extrusionOk="0">
                    <a:moveTo>
                      <a:pt x="218" y="1"/>
                    </a:moveTo>
                    <a:cubicBezTo>
                      <a:pt x="211" y="1"/>
                      <a:pt x="205" y="1"/>
                      <a:pt x="198" y="2"/>
                    </a:cubicBezTo>
                    <a:cubicBezTo>
                      <a:pt x="0" y="24"/>
                      <a:pt x="35" y="300"/>
                      <a:pt x="201" y="300"/>
                    </a:cubicBezTo>
                    <a:cubicBezTo>
                      <a:pt x="208" y="300"/>
                      <a:pt x="214" y="300"/>
                      <a:pt x="221" y="299"/>
                    </a:cubicBezTo>
                    <a:cubicBezTo>
                      <a:pt x="419" y="277"/>
                      <a:pt x="384" y="1"/>
                      <a:pt x="218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8" name="Google Shape;2658;p39"/>
              <p:cNvSpPr/>
              <p:nvPr/>
            </p:nvSpPr>
            <p:spPr>
              <a:xfrm>
                <a:off x="8160743" y="3371441"/>
                <a:ext cx="11799" cy="8969"/>
              </a:xfrm>
              <a:custGeom>
                <a:avLst/>
                <a:gdLst/>
                <a:ahLst/>
                <a:cxnLst/>
                <a:rect l="l" t="t" r="r" b="b"/>
                <a:pathLst>
                  <a:path w="346" h="263" extrusionOk="0">
                    <a:moveTo>
                      <a:pt x="184" y="1"/>
                    </a:moveTo>
                    <a:cubicBezTo>
                      <a:pt x="169" y="1"/>
                      <a:pt x="154" y="4"/>
                      <a:pt x="137" y="10"/>
                    </a:cubicBezTo>
                    <a:cubicBezTo>
                      <a:pt x="137" y="10"/>
                      <a:pt x="114" y="33"/>
                      <a:pt x="114" y="33"/>
                    </a:cubicBezTo>
                    <a:cubicBezTo>
                      <a:pt x="0" y="79"/>
                      <a:pt x="23" y="238"/>
                      <a:pt x="137" y="261"/>
                    </a:cubicBezTo>
                    <a:lnTo>
                      <a:pt x="160" y="261"/>
                    </a:lnTo>
                    <a:cubicBezTo>
                      <a:pt x="167" y="262"/>
                      <a:pt x="173" y="262"/>
                      <a:pt x="179" y="262"/>
                    </a:cubicBezTo>
                    <a:cubicBezTo>
                      <a:pt x="345" y="262"/>
                      <a:pt x="321" y="1"/>
                      <a:pt x="184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9" name="Google Shape;2659;p39"/>
              <p:cNvSpPr/>
              <p:nvPr/>
            </p:nvSpPr>
            <p:spPr>
              <a:xfrm>
                <a:off x="8135815" y="3339522"/>
                <a:ext cx="9514" cy="7537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21" extrusionOk="0">
                    <a:moveTo>
                      <a:pt x="136" y="1"/>
                    </a:moveTo>
                    <a:cubicBezTo>
                      <a:pt x="122" y="1"/>
                      <a:pt x="108" y="4"/>
                      <a:pt x="92" y="10"/>
                    </a:cubicBezTo>
                    <a:cubicBezTo>
                      <a:pt x="92" y="10"/>
                      <a:pt x="92" y="33"/>
                      <a:pt x="92" y="33"/>
                    </a:cubicBezTo>
                    <a:cubicBezTo>
                      <a:pt x="1" y="79"/>
                      <a:pt x="24" y="193"/>
                      <a:pt x="115" y="216"/>
                    </a:cubicBezTo>
                    <a:lnTo>
                      <a:pt x="138" y="216"/>
                    </a:lnTo>
                    <a:cubicBezTo>
                      <a:pt x="149" y="219"/>
                      <a:pt x="158" y="220"/>
                      <a:pt x="167" y="220"/>
                    </a:cubicBezTo>
                    <a:cubicBezTo>
                      <a:pt x="278" y="220"/>
                      <a:pt x="250" y="1"/>
                      <a:pt x="136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0" name="Google Shape;2660;p39"/>
              <p:cNvSpPr/>
              <p:nvPr/>
            </p:nvSpPr>
            <p:spPr>
              <a:xfrm>
                <a:off x="8386456" y="3455705"/>
                <a:ext cx="12378" cy="8969"/>
              </a:xfrm>
              <a:custGeom>
                <a:avLst/>
                <a:gdLst/>
                <a:ahLst/>
                <a:cxnLst/>
                <a:rect l="l" t="t" r="r" b="b"/>
                <a:pathLst>
                  <a:path w="363" h="263" extrusionOk="0">
                    <a:moveTo>
                      <a:pt x="214" y="1"/>
                    </a:moveTo>
                    <a:cubicBezTo>
                      <a:pt x="204" y="1"/>
                      <a:pt x="194" y="2"/>
                      <a:pt x="183" y="4"/>
                    </a:cubicBezTo>
                    <a:lnTo>
                      <a:pt x="138" y="4"/>
                    </a:lnTo>
                    <a:cubicBezTo>
                      <a:pt x="69" y="27"/>
                      <a:pt x="1" y="118"/>
                      <a:pt x="69" y="164"/>
                    </a:cubicBezTo>
                    <a:cubicBezTo>
                      <a:pt x="69" y="187"/>
                      <a:pt x="92" y="187"/>
                      <a:pt x="92" y="210"/>
                    </a:cubicBezTo>
                    <a:cubicBezTo>
                      <a:pt x="126" y="248"/>
                      <a:pt x="158" y="263"/>
                      <a:pt x="187" y="263"/>
                    </a:cubicBezTo>
                    <a:cubicBezTo>
                      <a:pt x="305" y="263"/>
                      <a:pt x="362" y="1"/>
                      <a:pt x="214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1" name="Google Shape;2661;p39"/>
              <p:cNvSpPr/>
              <p:nvPr/>
            </p:nvSpPr>
            <p:spPr>
              <a:xfrm>
                <a:off x="8315083" y="3457342"/>
                <a:ext cx="10469" cy="7912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32" extrusionOk="0">
                    <a:moveTo>
                      <a:pt x="152" y="0"/>
                    </a:moveTo>
                    <a:cubicBezTo>
                      <a:pt x="146" y="0"/>
                      <a:pt x="138" y="1"/>
                      <a:pt x="131" y="2"/>
                    </a:cubicBezTo>
                    <a:cubicBezTo>
                      <a:pt x="0" y="24"/>
                      <a:pt x="15" y="232"/>
                      <a:pt x="154" y="232"/>
                    </a:cubicBezTo>
                    <a:cubicBezTo>
                      <a:pt x="161" y="232"/>
                      <a:pt x="169" y="231"/>
                      <a:pt x="176" y="230"/>
                    </a:cubicBezTo>
                    <a:cubicBezTo>
                      <a:pt x="307" y="208"/>
                      <a:pt x="292" y="0"/>
                      <a:pt x="152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2" name="Google Shape;2662;p39"/>
              <p:cNvSpPr/>
              <p:nvPr/>
            </p:nvSpPr>
            <p:spPr>
              <a:xfrm>
                <a:off x="8316413" y="3461264"/>
                <a:ext cx="73963" cy="342662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0048" extrusionOk="0">
                    <a:moveTo>
                      <a:pt x="55" y="0"/>
                    </a:moveTo>
                    <a:cubicBezTo>
                      <a:pt x="29" y="0"/>
                      <a:pt x="0" y="25"/>
                      <a:pt x="0" y="69"/>
                    </a:cubicBezTo>
                    <a:cubicBezTo>
                      <a:pt x="434" y="1758"/>
                      <a:pt x="936" y="3425"/>
                      <a:pt x="1279" y="5137"/>
                    </a:cubicBezTo>
                    <a:cubicBezTo>
                      <a:pt x="1598" y="6757"/>
                      <a:pt x="1781" y="8378"/>
                      <a:pt x="2032" y="9998"/>
                    </a:cubicBezTo>
                    <a:cubicBezTo>
                      <a:pt x="2042" y="10030"/>
                      <a:pt x="2073" y="10047"/>
                      <a:pt x="2102" y="10047"/>
                    </a:cubicBezTo>
                    <a:cubicBezTo>
                      <a:pt x="2136" y="10047"/>
                      <a:pt x="2169" y="10025"/>
                      <a:pt x="2169" y="9976"/>
                    </a:cubicBezTo>
                    <a:cubicBezTo>
                      <a:pt x="1986" y="6666"/>
                      <a:pt x="1256" y="3128"/>
                      <a:pt x="92" y="24"/>
                    </a:cubicBezTo>
                    <a:cubicBezTo>
                      <a:pt x="84" y="8"/>
                      <a:pt x="70" y="0"/>
                      <a:pt x="55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3" name="Google Shape;2663;p39"/>
              <p:cNvSpPr/>
              <p:nvPr/>
            </p:nvSpPr>
            <p:spPr>
              <a:xfrm>
                <a:off x="8355561" y="3484419"/>
                <a:ext cx="140663" cy="444151"/>
              </a:xfrm>
              <a:custGeom>
                <a:avLst/>
                <a:gdLst/>
                <a:ahLst/>
                <a:cxnLst/>
                <a:rect l="l" t="t" r="r" b="b"/>
                <a:pathLst>
                  <a:path w="4125" h="13024" extrusionOk="0">
                    <a:moveTo>
                      <a:pt x="81" y="1"/>
                    </a:moveTo>
                    <a:cubicBezTo>
                      <a:pt x="40" y="1"/>
                      <a:pt x="1" y="43"/>
                      <a:pt x="16" y="75"/>
                    </a:cubicBezTo>
                    <a:cubicBezTo>
                      <a:pt x="998" y="2061"/>
                      <a:pt x="1888" y="4070"/>
                      <a:pt x="2550" y="6170"/>
                    </a:cubicBezTo>
                    <a:cubicBezTo>
                      <a:pt x="3235" y="8406"/>
                      <a:pt x="3600" y="10666"/>
                      <a:pt x="3965" y="12949"/>
                    </a:cubicBezTo>
                    <a:cubicBezTo>
                      <a:pt x="3965" y="13000"/>
                      <a:pt x="3998" y="13024"/>
                      <a:pt x="4033" y="13024"/>
                    </a:cubicBezTo>
                    <a:cubicBezTo>
                      <a:pt x="4077" y="13024"/>
                      <a:pt x="4125" y="12989"/>
                      <a:pt x="4125" y="12926"/>
                    </a:cubicBezTo>
                    <a:cubicBezTo>
                      <a:pt x="3874" y="8498"/>
                      <a:pt x="2299" y="3887"/>
                      <a:pt x="131" y="30"/>
                    </a:cubicBezTo>
                    <a:cubicBezTo>
                      <a:pt x="117" y="9"/>
                      <a:pt x="99" y="1"/>
                      <a:pt x="81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39"/>
              <p:cNvSpPr/>
              <p:nvPr/>
            </p:nvSpPr>
            <p:spPr>
              <a:xfrm>
                <a:off x="8386183" y="3458229"/>
                <a:ext cx="241803" cy="319984"/>
              </a:xfrm>
              <a:custGeom>
                <a:avLst/>
                <a:gdLst/>
                <a:ahLst/>
                <a:cxnLst/>
                <a:rect l="l" t="t" r="r" b="b"/>
                <a:pathLst>
                  <a:path w="7091" h="9383" extrusionOk="0">
                    <a:moveTo>
                      <a:pt x="79" y="0"/>
                    </a:moveTo>
                    <a:cubicBezTo>
                      <a:pt x="31" y="0"/>
                      <a:pt x="1" y="77"/>
                      <a:pt x="54" y="113"/>
                    </a:cubicBezTo>
                    <a:cubicBezTo>
                      <a:pt x="3022" y="2715"/>
                      <a:pt x="5213" y="5773"/>
                      <a:pt x="6902" y="9334"/>
                    </a:cubicBezTo>
                    <a:cubicBezTo>
                      <a:pt x="6919" y="9368"/>
                      <a:pt x="6951" y="9383"/>
                      <a:pt x="6982" y="9383"/>
                    </a:cubicBezTo>
                    <a:cubicBezTo>
                      <a:pt x="7037" y="9383"/>
                      <a:pt x="7091" y="9338"/>
                      <a:pt x="7062" y="9266"/>
                    </a:cubicBezTo>
                    <a:cubicBezTo>
                      <a:pt x="5601" y="5682"/>
                      <a:pt x="3090" y="2464"/>
                      <a:pt x="123" y="21"/>
                    </a:cubicBezTo>
                    <a:cubicBezTo>
                      <a:pt x="108" y="6"/>
                      <a:pt x="92" y="0"/>
                      <a:pt x="79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39"/>
              <p:cNvSpPr/>
              <p:nvPr/>
            </p:nvSpPr>
            <p:spPr>
              <a:xfrm>
                <a:off x="8365655" y="3431527"/>
                <a:ext cx="252204" cy="229101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6718" extrusionOk="0">
                    <a:moveTo>
                      <a:pt x="67" y="1"/>
                    </a:moveTo>
                    <a:cubicBezTo>
                      <a:pt x="29" y="1"/>
                      <a:pt x="1" y="54"/>
                      <a:pt x="40" y="74"/>
                    </a:cubicBezTo>
                    <a:cubicBezTo>
                      <a:pt x="1341" y="987"/>
                      <a:pt x="2642" y="1877"/>
                      <a:pt x="3829" y="2950"/>
                    </a:cubicBezTo>
                    <a:cubicBezTo>
                      <a:pt x="5084" y="4091"/>
                      <a:pt x="6180" y="5347"/>
                      <a:pt x="7230" y="6693"/>
                    </a:cubicBezTo>
                    <a:cubicBezTo>
                      <a:pt x="7247" y="6710"/>
                      <a:pt x="7267" y="6718"/>
                      <a:pt x="7286" y="6718"/>
                    </a:cubicBezTo>
                    <a:cubicBezTo>
                      <a:pt x="7344" y="6718"/>
                      <a:pt x="7395" y="6653"/>
                      <a:pt x="7344" y="6602"/>
                    </a:cubicBezTo>
                    <a:cubicBezTo>
                      <a:pt x="5518" y="4000"/>
                      <a:pt x="2916" y="1512"/>
                      <a:pt x="86" y="6"/>
                    </a:cubicBezTo>
                    <a:cubicBezTo>
                      <a:pt x="79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39"/>
              <p:cNvSpPr/>
              <p:nvPr/>
            </p:nvSpPr>
            <p:spPr>
              <a:xfrm>
                <a:off x="7829930" y="3230875"/>
                <a:ext cx="313413" cy="114107"/>
              </a:xfrm>
              <a:custGeom>
                <a:avLst/>
                <a:gdLst/>
                <a:ahLst/>
                <a:cxnLst/>
                <a:rect l="l" t="t" r="r" b="b"/>
                <a:pathLst>
                  <a:path w="9191" h="3346" extrusionOk="0">
                    <a:moveTo>
                      <a:pt x="92" y="1"/>
                    </a:moveTo>
                    <a:cubicBezTo>
                      <a:pt x="23" y="1"/>
                      <a:pt x="1" y="92"/>
                      <a:pt x="69" y="92"/>
                    </a:cubicBezTo>
                    <a:cubicBezTo>
                      <a:pt x="3082" y="412"/>
                      <a:pt x="6780" y="1165"/>
                      <a:pt x="9062" y="3333"/>
                    </a:cubicBezTo>
                    <a:cubicBezTo>
                      <a:pt x="9075" y="3342"/>
                      <a:pt x="9088" y="3345"/>
                      <a:pt x="9100" y="3345"/>
                    </a:cubicBezTo>
                    <a:cubicBezTo>
                      <a:pt x="9152" y="3345"/>
                      <a:pt x="9191" y="3275"/>
                      <a:pt x="9153" y="3219"/>
                    </a:cubicBezTo>
                    <a:cubicBezTo>
                      <a:pt x="8035" y="2101"/>
                      <a:pt x="6369" y="1484"/>
                      <a:pt x="4885" y="982"/>
                    </a:cubicBezTo>
                    <a:cubicBezTo>
                      <a:pt x="3333" y="457"/>
                      <a:pt x="1712" y="115"/>
                      <a:pt x="92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39"/>
              <p:cNvSpPr/>
              <p:nvPr/>
            </p:nvSpPr>
            <p:spPr>
              <a:xfrm>
                <a:off x="7774652" y="3318822"/>
                <a:ext cx="396617" cy="60259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1767" extrusionOk="0">
                    <a:moveTo>
                      <a:pt x="3116" y="0"/>
                    </a:moveTo>
                    <a:cubicBezTo>
                      <a:pt x="2106" y="0"/>
                      <a:pt x="1101" y="34"/>
                      <a:pt x="115" y="69"/>
                    </a:cubicBezTo>
                    <a:cubicBezTo>
                      <a:pt x="1" y="92"/>
                      <a:pt x="24" y="229"/>
                      <a:pt x="115" y="229"/>
                    </a:cubicBezTo>
                    <a:cubicBezTo>
                      <a:pt x="896" y="211"/>
                      <a:pt x="1674" y="195"/>
                      <a:pt x="2447" y="195"/>
                    </a:cubicBezTo>
                    <a:cubicBezTo>
                      <a:pt x="5543" y="195"/>
                      <a:pt x="8574" y="444"/>
                      <a:pt x="11459" y="1758"/>
                    </a:cubicBezTo>
                    <a:cubicBezTo>
                      <a:pt x="11473" y="1764"/>
                      <a:pt x="11487" y="1767"/>
                      <a:pt x="11499" y="1767"/>
                    </a:cubicBezTo>
                    <a:cubicBezTo>
                      <a:pt x="11588" y="1767"/>
                      <a:pt x="11631" y="1639"/>
                      <a:pt x="11551" y="1599"/>
                    </a:cubicBezTo>
                    <a:cubicBezTo>
                      <a:pt x="8944" y="279"/>
                      <a:pt x="6012" y="0"/>
                      <a:pt x="3116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39"/>
              <p:cNvSpPr/>
              <p:nvPr/>
            </p:nvSpPr>
            <p:spPr>
              <a:xfrm>
                <a:off x="7698812" y="3373316"/>
                <a:ext cx="430035" cy="118677"/>
              </a:xfrm>
              <a:custGeom>
                <a:avLst/>
                <a:gdLst/>
                <a:ahLst/>
                <a:cxnLst/>
                <a:rect l="l" t="t" r="r" b="b"/>
                <a:pathLst>
                  <a:path w="12611" h="3480" extrusionOk="0">
                    <a:moveTo>
                      <a:pt x="12519" y="1"/>
                    </a:moveTo>
                    <a:cubicBezTo>
                      <a:pt x="8251" y="92"/>
                      <a:pt x="3891" y="1439"/>
                      <a:pt x="79" y="3333"/>
                    </a:cubicBezTo>
                    <a:cubicBezTo>
                      <a:pt x="1" y="3372"/>
                      <a:pt x="24" y="3479"/>
                      <a:pt x="90" y="3479"/>
                    </a:cubicBezTo>
                    <a:cubicBezTo>
                      <a:pt x="100" y="3479"/>
                      <a:pt x="112" y="3476"/>
                      <a:pt x="125" y="3470"/>
                    </a:cubicBezTo>
                    <a:cubicBezTo>
                      <a:pt x="4074" y="1530"/>
                      <a:pt x="8182" y="594"/>
                      <a:pt x="12542" y="115"/>
                    </a:cubicBezTo>
                    <a:cubicBezTo>
                      <a:pt x="12610" y="115"/>
                      <a:pt x="12610" y="1"/>
                      <a:pt x="12519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39"/>
              <p:cNvSpPr/>
              <p:nvPr/>
            </p:nvSpPr>
            <p:spPr>
              <a:xfrm>
                <a:off x="7888038" y="3410589"/>
                <a:ext cx="273277" cy="104797"/>
              </a:xfrm>
              <a:custGeom>
                <a:avLst/>
                <a:gdLst/>
                <a:ahLst/>
                <a:cxnLst/>
                <a:rect l="l" t="t" r="r" b="b"/>
                <a:pathLst>
                  <a:path w="8014" h="3073" extrusionOk="0">
                    <a:moveTo>
                      <a:pt x="7946" y="0"/>
                    </a:moveTo>
                    <a:cubicBezTo>
                      <a:pt x="7941" y="0"/>
                      <a:pt x="7935" y="1"/>
                      <a:pt x="7929" y="3"/>
                    </a:cubicBezTo>
                    <a:cubicBezTo>
                      <a:pt x="5190" y="277"/>
                      <a:pt x="2382" y="1487"/>
                      <a:pt x="77" y="2925"/>
                    </a:cubicBezTo>
                    <a:cubicBezTo>
                      <a:pt x="0" y="2983"/>
                      <a:pt x="52" y="3072"/>
                      <a:pt x="125" y="3072"/>
                    </a:cubicBezTo>
                    <a:cubicBezTo>
                      <a:pt x="139" y="3072"/>
                      <a:pt x="154" y="3069"/>
                      <a:pt x="168" y="3062"/>
                    </a:cubicBezTo>
                    <a:cubicBezTo>
                      <a:pt x="1424" y="2331"/>
                      <a:pt x="2725" y="1692"/>
                      <a:pt x="4071" y="1190"/>
                    </a:cubicBezTo>
                    <a:cubicBezTo>
                      <a:pt x="5350" y="711"/>
                      <a:pt x="6651" y="460"/>
                      <a:pt x="7952" y="117"/>
                    </a:cubicBezTo>
                    <a:cubicBezTo>
                      <a:pt x="8014" y="97"/>
                      <a:pt x="8001" y="0"/>
                      <a:pt x="7946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" name="Google Shape;2670;p39"/>
              <p:cNvSpPr/>
              <p:nvPr/>
            </p:nvSpPr>
            <p:spPr>
              <a:xfrm>
                <a:off x="8137520" y="3503720"/>
                <a:ext cx="99538" cy="98079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2876" extrusionOk="0">
                    <a:moveTo>
                      <a:pt x="137" y="0"/>
                    </a:moveTo>
                    <a:cubicBezTo>
                      <a:pt x="91" y="0"/>
                      <a:pt x="42" y="35"/>
                      <a:pt x="42" y="80"/>
                    </a:cubicBezTo>
                    <a:cubicBezTo>
                      <a:pt x="0" y="1302"/>
                      <a:pt x="1184" y="2875"/>
                      <a:pt x="2498" y="2875"/>
                    </a:cubicBezTo>
                    <a:cubicBezTo>
                      <a:pt x="2607" y="2875"/>
                      <a:pt x="2717" y="2864"/>
                      <a:pt x="2827" y="2842"/>
                    </a:cubicBezTo>
                    <a:cubicBezTo>
                      <a:pt x="2895" y="2819"/>
                      <a:pt x="2918" y="2705"/>
                      <a:pt x="2827" y="2682"/>
                    </a:cubicBezTo>
                    <a:cubicBezTo>
                      <a:pt x="2256" y="2408"/>
                      <a:pt x="1708" y="2248"/>
                      <a:pt x="1252" y="1792"/>
                    </a:cubicBezTo>
                    <a:cubicBezTo>
                      <a:pt x="727" y="1290"/>
                      <a:pt x="544" y="673"/>
                      <a:pt x="202" y="34"/>
                    </a:cubicBezTo>
                    <a:cubicBezTo>
                      <a:pt x="186" y="10"/>
                      <a:pt x="162" y="0"/>
                      <a:pt x="137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39"/>
              <p:cNvSpPr/>
              <p:nvPr/>
            </p:nvSpPr>
            <p:spPr>
              <a:xfrm>
                <a:off x="7937450" y="3627849"/>
                <a:ext cx="1000085" cy="427066"/>
              </a:xfrm>
              <a:custGeom>
                <a:avLst/>
                <a:gdLst/>
                <a:ahLst/>
                <a:cxnLst/>
                <a:rect l="l" t="t" r="r" b="b"/>
                <a:pathLst>
                  <a:path w="29328" h="12523" extrusionOk="0">
                    <a:moveTo>
                      <a:pt x="27023" y="1"/>
                    </a:moveTo>
                    <a:cubicBezTo>
                      <a:pt x="24557" y="1690"/>
                      <a:pt x="21910" y="3333"/>
                      <a:pt x="19079" y="4086"/>
                    </a:cubicBezTo>
                    <a:cubicBezTo>
                      <a:pt x="19018" y="4086"/>
                      <a:pt x="19030" y="4158"/>
                      <a:pt x="19081" y="4158"/>
                    </a:cubicBezTo>
                    <a:cubicBezTo>
                      <a:pt x="19088" y="4158"/>
                      <a:pt x="19095" y="4157"/>
                      <a:pt x="19102" y="4155"/>
                    </a:cubicBezTo>
                    <a:cubicBezTo>
                      <a:pt x="21271" y="3812"/>
                      <a:pt x="23142" y="2968"/>
                      <a:pt x="24900" y="1872"/>
                    </a:cubicBezTo>
                    <a:lnTo>
                      <a:pt x="24900" y="1872"/>
                    </a:lnTo>
                    <a:cubicBezTo>
                      <a:pt x="24535" y="2146"/>
                      <a:pt x="24192" y="2420"/>
                      <a:pt x="23827" y="2671"/>
                    </a:cubicBezTo>
                    <a:cubicBezTo>
                      <a:pt x="22663" y="3470"/>
                      <a:pt x="21408" y="4155"/>
                      <a:pt x="20015" y="4497"/>
                    </a:cubicBezTo>
                    <a:cubicBezTo>
                      <a:pt x="18486" y="4908"/>
                      <a:pt x="16888" y="4931"/>
                      <a:pt x="15313" y="5136"/>
                    </a:cubicBezTo>
                    <a:cubicBezTo>
                      <a:pt x="12277" y="5547"/>
                      <a:pt x="9242" y="6414"/>
                      <a:pt x="6457" y="7761"/>
                    </a:cubicBezTo>
                    <a:cubicBezTo>
                      <a:pt x="6229" y="7852"/>
                      <a:pt x="6000" y="7967"/>
                      <a:pt x="5795" y="8104"/>
                    </a:cubicBezTo>
                    <a:cubicBezTo>
                      <a:pt x="3672" y="9199"/>
                      <a:pt x="1732" y="10591"/>
                      <a:pt x="89" y="12303"/>
                    </a:cubicBezTo>
                    <a:cubicBezTo>
                      <a:pt x="0" y="12392"/>
                      <a:pt x="77" y="12522"/>
                      <a:pt x="180" y="12522"/>
                    </a:cubicBezTo>
                    <a:cubicBezTo>
                      <a:pt x="209" y="12522"/>
                      <a:pt x="241" y="12511"/>
                      <a:pt x="271" y="12486"/>
                    </a:cubicBezTo>
                    <a:cubicBezTo>
                      <a:pt x="2417" y="10500"/>
                      <a:pt x="4859" y="8971"/>
                      <a:pt x="7484" y="7852"/>
                    </a:cubicBezTo>
                    <a:cubicBezTo>
                      <a:pt x="8101" y="7729"/>
                      <a:pt x="8741" y="7685"/>
                      <a:pt x="9389" y="7685"/>
                    </a:cubicBezTo>
                    <a:cubicBezTo>
                      <a:pt x="10299" y="7685"/>
                      <a:pt x="11224" y="7772"/>
                      <a:pt x="12118" y="7852"/>
                    </a:cubicBezTo>
                    <a:cubicBezTo>
                      <a:pt x="13556" y="7967"/>
                      <a:pt x="15016" y="8058"/>
                      <a:pt x="16454" y="8081"/>
                    </a:cubicBezTo>
                    <a:cubicBezTo>
                      <a:pt x="16767" y="8081"/>
                      <a:pt x="17084" y="8084"/>
                      <a:pt x="17403" y="8084"/>
                    </a:cubicBezTo>
                    <a:cubicBezTo>
                      <a:pt x="18195" y="8084"/>
                      <a:pt x="18997" y="8061"/>
                      <a:pt x="19776" y="7900"/>
                    </a:cubicBezTo>
                    <a:lnTo>
                      <a:pt x="19776" y="7900"/>
                    </a:lnTo>
                    <a:cubicBezTo>
                      <a:pt x="19763" y="7906"/>
                      <a:pt x="19760" y="7921"/>
                      <a:pt x="19741" y="7921"/>
                    </a:cubicBezTo>
                    <a:cubicBezTo>
                      <a:pt x="18897" y="8263"/>
                      <a:pt x="18075" y="8263"/>
                      <a:pt x="17185" y="8286"/>
                    </a:cubicBezTo>
                    <a:cubicBezTo>
                      <a:pt x="15747" y="8332"/>
                      <a:pt x="14195" y="8514"/>
                      <a:pt x="12848" y="9062"/>
                    </a:cubicBezTo>
                    <a:cubicBezTo>
                      <a:pt x="12739" y="9106"/>
                      <a:pt x="12734" y="9338"/>
                      <a:pt x="12874" y="9338"/>
                    </a:cubicBezTo>
                    <a:cubicBezTo>
                      <a:pt x="12880" y="9338"/>
                      <a:pt x="12887" y="9337"/>
                      <a:pt x="12894" y="9336"/>
                    </a:cubicBezTo>
                    <a:cubicBezTo>
                      <a:pt x="14583" y="9131"/>
                      <a:pt x="16203" y="8948"/>
                      <a:pt x="17915" y="8902"/>
                    </a:cubicBezTo>
                    <a:cubicBezTo>
                      <a:pt x="19285" y="8857"/>
                      <a:pt x="20380" y="8355"/>
                      <a:pt x="21499" y="7624"/>
                    </a:cubicBezTo>
                    <a:cubicBezTo>
                      <a:pt x="22823" y="6734"/>
                      <a:pt x="23964" y="5661"/>
                      <a:pt x="25151" y="4611"/>
                    </a:cubicBezTo>
                    <a:cubicBezTo>
                      <a:pt x="25630" y="4246"/>
                      <a:pt x="26110" y="3881"/>
                      <a:pt x="26589" y="3516"/>
                    </a:cubicBezTo>
                    <a:cubicBezTo>
                      <a:pt x="27502" y="2854"/>
                      <a:pt x="28415" y="2215"/>
                      <a:pt x="29328" y="1575"/>
                    </a:cubicBezTo>
                    <a:cubicBezTo>
                      <a:pt x="28598" y="1119"/>
                      <a:pt x="27776" y="548"/>
                      <a:pt x="27023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39"/>
              <p:cNvSpPr/>
              <p:nvPr/>
            </p:nvSpPr>
            <p:spPr>
              <a:xfrm>
                <a:off x="7844730" y="4025608"/>
                <a:ext cx="537075" cy="152575"/>
              </a:xfrm>
              <a:custGeom>
                <a:avLst/>
                <a:gdLst/>
                <a:ahLst/>
                <a:cxnLst/>
                <a:rect l="l" t="t" r="r" b="b"/>
                <a:pathLst>
                  <a:path w="15750" h="4474" extrusionOk="0">
                    <a:moveTo>
                      <a:pt x="15636" y="0"/>
                    </a:moveTo>
                    <a:cubicBezTo>
                      <a:pt x="14449" y="114"/>
                      <a:pt x="13216" y="206"/>
                      <a:pt x="12029" y="434"/>
                    </a:cubicBezTo>
                    <a:cubicBezTo>
                      <a:pt x="12029" y="411"/>
                      <a:pt x="12006" y="411"/>
                      <a:pt x="11983" y="411"/>
                    </a:cubicBezTo>
                    <a:cubicBezTo>
                      <a:pt x="9130" y="982"/>
                      <a:pt x="6391" y="1849"/>
                      <a:pt x="3584" y="2511"/>
                    </a:cubicBezTo>
                    <a:cubicBezTo>
                      <a:pt x="3470" y="2534"/>
                      <a:pt x="3378" y="2557"/>
                      <a:pt x="3264" y="2580"/>
                    </a:cubicBezTo>
                    <a:cubicBezTo>
                      <a:pt x="5090" y="1781"/>
                      <a:pt x="6825" y="845"/>
                      <a:pt x="8834" y="480"/>
                    </a:cubicBezTo>
                    <a:cubicBezTo>
                      <a:pt x="8925" y="457"/>
                      <a:pt x="8902" y="297"/>
                      <a:pt x="8811" y="297"/>
                    </a:cubicBezTo>
                    <a:cubicBezTo>
                      <a:pt x="6848" y="388"/>
                      <a:pt x="5022" y="1301"/>
                      <a:pt x="3241" y="2009"/>
                    </a:cubicBezTo>
                    <a:cubicBezTo>
                      <a:pt x="2443" y="2328"/>
                      <a:pt x="1644" y="2580"/>
                      <a:pt x="822" y="2785"/>
                    </a:cubicBezTo>
                    <a:cubicBezTo>
                      <a:pt x="799" y="2831"/>
                      <a:pt x="753" y="2899"/>
                      <a:pt x="731" y="2945"/>
                    </a:cubicBezTo>
                    <a:cubicBezTo>
                      <a:pt x="480" y="3447"/>
                      <a:pt x="251" y="3949"/>
                      <a:pt x="23" y="4451"/>
                    </a:cubicBezTo>
                    <a:cubicBezTo>
                      <a:pt x="23" y="4466"/>
                      <a:pt x="14" y="4471"/>
                      <a:pt x="7" y="4473"/>
                    </a:cubicBezTo>
                    <a:lnTo>
                      <a:pt x="7" y="4473"/>
                    </a:lnTo>
                    <a:cubicBezTo>
                      <a:pt x="712" y="4359"/>
                      <a:pt x="1418" y="4245"/>
                      <a:pt x="2123" y="4132"/>
                    </a:cubicBezTo>
                    <a:cubicBezTo>
                      <a:pt x="3721" y="3903"/>
                      <a:pt x="5524" y="3858"/>
                      <a:pt x="7053" y="3287"/>
                    </a:cubicBezTo>
                    <a:cubicBezTo>
                      <a:pt x="7806" y="3013"/>
                      <a:pt x="8400" y="2511"/>
                      <a:pt x="9085" y="2077"/>
                    </a:cubicBezTo>
                    <a:cubicBezTo>
                      <a:pt x="9792" y="1644"/>
                      <a:pt x="10523" y="1301"/>
                      <a:pt x="11299" y="1050"/>
                    </a:cubicBezTo>
                    <a:cubicBezTo>
                      <a:pt x="12714" y="571"/>
                      <a:pt x="14198" y="365"/>
                      <a:pt x="15658" y="183"/>
                    </a:cubicBezTo>
                    <a:cubicBezTo>
                      <a:pt x="15750" y="183"/>
                      <a:pt x="15750" y="0"/>
                      <a:pt x="15636" y="0"/>
                    </a:cubicBezTo>
                    <a:close/>
                    <a:moveTo>
                      <a:pt x="7" y="4473"/>
                    </a:moveTo>
                    <a:cubicBezTo>
                      <a:pt x="5" y="4473"/>
                      <a:pt x="3" y="4474"/>
                      <a:pt x="0" y="4474"/>
                    </a:cubicBezTo>
                    <a:cubicBezTo>
                      <a:pt x="0" y="4474"/>
                      <a:pt x="3" y="4474"/>
                      <a:pt x="7" y="4473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39"/>
              <p:cNvSpPr/>
              <p:nvPr/>
            </p:nvSpPr>
            <p:spPr>
              <a:xfrm>
                <a:off x="7514872" y="4295964"/>
                <a:ext cx="320540" cy="157008"/>
              </a:xfrm>
              <a:custGeom>
                <a:avLst/>
                <a:gdLst/>
                <a:ahLst/>
                <a:cxnLst/>
                <a:rect l="l" t="t" r="r" b="b"/>
                <a:pathLst>
                  <a:path w="9400" h="4604" extrusionOk="0">
                    <a:moveTo>
                      <a:pt x="65" y="0"/>
                    </a:moveTo>
                    <a:cubicBezTo>
                      <a:pt x="37" y="0"/>
                      <a:pt x="1" y="49"/>
                      <a:pt x="18" y="84"/>
                    </a:cubicBezTo>
                    <a:cubicBezTo>
                      <a:pt x="315" y="655"/>
                      <a:pt x="817" y="1020"/>
                      <a:pt x="1365" y="1362"/>
                    </a:cubicBezTo>
                    <a:cubicBezTo>
                      <a:pt x="1365" y="1385"/>
                      <a:pt x="1388" y="1408"/>
                      <a:pt x="1410" y="1431"/>
                    </a:cubicBezTo>
                    <a:cubicBezTo>
                      <a:pt x="1456" y="1431"/>
                      <a:pt x="1502" y="1453"/>
                      <a:pt x="1547" y="1453"/>
                    </a:cubicBezTo>
                    <a:cubicBezTo>
                      <a:pt x="2072" y="1750"/>
                      <a:pt x="2597" y="1978"/>
                      <a:pt x="3077" y="2275"/>
                    </a:cubicBezTo>
                    <a:cubicBezTo>
                      <a:pt x="3898" y="2754"/>
                      <a:pt x="4674" y="3348"/>
                      <a:pt x="5405" y="3941"/>
                    </a:cubicBezTo>
                    <a:cubicBezTo>
                      <a:pt x="4743" y="3531"/>
                      <a:pt x="4058" y="3188"/>
                      <a:pt x="3328" y="2960"/>
                    </a:cubicBezTo>
                    <a:cubicBezTo>
                      <a:pt x="3322" y="2958"/>
                      <a:pt x="3316" y="2957"/>
                      <a:pt x="3310" y="2957"/>
                    </a:cubicBezTo>
                    <a:cubicBezTo>
                      <a:pt x="3252" y="2957"/>
                      <a:pt x="3220" y="3055"/>
                      <a:pt x="3282" y="3097"/>
                    </a:cubicBezTo>
                    <a:cubicBezTo>
                      <a:pt x="3830" y="3394"/>
                      <a:pt x="4401" y="3667"/>
                      <a:pt x="4971" y="3964"/>
                    </a:cubicBezTo>
                    <a:cubicBezTo>
                      <a:pt x="5405" y="4010"/>
                      <a:pt x="5839" y="4078"/>
                      <a:pt x="6295" y="4124"/>
                    </a:cubicBezTo>
                    <a:cubicBezTo>
                      <a:pt x="6227" y="4078"/>
                      <a:pt x="6181" y="4033"/>
                      <a:pt x="6135" y="3987"/>
                    </a:cubicBezTo>
                    <a:lnTo>
                      <a:pt x="6135" y="3987"/>
                    </a:lnTo>
                    <a:cubicBezTo>
                      <a:pt x="6227" y="4033"/>
                      <a:pt x="6295" y="4078"/>
                      <a:pt x="6386" y="4147"/>
                    </a:cubicBezTo>
                    <a:cubicBezTo>
                      <a:pt x="6820" y="4192"/>
                      <a:pt x="7254" y="4261"/>
                      <a:pt x="7710" y="4329"/>
                    </a:cubicBezTo>
                    <a:cubicBezTo>
                      <a:pt x="8281" y="4421"/>
                      <a:pt x="8851" y="4512"/>
                      <a:pt x="9399" y="4603"/>
                    </a:cubicBezTo>
                    <a:cubicBezTo>
                      <a:pt x="7003" y="3302"/>
                      <a:pt x="4629" y="1750"/>
                      <a:pt x="1935" y="1294"/>
                    </a:cubicBezTo>
                    <a:cubicBezTo>
                      <a:pt x="1228" y="974"/>
                      <a:pt x="566" y="609"/>
                      <a:pt x="87" y="15"/>
                    </a:cubicBezTo>
                    <a:cubicBezTo>
                      <a:pt x="81" y="5"/>
                      <a:pt x="73" y="0"/>
                      <a:pt x="65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39"/>
              <p:cNvSpPr/>
              <p:nvPr/>
            </p:nvSpPr>
            <p:spPr>
              <a:xfrm>
                <a:off x="7590201" y="4212416"/>
                <a:ext cx="460452" cy="178015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5220" extrusionOk="0">
                    <a:moveTo>
                      <a:pt x="3082" y="0"/>
                    </a:moveTo>
                    <a:cubicBezTo>
                      <a:pt x="2055" y="229"/>
                      <a:pt x="1027" y="480"/>
                      <a:pt x="0" y="708"/>
                    </a:cubicBezTo>
                    <a:cubicBezTo>
                      <a:pt x="776" y="1484"/>
                      <a:pt x="1940" y="1872"/>
                      <a:pt x="3105" y="2055"/>
                    </a:cubicBezTo>
                    <a:cubicBezTo>
                      <a:pt x="4474" y="2260"/>
                      <a:pt x="5821" y="2260"/>
                      <a:pt x="7167" y="2580"/>
                    </a:cubicBezTo>
                    <a:cubicBezTo>
                      <a:pt x="8400" y="2853"/>
                      <a:pt x="9564" y="3333"/>
                      <a:pt x="10751" y="3721"/>
                    </a:cubicBezTo>
                    <a:cubicBezTo>
                      <a:pt x="10757" y="3723"/>
                      <a:pt x="10763" y="3724"/>
                      <a:pt x="10769" y="3724"/>
                    </a:cubicBezTo>
                    <a:cubicBezTo>
                      <a:pt x="10827" y="3724"/>
                      <a:pt x="10859" y="3625"/>
                      <a:pt x="10797" y="3584"/>
                    </a:cubicBezTo>
                    <a:cubicBezTo>
                      <a:pt x="10728" y="3538"/>
                      <a:pt x="10637" y="3493"/>
                      <a:pt x="10546" y="3447"/>
                    </a:cubicBezTo>
                    <a:lnTo>
                      <a:pt x="10546" y="3447"/>
                    </a:lnTo>
                    <a:cubicBezTo>
                      <a:pt x="11596" y="3858"/>
                      <a:pt x="12554" y="4383"/>
                      <a:pt x="13399" y="5204"/>
                    </a:cubicBezTo>
                    <a:cubicBezTo>
                      <a:pt x="13409" y="5215"/>
                      <a:pt x="13421" y="5220"/>
                      <a:pt x="13433" y="5220"/>
                    </a:cubicBezTo>
                    <a:cubicBezTo>
                      <a:pt x="13470" y="5220"/>
                      <a:pt x="13502" y="5171"/>
                      <a:pt x="13467" y="5136"/>
                    </a:cubicBezTo>
                    <a:cubicBezTo>
                      <a:pt x="12052" y="3493"/>
                      <a:pt x="9907" y="2739"/>
                      <a:pt x="7875" y="2123"/>
                    </a:cubicBezTo>
                    <a:cubicBezTo>
                      <a:pt x="7190" y="1918"/>
                      <a:pt x="6506" y="1689"/>
                      <a:pt x="5844" y="1438"/>
                    </a:cubicBezTo>
                    <a:lnTo>
                      <a:pt x="5844" y="1438"/>
                    </a:lnTo>
                    <a:cubicBezTo>
                      <a:pt x="6140" y="1461"/>
                      <a:pt x="6437" y="1461"/>
                      <a:pt x="6734" y="1507"/>
                    </a:cubicBezTo>
                    <a:cubicBezTo>
                      <a:pt x="7807" y="1598"/>
                      <a:pt x="8834" y="1872"/>
                      <a:pt x="9884" y="2169"/>
                    </a:cubicBezTo>
                    <a:cubicBezTo>
                      <a:pt x="9890" y="2170"/>
                      <a:pt x="9896" y="2171"/>
                      <a:pt x="9901" y="2171"/>
                    </a:cubicBezTo>
                    <a:cubicBezTo>
                      <a:pt x="9980" y="2171"/>
                      <a:pt x="10015" y="2030"/>
                      <a:pt x="9929" y="2009"/>
                    </a:cubicBezTo>
                    <a:cubicBezTo>
                      <a:pt x="8332" y="1393"/>
                      <a:pt x="6711" y="1347"/>
                      <a:pt x="5090" y="936"/>
                    </a:cubicBezTo>
                    <a:cubicBezTo>
                      <a:pt x="4406" y="754"/>
                      <a:pt x="3721" y="434"/>
                      <a:pt x="3082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39"/>
              <p:cNvSpPr/>
              <p:nvPr/>
            </p:nvSpPr>
            <p:spPr>
              <a:xfrm>
                <a:off x="8257248" y="3897762"/>
                <a:ext cx="555318" cy="566101"/>
              </a:xfrm>
              <a:custGeom>
                <a:avLst/>
                <a:gdLst/>
                <a:ahLst/>
                <a:cxnLst/>
                <a:rect l="l" t="t" r="r" b="b"/>
                <a:pathLst>
                  <a:path w="16285" h="16600" extrusionOk="0">
                    <a:moveTo>
                      <a:pt x="16190" y="0"/>
                    </a:moveTo>
                    <a:cubicBezTo>
                      <a:pt x="16171" y="0"/>
                      <a:pt x="16151" y="9"/>
                      <a:pt x="16138" y="29"/>
                    </a:cubicBezTo>
                    <a:cubicBezTo>
                      <a:pt x="13741" y="3247"/>
                      <a:pt x="11048" y="6580"/>
                      <a:pt x="7647" y="8794"/>
                    </a:cubicBezTo>
                    <a:cubicBezTo>
                      <a:pt x="6848" y="9296"/>
                      <a:pt x="5981" y="9729"/>
                      <a:pt x="5250" y="10346"/>
                    </a:cubicBezTo>
                    <a:cubicBezTo>
                      <a:pt x="4520" y="10939"/>
                      <a:pt x="3995" y="11715"/>
                      <a:pt x="3424" y="12468"/>
                    </a:cubicBezTo>
                    <a:cubicBezTo>
                      <a:pt x="2945" y="13108"/>
                      <a:pt x="2420" y="13701"/>
                      <a:pt x="1895" y="14249"/>
                    </a:cubicBezTo>
                    <a:cubicBezTo>
                      <a:pt x="2078" y="13975"/>
                      <a:pt x="2260" y="13678"/>
                      <a:pt x="2443" y="13404"/>
                    </a:cubicBezTo>
                    <a:cubicBezTo>
                      <a:pt x="3630" y="11715"/>
                      <a:pt x="4954" y="10140"/>
                      <a:pt x="6460" y="8725"/>
                    </a:cubicBezTo>
                    <a:cubicBezTo>
                      <a:pt x="6516" y="8688"/>
                      <a:pt x="6466" y="8621"/>
                      <a:pt x="6409" y="8621"/>
                    </a:cubicBezTo>
                    <a:cubicBezTo>
                      <a:pt x="6396" y="8621"/>
                      <a:pt x="6382" y="8625"/>
                      <a:pt x="6369" y="8634"/>
                    </a:cubicBezTo>
                    <a:cubicBezTo>
                      <a:pt x="4931" y="9889"/>
                      <a:pt x="3561" y="11213"/>
                      <a:pt x="2374" y="12720"/>
                    </a:cubicBezTo>
                    <a:cubicBezTo>
                      <a:pt x="1553" y="13770"/>
                      <a:pt x="914" y="14934"/>
                      <a:pt x="46" y="15915"/>
                    </a:cubicBezTo>
                    <a:cubicBezTo>
                      <a:pt x="23" y="15915"/>
                      <a:pt x="1" y="15938"/>
                      <a:pt x="1" y="15961"/>
                    </a:cubicBezTo>
                    <a:cubicBezTo>
                      <a:pt x="982" y="16257"/>
                      <a:pt x="2009" y="16463"/>
                      <a:pt x="3036" y="16600"/>
                    </a:cubicBezTo>
                    <a:cubicBezTo>
                      <a:pt x="3630" y="16098"/>
                      <a:pt x="4200" y="15527"/>
                      <a:pt x="4748" y="14956"/>
                    </a:cubicBezTo>
                    <a:cubicBezTo>
                      <a:pt x="4862" y="14888"/>
                      <a:pt x="4954" y="14819"/>
                      <a:pt x="5045" y="14728"/>
                    </a:cubicBezTo>
                    <a:cubicBezTo>
                      <a:pt x="6255" y="13838"/>
                      <a:pt x="7464" y="12948"/>
                      <a:pt x="8606" y="11966"/>
                    </a:cubicBezTo>
                    <a:cubicBezTo>
                      <a:pt x="10592" y="10254"/>
                      <a:pt x="12555" y="8132"/>
                      <a:pt x="13513" y="5644"/>
                    </a:cubicBezTo>
                    <a:cubicBezTo>
                      <a:pt x="13544" y="5583"/>
                      <a:pt x="13493" y="5532"/>
                      <a:pt x="13442" y="5532"/>
                    </a:cubicBezTo>
                    <a:cubicBezTo>
                      <a:pt x="13417" y="5532"/>
                      <a:pt x="13391" y="5545"/>
                      <a:pt x="13376" y="5575"/>
                    </a:cubicBezTo>
                    <a:cubicBezTo>
                      <a:pt x="12075" y="8109"/>
                      <a:pt x="10249" y="10072"/>
                      <a:pt x="8035" y="11829"/>
                    </a:cubicBezTo>
                    <a:cubicBezTo>
                      <a:pt x="7693" y="12103"/>
                      <a:pt x="7373" y="12354"/>
                      <a:pt x="7031" y="12628"/>
                    </a:cubicBezTo>
                    <a:cubicBezTo>
                      <a:pt x="7236" y="12423"/>
                      <a:pt x="7442" y="12217"/>
                      <a:pt x="7647" y="12035"/>
                    </a:cubicBezTo>
                    <a:cubicBezTo>
                      <a:pt x="10592" y="9410"/>
                      <a:pt x="12691" y="5735"/>
                      <a:pt x="14654" y="2311"/>
                    </a:cubicBezTo>
                    <a:cubicBezTo>
                      <a:pt x="15202" y="1581"/>
                      <a:pt x="15727" y="850"/>
                      <a:pt x="16252" y="97"/>
                    </a:cubicBezTo>
                    <a:cubicBezTo>
                      <a:pt x="16285" y="49"/>
                      <a:pt x="16237" y="0"/>
                      <a:pt x="16190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6" name="Google Shape;2676;p39"/>
              <p:cNvSpPr/>
              <p:nvPr/>
            </p:nvSpPr>
            <p:spPr>
              <a:xfrm>
                <a:off x="9076044" y="4155603"/>
                <a:ext cx="80237" cy="11189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3281" extrusionOk="0">
                    <a:moveTo>
                      <a:pt x="2353" y="0"/>
                    </a:moveTo>
                    <a:cubicBezTo>
                      <a:pt x="1622" y="1027"/>
                      <a:pt x="801" y="2009"/>
                      <a:pt x="70" y="3059"/>
                    </a:cubicBezTo>
                    <a:cubicBezTo>
                      <a:pt x="1" y="3163"/>
                      <a:pt x="77" y="3280"/>
                      <a:pt x="177" y="3280"/>
                    </a:cubicBezTo>
                    <a:cubicBezTo>
                      <a:pt x="209" y="3280"/>
                      <a:pt x="243" y="3269"/>
                      <a:pt x="276" y="3241"/>
                    </a:cubicBezTo>
                    <a:cubicBezTo>
                      <a:pt x="1029" y="2556"/>
                      <a:pt x="1714" y="1735"/>
                      <a:pt x="2353" y="913"/>
                    </a:cubicBezTo>
                    <a:lnTo>
                      <a:pt x="2353" y="0"/>
                    </a:ln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7" name="Google Shape;2677;p39"/>
              <p:cNvSpPr/>
              <p:nvPr/>
            </p:nvSpPr>
            <p:spPr>
              <a:xfrm>
                <a:off x="8569032" y="3725141"/>
                <a:ext cx="534313" cy="673013"/>
              </a:xfrm>
              <a:custGeom>
                <a:avLst/>
                <a:gdLst/>
                <a:ahLst/>
                <a:cxnLst/>
                <a:rect l="l" t="t" r="r" b="b"/>
                <a:pathLst>
                  <a:path w="15669" h="19735" extrusionOk="0">
                    <a:moveTo>
                      <a:pt x="12953" y="1"/>
                    </a:moveTo>
                    <a:cubicBezTo>
                      <a:pt x="12405" y="731"/>
                      <a:pt x="11925" y="1484"/>
                      <a:pt x="11492" y="2283"/>
                    </a:cubicBezTo>
                    <a:cubicBezTo>
                      <a:pt x="11378" y="2466"/>
                      <a:pt x="11263" y="2648"/>
                      <a:pt x="11149" y="2808"/>
                    </a:cubicBezTo>
                    <a:cubicBezTo>
                      <a:pt x="10099" y="4474"/>
                      <a:pt x="8981" y="6300"/>
                      <a:pt x="8365" y="8149"/>
                    </a:cubicBezTo>
                    <a:cubicBezTo>
                      <a:pt x="8349" y="8210"/>
                      <a:pt x="8395" y="8251"/>
                      <a:pt x="8441" y="8251"/>
                    </a:cubicBezTo>
                    <a:cubicBezTo>
                      <a:pt x="8464" y="8251"/>
                      <a:pt x="8486" y="8241"/>
                      <a:pt x="8502" y="8218"/>
                    </a:cubicBezTo>
                    <a:cubicBezTo>
                      <a:pt x="9255" y="6962"/>
                      <a:pt x="9871" y="5639"/>
                      <a:pt x="10579" y="4360"/>
                    </a:cubicBezTo>
                    <a:lnTo>
                      <a:pt x="10579" y="4360"/>
                    </a:lnTo>
                    <a:cubicBezTo>
                      <a:pt x="10054" y="5730"/>
                      <a:pt x="9666" y="7122"/>
                      <a:pt x="9186" y="8492"/>
                    </a:cubicBezTo>
                    <a:cubicBezTo>
                      <a:pt x="8639" y="9998"/>
                      <a:pt x="7817" y="11276"/>
                      <a:pt x="6881" y="12463"/>
                    </a:cubicBezTo>
                    <a:cubicBezTo>
                      <a:pt x="6105" y="13308"/>
                      <a:pt x="5329" y="14152"/>
                      <a:pt x="4576" y="15020"/>
                    </a:cubicBezTo>
                    <a:cubicBezTo>
                      <a:pt x="4553" y="15020"/>
                      <a:pt x="4553" y="15043"/>
                      <a:pt x="4553" y="15065"/>
                    </a:cubicBezTo>
                    <a:cubicBezTo>
                      <a:pt x="3092" y="16617"/>
                      <a:pt x="1608" y="18170"/>
                      <a:pt x="56" y="19630"/>
                    </a:cubicBezTo>
                    <a:cubicBezTo>
                      <a:pt x="1" y="19667"/>
                      <a:pt x="50" y="19734"/>
                      <a:pt x="107" y="19734"/>
                    </a:cubicBezTo>
                    <a:cubicBezTo>
                      <a:pt x="121" y="19734"/>
                      <a:pt x="134" y="19730"/>
                      <a:pt x="148" y="19722"/>
                    </a:cubicBezTo>
                    <a:cubicBezTo>
                      <a:pt x="2042" y="18192"/>
                      <a:pt x="3754" y="16481"/>
                      <a:pt x="5443" y="14746"/>
                    </a:cubicBezTo>
                    <a:cubicBezTo>
                      <a:pt x="6333" y="13810"/>
                      <a:pt x="7223" y="12920"/>
                      <a:pt x="7977" y="11915"/>
                    </a:cubicBezTo>
                    <a:cubicBezTo>
                      <a:pt x="8228" y="11687"/>
                      <a:pt x="8479" y="11436"/>
                      <a:pt x="8730" y="11185"/>
                    </a:cubicBezTo>
                    <a:cubicBezTo>
                      <a:pt x="9666" y="10249"/>
                      <a:pt x="10510" y="9336"/>
                      <a:pt x="11149" y="8218"/>
                    </a:cubicBezTo>
                    <a:lnTo>
                      <a:pt x="11149" y="8218"/>
                    </a:lnTo>
                    <a:cubicBezTo>
                      <a:pt x="10510" y="9656"/>
                      <a:pt x="9825" y="10888"/>
                      <a:pt x="8753" y="12075"/>
                    </a:cubicBezTo>
                    <a:cubicBezTo>
                      <a:pt x="7703" y="13239"/>
                      <a:pt x="6516" y="14312"/>
                      <a:pt x="5511" y="15499"/>
                    </a:cubicBezTo>
                    <a:cubicBezTo>
                      <a:pt x="5476" y="15552"/>
                      <a:pt x="5509" y="15605"/>
                      <a:pt x="5558" y="15605"/>
                    </a:cubicBezTo>
                    <a:cubicBezTo>
                      <a:pt x="5572" y="15605"/>
                      <a:pt x="5587" y="15601"/>
                      <a:pt x="5603" y="15590"/>
                    </a:cubicBezTo>
                    <a:cubicBezTo>
                      <a:pt x="7794" y="13696"/>
                      <a:pt x="10054" y="11527"/>
                      <a:pt x="11286" y="8857"/>
                    </a:cubicBezTo>
                    <a:cubicBezTo>
                      <a:pt x="12564" y="6095"/>
                      <a:pt x="13843" y="3424"/>
                      <a:pt x="15669" y="982"/>
                    </a:cubicBezTo>
                    <a:cubicBezTo>
                      <a:pt x="14733" y="754"/>
                      <a:pt x="13820" y="434"/>
                      <a:pt x="12953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39"/>
              <p:cNvSpPr/>
              <p:nvPr/>
            </p:nvSpPr>
            <p:spPr>
              <a:xfrm>
                <a:off x="8737491" y="3933739"/>
                <a:ext cx="418782" cy="564396"/>
              </a:xfrm>
              <a:custGeom>
                <a:avLst/>
                <a:gdLst/>
                <a:ahLst/>
                <a:cxnLst/>
                <a:rect l="l" t="t" r="r" b="b"/>
                <a:pathLst>
                  <a:path w="12281" h="16550" extrusionOk="0">
                    <a:moveTo>
                      <a:pt x="12281" y="1"/>
                    </a:moveTo>
                    <a:cubicBezTo>
                      <a:pt x="11208" y="823"/>
                      <a:pt x="10272" y="1850"/>
                      <a:pt x="9633" y="3059"/>
                    </a:cubicBezTo>
                    <a:cubicBezTo>
                      <a:pt x="8743" y="4794"/>
                      <a:pt x="8697" y="6803"/>
                      <a:pt x="7967" y="8606"/>
                    </a:cubicBezTo>
                    <a:cubicBezTo>
                      <a:pt x="7488" y="9747"/>
                      <a:pt x="6666" y="10569"/>
                      <a:pt x="5821" y="11413"/>
                    </a:cubicBezTo>
                    <a:cubicBezTo>
                      <a:pt x="5000" y="12235"/>
                      <a:pt x="4178" y="13057"/>
                      <a:pt x="3356" y="13856"/>
                    </a:cubicBezTo>
                    <a:cubicBezTo>
                      <a:pt x="2694" y="14518"/>
                      <a:pt x="1987" y="15180"/>
                      <a:pt x="1279" y="15819"/>
                    </a:cubicBezTo>
                    <a:cubicBezTo>
                      <a:pt x="1644" y="15294"/>
                      <a:pt x="2032" y="14746"/>
                      <a:pt x="2420" y="14244"/>
                    </a:cubicBezTo>
                    <a:cubicBezTo>
                      <a:pt x="3813" y="12418"/>
                      <a:pt x="5273" y="10683"/>
                      <a:pt x="6689" y="8903"/>
                    </a:cubicBezTo>
                    <a:cubicBezTo>
                      <a:pt x="6740" y="8851"/>
                      <a:pt x="6701" y="8787"/>
                      <a:pt x="6640" y="8787"/>
                    </a:cubicBezTo>
                    <a:cubicBezTo>
                      <a:pt x="6620" y="8787"/>
                      <a:pt x="6597" y="8794"/>
                      <a:pt x="6575" y="8811"/>
                    </a:cubicBezTo>
                    <a:cubicBezTo>
                      <a:pt x="5000" y="10341"/>
                      <a:pt x="3516" y="12053"/>
                      <a:pt x="2101" y="13764"/>
                    </a:cubicBezTo>
                    <a:cubicBezTo>
                      <a:pt x="1416" y="14563"/>
                      <a:pt x="686" y="15431"/>
                      <a:pt x="1" y="16321"/>
                    </a:cubicBezTo>
                    <a:lnTo>
                      <a:pt x="92" y="16321"/>
                    </a:lnTo>
                    <a:cubicBezTo>
                      <a:pt x="1348" y="16389"/>
                      <a:pt x="2603" y="16481"/>
                      <a:pt x="3881" y="16549"/>
                    </a:cubicBezTo>
                    <a:cubicBezTo>
                      <a:pt x="4680" y="15819"/>
                      <a:pt x="5456" y="15066"/>
                      <a:pt x="6232" y="14335"/>
                    </a:cubicBezTo>
                    <a:cubicBezTo>
                      <a:pt x="6894" y="13696"/>
                      <a:pt x="7624" y="13080"/>
                      <a:pt x="8172" y="12327"/>
                    </a:cubicBezTo>
                    <a:cubicBezTo>
                      <a:pt x="8629" y="11665"/>
                      <a:pt x="8811" y="10911"/>
                      <a:pt x="8948" y="10135"/>
                    </a:cubicBezTo>
                    <a:cubicBezTo>
                      <a:pt x="9565" y="6643"/>
                      <a:pt x="9975" y="3037"/>
                      <a:pt x="12281" y="412"/>
                    </a:cubicBezTo>
                    <a:lnTo>
                      <a:pt x="12281" y="1"/>
                    </a:ln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39"/>
              <p:cNvSpPr/>
              <p:nvPr/>
            </p:nvSpPr>
            <p:spPr>
              <a:xfrm>
                <a:off x="9118909" y="4354857"/>
                <a:ext cx="37374" cy="154928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4543" extrusionOk="0">
                    <a:moveTo>
                      <a:pt x="1096" y="0"/>
                    </a:moveTo>
                    <a:cubicBezTo>
                      <a:pt x="1027" y="183"/>
                      <a:pt x="959" y="366"/>
                      <a:pt x="890" y="548"/>
                    </a:cubicBezTo>
                    <a:cubicBezTo>
                      <a:pt x="525" y="1712"/>
                      <a:pt x="388" y="2922"/>
                      <a:pt x="114" y="4109"/>
                    </a:cubicBezTo>
                    <a:cubicBezTo>
                      <a:pt x="69" y="4246"/>
                      <a:pt x="46" y="4383"/>
                      <a:pt x="0" y="4543"/>
                    </a:cubicBezTo>
                    <a:lnTo>
                      <a:pt x="1005" y="4543"/>
                    </a:lnTo>
                    <a:cubicBezTo>
                      <a:pt x="1027" y="4428"/>
                      <a:pt x="1073" y="4337"/>
                      <a:pt x="1096" y="4223"/>
                    </a:cubicBezTo>
                    <a:lnTo>
                      <a:pt x="1096" y="0"/>
                    </a:ln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39"/>
              <p:cNvSpPr/>
              <p:nvPr/>
            </p:nvSpPr>
            <p:spPr>
              <a:xfrm>
                <a:off x="8243983" y="4235673"/>
                <a:ext cx="912277" cy="274116"/>
              </a:xfrm>
              <a:custGeom>
                <a:avLst/>
                <a:gdLst/>
                <a:ahLst/>
                <a:cxnLst/>
                <a:rect l="l" t="t" r="r" b="b"/>
                <a:pathLst>
                  <a:path w="26753" h="8038" extrusionOk="0">
                    <a:moveTo>
                      <a:pt x="3417" y="0"/>
                    </a:moveTo>
                    <a:cubicBezTo>
                      <a:pt x="3317" y="0"/>
                      <a:pt x="3218" y="52"/>
                      <a:pt x="3151" y="163"/>
                    </a:cubicBezTo>
                    <a:cubicBezTo>
                      <a:pt x="1587" y="2498"/>
                      <a:pt x="0" y="5870"/>
                      <a:pt x="24" y="5870"/>
                    </a:cubicBezTo>
                    <a:cubicBezTo>
                      <a:pt x="24" y="5870"/>
                      <a:pt x="24" y="5869"/>
                      <a:pt x="24" y="5869"/>
                    </a:cubicBezTo>
                    <a:cubicBezTo>
                      <a:pt x="24" y="5915"/>
                      <a:pt x="47" y="5938"/>
                      <a:pt x="93" y="5960"/>
                    </a:cubicBezTo>
                    <a:cubicBezTo>
                      <a:pt x="184" y="5983"/>
                      <a:pt x="275" y="6006"/>
                      <a:pt x="390" y="6052"/>
                    </a:cubicBezTo>
                    <a:cubicBezTo>
                      <a:pt x="1371" y="6348"/>
                      <a:pt x="2398" y="6554"/>
                      <a:pt x="3425" y="6691"/>
                    </a:cubicBezTo>
                    <a:cubicBezTo>
                      <a:pt x="4567" y="6851"/>
                      <a:pt x="5754" y="6942"/>
                      <a:pt x="6918" y="7010"/>
                    </a:cubicBezTo>
                    <a:cubicBezTo>
                      <a:pt x="9451" y="7170"/>
                      <a:pt x="11962" y="7330"/>
                      <a:pt x="14473" y="7467"/>
                    </a:cubicBezTo>
                    <a:lnTo>
                      <a:pt x="14564" y="7467"/>
                    </a:lnTo>
                    <a:cubicBezTo>
                      <a:pt x="15820" y="7535"/>
                      <a:pt x="17075" y="7627"/>
                      <a:pt x="18353" y="7695"/>
                    </a:cubicBezTo>
                    <a:cubicBezTo>
                      <a:pt x="20773" y="7855"/>
                      <a:pt x="23215" y="7992"/>
                      <a:pt x="25657" y="8038"/>
                    </a:cubicBezTo>
                    <a:lnTo>
                      <a:pt x="26753" y="8038"/>
                    </a:lnTo>
                    <a:lnTo>
                      <a:pt x="26753" y="4180"/>
                    </a:lnTo>
                    <a:cubicBezTo>
                      <a:pt x="24217" y="4495"/>
                      <a:pt x="21669" y="4714"/>
                      <a:pt x="19109" y="4714"/>
                    </a:cubicBezTo>
                    <a:cubicBezTo>
                      <a:pt x="18144" y="4714"/>
                      <a:pt x="17176" y="4683"/>
                      <a:pt x="16208" y="4614"/>
                    </a:cubicBezTo>
                    <a:cubicBezTo>
                      <a:pt x="14062" y="4454"/>
                      <a:pt x="11916" y="4089"/>
                      <a:pt x="9862" y="3450"/>
                    </a:cubicBezTo>
                    <a:cubicBezTo>
                      <a:pt x="7831" y="2833"/>
                      <a:pt x="5046" y="1920"/>
                      <a:pt x="3699" y="163"/>
                    </a:cubicBezTo>
                    <a:cubicBezTo>
                      <a:pt x="3629" y="57"/>
                      <a:pt x="3523" y="0"/>
                      <a:pt x="3417" y="0"/>
                    </a:cubicBezTo>
                    <a:close/>
                  </a:path>
                </a:pathLst>
              </a:custGeom>
              <a:solidFill>
                <a:srgbClr val="412606">
                  <a:alpha val="3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2681;p39"/>
              <p:cNvSpPr/>
              <p:nvPr/>
            </p:nvSpPr>
            <p:spPr>
              <a:xfrm>
                <a:off x="7090180" y="4294361"/>
                <a:ext cx="79726" cy="77754"/>
              </a:xfrm>
              <a:custGeom>
                <a:avLst/>
                <a:gdLst/>
                <a:ahLst/>
                <a:cxnLst/>
                <a:rect l="l" t="t" r="r" b="b"/>
                <a:pathLst>
                  <a:path w="2338" h="2280" extrusionOk="0">
                    <a:moveTo>
                      <a:pt x="2033" y="1"/>
                    </a:moveTo>
                    <a:cubicBezTo>
                      <a:pt x="1036" y="1"/>
                      <a:pt x="0" y="1287"/>
                      <a:pt x="215" y="2231"/>
                    </a:cubicBezTo>
                    <a:cubicBezTo>
                      <a:pt x="225" y="2263"/>
                      <a:pt x="256" y="2280"/>
                      <a:pt x="285" y="2280"/>
                    </a:cubicBezTo>
                    <a:cubicBezTo>
                      <a:pt x="319" y="2280"/>
                      <a:pt x="352" y="2257"/>
                      <a:pt x="352" y="2208"/>
                    </a:cubicBezTo>
                    <a:cubicBezTo>
                      <a:pt x="352" y="1660"/>
                      <a:pt x="740" y="1181"/>
                      <a:pt x="1151" y="838"/>
                    </a:cubicBezTo>
                    <a:cubicBezTo>
                      <a:pt x="1493" y="565"/>
                      <a:pt x="1904" y="450"/>
                      <a:pt x="2246" y="245"/>
                    </a:cubicBezTo>
                    <a:cubicBezTo>
                      <a:pt x="2338" y="199"/>
                      <a:pt x="2338" y="40"/>
                      <a:pt x="2224" y="17"/>
                    </a:cubicBezTo>
                    <a:cubicBezTo>
                      <a:pt x="2160" y="6"/>
                      <a:pt x="2097" y="1"/>
                      <a:pt x="2033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2" name="Google Shape;2682;p39"/>
              <p:cNvSpPr/>
              <p:nvPr/>
            </p:nvSpPr>
            <p:spPr>
              <a:xfrm>
                <a:off x="7142627" y="4326041"/>
                <a:ext cx="77100" cy="91156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2673" extrusionOk="0">
                    <a:moveTo>
                      <a:pt x="2101" y="1"/>
                    </a:moveTo>
                    <a:cubicBezTo>
                      <a:pt x="1439" y="69"/>
                      <a:pt x="914" y="366"/>
                      <a:pt x="571" y="914"/>
                    </a:cubicBezTo>
                    <a:cubicBezTo>
                      <a:pt x="252" y="1439"/>
                      <a:pt x="1" y="2101"/>
                      <a:pt x="389" y="2626"/>
                    </a:cubicBezTo>
                    <a:cubicBezTo>
                      <a:pt x="409" y="2656"/>
                      <a:pt x="446" y="2672"/>
                      <a:pt x="482" y="2672"/>
                    </a:cubicBezTo>
                    <a:cubicBezTo>
                      <a:pt x="528" y="2672"/>
                      <a:pt x="571" y="2644"/>
                      <a:pt x="571" y="2580"/>
                    </a:cubicBezTo>
                    <a:cubicBezTo>
                      <a:pt x="571" y="2055"/>
                      <a:pt x="663" y="1599"/>
                      <a:pt x="937" y="1142"/>
                    </a:cubicBezTo>
                    <a:cubicBezTo>
                      <a:pt x="1233" y="663"/>
                      <a:pt x="1713" y="526"/>
                      <a:pt x="2169" y="252"/>
                    </a:cubicBezTo>
                    <a:cubicBezTo>
                      <a:pt x="2260" y="183"/>
                      <a:pt x="2238" y="1"/>
                      <a:pt x="2101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7" name="Google Shape;1687;p34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Objetivo</a:t>
            </a:r>
            <a:endParaRPr dirty="0"/>
          </a:p>
        </p:txBody>
      </p:sp>
      <p:sp>
        <p:nvSpPr>
          <p:cNvPr id="1690" name="Google Shape;1690;p34"/>
          <p:cNvSpPr/>
          <p:nvPr/>
        </p:nvSpPr>
        <p:spPr>
          <a:xfrm>
            <a:off x="2740787" y="1431378"/>
            <a:ext cx="3771966" cy="328447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1" name="Google Shape;1691;p34"/>
          <p:cNvSpPr txBox="1">
            <a:spLocks noGrp="1"/>
          </p:cNvSpPr>
          <p:nvPr>
            <p:ph type="title" idx="4294967295"/>
          </p:nvPr>
        </p:nvSpPr>
        <p:spPr>
          <a:xfrm>
            <a:off x="2745180" y="1589524"/>
            <a:ext cx="3762270" cy="36957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s-CL" sz="1800" b="1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(OA 1)</a:t>
            </a:r>
            <a:br>
              <a:rPr lang="es-C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s-CL" sz="1400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Cavolini" panose="03000502040302020204" pitchFamily="66" charset="0"/>
              </a:rPr>
              <a:t>Expresar y crear trabajos de arte a partir de la observación del:</a:t>
            </a:r>
            <a:br>
              <a:rPr lang="es-CL" sz="1400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Cavolini" panose="03000502040302020204" pitchFamily="66" charset="0"/>
              </a:rPr>
            </a:br>
            <a:r>
              <a:rPr lang="es-CL" sz="1400" b="1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Cavolini" panose="03000502040302020204" pitchFamily="66" charset="0"/>
              </a:rPr>
              <a:t>- entorno natural: paisaje, animales y plantas</a:t>
            </a:r>
            <a:br>
              <a:rPr lang="es-CL" sz="1400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Cavolini" panose="03000502040302020204" pitchFamily="66" charset="0"/>
              </a:rPr>
            </a:br>
            <a:r>
              <a:rPr lang="es-CL" sz="1400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Cavolini" panose="03000502040302020204" pitchFamily="66" charset="0"/>
              </a:rPr>
              <a:t>- entorno cultural: vida cotidiana y familiar</a:t>
            </a:r>
            <a:br>
              <a:rPr lang="es-CL" sz="1400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Cavolini" panose="03000502040302020204" pitchFamily="66" charset="0"/>
              </a:rPr>
            </a:br>
            <a:r>
              <a:rPr lang="es-CL" sz="1400" dirty="0">
                <a:effectLst/>
                <a:latin typeface="Cavolini" panose="03000502040302020204" pitchFamily="66" charset="0"/>
                <a:ea typeface="Times New Roman" panose="02020603050405020304" pitchFamily="18" charset="0"/>
                <a:cs typeface="Cavolini" panose="03000502040302020204" pitchFamily="66" charset="0"/>
              </a:rPr>
              <a:t>- entorno artístico: obras de arte local, chileno, latinoamericano y del resto del mundo</a:t>
            </a:r>
          </a:p>
        </p:txBody>
      </p:sp>
      <p:grpSp>
        <p:nvGrpSpPr>
          <p:cNvPr id="1693" name="Google Shape;1693;p34"/>
          <p:cNvGrpSpPr/>
          <p:nvPr/>
        </p:nvGrpSpPr>
        <p:grpSpPr>
          <a:xfrm>
            <a:off x="6525279" y="1038262"/>
            <a:ext cx="2618712" cy="3677588"/>
            <a:chOff x="6525279" y="1038262"/>
            <a:chExt cx="2618712" cy="3677588"/>
          </a:xfrm>
        </p:grpSpPr>
        <p:grpSp>
          <p:nvGrpSpPr>
            <p:cNvPr id="1694" name="Google Shape;1694;p34"/>
            <p:cNvGrpSpPr/>
            <p:nvPr/>
          </p:nvGrpSpPr>
          <p:grpSpPr>
            <a:xfrm flipH="1">
              <a:off x="8554650" y="2477284"/>
              <a:ext cx="151241" cy="137891"/>
              <a:chOff x="1474943" y="3859420"/>
              <a:chExt cx="118956" cy="108456"/>
            </a:xfrm>
          </p:grpSpPr>
          <p:sp>
            <p:nvSpPr>
              <p:cNvPr id="1695" name="Google Shape;1695;p34"/>
              <p:cNvSpPr/>
              <p:nvPr/>
            </p:nvSpPr>
            <p:spPr>
              <a:xfrm>
                <a:off x="1474943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1" y="0"/>
                      <a:pt x="1" y="1347"/>
                      <a:pt x="868" y="1347"/>
                    </a:cubicBezTo>
                    <a:cubicBezTo>
                      <a:pt x="1736" y="1347"/>
                      <a:pt x="1736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34"/>
              <p:cNvSpPr/>
              <p:nvPr/>
            </p:nvSpPr>
            <p:spPr>
              <a:xfrm>
                <a:off x="1511302" y="3859420"/>
                <a:ext cx="46238" cy="3576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1325" extrusionOk="0">
                    <a:moveTo>
                      <a:pt x="868" y="1"/>
                    </a:moveTo>
                    <a:cubicBezTo>
                      <a:pt x="0" y="1"/>
                      <a:pt x="0" y="1324"/>
                      <a:pt x="868" y="1324"/>
                    </a:cubicBezTo>
                    <a:cubicBezTo>
                      <a:pt x="1712" y="1324"/>
                      <a:pt x="1712" y="1"/>
                      <a:pt x="8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34"/>
              <p:cNvSpPr/>
              <p:nvPr/>
            </p:nvSpPr>
            <p:spPr>
              <a:xfrm>
                <a:off x="1547040" y="3931517"/>
                <a:ext cx="46859" cy="36359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347" extrusionOk="0">
                    <a:moveTo>
                      <a:pt x="868" y="0"/>
                    </a:moveTo>
                    <a:cubicBezTo>
                      <a:pt x="0" y="0"/>
                      <a:pt x="0" y="1347"/>
                      <a:pt x="868" y="1347"/>
                    </a:cubicBezTo>
                    <a:cubicBezTo>
                      <a:pt x="1735" y="1347"/>
                      <a:pt x="1735" y="0"/>
                      <a:pt x="8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98" name="Google Shape;1698;p34"/>
            <p:cNvSpPr/>
            <p:nvPr/>
          </p:nvSpPr>
          <p:spPr>
            <a:xfrm flipH="1">
              <a:off x="8746540" y="1839356"/>
              <a:ext cx="72718" cy="56711"/>
            </a:xfrm>
            <a:custGeom>
              <a:avLst/>
              <a:gdLst/>
              <a:ahLst/>
              <a:cxnLst/>
              <a:rect l="l" t="t" r="r" b="b"/>
              <a:pathLst>
                <a:path w="2694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93" y="2100"/>
                    <a:pt x="2693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34"/>
            <p:cNvSpPr/>
            <p:nvPr/>
          </p:nvSpPr>
          <p:spPr>
            <a:xfrm flipH="1">
              <a:off x="8690476" y="1727229"/>
              <a:ext cx="72718" cy="56090"/>
            </a:xfrm>
            <a:custGeom>
              <a:avLst/>
              <a:gdLst/>
              <a:ahLst/>
              <a:cxnLst/>
              <a:rect l="l" t="t" r="r" b="b"/>
              <a:pathLst>
                <a:path w="2694" h="2078" extrusionOk="0">
                  <a:moveTo>
                    <a:pt x="1347" y="0"/>
                  </a:moveTo>
                  <a:cubicBezTo>
                    <a:pt x="0" y="0"/>
                    <a:pt x="0" y="2077"/>
                    <a:pt x="1347" y="2077"/>
                  </a:cubicBezTo>
                  <a:cubicBezTo>
                    <a:pt x="2694" y="2077"/>
                    <a:pt x="2694" y="0"/>
                    <a:pt x="13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4"/>
            <p:cNvSpPr/>
            <p:nvPr/>
          </p:nvSpPr>
          <p:spPr>
            <a:xfrm flipH="1">
              <a:off x="8634413" y="1839356"/>
              <a:ext cx="72097" cy="56711"/>
            </a:xfrm>
            <a:custGeom>
              <a:avLst/>
              <a:gdLst/>
              <a:ahLst/>
              <a:cxnLst/>
              <a:rect l="l" t="t" r="r" b="b"/>
              <a:pathLst>
                <a:path w="2671" h="2101" extrusionOk="0">
                  <a:moveTo>
                    <a:pt x="1347" y="1"/>
                  </a:moveTo>
                  <a:cubicBezTo>
                    <a:pt x="0" y="1"/>
                    <a:pt x="0" y="2100"/>
                    <a:pt x="1347" y="2100"/>
                  </a:cubicBezTo>
                  <a:cubicBezTo>
                    <a:pt x="2671" y="2100"/>
                    <a:pt x="2671" y="1"/>
                    <a:pt x="13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4"/>
            <p:cNvSpPr/>
            <p:nvPr/>
          </p:nvSpPr>
          <p:spPr>
            <a:xfrm flipH="1">
              <a:off x="8293912" y="2647182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4"/>
            <p:cNvSpPr/>
            <p:nvPr/>
          </p:nvSpPr>
          <p:spPr>
            <a:xfrm flipH="1">
              <a:off x="9051608" y="3093384"/>
              <a:ext cx="84936" cy="437377"/>
            </a:xfrm>
            <a:custGeom>
              <a:avLst/>
              <a:gdLst/>
              <a:ahLst/>
              <a:cxnLst/>
              <a:rect l="l" t="t" r="r" b="b"/>
              <a:pathLst>
                <a:path w="2475" h="12745" extrusionOk="0">
                  <a:moveTo>
                    <a:pt x="2048" y="1"/>
                  </a:moveTo>
                  <a:cubicBezTo>
                    <a:pt x="1911" y="1"/>
                    <a:pt x="1780" y="78"/>
                    <a:pt x="1735" y="259"/>
                  </a:cubicBezTo>
                  <a:cubicBezTo>
                    <a:pt x="1096" y="3043"/>
                    <a:pt x="525" y="5874"/>
                    <a:pt x="0" y="8704"/>
                  </a:cubicBezTo>
                  <a:lnTo>
                    <a:pt x="0" y="12744"/>
                  </a:lnTo>
                  <a:cubicBezTo>
                    <a:pt x="662" y="8613"/>
                    <a:pt x="1461" y="4504"/>
                    <a:pt x="2419" y="441"/>
                  </a:cubicBezTo>
                  <a:cubicBezTo>
                    <a:pt x="2475" y="179"/>
                    <a:pt x="2255" y="1"/>
                    <a:pt x="2048" y="1"/>
                  </a:cubicBezTo>
                  <a:close/>
                </a:path>
              </a:pathLst>
            </a:custGeom>
            <a:solidFill>
              <a:srgbClr val="A551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4"/>
            <p:cNvSpPr/>
            <p:nvPr/>
          </p:nvSpPr>
          <p:spPr>
            <a:xfrm flipH="1">
              <a:off x="8560662" y="335433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4"/>
            <p:cNvSpPr/>
            <p:nvPr/>
          </p:nvSpPr>
          <p:spPr>
            <a:xfrm flipH="1">
              <a:off x="7792772" y="1465016"/>
              <a:ext cx="1265458" cy="1080212"/>
            </a:xfrm>
            <a:custGeom>
              <a:avLst/>
              <a:gdLst/>
              <a:ahLst/>
              <a:cxnLst/>
              <a:rect l="l" t="t" r="r" b="b"/>
              <a:pathLst>
                <a:path w="36875" h="31477" extrusionOk="0">
                  <a:moveTo>
                    <a:pt x="31851" y="0"/>
                  </a:moveTo>
                  <a:cubicBezTo>
                    <a:pt x="31796" y="0"/>
                    <a:pt x="31740" y="1"/>
                    <a:pt x="31682" y="3"/>
                  </a:cubicBezTo>
                  <a:cubicBezTo>
                    <a:pt x="27414" y="208"/>
                    <a:pt x="22598" y="5572"/>
                    <a:pt x="18900" y="8357"/>
                  </a:cubicBezTo>
                  <a:cubicBezTo>
                    <a:pt x="18749" y="6204"/>
                    <a:pt x="20363" y="255"/>
                    <a:pt x="18301" y="255"/>
                  </a:cubicBezTo>
                  <a:cubicBezTo>
                    <a:pt x="17871" y="255"/>
                    <a:pt x="17281" y="514"/>
                    <a:pt x="16480" y="1121"/>
                  </a:cubicBezTo>
                  <a:cubicBezTo>
                    <a:pt x="13513" y="3358"/>
                    <a:pt x="12783" y="10023"/>
                    <a:pt x="9998" y="12055"/>
                  </a:cubicBezTo>
                  <a:cubicBezTo>
                    <a:pt x="9998" y="10936"/>
                    <a:pt x="10546" y="6120"/>
                    <a:pt x="9268" y="5572"/>
                  </a:cubicBezTo>
                  <a:cubicBezTo>
                    <a:pt x="9087" y="5482"/>
                    <a:pt x="8908" y="5440"/>
                    <a:pt x="8730" y="5440"/>
                  </a:cubicBezTo>
                  <a:cubicBezTo>
                    <a:pt x="6713" y="5440"/>
                    <a:pt x="4970" y="10874"/>
                    <a:pt x="4634" y="12237"/>
                  </a:cubicBezTo>
                  <a:cubicBezTo>
                    <a:pt x="3150" y="17053"/>
                    <a:pt x="1667" y="25590"/>
                    <a:pt x="1" y="31319"/>
                  </a:cubicBezTo>
                  <a:cubicBezTo>
                    <a:pt x="1667" y="31045"/>
                    <a:pt x="3613" y="30954"/>
                    <a:pt x="5581" y="30954"/>
                  </a:cubicBezTo>
                  <a:cubicBezTo>
                    <a:pt x="7550" y="30954"/>
                    <a:pt x="9542" y="31045"/>
                    <a:pt x="11299" y="31137"/>
                  </a:cubicBezTo>
                  <a:cubicBezTo>
                    <a:pt x="12365" y="31242"/>
                    <a:pt x="14609" y="31476"/>
                    <a:pt x="16636" y="31476"/>
                  </a:cubicBezTo>
                  <a:cubicBezTo>
                    <a:pt x="18124" y="31476"/>
                    <a:pt x="19496" y="31350"/>
                    <a:pt x="20201" y="30954"/>
                  </a:cubicBezTo>
                  <a:cubicBezTo>
                    <a:pt x="23533" y="28923"/>
                    <a:pt x="18717" y="27256"/>
                    <a:pt x="17599" y="25407"/>
                  </a:cubicBezTo>
                  <a:cubicBezTo>
                    <a:pt x="21867" y="24837"/>
                    <a:pt x="24264" y="24654"/>
                    <a:pt x="27414" y="23353"/>
                  </a:cubicBezTo>
                  <a:cubicBezTo>
                    <a:pt x="34284" y="20957"/>
                    <a:pt x="24629" y="19473"/>
                    <a:pt x="21867" y="18354"/>
                  </a:cubicBezTo>
                  <a:cubicBezTo>
                    <a:pt x="26318" y="16688"/>
                    <a:pt x="32618" y="15387"/>
                    <a:pt x="34079" y="11872"/>
                  </a:cubicBezTo>
                  <a:cubicBezTo>
                    <a:pt x="34881" y="10206"/>
                    <a:pt x="33985" y="9698"/>
                    <a:pt x="32474" y="9698"/>
                  </a:cubicBezTo>
                  <a:cubicBezTo>
                    <a:pt x="30115" y="9698"/>
                    <a:pt x="26255" y="10936"/>
                    <a:pt x="25017" y="10936"/>
                  </a:cubicBezTo>
                  <a:cubicBezTo>
                    <a:pt x="29036" y="8204"/>
                    <a:pt x="36875" y="0"/>
                    <a:pt x="31851" y="0"/>
                  </a:cubicBezTo>
                  <a:close/>
                </a:path>
              </a:pathLst>
            </a:custGeom>
            <a:solidFill>
              <a:srgbClr val="CFD6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4"/>
            <p:cNvSpPr/>
            <p:nvPr/>
          </p:nvSpPr>
          <p:spPr>
            <a:xfrm flipH="1">
              <a:off x="8056400" y="1606065"/>
              <a:ext cx="1031412" cy="952276"/>
            </a:xfrm>
            <a:custGeom>
              <a:avLst/>
              <a:gdLst/>
              <a:ahLst/>
              <a:cxnLst/>
              <a:rect l="l" t="t" r="r" b="b"/>
              <a:pathLst>
                <a:path w="30055" h="27749" extrusionOk="0">
                  <a:moveTo>
                    <a:pt x="29567" y="1"/>
                  </a:moveTo>
                  <a:cubicBezTo>
                    <a:pt x="29486" y="1"/>
                    <a:pt x="29401" y="35"/>
                    <a:pt x="29326" y="116"/>
                  </a:cubicBezTo>
                  <a:cubicBezTo>
                    <a:pt x="20310" y="9839"/>
                    <a:pt x="9627" y="17805"/>
                    <a:pt x="246" y="27164"/>
                  </a:cubicBezTo>
                  <a:cubicBezTo>
                    <a:pt x="1" y="27409"/>
                    <a:pt x="226" y="27748"/>
                    <a:pt x="489" y="27748"/>
                  </a:cubicBezTo>
                  <a:cubicBezTo>
                    <a:pt x="568" y="27748"/>
                    <a:pt x="651" y="27717"/>
                    <a:pt x="726" y="27643"/>
                  </a:cubicBezTo>
                  <a:cubicBezTo>
                    <a:pt x="10107" y="18307"/>
                    <a:pt x="20812" y="10319"/>
                    <a:pt x="29828" y="595"/>
                  </a:cubicBezTo>
                  <a:cubicBezTo>
                    <a:pt x="30054" y="351"/>
                    <a:pt x="29829" y="1"/>
                    <a:pt x="29567" y="1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4"/>
            <p:cNvSpPr/>
            <p:nvPr/>
          </p:nvSpPr>
          <p:spPr>
            <a:xfrm flipH="1">
              <a:off x="8521630" y="2042421"/>
              <a:ext cx="18806" cy="17262"/>
            </a:xfrm>
            <a:custGeom>
              <a:avLst/>
              <a:gdLst/>
              <a:ahLst/>
              <a:cxnLst/>
              <a:rect l="l" t="t" r="r" b="b"/>
              <a:pathLst>
                <a:path w="548" h="503" extrusionOk="0">
                  <a:moveTo>
                    <a:pt x="548" y="0"/>
                  </a:moveTo>
                  <a:lnTo>
                    <a:pt x="548" y="0"/>
                  </a:lnTo>
                  <a:cubicBezTo>
                    <a:pt x="365" y="23"/>
                    <a:pt x="183" y="69"/>
                    <a:pt x="0" y="91"/>
                  </a:cubicBezTo>
                  <a:cubicBezTo>
                    <a:pt x="160" y="228"/>
                    <a:pt x="297" y="365"/>
                    <a:pt x="434" y="502"/>
                  </a:cubicBezTo>
                  <a:cubicBezTo>
                    <a:pt x="479" y="343"/>
                    <a:pt x="502" y="160"/>
                    <a:pt x="548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4"/>
            <p:cNvSpPr/>
            <p:nvPr/>
          </p:nvSpPr>
          <p:spPr>
            <a:xfrm flipH="1">
              <a:off x="8056147" y="1651056"/>
              <a:ext cx="494241" cy="417472"/>
            </a:xfrm>
            <a:custGeom>
              <a:avLst/>
              <a:gdLst/>
              <a:ahLst/>
              <a:cxnLst/>
              <a:rect l="l" t="t" r="r" b="b"/>
              <a:pathLst>
                <a:path w="14402" h="12165" extrusionOk="0">
                  <a:moveTo>
                    <a:pt x="838" y="11404"/>
                  </a:moveTo>
                  <a:lnTo>
                    <a:pt x="838" y="11404"/>
                  </a:lnTo>
                  <a:cubicBezTo>
                    <a:pt x="792" y="11564"/>
                    <a:pt x="769" y="11747"/>
                    <a:pt x="724" y="11906"/>
                  </a:cubicBezTo>
                  <a:cubicBezTo>
                    <a:pt x="587" y="11769"/>
                    <a:pt x="450" y="11632"/>
                    <a:pt x="290" y="11495"/>
                  </a:cubicBezTo>
                  <a:cubicBezTo>
                    <a:pt x="473" y="11473"/>
                    <a:pt x="655" y="11427"/>
                    <a:pt x="838" y="11404"/>
                  </a:cubicBezTo>
                  <a:close/>
                  <a:moveTo>
                    <a:pt x="1667" y="0"/>
                  </a:moveTo>
                  <a:cubicBezTo>
                    <a:pt x="1495" y="0"/>
                    <a:pt x="1329" y="109"/>
                    <a:pt x="1340" y="334"/>
                  </a:cubicBezTo>
                  <a:cubicBezTo>
                    <a:pt x="1500" y="4169"/>
                    <a:pt x="838" y="7980"/>
                    <a:pt x="62" y="11724"/>
                  </a:cubicBezTo>
                  <a:cubicBezTo>
                    <a:pt x="0" y="11990"/>
                    <a:pt x="178" y="12164"/>
                    <a:pt x="396" y="12164"/>
                  </a:cubicBezTo>
                  <a:cubicBezTo>
                    <a:pt x="421" y="12164"/>
                    <a:pt x="447" y="12162"/>
                    <a:pt x="473" y="12157"/>
                  </a:cubicBezTo>
                  <a:cubicBezTo>
                    <a:pt x="2664" y="11838"/>
                    <a:pt x="4764" y="11016"/>
                    <a:pt x="6818" y="10286"/>
                  </a:cubicBezTo>
                  <a:cubicBezTo>
                    <a:pt x="9238" y="9441"/>
                    <a:pt x="11611" y="8528"/>
                    <a:pt x="14008" y="7707"/>
                  </a:cubicBezTo>
                  <a:cubicBezTo>
                    <a:pt x="14401" y="7582"/>
                    <a:pt x="14288" y="7026"/>
                    <a:pt x="13939" y="7026"/>
                  </a:cubicBezTo>
                  <a:cubicBezTo>
                    <a:pt x="13904" y="7026"/>
                    <a:pt x="13866" y="7032"/>
                    <a:pt x="13825" y="7045"/>
                  </a:cubicBezTo>
                  <a:cubicBezTo>
                    <a:pt x="11406" y="7843"/>
                    <a:pt x="9032" y="8756"/>
                    <a:pt x="6635" y="9624"/>
                  </a:cubicBezTo>
                  <a:cubicBezTo>
                    <a:pt x="4764" y="10286"/>
                    <a:pt x="2824" y="11016"/>
                    <a:pt x="838" y="11404"/>
                  </a:cubicBezTo>
                  <a:cubicBezTo>
                    <a:pt x="1568" y="7752"/>
                    <a:pt x="2185" y="4054"/>
                    <a:pt x="2025" y="334"/>
                  </a:cubicBezTo>
                  <a:cubicBezTo>
                    <a:pt x="2025" y="114"/>
                    <a:pt x="1843" y="0"/>
                    <a:pt x="1667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4"/>
            <p:cNvSpPr/>
            <p:nvPr/>
          </p:nvSpPr>
          <p:spPr>
            <a:xfrm flipH="1">
              <a:off x="8267032" y="1911600"/>
              <a:ext cx="447329" cy="323031"/>
            </a:xfrm>
            <a:custGeom>
              <a:avLst/>
              <a:gdLst/>
              <a:ahLst/>
              <a:cxnLst/>
              <a:rect l="l" t="t" r="r" b="b"/>
              <a:pathLst>
                <a:path w="13035" h="9413" extrusionOk="0">
                  <a:moveTo>
                    <a:pt x="1470" y="0"/>
                  </a:moveTo>
                  <a:cubicBezTo>
                    <a:pt x="1296" y="0"/>
                    <a:pt x="1119" y="115"/>
                    <a:pt x="1119" y="343"/>
                  </a:cubicBezTo>
                  <a:cubicBezTo>
                    <a:pt x="1051" y="3150"/>
                    <a:pt x="229" y="5889"/>
                    <a:pt x="1" y="8674"/>
                  </a:cubicBezTo>
                  <a:cubicBezTo>
                    <a:pt x="1" y="8834"/>
                    <a:pt x="115" y="8994"/>
                    <a:pt x="252" y="9016"/>
                  </a:cubicBezTo>
                  <a:cubicBezTo>
                    <a:pt x="1627" y="9313"/>
                    <a:pt x="3028" y="9412"/>
                    <a:pt x="4440" y="9412"/>
                  </a:cubicBezTo>
                  <a:cubicBezTo>
                    <a:pt x="7154" y="9412"/>
                    <a:pt x="9905" y="9046"/>
                    <a:pt x="12578" y="9016"/>
                  </a:cubicBezTo>
                  <a:cubicBezTo>
                    <a:pt x="13034" y="9016"/>
                    <a:pt x="13034" y="8332"/>
                    <a:pt x="12578" y="8332"/>
                  </a:cubicBezTo>
                  <a:cubicBezTo>
                    <a:pt x="9697" y="8352"/>
                    <a:pt x="6797" y="8660"/>
                    <a:pt x="3913" y="8660"/>
                  </a:cubicBezTo>
                  <a:cubicBezTo>
                    <a:pt x="3644" y="8660"/>
                    <a:pt x="3374" y="8657"/>
                    <a:pt x="3105" y="8651"/>
                  </a:cubicBezTo>
                  <a:cubicBezTo>
                    <a:pt x="2329" y="8628"/>
                    <a:pt x="1553" y="8560"/>
                    <a:pt x="800" y="8423"/>
                  </a:cubicBezTo>
                  <a:cubicBezTo>
                    <a:pt x="571" y="8377"/>
                    <a:pt x="1051" y="5981"/>
                    <a:pt x="1119" y="5638"/>
                  </a:cubicBezTo>
                  <a:cubicBezTo>
                    <a:pt x="1439" y="3881"/>
                    <a:pt x="1781" y="2146"/>
                    <a:pt x="1804" y="343"/>
                  </a:cubicBezTo>
                  <a:cubicBezTo>
                    <a:pt x="1815" y="115"/>
                    <a:pt x="1644" y="0"/>
                    <a:pt x="1470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4"/>
            <p:cNvSpPr/>
            <p:nvPr/>
          </p:nvSpPr>
          <p:spPr>
            <a:xfrm flipH="1">
              <a:off x="8502833" y="2038612"/>
              <a:ext cx="434768" cy="392421"/>
            </a:xfrm>
            <a:custGeom>
              <a:avLst/>
              <a:gdLst/>
              <a:ahLst/>
              <a:cxnLst/>
              <a:rect l="l" t="t" r="r" b="b"/>
              <a:pathLst>
                <a:path w="12669" h="11435" extrusionOk="0">
                  <a:moveTo>
                    <a:pt x="2382" y="0"/>
                  </a:moveTo>
                  <a:cubicBezTo>
                    <a:pt x="2245" y="0"/>
                    <a:pt x="2114" y="75"/>
                    <a:pt x="2078" y="248"/>
                  </a:cubicBezTo>
                  <a:cubicBezTo>
                    <a:pt x="1324" y="3444"/>
                    <a:pt x="617" y="6662"/>
                    <a:pt x="46" y="9880"/>
                  </a:cubicBezTo>
                  <a:cubicBezTo>
                    <a:pt x="1" y="10109"/>
                    <a:pt x="138" y="10314"/>
                    <a:pt x="366" y="10337"/>
                  </a:cubicBezTo>
                  <a:cubicBezTo>
                    <a:pt x="4337" y="10519"/>
                    <a:pt x="8263" y="11067"/>
                    <a:pt x="12235" y="11432"/>
                  </a:cubicBezTo>
                  <a:cubicBezTo>
                    <a:pt x="12249" y="11434"/>
                    <a:pt x="12262" y="11435"/>
                    <a:pt x="12276" y="11435"/>
                  </a:cubicBezTo>
                  <a:cubicBezTo>
                    <a:pt x="12668" y="11435"/>
                    <a:pt x="12655" y="10792"/>
                    <a:pt x="12235" y="10748"/>
                  </a:cubicBezTo>
                  <a:cubicBezTo>
                    <a:pt x="8400" y="10383"/>
                    <a:pt x="4611" y="9858"/>
                    <a:pt x="777" y="9652"/>
                  </a:cubicBezTo>
                  <a:cubicBezTo>
                    <a:pt x="754" y="9789"/>
                    <a:pt x="731" y="9926"/>
                    <a:pt x="708" y="10086"/>
                  </a:cubicBezTo>
                  <a:cubicBezTo>
                    <a:pt x="594" y="9926"/>
                    <a:pt x="480" y="9789"/>
                    <a:pt x="366" y="9629"/>
                  </a:cubicBezTo>
                  <a:lnTo>
                    <a:pt x="366" y="9629"/>
                  </a:lnTo>
                  <a:cubicBezTo>
                    <a:pt x="503" y="9652"/>
                    <a:pt x="640" y="9652"/>
                    <a:pt x="777" y="9652"/>
                  </a:cubicBezTo>
                  <a:cubicBezTo>
                    <a:pt x="1347" y="6571"/>
                    <a:pt x="2032" y="3489"/>
                    <a:pt x="2740" y="431"/>
                  </a:cubicBezTo>
                  <a:cubicBezTo>
                    <a:pt x="2808" y="170"/>
                    <a:pt x="2588" y="0"/>
                    <a:pt x="2382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4"/>
            <p:cNvSpPr/>
            <p:nvPr/>
          </p:nvSpPr>
          <p:spPr>
            <a:xfrm flipH="1">
              <a:off x="8910936" y="2369062"/>
              <a:ext cx="14139" cy="15683"/>
            </a:xfrm>
            <a:custGeom>
              <a:avLst/>
              <a:gdLst/>
              <a:ahLst/>
              <a:cxnLst/>
              <a:rect l="l" t="t" r="r" b="b"/>
              <a:pathLst>
                <a:path w="412" h="457" extrusionOk="0">
                  <a:moveTo>
                    <a:pt x="1" y="0"/>
                  </a:moveTo>
                  <a:cubicBezTo>
                    <a:pt x="115" y="160"/>
                    <a:pt x="229" y="297"/>
                    <a:pt x="343" y="457"/>
                  </a:cubicBezTo>
                  <a:cubicBezTo>
                    <a:pt x="366" y="297"/>
                    <a:pt x="389" y="160"/>
                    <a:pt x="412" y="23"/>
                  </a:cubicBezTo>
                  <a:cubicBezTo>
                    <a:pt x="275" y="23"/>
                    <a:pt x="138" y="23"/>
                    <a:pt x="1" y="0"/>
                  </a:cubicBezTo>
                  <a:close/>
                </a:path>
              </a:pathLst>
            </a:custGeom>
            <a:solidFill>
              <a:srgbClr val="0E51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4"/>
            <p:cNvSpPr/>
            <p:nvPr/>
          </p:nvSpPr>
          <p:spPr>
            <a:xfrm flipH="1">
              <a:off x="7471219" y="1038262"/>
              <a:ext cx="1665325" cy="1843536"/>
            </a:xfrm>
            <a:custGeom>
              <a:avLst/>
              <a:gdLst/>
              <a:ahLst/>
              <a:cxnLst/>
              <a:rect l="l" t="t" r="r" b="b"/>
              <a:pathLst>
                <a:path w="48527" h="53720" extrusionOk="0">
                  <a:moveTo>
                    <a:pt x="25863" y="1"/>
                  </a:moveTo>
                  <a:cubicBezTo>
                    <a:pt x="20047" y="1"/>
                    <a:pt x="14276" y="3555"/>
                    <a:pt x="12919" y="9493"/>
                  </a:cubicBezTo>
                  <a:cubicBezTo>
                    <a:pt x="9833" y="7156"/>
                    <a:pt x="6192" y="5344"/>
                    <a:pt x="2639" y="5344"/>
                  </a:cubicBezTo>
                  <a:cubicBezTo>
                    <a:pt x="1750" y="5344"/>
                    <a:pt x="867" y="5457"/>
                    <a:pt x="0" y="5704"/>
                  </a:cubicBezTo>
                  <a:lnTo>
                    <a:pt x="0" y="25197"/>
                  </a:lnTo>
                  <a:cubicBezTo>
                    <a:pt x="205" y="25379"/>
                    <a:pt x="411" y="25585"/>
                    <a:pt x="593" y="25790"/>
                  </a:cubicBezTo>
                  <a:cubicBezTo>
                    <a:pt x="411" y="25859"/>
                    <a:pt x="205" y="25927"/>
                    <a:pt x="0" y="26018"/>
                  </a:cubicBezTo>
                  <a:lnTo>
                    <a:pt x="0" y="46127"/>
                  </a:lnTo>
                  <a:cubicBezTo>
                    <a:pt x="478" y="46174"/>
                    <a:pt x="959" y="46197"/>
                    <a:pt x="1442" y="46197"/>
                  </a:cubicBezTo>
                  <a:cubicBezTo>
                    <a:pt x="3999" y="46197"/>
                    <a:pt x="6576" y="45552"/>
                    <a:pt x="8765" y="44438"/>
                  </a:cubicBezTo>
                  <a:lnTo>
                    <a:pt x="9267" y="44918"/>
                  </a:lnTo>
                  <a:cubicBezTo>
                    <a:pt x="11535" y="49328"/>
                    <a:pt x="16571" y="53720"/>
                    <a:pt x="21990" y="53720"/>
                  </a:cubicBezTo>
                  <a:cubicBezTo>
                    <a:pt x="22517" y="53720"/>
                    <a:pt x="23047" y="53678"/>
                    <a:pt x="23579" y="53591"/>
                  </a:cubicBezTo>
                  <a:cubicBezTo>
                    <a:pt x="26569" y="53249"/>
                    <a:pt x="29901" y="51240"/>
                    <a:pt x="31385" y="48433"/>
                  </a:cubicBezTo>
                  <a:cubicBezTo>
                    <a:pt x="33051" y="45260"/>
                    <a:pt x="32229" y="42589"/>
                    <a:pt x="32047" y="38276"/>
                  </a:cubicBezTo>
                  <a:cubicBezTo>
                    <a:pt x="38871" y="38276"/>
                    <a:pt x="45696" y="36450"/>
                    <a:pt x="47203" y="28620"/>
                  </a:cubicBezTo>
                  <a:cubicBezTo>
                    <a:pt x="48527" y="20791"/>
                    <a:pt x="40880" y="18965"/>
                    <a:pt x="35060" y="18303"/>
                  </a:cubicBezTo>
                  <a:cubicBezTo>
                    <a:pt x="38552" y="12483"/>
                    <a:pt x="38712" y="4814"/>
                    <a:pt x="31727" y="1322"/>
                  </a:cubicBezTo>
                  <a:cubicBezTo>
                    <a:pt x="29887" y="425"/>
                    <a:pt x="27872" y="1"/>
                    <a:pt x="25863" y="1"/>
                  </a:cubicBezTo>
                  <a:close/>
                </a:path>
              </a:pathLst>
            </a:custGeom>
            <a:solidFill>
              <a:srgbClr val="459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4"/>
            <p:cNvSpPr/>
            <p:nvPr/>
          </p:nvSpPr>
          <p:spPr>
            <a:xfrm flipH="1">
              <a:off x="8127644" y="1597204"/>
              <a:ext cx="1008900" cy="2878929"/>
            </a:xfrm>
            <a:custGeom>
              <a:avLst/>
              <a:gdLst/>
              <a:ahLst/>
              <a:cxnLst/>
              <a:rect l="l" t="t" r="r" b="b"/>
              <a:pathLst>
                <a:path w="29399" h="83891" extrusionOk="0">
                  <a:moveTo>
                    <a:pt x="15689" y="0"/>
                  </a:moveTo>
                  <a:cubicBezTo>
                    <a:pt x="14399" y="0"/>
                    <a:pt x="13558" y="9917"/>
                    <a:pt x="12075" y="14502"/>
                  </a:cubicBezTo>
                  <a:cubicBezTo>
                    <a:pt x="11253" y="17583"/>
                    <a:pt x="5227" y="28745"/>
                    <a:pt x="0" y="45909"/>
                  </a:cubicBezTo>
                  <a:lnTo>
                    <a:pt x="0" y="83891"/>
                  </a:lnTo>
                  <a:lnTo>
                    <a:pt x="2693" y="83891"/>
                  </a:lnTo>
                  <a:lnTo>
                    <a:pt x="4451" y="83868"/>
                  </a:lnTo>
                  <a:cubicBezTo>
                    <a:pt x="2442" y="76883"/>
                    <a:pt x="3538" y="60654"/>
                    <a:pt x="5432" y="50611"/>
                  </a:cubicBezTo>
                  <a:cubicBezTo>
                    <a:pt x="7099" y="41778"/>
                    <a:pt x="9587" y="26143"/>
                    <a:pt x="16252" y="19980"/>
                  </a:cubicBezTo>
                  <a:cubicBezTo>
                    <a:pt x="21228" y="14502"/>
                    <a:pt x="29399" y="11169"/>
                    <a:pt x="29399" y="9846"/>
                  </a:cubicBezTo>
                  <a:cubicBezTo>
                    <a:pt x="29260" y="9610"/>
                    <a:pt x="28911" y="9476"/>
                    <a:pt x="28373" y="9476"/>
                  </a:cubicBezTo>
                  <a:cubicBezTo>
                    <a:pt x="26250" y="9476"/>
                    <a:pt x="21180" y="11553"/>
                    <a:pt x="14426" y="17652"/>
                  </a:cubicBezTo>
                  <a:cubicBezTo>
                    <a:pt x="16252" y="11512"/>
                    <a:pt x="17575" y="1012"/>
                    <a:pt x="15749" y="8"/>
                  </a:cubicBezTo>
                  <a:cubicBezTo>
                    <a:pt x="15729" y="3"/>
                    <a:pt x="15709" y="0"/>
                    <a:pt x="15689" y="0"/>
                  </a:cubicBezTo>
                  <a:close/>
                </a:path>
              </a:pathLst>
            </a:custGeom>
            <a:solidFill>
              <a:srgbClr val="7241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4"/>
            <p:cNvSpPr/>
            <p:nvPr/>
          </p:nvSpPr>
          <p:spPr>
            <a:xfrm flipH="1">
              <a:off x="8747766" y="2366461"/>
              <a:ext cx="201684" cy="376840"/>
            </a:xfrm>
            <a:custGeom>
              <a:avLst/>
              <a:gdLst/>
              <a:ahLst/>
              <a:cxnLst/>
              <a:rect l="l" t="t" r="r" b="b"/>
              <a:pathLst>
                <a:path w="5877" h="10981" extrusionOk="0">
                  <a:moveTo>
                    <a:pt x="5411" y="0"/>
                  </a:moveTo>
                  <a:cubicBezTo>
                    <a:pt x="5308" y="0"/>
                    <a:pt x="5206" y="53"/>
                    <a:pt x="5142" y="181"/>
                  </a:cubicBezTo>
                  <a:cubicBezTo>
                    <a:pt x="3270" y="3559"/>
                    <a:pt x="1490" y="6960"/>
                    <a:pt x="97" y="10567"/>
                  </a:cubicBezTo>
                  <a:cubicBezTo>
                    <a:pt x="0" y="10816"/>
                    <a:pt x="214" y="10981"/>
                    <a:pt x="433" y="10981"/>
                  </a:cubicBezTo>
                  <a:cubicBezTo>
                    <a:pt x="575" y="10981"/>
                    <a:pt x="719" y="10911"/>
                    <a:pt x="782" y="10749"/>
                  </a:cubicBezTo>
                  <a:cubicBezTo>
                    <a:pt x="2152" y="7211"/>
                    <a:pt x="3909" y="3856"/>
                    <a:pt x="5735" y="524"/>
                  </a:cubicBezTo>
                  <a:cubicBezTo>
                    <a:pt x="5876" y="257"/>
                    <a:pt x="5640" y="0"/>
                    <a:pt x="541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4"/>
            <p:cNvSpPr/>
            <p:nvPr/>
          </p:nvSpPr>
          <p:spPr>
            <a:xfrm flipH="1">
              <a:off x="8835551" y="2670649"/>
              <a:ext cx="50207" cy="97462"/>
            </a:xfrm>
            <a:custGeom>
              <a:avLst/>
              <a:gdLst/>
              <a:ahLst/>
              <a:cxnLst/>
              <a:rect l="l" t="t" r="r" b="b"/>
              <a:pathLst>
                <a:path w="1463" h="2840" extrusionOk="0">
                  <a:moveTo>
                    <a:pt x="1047" y="0"/>
                  </a:moveTo>
                  <a:cubicBezTo>
                    <a:pt x="911" y="0"/>
                    <a:pt x="778" y="75"/>
                    <a:pt x="732" y="248"/>
                  </a:cubicBezTo>
                  <a:cubicBezTo>
                    <a:pt x="550" y="979"/>
                    <a:pt x="253" y="1664"/>
                    <a:pt x="71" y="2394"/>
                  </a:cubicBezTo>
                  <a:cubicBezTo>
                    <a:pt x="1" y="2660"/>
                    <a:pt x="222" y="2840"/>
                    <a:pt x="430" y="2840"/>
                  </a:cubicBezTo>
                  <a:cubicBezTo>
                    <a:pt x="562" y="2840"/>
                    <a:pt x="688" y="2767"/>
                    <a:pt x="732" y="2599"/>
                  </a:cubicBezTo>
                  <a:cubicBezTo>
                    <a:pt x="938" y="1869"/>
                    <a:pt x="1212" y="1161"/>
                    <a:pt x="1394" y="431"/>
                  </a:cubicBezTo>
                  <a:cubicBezTo>
                    <a:pt x="1463" y="170"/>
                    <a:pt x="1251" y="0"/>
                    <a:pt x="1047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4"/>
            <p:cNvSpPr/>
            <p:nvPr/>
          </p:nvSpPr>
          <p:spPr>
            <a:xfrm flipH="1">
              <a:off x="8937158" y="2837471"/>
              <a:ext cx="91388" cy="228555"/>
            </a:xfrm>
            <a:custGeom>
              <a:avLst/>
              <a:gdLst/>
              <a:ahLst/>
              <a:cxnLst/>
              <a:rect l="l" t="t" r="r" b="b"/>
              <a:pathLst>
                <a:path w="2663" h="6660" extrusionOk="0">
                  <a:moveTo>
                    <a:pt x="2241" y="0"/>
                  </a:moveTo>
                  <a:cubicBezTo>
                    <a:pt x="2102" y="0"/>
                    <a:pt x="1964" y="75"/>
                    <a:pt x="1909" y="248"/>
                  </a:cubicBezTo>
                  <a:cubicBezTo>
                    <a:pt x="1316" y="2234"/>
                    <a:pt x="768" y="4243"/>
                    <a:pt x="83" y="6229"/>
                  </a:cubicBezTo>
                  <a:cubicBezTo>
                    <a:pt x="1" y="6489"/>
                    <a:pt x="207" y="6659"/>
                    <a:pt x="419" y="6659"/>
                  </a:cubicBezTo>
                  <a:cubicBezTo>
                    <a:pt x="560" y="6659"/>
                    <a:pt x="704" y="6584"/>
                    <a:pt x="768" y="6411"/>
                  </a:cubicBezTo>
                  <a:cubicBezTo>
                    <a:pt x="1430" y="4425"/>
                    <a:pt x="2000" y="2417"/>
                    <a:pt x="2594" y="431"/>
                  </a:cubicBezTo>
                  <a:cubicBezTo>
                    <a:pt x="2662" y="170"/>
                    <a:pt x="2451" y="0"/>
                    <a:pt x="2241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34"/>
            <p:cNvSpPr/>
            <p:nvPr/>
          </p:nvSpPr>
          <p:spPr>
            <a:xfrm flipH="1">
              <a:off x="8917597" y="3011361"/>
              <a:ext cx="109988" cy="374232"/>
            </a:xfrm>
            <a:custGeom>
              <a:avLst/>
              <a:gdLst/>
              <a:ahLst/>
              <a:cxnLst/>
              <a:rect l="l" t="t" r="r" b="b"/>
              <a:pathLst>
                <a:path w="3205" h="10905" extrusionOk="0">
                  <a:moveTo>
                    <a:pt x="2789" y="1"/>
                  </a:moveTo>
                  <a:cubicBezTo>
                    <a:pt x="2653" y="1"/>
                    <a:pt x="2520" y="76"/>
                    <a:pt x="2474" y="249"/>
                  </a:cubicBezTo>
                  <a:cubicBezTo>
                    <a:pt x="1584" y="3627"/>
                    <a:pt x="808" y="7051"/>
                    <a:pt x="55" y="10474"/>
                  </a:cubicBezTo>
                  <a:cubicBezTo>
                    <a:pt x="0" y="10735"/>
                    <a:pt x="217" y="10905"/>
                    <a:pt x="424" y="10905"/>
                  </a:cubicBezTo>
                  <a:cubicBezTo>
                    <a:pt x="561" y="10905"/>
                    <a:pt x="694" y="10830"/>
                    <a:pt x="740" y="10657"/>
                  </a:cubicBezTo>
                  <a:cubicBezTo>
                    <a:pt x="1493" y="7233"/>
                    <a:pt x="2246" y="3832"/>
                    <a:pt x="3136" y="431"/>
                  </a:cubicBezTo>
                  <a:cubicBezTo>
                    <a:pt x="3205" y="171"/>
                    <a:pt x="2993" y="1"/>
                    <a:pt x="2789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34"/>
            <p:cNvSpPr/>
            <p:nvPr/>
          </p:nvSpPr>
          <p:spPr>
            <a:xfrm flipH="1">
              <a:off x="9040559" y="3122587"/>
              <a:ext cx="95162" cy="271966"/>
            </a:xfrm>
            <a:custGeom>
              <a:avLst/>
              <a:gdLst/>
              <a:ahLst/>
              <a:cxnLst/>
              <a:rect l="l" t="t" r="r" b="b"/>
              <a:pathLst>
                <a:path w="2773" h="7925" extrusionOk="0">
                  <a:moveTo>
                    <a:pt x="2356" y="1"/>
                  </a:moveTo>
                  <a:cubicBezTo>
                    <a:pt x="2220" y="1"/>
                    <a:pt x="2087" y="76"/>
                    <a:pt x="2042" y="249"/>
                  </a:cubicBezTo>
                  <a:cubicBezTo>
                    <a:pt x="1426" y="2668"/>
                    <a:pt x="535" y="5042"/>
                    <a:pt x="56" y="7484"/>
                  </a:cubicBezTo>
                  <a:cubicBezTo>
                    <a:pt x="1" y="7746"/>
                    <a:pt x="220" y="7925"/>
                    <a:pt x="423" y="7925"/>
                  </a:cubicBezTo>
                  <a:cubicBezTo>
                    <a:pt x="556" y="7925"/>
                    <a:pt x="682" y="7848"/>
                    <a:pt x="718" y="7667"/>
                  </a:cubicBezTo>
                  <a:cubicBezTo>
                    <a:pt x="1197" y="5225"/>
                    <a:pt x="2088" y="2851"/>
                    <a:pt x="2704" y="431"/>
                  </a:cubicBezTo>
                  <a:cubicBezTo>
                    <a:pt x="2772" y="171"/>
                    <a:pt x="2561" y="1"/>
                    <a:pt x="2356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4"/>
            <p:cNvSpPr/>
            <p:nvPr/>
          </p:nvSpPr>
          <p:spPr>
            <a:xfrm flipH="1">
              <a:off x="9069214" y="3430902"/>
              <a:ext cx="61017" cy="195129"/>
            </a:xfrm>
            <a:custGeom>
              <a:avLst/>
              <a:gdLst/>
              <a:ahLst/>
              <a:cxnLst/>
              <a:rect l="l" t="t" r="r" b="b"/>
              <a:pathLst>
                <a:path w="1778" h="5686" extrusionOk="0">
                  <a:moveTo>
                    <a:pt x="1355" y="0"/>
                  </a:moveTo>
                  <a:cubicBezTo>
                    <a:pt x="1222" y="0"/>
                    <a:pt x="1096" y="77"/>
                    <a:pt x="1060" y="258"/>
                  </a:cubicBezTo>
                  <a:cubicBezTo>
                    <a:pt x="718" y="1924"/>
                    <a:pt x="398" y="3590"/>
                    <a:pt x="56" y="5234"/>
                  </a:cubicBezTo>
                  <a:cubicBezTo>
                    <a:pt x="1" y="5510"/>
                    <a:pt x="221" y="5686"/>
                    <a:pt x="424" y="5686"/>
                  </a:cubicBezTo>
                  <a:cubicBezTo>
                    <a:pt x="556" y="5686"/>
                    <a:pt x="682" y="5611"/>
                    <a:pt x="718" y="5439"/>
                  </a:cubicBezTo>
                  <a:cubicBezTo>
                    <a:pt x="1060" y="3773"/>
                    <a:pt x="1380" y="2107"/>
                    <a:pt x="1722" y="441"/>
                  </a:cubicBezTo>
                  <a:cubicBezTo>
                    <a:pt x="1777" y="179"/>
                    <a:pt x="1558" y="0"/>
                    <a:pt x="1355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4"/>
            <p:cNvSpPr/>
            <p:nvPr/>
          </p:nvSpPr>
          <p:spPr>
            <a:xfrm flipH="1">
              <a:off x="9078171" y="3682558"/>
              <a:ext cx="65821" cy="385420"/>
            </a:xfrm>
            <a:custGeom>
              <a:avLst/>
              <a:gdLst/>
              <a:ahLst/>
              <a:cxnLst/>
              <a:rect l="l" t="t" r="r" b="b"/>
              <a:pathLst>
                <a:path w="1918" h="11231" extrusionOk="0">
                  <a:moveTo>
                    <a:pt x="1584" y="1"/>
                  </a:moveTo>
                  <a:cubicBezTo>
                    <a:pt x="1410" y="1"/>
                    <a:pt x="1221" y="115"/>
                    <a:pt x="1187" y="343"/>
                  </a:cubicBezTo>
                  <a:cubicBezTo>
                    <a:pt x="754" y="3858"/>
                    <a:pt x="366" y="7373"/>
                    <a:pt x="23" y="10888"/>
                  </a:cubicBezTo>
                  <a:cubicBezTo>
                    <a:pt x="0" y="11117"/>
                    <a:pt x="166" y="11231"/>
                    <a:pt x="343" y="11231"/>
                  </a:cubicBezTo>
                  <a:cubicBezTo>
                    <a:pt x="520" y="11231"/>
                    <a:pt x="708" y="11117"/>
                    <a:pt x="731" y="10888"/>
                  </a:cubicBezTo>
                  <a:cubicBezTo>
                    <a:pt x="1073" y="7373"/>
                    <a:pt x="1438" y="3858"/>
                    <a:pt x="1895" y="343"/>
                  </a:cubicBezTo>
                  <a:cubicBezTo>
                    <a:pt x="1918" y="115"/>
                    <a:pt x="1758" y="1"/>
                    <a:pt x="1584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4"/>
            <p:cNvSpPr/>
            <p:nvPr/>
          </p:nvSpPr>
          <p:spPr>
            <a:xfrm flipH="1">
              <a:off x="8617736" y="1868079"/>
              <a:ext cx="61463" cy="183907"/>
            </a:xfrm>
            <a:custGeom>
              <a:avLst/>
              <a:gdLst/>
              <a:ahLst/>
              <a:cxnLst/>
              <a:rect l="l" t="t" r="r" b="b"/>
              <a:pathLst>
                <a:path w="1791" h="5359" extrusionOk="0">
                  <a:moveTo>
                    <a:pt x="1364" y="0"/>
                  </a:moveTo>
                  <a:cubicBezTo>
                    <a:pt x="1228" y="0"/>
                    <a:pt x="1097" y="75"/>
                    <a:pt x="1060" y="248"/>
                  </a:cubicBezTo>
                  <a:cubicBezTo>
                    <a:pt x="718" y="1800"/>
                    <a:pt x="398" y="3375"/>
                    <a:pt x="56" y="4928"/>
                  </a:cubicBezTo>
                  <a:cubicBezTo>
                    <a:pt x="1" y="5188"/>
                    <a:pt x="218" y="5358"/>
                    <a:pt x="425" y="5358"/>
                  </a:cubicBezTo>
                  <a:cubicBezTo>
                    <a:pt x="562" y="5358"/>
                    <a:pt x="695" y="5283"/>
                    <a:pt x="741" y="5110"/>
                  </a:cubicBezTo>
                  <a:cubicBezTo>
                    <a:pt x="1083" y="3558"/>
                    <a:pt x="1380" y="1983"/>
                    <a:pt x="1722" y="431"/>
                  </a:cubicBezTo>
                  <a:cubicBezTo>
                    <a:pt x="1791" y="170"/>
                    <a:pt x="1571" y="0"/>
                    <a:pt x="1364" y="0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4"/>
            <p:cNvSpPr/>
            <p:nvPr/>
          </p:nvSpPr>
          <p:spPr>
            <a:xfrm flipH="1">
              <a:off x="8389552" y="2063651"/>
              <a:ext cx="138059" cy="103570"/>
            </a:xfrm>
            <a:custGeom>
              <a:avLst/>
              <a:gdLst/>
              <a:ahLst/>
              <a:cxnLst/>
              <a:rect l="l" t="t" r="r" b="b"/>
              <a:pathLst>
                <a:path w="4023" h="3018" extrusionOk="0">
                  <a:moveTo>
                    <a:pt x="3522" y="1"/>
                  </a:moveTo>
                  <a:cubicBezTo>
                    <a:pt x="3468" y="1"/>
                    <a:pt x="3410" y="16"/>
                    <a:pt x="3351" y="51"/>
                  </a:cubicBezTo>
                  <a:cubicBezTo>
                    <a:pt x="2209" y="713"/>
                    <a:pt x="1274" y="1603"/>
                    <a:pt x="269" y="2447"/>
                  </a:cubicBezTo>
                  <a:cubicBezTo>
                    <a:pt x="1" y="2662"/>
                    <a:pt x="252" y="3017"/>
                    <a:pt x="538" y="3017"/>
                  </a:cubicBezTo>
                  <a:cubicBezTo>
                    <a:pt x="616" y="3017"/>
                    <a:pt x="698" y="2991"/>
                    <a:pt x="771" y="2927"/>
                  </a:cubicBezTo>
                  <a:cubicBezTo>
                    <a:pt x="1730" y="2128"/>
                    <a:pt x="2620" y="1283"/>
                    <a:pt x="3693" y="667"/>
                  </a:cubicBezTo>
                  <a:cubicBezTo>
                    <a:pt x="4022" y="473"/>
                    <a:pt x="3826" y="1"/>
                    <a:pt x="3522" y="1"/>
                  </a:cubicBezTo>
                  <a:close/>
                </a:path>
              </a:pathLst>
            </a:custGeom>
            <a:solidFill>
              <a:srgbClr val="BC86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4"/>
            <p:cNvSpPr/>
            <p:nvPr/>
          </p:nvSpPr>
          <p:spPr>
            <a:xfrm flipH="1">
              <a:off x="8230233" y="2530427"/>
              <a:ext cx="21174" cy="17262"/>
            </a:xfrm>
            <a:custGeom>
              <a:avLst/>
              <a:gdLst/>
              <a:ahLst/>
              <a:cxnLst/>
              <a:rect l="l" t="t" r="r" b="b"/>
              <a:pathLst>
                <a:path w="617" h="503" extrusionOk="0">
                  <a:moveTo>
                    <a:pt x="434" y="0"/>
                  </a:moveTo>
                  <a:cubicBezTo>
                    <a:pt x="297" y="137"/>
                    <a:pt x="160" y="274"/>
                    <a:pt x="1" y="411"/>
                  </a:cubicBezTo>
                  <a:cubicBezTo>
                    <a:pt x="206" y="457"/>
                    <a:pt x="411" y="502"/>
                    <a:pt x="617" y="502"/>
                  </a:cubicBezTo>
                  <a:cubicBezTo>
                    <a:pt x="571" y="343"/>
                    <a:pt x="503" y="160"/>
                    <a:pt x="43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4"/>
            <p:cNvSpPr/>
            <p:nvPr/>
          </p:nvSpPr>
          <p:spPr>
            <a:xfrm flipH="1">
              <a:off x="7972517" y="2281311"/>
              <a:ext cx="627461" cy="633741"/>
            </a:xfrm>
            <a:custGeom>
              <a:avLst/>
              <a:gdLst/>
              <a:ahLst/>
              <a:cxnLst/>
              <a:rect l="l" t="t" r="r" b="b"/>
              <a:pathLst>
                <a:path w="18284" h="18467" extrusionOk="0">
                  <a:moveTo>
                    <a:pt x="10591" y="7259"/>
                  </a:moveTo>
                  <a:cubicBezTo>
                    <a:pt x="10660" y="7419"/>
                    <a:pt x="10728" y="7602"/>
                    <a:pt x="10774" y="7761"/>
                  </a:cubicBezTo>
                  <a:cubicBezTo>
                    <a:pt x="10568" y="7761"/>
                    <a:pt x="10363" y="7716"/>
                    <a:pt x="10158" y="7670"/>
                  </a:cubicBezTo>
                  <a:cubicBezTo>
                    <a:pt x="10317" y="7533"/>
                    <a:pt x="10454" y="7396"/>
                    <a:pt x="10591" y="7259"/>
                  </a:cubicBezTo>
                  <a:close/>
                  <a:moveTo>
                    <a:pt x="14928" y="1"/>
                  </a:moveTo>
                  <a:cubicBezTo>
                    <a:pt x="14677" y="1"/>
                    <a:pt x="14426" y="343"/>
                    <a:pt x="14677" y="594"/>
                  </a:cubicBezTo>
                  <a:cubicBezTo>
                    <a:pt x="17348" y="3356"/>
                    <a:pt x="14472" y="7100"/>
                    <a:pt x="11230" y="7100"/>
                  </a:cubicBezTo>
                  <a:cubicBezTo>
                    <a:pt x="10934" y="7100"/>
                    <a:pt x="10637" y="7077"/>
                    <a:pt x="10363" y="7008"/>
                  </a:cubicBezTo>
                  <a:lnTo>
                    <a:pt x="10272" y="7008"/>
                  </a:lnTo>
                  <a:cubicBezTo>
                    <a:pt x="10066" y="7008"/>
                    <a:pt x="9838" y="7191"/>
                    <a:pt x="9929" y="7442"/>
                  </a:cubicBezTo>
                  <a:cubicBezTo>
                    <a:pt x="10888" y="10021"/>
                    <a:pt x="11322" y="13240"/>
                    <a:pt x="9884" y="15727"/>
                  </a:cubicBezTo>
                  <a:cubicBezTo>
                    <a:pt x="9039" y="17211"/>
                    <a:pt x="7761" y="17805"/>
                    <a:pt x="6414" y="17805"/>
                  </a:cubicBezTo>
                  <a:cubicBezTo>
                    <a:pt x="4291" y="17805"/>
                    <a:pt x="1963" y="16389"/>
                    <a:pt x="685" y="14746"/>
                  </a:cubicBezTo>
                  <a:cubicBezTo>
                    <a:pt x="617" y="14677"/>
                    <a:pt x="548" y="14632"/>
                    <a:pt x="457" y="14632"/>
                  </a:cubicBezTo>
                  <a:cubicBezTo>
                    <a:pt x="229" y="14632"/>
                    <a:pt x="0" y="14974"/>
                    <a:pt x="206" y="15248"/>
                  </a:cubicBezTo>
                  <a:cubicBezTo>
                    <a:pt x="1644" y="17097"/>
                    <a:pt x="3949" y="18466"/>
                    <a:pt x="6186" y="18466"/>
                  </a:cubicBezTo>
                  <a:cubicBezTo>
                    <a:pt x="7487" y="18466"/>
                    <a:pt x="8765" y="18010"/>
                    <a:pt x="9861" y="16914"/>
                  </a:cubicBezTo>
                  <a:cubicBezTo>
                    <a:pt x="12121" y="14632"/>
                    <a:pt x="11733" y="10615"/>
                    <a:pt x="10774" y="7761"/>
                  </a:cubicBezTo>
                  <a:lnTo>
                    <a:pt x="10774" y="7761"/>
                  </a:lnTo>
                  <a:cubicBezTo>
                    <a:pt x="10911" y="7784"/>
                    <a:pt x="11071" y="7784"/>
                    <a:pt x="11208" y="7784"/>
                  </a:cubicBezTo>
                  <a:cubicBezTo>
                    <a:pt x="15042" y="7784"/>
                    <a:pt x="18283" y="3333"/>
                    <a:pt x="15156" y="115"/>
                  </a:cubicBezTo>
                  <a:cubicBezTo>
                    <a:pt x="15088" y="47"/>
                    <a:pt x="15019" y="1"/>
                    <a:pt x="14928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4"/>
            <p:cNvSpPr/>
            <p:nvPr/>
          </p:nvSpPr>
          <p:spPr>
            <a:xfrm flipH="1">
              <a:off x="8360269" y="2516322"/>
              <a:ext cx="196639" cy="177044"/>
            </a:xfrm>
            <a:custGeom>
              <a:avLst/>
              <a:gdLst/>
              <a:ahLst/>
              <a:cxnLst/>
              <a:rect l="l" t="t" r="r" b="b"/>
              <a:pathLst>
                <a:path w="5730" h="5159" extrusionOk="0">
                  <a:moveTo>
                    <a:pt x="5045" y="0"/>
                  </a:moveTo>
                  <a:cubicBezTo>
                    <a:pt x="4840" y="0"/>
                    <a:pt x="4611" y="160"/>
                    <a:pt x="4680" y="434"/>
                  </a:cubicBezTo>
                  <a:cubicBezTo>
                    <a:pt x="5136" y="2306"/>
                    <a:pt x="4064" y="4429"/>
                    <a:pt x="2420" y="4429"/>
                  </a:cubicBezTo>
                  <a:cubicBezTo>
                    <a:pt x="1918" y="4429"/>
                    <a:pt x="1347" y="4223"/>
                    <a:pt x="754" y="3744"/>
                  </a:cubicBezTo>
                  <a:cubicBezTo>
                    <a:pt x="685" y="3675"/>
                    <a:pt x="617" y="3652"/>
                    <a:pt x="526" y="3652"/>
                  </a:cubicBezTo>
                  <a:cubicBezTo>
                    <a:pt x="252" y="3652"/>
                    <a:pt x="1" y="4018"/>
                    <a:pt x="275" y="4246"/>
                  </a:cubicBezTo>
                  <a:cubicBezTo>
                    <a:pt x="937" y="4771"/>
                    <a:pt x="1758" y="5159"/>
                    <a:pt x="2557" y="5159"/>
                  </a:cubicBezTo>
                  <a:cubicBezTo>
                    <a:pt x="3105" y="5159"/>
                    <a:pt x="3653" y="4976"/>
                    <a:pt x="4155" y="4543"/>
                  </a:cubicBezTo>
                  <a:cubicBezTo>
                    <a:pt x="5410" y="3470"/>
                    <a:pt x="5730" y="1781"/>
                    <a:pt x="5342" y="229"/>
                  </a:cubicBezTo>
                  <a:cubicBezTo>
                    <a:pt x="5296" y="69"/>
                    <a:pt x="5182" y="0"/>
                    <a:pt x="504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4"/>
            <p:cNvSpPr/>
            <p:nvPr/>
          </p:nvSpPr>
          <p:spPr>
            <a:xfrm flipH="1">
              <a:off x="8042238" y="2016545"/>
              <a:ext cx="17262" cy="16507"/>
            </a:xfrm>
            <a:custGeom>
              <a:avLst/>
              <a:gdLst/>
              <a:ahLst/>
              <a:cxnLst/>
              <a:rect l="l" t="t" r="r" b="b"/>
              <a:pathLst>
                <a:path w="503" h="481" extrusionOk="0">
                  <a:moveTo>
                    <a:pt x="389" y="1"/>
                  </a:moveTo>
                  <a:cubicBezTo>
                    <a:pt x="252" y="92"/>
                    <a:pt x="115" y="184"/>
                    <a:pt x="1" y="275"/>
                  </a:cubicBezTo>
                  <a:cubicBezTo>
                    <a:pt x="161" y="343"/>
                    <a:pt x="343" y="412"/>
                    <a:pt x="503" y="480"/>
                  </a:cubicBezTo>
                  <a:cubicBezTo>
                    <a:pt x="480" y="321"/>
                    <a:pt x="434" y="161"/>
                    <a:pt x="389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4"/>
            <p:cNvSpPr/>
            <p:nvPr/>
          </p:nvSpPr>
          <p:spPr>
            <a:xfrm flipH="1">
              <a:off x="7597296" y="1770958"/>
              <a:ext cx="710510" cy="539711"/>
            </a:xfrm>
            <a:custGeom>
              <a:avLst/>
              <a:gdLst/>
              <a:ahLst/>
              <a:cxnLst/>
              <a:rect l="l" t="t" r="r" b="b"/>
              <a:pathLst>
                <a:path w="20704" h="15727" extrusionOk="0">
                  <a:moveTo>
                    <a:pt x="5045" y="0"/>
                  </a:moveTo>
                  <a:cubicBezTo>
                    <a:pt x="2489" y="0"/>
                    <a:pt x="503" y="2032"/>
                    <a:pt x="46" y="4474"/>
                  </a:cubicBezTo>
                  <a:cubicBezTo>
                    <a:pt x="1" y="4725"/>
                    <a:pt x="229" y="4908"/>
                    <a:pt x="434" y="4908"/>
                  </a:cubicBezTo>
                  <a:cubicBezTo>
                    <a:pt x="571" y="4908"/>
                    <a:pt x="686" y="4816"/>
                    <a:pt x="731" y="4656"/>
                  </a:cubicBezTo>
                  <a:cubicBezTo>
                    <a:pt x="1188" y="2123"/>
                    <a:pt x="3174" y="799"/>
                    <a:pt x="5137" y="799"/>
                  </a:cubicBezTo>
                  <a:cubicBezTo>
                    <a:pt x="7008" y="799"/>
                    <a:pt x="8880" y="2009"/>
                    <a:pt x="9382" y="4474"/>
                  </a:cubicBezTo>
                  <a:cubicBezTo>
                    <a:pt x="9405" y="4634"/>
                    <a:pt x="9565" y="4748"/>
                    <a:pt x="9724" y="4748"/>
                  </a:cubicBezTo>
                  <a:cubicBezTo>
                    <a:pt x="9793" y="4748"/>
                    <a:pt x="9839" y="4725"/>
                    <a:pt x="9884" y="4702"/>
                  </a:cubicBezTo>
                  <a:cubicBezTo>
                    <a:pt x="11140" y="3743"/>
                    <a:pt x="12555" y="3059"/>
                    <a:pt x="14061" y="3059"/>
                  </a:cubicBezTo>
                  <a:cubicBezTo>
                    <a:pt x="14541" y="3059"/>
                    <a:pt x="15020" y="3127"/>
                    <a:pt x="15522" y="3264"/>
                  </a:cubicBezTo>
                  <a:cubicBezTo>
                    <a:pt x="17257" y="3812"/>
                    <a:pt x="18535" y="5387"/>
                    <a:pt x="19197" y="7007"/>
                  </a:cubicBezTo>
                  <a:cubicBezTo>
                    <a:pt x="19859" y="8628"/>
                    <a:pt x="19973" y="10523"/>
                    <a:pt x="19265" y="12143"/>
                  </a:cubicBezTo>
                  <a:cubicBezTo>
                    <a:pt x="18352" y="14129"/>
                    <a:pt x="16252" y="14905"/>
                    <a:pt x="14198" y="15019"/>
                  </a:cubicBezTo>
                  <a:cubicBezTo>
                    <a:pt x="13764" y="15065"/>
                    <a:pt x="13764" y="15727"/>
                    <a:pt x="14175" y="15727"/>
                  </a:cubicBezTo>
                  <a:lnTo>
                    <a:pt x="14198" y="15727"/>
                  </a:lnTo>
                  <a:cubicBezTo>
                    <a:pt x="16412" y="15590"/>
                    <a:pt x="18512" y="14814"/>
                    <a:pt x="19676" y="12828"/>
                  </a:cubicBezTo>
                  <a:cubicBezTo>
                    <a:pt x="20703" y="11093"/>
                    <a:pt x="20589" y="8856"/>
                    <a:pt x="19950" y="7007"/>
                  </a:cubicBezTo>
                  <a:cubicBezTo>
                    <a:pt x="19288" y="5181"/>
                    <a:pt x="17919" y="3470"/>
                    <a:pt x="16070" y="2739"/>
                  </a:cubicBezTo>
                  <a:cubicBezTo>
                    <a:pt x="15408" y="2465"/>
                    <a:pt x="14723" y="2351"/>
                    <a:pt x="14084" y="2351"/>
                  </a:cubicBezTo>
                  <a:cubicBezTo>
                    <a:pt x="12600" y="2351"/>
                    <a:pt x="11185" y="2945"/>
                    <a:pt x="9930" y="3812"/>
                  </a:cubicBezTo>
                  <a:cubicBezTo>
                    <a:pt x="9975" y="3972"/>
                    <a:pt x="10021" y="4132"/>
                    <a:pt x="10044" y="4291"/>
                  </a:cubicBezTo>
                  <a:cubicBezTo>
                    <a:pt x="9884" y="4223"/>
                    <a:pt x="9702" y="4154"/>
                    <a:pt x="9542" y="4086"/>
                  </a:cubicBezTo>
                  <a:cubicBezTo>
                    <a:pt x="9656" y="3995"/>
                    <a:pt x="9793" y="3903"/>
                    <a:pt x="9930" y="3812"/>
                  </a:cubicBezTo>
                  <a:cubicBezTo>
                    <a:pt x="9291" y="1575"/>
                    <a:pt x="7533" y="23"/>
                    <a:pt x="5114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4"/>
            <p:cNvSpPr/>
            <p:nvPr/>
          </p:nvSpPr>
          <p:spPr>
            <a:xfrm flipH="1">
              <a:off x="7845596" y="2109788"/>
              <a:ext cx="98731" cy="150414"/>
            </a:xfrm>
            <a:custGeom>
              <a:avLst/>
              <a:gdLst/>
              <a:ahLst/>
              <a:cxnLst/>
              <a:rect l="l" t="t" r="r" b="b"/>
              <a:pathLst>
                <a:path w="2877" h="4383" extrusionOk="0">
                  <a:moveTo>
                    <a:pt x="479" y="0"/>
                  </a:moveTo>
                  <a:cubicBezTo>
                    <a:pt x="183" y="0"/>
                    <a:pt x="0" y="457"/>
                    <a:pt x="297" y="662"/>
                  </a:cubicBezTo>
                  <a:cubicBezTo>
                    <a:pt x="1301" y="1324"/>
                    <a:pt x="2100" y="2671"/>
                    <a:pt x="1233" y="3766"/>
                  </a:cubicBezTo>
                  <a:cubicBezTo>
                    <a:pt x="1027" y="4040"/>
                    <a:pt x="1256" y="4383"/>
                    <a:pt x="1484" y="4383"/>
                  </a:cubicBezTo>
                  <a:cubicBezTo>
                    <a:pt x="1575" y="4383"/>
                    <a:pt x="1644" y="4360"/>
                    <a:pt x="1712" y="4268"/>
                  </a:cubicBezTo>
                  <a:cubicBezTo>
                    <a:pt x="2876" y="2785"/>
                    <a:pt x="2077" y="1004"/>
                    <a:pt x="639" y="69"/>
                  </a:cubicBezTo>
                  <a:cubicBezTo>
                    <a:pt x="594" y="23"/>
                    <a:pt x="525" y="0"/>
                    <a:pt x="479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4"/>
            <p:cNvSpPr/>
            <p:nvPr/>
          </p:nvSpPr>
          <p:spPr>
            <a:xfrm flipH="1">
              <a:off x="8220041" y="1702465"/>
              <a:ext cx="21174" cy="14104"/>
            </a:xfrm>
            <a:custGeom>
              <a:avLst/>
              <a:gdLst/>
              <a:ahLst/>
              <a:cxnLst/>
              <a:rect l="l" t="t" r="r" b="b"/>
              <a:pathLst>
                <a:path w="617" h="411" extrusionOk="0">
                  <a:moveTo>
                    <a:pt x="343" y="0"/>
                  </a:moveTo>
                  <a:cubicBezTo>
                    <a:pt x="229" y="137"/>
                    <a:pt x="114" y="274"/>
                    <a:pt x="0" y="411"/>
                  </a:cubicBezTo>
                  <a:lnTo>
                    <a:pt x="617" y="411"/>
                  </a:lnTo>
                  <a:cubicBezTo>
                    <a:pt x="525" y="274"/>
                    <a:pt x="434" y="137"/>
                    <a:pt x="343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4"/>
            <p:cNvSpPr/>
            <p:nvPr/>
          </p:nvSpPr>
          <p:spPr>
            <a:xfrm flipH="1">
              <a:off x="8029311" y="1278642"/>
              <a:ext cx="513870" cy="150448"/>
            </a:xfrm>
            <a:custGeom>
              <a:avLst/>
              <a:gdLst/>
              <a:ahLst/>
              <a:cxnLst/>
              <a:rect l="l" t="t" r="r" b="b"/>
              <a:pathLst>
                <a:path w="14974" h="4384" extrusionOk="0">
                  <a:moveTo>
                    <a:pt x="3652" y="1"/>
                  </a:moveTo>
                  <a:cubicBezTo>
                    <a:pt x="2100" y="1"/>
                    <a:pt x="913" y="1256"/>
                    <a:pt x="160" y="2535"/>
                  </a:cubicBezTo>
                  <a:cubicBezTo>
                    <a:pt x="0" y="2808"/>
                    <a:pt x="229" y="3060"/>
                    <a:pt x="480" y="3060"/>
                  </a:cubicBezTo>
                  <a:cubicBezTo>
                    <a:pt x="571" y="3060"/>
                    <a:pt x="685" y="3014"/>
                    <a:pt x="754" y="2877"/>
                  </a:cubicBezTo>
                  <a:cubicBezTo>
                    <a:pt x="1484" y="1667"/>
                    <a:pt x="2443" y="731"/>
                    <a:pt x="3744" y="731"/>
                  </a:cubicBezTo>
                  <a:cubicBezTo>
                    <a:pt x="4040" y="731"/>
                    <a:pt x="4337" y="777"/>
                    <a:pt x="4679" y="891"/>
                  </a:cubicBezTo>
                  <a:cubicBezTo>
                    <a:pt x="6095" y="1325"/>
                    <a:pt x="7190" y="2694"/>
                    <a:pt x="7966" y="3881"/>
                  </a:cubicBezTo>
                  <a:cubicBezTo>
                    <a:pt x="8058" y="3995"/>
                    <a:pt x="8149" y="4041"/>
                    <a:pt x="8263" y="4041"/>
                  </a:cubicBezTo>
                  <a:cubicBezTo>
                    <a:pt x="8377" y="4041"/>
                    <a:pt x="8491" y="3995"/>
                    <a:pt x="8583" y="3881"/>
                  </a:cubicBezTo>
                  <a:cubicBezTo>
                    <a:pt x="9359" y="2831"/>
                    <a:pt x="10888" y="1941"/>
                    <a:pt x="12166" y="1941"/>
                  </a:cubicBezTo>
                  <a:cubicBezTo>
                    <a:pt x="13193" y="1941"/>
                    <a:pt x="14061" y="2512"/>
                    <a:pt x="14243" y="4041"/>
                  </a:cubicBezTo>
                  <a:cubicBezTo>
                    <a:pt x="14266" y="4269"/>
                    <a:pt x="14472" y="4383"/>
                    <a:pt x="14631" y="4383"/>
                  </a:cubicBezTo>
                  <a:cubicBezTo>
                    <a:pt x="14814" y="4383"/>
                    <a:pt x="14974" y="4269"/>
                    <a:pt x="14951" y="4041"/>
                  </a:cubicBezTo>
                  <a:cubicBezTo>
                    <a:pt x="14700" y="2055"/>
                    <a:pt x="13536" y="1279"/>
                    <a:pt x="12166" y="1279"/>
                  </a:cubicBezTo>
                  <a:cubicBezTo>
                    <a:pt x="10819" y="1279"/>
                    <a:pt x="9313" y="2032"/>
                    <a:pt x="8309" y="3128"/>
                  </a:cubicBezTo>
                  <a:cubicBezTo>
                    <a:pt x="8400" y="3265"/>
                    <a:pt x="8491" y="3402"/>
                    <a:pt x="8583" y="3539"/>
                  </a:cubicBezTo>
                  <a:lnTo>
                    <a:pt x="7966" y="3539"/>
                  </a:lnTo>
                  <a:cubicBezTo>
                    <a:pt x="8080" y="3402"/>
                    <a:pt x="8195" y="3265"/>
                    <a:pt x="8309" y="3128"/>
                  </a:cubicBezTo>
                  <a:cubicBezTo>
                    <a:pt x="7304" y="1736"/>
                    <a:pt x="6026" y="457"/>
                    <a:pt x="4291" y="69"/>
                  </a:cubicBezTo>
                  <a:cubicBezTo>
                    <a:pt x="4063" y="24"/>
                    <a:pt x="3858" y="1"/>
                    <a:pt x="365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4"/>
            <p:cNvSpPr/>
            <p:nvPr/>
          </p:nvSpPr>
          <p:spPr>
            <a:xfrm flipH="1">
              <a:off x="8116870" y="1145682"/>
              <a:ext cx="177044" cy="61119"/>
            </a:xfrm>
            <a:custGeom>
              <a:avLst/>
              <a:gdLst/>
              <a:ahLst/>
              <a:cxnLst/>
              <a:rect l="l" t="t" r="r" b="b"/>
              <a:pathLst>
                <a:path w="5159" h="1781" extrusionOk="0">
                  <a:moveTo>
                    <a:pt x="2785" y="0"/>
                  </a:moveTo>
                  <a:cubicBezTo>
                    <a:pt x="1940" y="0"/>
                    <a:pt x="1027" y="388"/>
                    <a:pt x="274" y="1028"/>
                  </a:cubicBezTo>
                  <a:cubicBezTo>
                    <a:pt x="0" y="1256"/>
                    <a:pt x="251" y="1598"/>
                    <a:pt x="548" y="1598"/>
                  </a:cubicBezTo>
                  <a:cubicBezTo>
                    <a:pt x="617" y="1598"/>
                    <a:pt x="685" y="1575"/>
                    <a:pt x="776" y="1507"/>
                  </a:cubicBezTo>
                  <a:cubicBezTo>
                    <a:pt x="1370" y="1005"/>
                    <a:pt x="2077" y="685"/>
                    <a:pt x="2762" y="685"/>
                  </a:cubicBezTo>
                  <a:cubicBezTo>
                    <a:pt x="3378" y="685"/>
                    <a:pt x="3949" y="936"/>
                    <a:pt x="4383" y="1621"/>
                  </a:cubicBezTo>
                  <a:cubicBezTo>
                    <a:pt x="4451" y="1735"/>
                    <a:pt x="4565" y="1781"/>
                    <a:pt x="4657" y="1781"/>
                  </a:cubicBezTo>
                  <a:cubicBezTo>
                    <a:pt x="4908" y="1781"/>
                    <a:pt x="5159" y="1530"/>
                    <a:pt x="4976" y="1256"/>
                  </a:cubicBezTo>
                  <a:cubicBezTo>
                    <a:pt x="4406" y="366"/>
                    <a:pt x="3607" y="0"/>
                    <a:pt x="2785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4"/>
            <p:cNvSpPr/>
            <p:nvPr/>
          </p:nvSpPr>
          <p:spPr>
            <a:xfrm flipH="1">
              <a:off x="8847487" y="1407398"/>
              <a:ext cx="277320" cy="172342"/>
            </a:xfrm>
            <a:custGeom>
              <a:avLst/>
              <a:gdLst/>
              <a:ahLst/>
              <a:cxnLst/>
              <a:rect l="l" t="t" r="r" b="b"/>
              <a:pathLst>
                <a:path w="8081" h="5022" extrusionOk="0">
                  <a:moveTo>
                    <a:pt x="4086" y="3721"/>
                  </a:moveTo>
                  <a:cubicBezTo>
                    <a:pt x="4268" y="3766"/>
                    <a:pt x="4474" y="3835"/>
                    <a:pt x="4679" y="3926"/>
                  </a:cubicBezTo>
                  <a:cubicBezTo>
                    <a:pt x="4542" y="4063"/>
                    <a:pt x="4405" y="4200"/>
                    <a:pt x="4268" y="4337"/>
                  </a:cubicBezTo>
                  <a:cubicBezTo>
                    <a:pt x="4177" y="4131"/>
                    <a:pt x="4109" y="3926"/>
                    <a:pt x="4086" y="3721"/>
                  </a:cubicBezTo>
                  <a:close/>
                  <a:moveTo>
                    <a:pt x="6962" y="0"/>
                  </a:moveTo>
                  <a:cubicBezTo>
                    <a:pt x="5044" y="0"/>
                    <a:pt x="3698" y="1826"/>
                    <a:pt x="4086" y="3721"/>
                  </a:cubicBezTo>
                  <a:cubicBezTo>
                    <a:pt x="3538" y="3561"/>
                    <a:pt x="3013" y="3492"/>
                    <a:pt x="2511" y="3492"/>
                  </a:cubicBezTo>
                  <a:cubicBezTo>
                    <a:pt x="1575" y="3492"/>
                    <a:pt x="730" y="3743"/>
                    <a:pt x="0" y="4177"/>
                  </a:cubicBezTo>
                  <a:lnTo>
                    <a:pt x="0" y="5022"/>
                  </a:lnTo>
                  <a:cubicBezTo>
                    <a:pt x="685" y="4497"/>
                    <a:pt x="1552" y="4200"/>
                    <a:pt x="2534" y="4200"/>
                  </a:cubicBezTo>
                  <a:cubicBezTo>
                    <a:pt x="3150" y="4200"/>
                    <a:pt x="3812" y="4314"/>
                    <a:pt x="4497" y="4588"/>
                  </a:cubicBezTo>
                  <a:cubicBezTo>
                    <a:pt x="4542" y="4611"/>
                    <a:pt x="4565" y="4611"/>
                    <a:pt x="4588" y="4611"/>
                  </a:cubicBezTo>
                  <a:cubicBezTo>
                    <a:pt x="4816" y="4611"/>
                    <a:pt x="5022" y="4360"/>
                    <a:pt x="4930" y="4154"/>
                  </a:cubicBezTo>
                  <a:cubicBezTo>
                    <a:pt x="4268" y="2557"/>
                    <a:pt x="5227" y="685"/>
                    <a:pt x="6916" y="685"/>
                  </a:cubicBezTo>
                  <a:cubicBezTo>
                    <a:pt x="7099" y="685"/>
                    <a:pt x="7304" y="708"/>
                    <a:pt x="7510" y="753"/>
                  </a:cubicBezTo>
                  <a:cubicBezTo>
                    <a:pt x="7532" y="776"/>
                    <a:pt x="7555" y="776"/>
                    <a:pt x="7578" y="776"/>
                  </a:cubicBezTo>
                  <a:cubicBezTo>
                    <a:pt x="7966" y="776"/>
                    <a:pt x="8080" y="183"/>
                    <a:pt x="7692" y="91"/>
                  </a:cubicBezTo>
                  <a:cubicBezTo>
                    <a:pt x="7441" y="46"/>
                    <a:pt x="7190" y="0"/>
                    <a:pt x="6962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4"/>
            <p:cNvSpPr/>
            <p:nvPr/>
          </p:nvSpPr>
          <p:spPr>
            <a:xfrm flipH="1">
              <a:off x="8975935" y="1664062"/>
              <a:ext cx="20419" cy="21174"/>
            </a:xfrm>
            <a:custGeom>
              <a:avLst/>
              <a:gdLst/>
              <a:ahLst/>
              <a:cxnLst/>
              <a:rect l="l" t="t" r="r" b="b"/>
              <a:pathLst>
                <a:path w="595" h="617" extrusionOk="0">
                  <a:moveTo>
                    <a:pt x="1" y="1"/>
                  </a:moveTo>
                  <a:cubicBezTo>
                    <a:pt x="24" y="206"/>
                    <a:pt x="92" y="411"/>
                    <a:pt x="183" y="617"/>
                  </a:cubicBezTo>
                  <a:cubicBezTo>
                    <a:pt x="320" y="480"/>
                    <a:pt x="457" y="343"/>
                    <a:pt x="594" y="206"/>
                  </a:cubicBezTo>
                  <a:cubicBezTo>
                    <a:pt x="389" y="115"/>
                    <a:pt x="183" y="46"/>
                    <a:pt x="1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4"/>
            <p:cNvSpPr/>
            <p:nvPr/>
          </p:nvSpPr>
          <p:spPr>
            <a:xfrm flipH="1">
              <a:off x="8832615" y="1622222"/>
              <a:ext cx="170798" cy="171588"/>
            </a:xfrm>
            <a:custGeom>
              <a:avLst/>
              <a:gdLst/>
              <a:ahLst/>
              <a:cxnLst/>
              <a:rect l="l" t="t" r="r" b="b"/>
              <a:pathLst>
                <a:path w="4977" h="5000" extrusionOk="0">
                  <a:moveTo>
                    <a:pt x="4314" y="1"/>
                  </a:moveTo>
                  <a:cubicBezTo>
                    <a:pt x="1598" y="1"/>
                    <a:pt x="46" y="2009"/>
                    <a:pt x="0" y="4680"/>
                  </a:cubicBezTo>
                  <a:cubicBezTo>
                    <a:pt x="0" y="4885"/>
                    <a:pt x="183" y="4999"/>
                    <a:pt x="343" y="4999"/>
                  </a:cubicBezTo>
                  <a:cubicBezTo>
                    <a:pt x="525" y="4999"/>
                    <a:pt x="708" y="4885"/>
                    <a:pt x="708" y="4680"/>
                  </a:cubicBezTo>
                  <a:cubicBezTo>
                    <a:pt x="754" y="2375"/>
                    <a:pt x="1986" y="686"/>
                    <a:pt x="4337" y="686"/>
                  </a:cubicBezTo>
                  <a:lnTo>
                    <a:pt x="4543" y="686"/>
                  </a:lnTo>
                  <a:cubicBezTo>
                    <a:pt x="4976" y="686"/>
                    <a:pt x="4953" y="24"/>
                    <a:pt x="4520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4"/>
            <p:cNvSpPr/>
            <p:nvPr/>
          </p:nvSpPr>
          <p:spPr>
            <a:xfrm flipH="1">
              <a:off x="8809120" y="2036141"/>
              <a:ext cx="278864" cy="600831"/>
            </a:xfrm>
            <a:custGeom>
              <a:avLst/>
              <a:gdLst/>
              <a:ahLst/>
              <a:cxnLst/>
              <a:rect l="l" t="t" r="r" b="b"/>
              <a:pathLst>
                <a:path w="8126" h="17508" extrusionOk="0">
                  <a:moveTo>
                    <a:pt x="7669" y="1"/>
                  </a:moveTo>
                  <a:cubicBezTo>
                    <a:pt x="5592" y="115"/>
                    <a:pt x="3949" y="1324"/>
                    <a:pt x="3287" y="3287"/>
                  </a:cubicBezTo>
                  <a:cubicBezTo>
                    <a:pt x="2716" y="4999"/>
                    <a:pt x="4109" y="6346"/>
                    <a:pt x="5273" y="7442"/>
                  </a:cubicBezTo>
                  <a:cubicBezTo>
                    <a:pt x="5524" y="7396"/>
                    <a:pt x="5752" y="7350"/>
                    <a:pt x="6003" y="7327"/>
                  </a:cubicBezTo>
                  <a:lnTo>
                    <a:pt x="6003" y="7327"/>
                  </a:lnTo>
                  <a:cubicBezTo>
                    <a:pt x="5935" y="7510"/>
                    <a:pt x="5843" y="7716"/>
                    <a:pt x="5775" y="7921"/>
                  </a:cubicBezTo>
                  <a:cubicBezTo>
                    <a:pt x="5615" y="7761"/>
                    <a:pt x="5455" y="7601"/>
                    <a:pt x="5273" y="7442"/>
                  </a:cubicBezTo>
                  <a:cubicBezTo>
                    <a:pt x="890" y="8514"/>
                    <a:pt x="0" y="14791"/>
                    <a:pt x="3675" y="17462"/>
                  </a:cubicBezTo>
                  <a:cubicBezTo>
                    <a:pt x="3744" y="17508"/>
                    <a:pt x="3789" y="17508"/>
                    <a:pt x="3858" y="17508"/>
                  </a:cubicBezTo>
                  <a:cubicBezTo>
                    <a:pt x="4132" y="17508"/>
                    <a:pt x="4314" y="17074"/>
                    <a:pt x="4017" y="16846"/>
                  </a:cubicBezTo>
                  <a:cubicBezTo>
                    <a:pt x="731" y="14449"/>
                    <a:pt x="1689" y="8469"/>
                    <a:pt x="6003" y="8012"/>
                  </a:cubicBezTo>
                  <a:cubicBezTo>
                    <a:pt x="6300" y="7989"/>
                    <a:pt x="6483" y="7647"/>
                    <a:pt x="6254" y="7419"/>
                  </a:cubicBezTo>
                  <a:cubicBezTo>
                    <a:pt x="5410" y="6574"/>
                    <a:pt x="4337" y="5798"/>
                    <a:pt x="3949" y="4634"/>
                  </a:cubicBezTo>
                  <a:cubicBezTo>
                    <a:pt x="3196" y="2489"/>
                    <a:pt x="5935" y="799"/>
                    <a:pt x="7669" y="685"/>
                  </a:cubicBezTo>
                  <a:cubicBezTo>
                    <a:pt x="8103" y="663"/>
                    <a:pt x="8126" y="1"/>
                    <a:pt x="7692" y="1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4"/>
            <p:cNvSpPr/>
            <p:nvPr/>
          </p:nvSpPr>
          <p:spPr>
            <a:xfrm flipH="1">
              <a:off x="8881937" y="2287591"/>
              <a:ext cx="25120" cy="20385"/>
            </a:xfrm>
            <a:custGeom>
              <a:avLst/>
              <a:gdLst/>
              <a:ahLst/>
              <a:cxnLst/>
              <a:rect l="l" t="t" r="r" b="b"/>
              <a:pathLst>
                <a:path w="732" h="594" extrusionOk="0">
                  <a:moveTo>
                    <a:pt x="731" y="0"/>
                  </a:moveTo>
                  <a:cubicBezTo>
                    <a:pt x="480" y="23"/>
                    <a:pt x="252" y="69"/>
                    <a:pt x="1" y="115"/>
                  </a:cubicBezTo>
                  <a:cubicBezTo>
                    <a:pt x="183" y="274"/>
                    <a:pt x="343" y="434"/>
                    <a:pt x="503" y="594"/>
                  </a:cubicBezTo>
                  <a:cubicBezTo>
                    <a:pt x="571" y="389"/>
                    <a:pt x="663" y="183"/>
                    <a:pt x="731" y="0"/>
                  </a:cubicBezTo>
                  <a:close/>
                </a:path>
              </a:pathLst>
            </a:custGeom>
            <a:solidFill>
              <a:srgbClr val="246F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36" name="Google Shape;1736;p34"/>
            <p:cNvGrpSpPr/>
            <p:nvPr/>
          </p:nvGrpSpPr>
          <p:grpSpPr>
            <a:xfrm>
              <a:off x="6525279" y="2126218"/>
              <a:ext cx="806084" cy="1268203"/>
              <a:chOff x="6572342" y="1937643"/>
              <a:chExt cx="806084" cy="1268203"/>
            </a:xfrm>
          </p:grpSpPr>
          <p:sp>
            <p:nvSpPr>
              <p:cNvPr id="1737" name="Google Shape;1737;p34"/>
              <p:cNvSpPr/>
              <p:nvPr/>
            </p:nvSpPr>
            <p:spPr>
              <a:xfrm flipH="1">
                <a:off x="6572342" y="1937643"/>
                <a:ext cx="806084" cy="1268203"/>
              </a:xfrm>
              <a:custGeom>
                <a:avLst/>
                <a:gdLst/>
                <a:ahLst/>
                <a:cxnLst/>
                <a:rect l="l" t="t" r="r" b="b"/>
                <a:pathLst>
                  <a:path w="23489" h="36955" extrusionOk="0">
                    <a:moveTo>
                      <a:pt x="17622" y="1"/>
                    </a:moveTo>
                    <a:lnTo>
                      <a:pt x="17622" y="1"/>
                    </a:lnTo>
                    <a:cubicBezTo>
                      <a:pt x="15180" y="2329"/>
                      <a:pt x="13103" y="5022"/>
                      <a:pt x="10660" y="7350"/>
                    </a:cubicBezTo>
                    <a:cubicBezTo>
                      <a:pt x="7602" y="10158"/>
                      <a:pt x="4406" y="13353"/>
                      <a:pt x="2580" y="17256"/>
                    </a:cubicBezTo>
                    <a:cubicBezTo>
                      <a:pt x="1" y="22894"/>
                      <a:pt x="868" y="31088"/>
                      <a:pt x="1850" y="36955"/>
                    </a:cubicBezTo>
                    <a:cubicBezTo>
                      <a:pt x="17508" y="32686"/>
                      <a:pt x="23488" y="13467"/>
                      <a:pt x="17622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34"/>
              <p:cNvSpPr/>
              <p:nvPr/>
            </p:nvSpPr>
            <p:spPr>
              <a:xfrm flipH="1">
                <a:off x="6809165" y="2149078"/>
                <a:ext cx="501688" cy="1055366"/>
              </a:xfrm>
              <a:custGeom>
                <a:avLst/>
                <a:gdLst/>
                <a:ahLst/>
                <a:cxnLst/>
                <a:rect l="l" t="t" r="r" b="b"/>
                <a:pathLst>
                  <a:path w="14619" h="30753" extrusionOk="0">
                    <a:moveTo>
                      <a:pt x="14189" y="0"/>
                    </a:moveTo>
                    <a:cubicBezTo>
                      <a:pt x="14051" y="0"/>
                      <a:pt x="13912" y="70"/>
                      <a:pt x="13850" y="231"/>
                    </a:cubicBezTo>
                    <a:cubicBezTo>
                      <a:pt x="11955" y="5686"/>
                      <a:pt x="9079" y="10685"/>
                      <a:pt x="6934" y="16003"/>
                    </a:cubicBezTo>
                    <a:cubicBezTo>
                      <a:pt x="4994" y="20887"/>
                      <a:pt x="3350" y="26000"/>
                      <a:pt x="178" y="30269"/>
                    </a:cubicBezTo>
                    <a:cubicBezTo>
                      <a:pt x="0" y="30511"/>
                      <a:pt x="245" y="30753"/>
                      <a:pt x="500" y="30753"/>
                    </a:cubicBezTo>
                    <a:cubicBezTo>
                      <a:pt x="606" y="30753"/>
                      <a:pt x="714" y="30711"/>
                      <a:pt x="794" y="30611"/>
                    </a:cubicBezTo>
                    <a:cubicBezTo>
                      <a:pt x="3807" y="26548"/>
                      <a:pt x="5473" y="21663"/>
                      <a:pt x="7299" y="17007"/>
                    </a:cubicBezTo>
                    <a:cubicBezTo>
                      <a:pt x="9490" y="11369"/>
                      <a:pt x="12526" y="6119"/>
                      <a:pt x="14535" y="436"/>
                    </a:cubicBezTo>
                    <a:cubicBezTo>
                      <a:pt x="14618" y="171"/>
                      <a:pt x="14405" y="0"/>
                      <a:pt x="14189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34"/>
              <p:cNvSpPr/>
              <p:nvPr/>
            </p:nvSpPr>
            <p:spPr>
              <a:xfrm flipH="1">
                <a:off x="7164520" y="2955179"/>
                <a:ext cx="14928" cy="1568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57" extrusionOk="0">
                    <a:moveTo>
                      <a:pt x="411" y="0"/>
                    </a:moveTo>
                    <a:cubicBezTo>
                      <a:pt x="275" y="46"/>
                      <a:pt x="138" y="92"/>
                      <a:pt x="1" y="115"/>
                    </a:cubicBezTo>
                    <a:cubicBezTo>
                      <a:pt x="138" y="229"/>
                      <a:pt x="275" y="343"/>
                      <a:pt x="434" y="457"/>
                    </a:cubicBezTo>
                    <a:cubicBezTo>
                      <a:pt x="411" y="320"/>
                      <a:pt x="411" y="160"/>
                      <a:pt x="411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34"/>
              <p:cNvSpPr/>
              <p:nvPr/>
            </p:nvSpPr>
            <p:spPr>
              <a:xfrm flipH="1">
                <a:off x="6953949" y="2677991"/>
                <a:ext cx="283154" cy="304911"/>
              </a:xfrm>
              <a:custGeom>
                <a:avLst/>
                <a:gdLst/>
                <a:ahLst/>
                <a:cxnLst/>
                <a:rect l="l" t="t" r="r" b="b"/>
                <a:pathLst>
                  <a:path w="8251" h="8885" extrusionOk="0">
                    <a:moveTo>
                      <a:pt x="414" y="0"/>
                    </a:moveTo>
                    <a:cubicBezTo>
                      <a:pt x="207" y="0"/>
                      <a:pt x="1" y="170"/>
                      <a:pt x="83" y="431"/>
                    </a:cubicBezTo>
                    <a:cubicBezTo>
                      <a:pt x="927" y="3056"/>
                      <a:pt x="1270" y="5795"/>
                      <a:pt x="1407" y="8534"/>
                    </a:cubicBezTo>
                    <a:cubicBezTo>
                      <a:pt x="1427" y="8736"/>
                      <a:pt x="1590" y="8884"/>
                      <a:pt x="1785" y="8884"/>
                    </a:cubicBezTo>
                    <a:cubicBezTo>
                      <a:pt x="1811" y="8884"/>
                      <a:pt x="1837" y="8882"/>
                      <a:pt x="1863" y="8876"/>
                    </a:cubicBezTo>
                    <a:cubicBezTo>
                      <a:pt x="4077" y="8329"/>
                      <a:pt x="6337" y="7164"/>
                      <a:pt x="8003" y="5612"/>
                    </a:cubicBezTo>
                    <a:cubicBezTo>
                      <a:pt x="8251" y="5365"/>
                      <a:pt x="8019" y="5008"/>
                      <a:pt x="7743" y="5008"/>
                    </a:cubicBezTo>
                    <a:cubicBezTo>
                      <a:pt x="7662" y="5008"/>
                      <a:pt x="7578" y="5038"/>
                      <a:pt x="7501" y="5110"/>
                    </a:cubicBezTo>
                    <a:cubicBezTo>
                      <a:pt x="6040" y="6503"/>
                      <a:pt x="4054" y="7552"/>
                      <a:pt x="2091" y="8077"/>
                    </a:cubicBezTo>
                    <a:cubicBezTo>
                      <a:pt x="2091" y="8237"/>
                      <a:pt x="2091" y="8397"/>
                      <a:pt x="2114" y="8534"/>
                    </a:cubicBezTo>
                    <a:cubicBezTo>
                      <a:pt x="1955" y="8420"/>
                      <a:pt x="1818" y="8306"/>
                      <a:pt x="1681" y="8192"/>
                    </a:cubicBezTo>
                    <a:cubicBezTo>
                      <a:pt x="1818" y="8169"/>
                      <a:pt x="1955" y="8123"/>
                      <a:pt x="2091" y="8077"/>
                    </a:cubicBezTo>
                    <a:cubicBezTo>
                      <a:pt x="1932" y="5430"/>
                      <a:pt x="1566" y="2782"/>
                      <a:pt x="745" y="248"/>
                    </a:cubicBezTo>
                    <a:cubicBezTo>
                      <a:pt x="690" y="75"/>
                      <a:pt x="552" y="0"/>
                      <a:pt x="41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34"/>
              <p:cNvSpPr/>
              <p:nvPr/>
            </p:nvSpPr>
            <p:spPr>
              <a:xfrm flipH="1">
                <a:off x="6844269" y="2526819"/>
                <a:ext cx="309029" cy="225500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6571" extrusionOk="0">
                    <a:moveTo>
                      <a:pt x="429" y="0"/>
                    </a:moveTo>
                    <a:cubicBezTo>
                      <a:pt x="215" y="0"/>
                      <a:pt x="1" y="170"/>
                      <a:pt x="83" y="431"/>
                    </a:cubicBezTo>
                    <a:cubicBezTo>
                      <a:pt x="699" y="2371"/>
                      <a:pt x="1293" y="4334"/>
                      <a:pt x="1795" y="6297"/>
                    </a:cubicBezTo>
                    <a:cubicBezTo>
                      <a:pt x="1841" y="6434"/>
                      <a:pt x="1978" y="6571"/>
                      <a:pt x="2137" y="6571"/>
                    </a:cubicBezTo>
                    <a:cubicBezTo>
                      <a:pt x="4443" y="6297"/>
                      <a:pt x="6999" y="4882"/>
                      <a:pt x="8734" y="3398"/>
                    </a:cubicBezTo>
                    <a:cubicBezTo>
                      <a:pt x="9005" y="3163"/>
                      <a:pt x="8761" y="2814"/>
                      <a:pt x="8478" y="2814"/>
                    </a:cubicBezTo>
                    <a:cubicBezTo>
                      <a:pt x="8404" y="2814"/>
                      <a:pt x="8326" y="2839"/>
                      <a:pt x="8255" y="2896"/>
                    </a:cubicBezTo>
                    <a:cubicBezTo>
                      <a:pt x="6862" y="4083"/>
                      <a:pt x="5082" y="4950"/>
                      <a:pt x="3370" y="5566"/>
                    </a:cubicBezTo>
                    <a:cubicBezTo>
                      <a:pt x="3096" y="5658"/>
                      <a:pt x="2822" y="5726"/>
                      <a:pt x="2525" y="5795"/>
                    </a:cubicBezTo>
                    <a:cubicBezTo>
                      <a:pt x="2520" y="5796"/>
                      <a:pt x="2515" y="5797"/>
                      <a:pt x="2510" y="5797"/>
                    </a:cubicBezTo>
                    <a:cubicBezTo>
                      <a:pt x="2284" y="5797"/>
                      <a:pt x="1999" y="4330"/>
                      <a:pt x="1955" y="4151"/>
                    </a:cubicBezTo>
                    <a:cubicBezTo>
                      <a:pt x="1567" y="2850"/>
                      <a:pt x="1156" y="1549"/>
                      <a:pt x="768" y="248"/>
                    </a:cubicBezTo>
                    <a:cubicBezTo>
                      <a:pt x="713" y="75"/>
                      <a:pt x="571" y="0"/>
                      <a:pt x="429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2" name="Google Shape;1742;p34"/>
              <p:cNvSpPr/>
              <p:nvPr/>
            </p:nvSpPr>
            <p:spPr>
              <a:xfrm flipH="1">
                <a:off x="6984349" y="2549400"/>
                <a:ext cx="14928" cy="11016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1" extrusionOk="0">
                    <a:moveTo>
                      <a:pt x="343" y="1"/>
                    </a:moveTo>
                    <a:cubicBezTo>
                      <a:pt x="229" y="24"/>
                      <a:pt x="115" y="47"/>
                      <a:pt x="0" y="69"/>
                    </a:cubicBezTo>
                    <a:cubicBezTo>
                      <a:pt x="137" y="161"/>
                      <a:pt x="297" y="252"/>
                      <a:pt x="434" y="321"/>
                    </a:cubicBezTo>
                    <a:cubicBezTo>
                      <a:pt x="411" y="206"/>
                      <a:pt x="366" y="92"/>
                      <a:pt x="343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3" name="Google Shape;1743;p34"/>
              <p:cNvSpPr/>
              <p:nvPr/>
            </p:nvSpPr>
            <p:spPr>
              <a:xfrm flipH="1">
                <a:off x="6815543" y="2366999"/>
                <a:ext cx="244855" cy="208685"/>
              </a:xfrm>
              <a:custGeom>
                <a:avLst/>
                <a:gdLst/>
                <a:ahLst/>
                <a:cxnLst/>
                <a:rect l="l" t="t" r="r" b="b"/>
                <a:pathLst>
                  <a:path w="7135" h="6081" extrusionOk="0">
                    <a:moveTo>
                      <a:pt x="417" y="1"/>
                    </a:moveTo>
                    <a:cubicBezTo>
                      <a:pt x="213" y="1"/>
                      <a:pt x="1" y="171"/>
                      <a:pt x="70" y="431"/>
                    </a:cubicBezTo>
                    <a:cubicBezTo>
                      <a:pt x="572" y="2235"/>
                      <a:pt x="1142" y="3992"/>
                      <a:pt x="1530" y="5818"/>
                    </a:cubicBezTo>
                    <a:cubicBezTo>
                      <a:pt x="1568" y="5989"/>
                      <a:pt x="1717" y="6081"/>
                      <a:pt x="1870" y="6081"/>
                    </a:cubicBezTo>
                    <a:cubicBezTo>
                      <a:pt x="1902" y="6081"/>
                      <a:pt x="1933" y="6077"/>
                      <a:pt x="1964" y="6069"/>
                    </a:cubicBezTo>
                    <a:cubicBezTo>
                      <a:pt x="3585" y="5681"/>
                      <a:pt x="5160" y="5202"/>
                      <a:pt x="6735" y="4723"/>
                    </a:cubicBezTo>
                    <a:cubicBezTo>
                      <a:pt x="7134" y="4596"/>
                      <a:pt x="7011" y="4025"/>
                      <a:pt x="6649" y="4025"/>
                    </a:cubicBezTo>
                    <a:cubicBezTo>
                      <a:pt x="6619" y="4025"/>
                      <a:pt x="6586" y="4029"/>
                      <a:pt x="6552" y="4038"/>
                    </a:cubicBezTo>
                    <a:cubicBezTo>
                      <a:pt x="5091" y="4494"/>
                      <a:pt x="3630" y="4951"/>
                      <a:pt x="2124" y="5316"/>
                    </a:cubicBezTo>
                    <a:cubicBezTo>
                      <a:pt x="2147" y="5407"/>
                      <a:pt x="2192" y="5521"/>
                      <a:pt x="2215" y="5636"/>
                    </a:cubicBezTo>
                    <a:cubicBezTo>
                      <a:pt x="2078" y="5567"/>
                      <a:pt x="1918" y="5476"/>
                      <a:pt x="1781" y="5384"/>
                    </a:cubicBezTo>
                    <a:cubicBezTo>
                      <a:pt x="1896" y="5362"/>
                      <a:pt x="2010" y="5339"/>
                      <a:pt x="2124" y="5316"/>
                    </a:cubicBezTo>
                    <a:cubicBezTo>
                      <a:pt x="1736" y="3604"/>
                      <a:pt x="1211" y="1938"/>
                      <a:pt x="731" y="249"/>
                    </a:cubicBezTo>
                    <a:cubicBezTo>
                      <a:pt x="686" y="76"/>
                      <a:pt x="553" y="1"/>
                      <a:pt x="417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4" name="Google Shape;1744;p34"/>
              <p:cNvSpPr/>
              <p:nvPr/>
            </p:nvSpPr>
            <p:spPr>
              <a:xfrm flipH="1">
                <a:off x="6895843" y="2344177"/>
                <a:ext cx="1180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389" extrusionOk="0">
                    <a:moveTo>
                      <a:pt x="275" y="1"/>
                    </a:moveTo>
                    <a:cubicBezTo>
                      <a:pt x="184" y="24"/>
                      <a:pt x="92" y="46"/>
                      <a:pt x="1" y="46"/>
                    </a:cubicBezTo>
                    <a:cubicBezTo>
                      <a:pt x="115" y="161"/>
                      <a:pt x="229" y="275"/>
                      <a:pt x="343" y="389"/>
                    </a:cubicBezTo>
                    <a:cubicBezTo>
                      <a:pt x="321" y="252"/>
                      <a:pt x="298" y="138"/>
                      <a:pt x="275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5" name="Google Shape;1745;p34"/>
              <p:cNvSpPr/>
              <p:nvPr/>
            </p:nvSpPr>
            <p:spPr>
              <a:xfrm flipH="1">
                <a:off x="6740488" y="2212464"/>
                <a:ext cx="215891" cy="157655"/>
              </a:xfrm>
              <a:custGeom>
                <a:avLst/>
                <a:gdLst/>
                <a:ahLst/>
                <a:cxnLst/>
                <a:rect l="l" t="t" r="r" b="b"/>
                <a:pathLst>
                  <a:path w="6291" h="4594" extrusionOk="0">
                    <a:moveTo>
                      <a:pt x="417" y="1"/>
                    </a:moveTo>
                    <a:cubicBezTo>
                      <a:pt x="205" y="1"/>
                      <a:pt x="0" y="166"/>
                      <a:pt x="97" y="415"/>
                    </a:cubicBezTo>
                    <a:cubicBezTo>
                      <a:pt x="576" y="1648"/>
                      <a:pt x="919" y="2903"/>
                      <a:pt x="1056" y="4227"/>
                    </a:cubicBezTo>
                    <a:cubicBezTo>
                      <a:pt x="1077" y="4400"/>
                      <a:pt x="1202" y="4594"/>
                      <a:pt x="1390" y="4594"/>
                    </a:cubicBezTo>
                    <a:cubicBezTo>
                      <a:pt x="1400" y="4594"/>
                      <a:pt x="1410" y="4593"/>
                      <a:pt x="1421" y="4592"/>
                    </a:cubicBezTo>
                    <a:cubicBezTo>
                      <a:pt x="3087" y="4364"/>
                      <a:pt x="4365" y="3314"/>
                      <a:pt x="5918" y="2743"/>
                    </a:cubicBezTo>
                    <a:cubicBezTo>
                      <a:pt x="6290" y="2598"/>
                      <a:pt x="6175" y="2040"/>
                      <a:pt x="5843" y="2040"/>
                    </a:cubicBezTo>
                    <a:cubicBezTo>
                      <a:pt x="5809" y="2040"/>
                      <a:pt x="5773" y="2046"/>
                      <a:pt x="5735" y="2058"/>
                    </a:cubicBezTo>
                    <a:cubicBezTo>
                      <a:pt x="4365" y="2583"/>
                      <a:pt x="3156" y="3542"/>
                      <a:pt x="1695" y="3839"/>
                    </a:cubicBezTo>
                    <a:cubicBezTo>
                      <a:pt x="1718" y="3976"/>
                      <a:pt x="1741" y="4090"/>
                      <a:pt x="1763" y="4227"/>
                    </a:cubicBezTo>
                    <a:cubicBezTo>
                      <a:pt x="1649" y="4113"/>
                      <a:pt x="1535" y="3999"/>
                      <a:pt x="1421" y="3884"/>
                    </a:cubicBezTo>
                    <a:cubicBezTo>
                      <a:pt x="1512" y="3884"/>
                      <a:pt x="1604" y="3862"/>
                      <a:pt x="1695" y="3839"/>
                    </a:cubicBezTo>
                    <a:cubicBezTo>
                      <a:pt x="1535" y="2583"/>
                      <a:pt x="1216" y="1396"/>
                      <a:pt x="759" y="232"/>
                    </a:cubicBezTo>
                    <a:cubicBezTo>
                      <a:pt x="696" y="71"/>
                      <a:pt x="555" y="1"/>
                      <a:pt x="417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6" name="Google Shape;1746;p34"/>
              <p:cNvSpPr/>
              <p:nvPr/>
            </p:nvSpPr>
            <p:spPr>
              <a:xfrm flipH="1">
                <a:off x="6796355" y="2432718"/>
                <a:ext cx="46260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7" name="Google Shape;1747;p34"/>
              <p:cNvSpPr/>
              <p:nvPr/>
            </p:nvSpPr>
            <p:spPr>
              <a:xfrm flipH="1">
                <a:off x="6771302" y="238179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3" y="0"/>
                    </a:moveTo>
                    <a:cubicBezTo>
                      <a:pt x="1" y="0"/>
                      <a:pt x="1" y="1050"/>
                      <a:pt x="663" y="1050"/>
                    </a:cubicBezTo>
                    <a:cubicBezTo>
                      <a:pt x="1348" y="1050"/>
                      <a:pt x="1348" y="0"/>
                      <a:pt x="663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34"/>
              <p:cNvSpPr/>
              <p:nvPr/>
            </p:nvSpPr>
            <p:spPr>
              <a:xfrm flipH="1">
                <a:off x="6746216" y="2428017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34"/>
              <p:cNvSpPr/>
              <p:nvPr/>
            </p:nvSpPr>
            <p:spPr>
              <a:xfrm flipH="1">
                <a:off x="7137101" y="2445244"/>
                <a:ext cx="45471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24" y="1027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0" name="Google Shape;1750;p34"/>
              <p:cNvSpPr/>
              <p:nvPr/>
            </p:nvSpPr>
            <p:spPr>
              <a:xfrm flipH="1">
                <a:off x="7115961" y="2390404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1" name="Google Shape;1751;p34"/>
              <p:cNvSpPr/>
              <p:nvPr/>
            </p:nvSpPr>
            <p:spPr>
              <a:xfrm flipH="1">
                <a:off x="7082294" y="2445244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85" y="0"/>
                    </a:moveTo>
                    <a:cubicBezTo>
                      <a:pt x="0" y="0"/>
                      <a:pt x="0" y="1027"/>
                      <a:pt x="685" y="1027"/>
                    </a:cubicBezTo>
                    <a:cubicBezTo>
                      <a:pt x="1347" y="1027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34"/>
              <p:cNvSpPr/>
              <p:nvPr/>
            </p:nvSpPr>
            <p:spPr>
              <a:xfrm flipH="1">
                <a:off x="6801056" y="2276062"/>
                <a:ext cx="46260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28" extrusionOk="0">
                    <a:moveTo>
                      <a:pt x="685" y="1"/>
                    </a:moveTo>
                    <a:cubicBezTo>
                      <a:pt x="1" y="1"/>
                      <a:pt x="1" y="1028"/>
                      <a:pt x="685" y="1028"/>
                    </a:cubicBezTo>
                    <a:cubicBezTo>
                      <a:pt x="1347" y="1028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34"/>
              <p:cNvSpPr/>
              <p:nvPr/>
            </p:nvSpPr>
            <p:spPr>
              <a:xfrm flipH="1">
                <a:off x="6767390" y="229644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4" name="Google Shape;1754;p34"/>
              <p:cNvSpPr/>
              <p:nvPr/>
            </p:nvSpPr>
            <p:spPr>
              <a:xfrm flipH="1">
                <a:off x="6796355" y="2667695"/>
                <a:ext cx="46260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5" name="Google Shape;1755;p34"/>
              <p:cNvSpPr/>
              <p:nvPr/>
            </p:nvSpPr>
            <p:spPr>
              <a:xfrm flipH="1">
                <a:off x="6776004" y="2621469"/>
                <a:ext cx="45471" cy="3531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9" extrusionOk="0">
                    <a:moveTo>
                      <a:pt x="663" y="1"/>
                    </a:moveTo>
                    <a:cubicBezTo>
                      <a:pt x="1" y="1"/>
                      <a:pt x="1" y="1028"/>
                      <a:pt x="663" y="1028"/>
                    </a:cubicBezTo>
                    <a:cubicBezTo>
                      <a:pt x="1325" y="1028"/>
                      <a:pt x="1325" y="1"/>
                      <a:pt x="663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34"/>
              <p:cNvSpPr/>
              <p:nvPr/>
            </p:nvSpPr>
            <p:spPr>
              <a:xfrm flipH="1">
                <a:off x="7254606" y="265908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0"/>
                      <a:pt x="685" y="1050"/>
                    </a:cubicBezTo>
                    <a:cubicBezTo>
                      <a:pt x="1347" y="1050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34"/>
              <p:cNvSpPr/>
              <p:nvPr/>
            </p:nvSpPr>
            <p:spPr>
              <a:xfrm flipH="1">
                <a:off x="7249905" y="2608943"/>
                <a:ext cx="46260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28" extrusionOk="0">
                    <a:moveTo>
                      <a:pt x="663" y="1"/>
                    </a:moveTo>
                    <a:cubicBezTo>
                      <a:pt x="1" y="1"/>
                      <a:pt x="1" y="1028"/>
                      <a:pt x="663" y="1028"/>
                    </a:cubicBezTo>
                    <a:cubicBezTo>
                      <a:pt x="1347" y="1028"/>
                      <a:pt x="1347" y="1"/>
                      <a:pt x="663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8" name="Google Shape;1758;p34"/>
            <p:cNvGrpSpPr/>
            <p:nvPr/>
          </p:nvGrpSpPr>
          <p:grpSpPr>
            <a:xfrm>
              <a:off x="6783946" y="1637898"/>
              <a:ext cx="2058395" cy="2804648"/>
              <a:chOff x="2072675" y="629825"/>
              <a:chExt cx="3226325" cy="4396000"/>
            </a:xfrm>
          </p:grpSpPr>
          <p:sp>
            <p:nvSpPr>
              <p:cNvPr id="1759" name="Google Shape;1759;p34"/>
              <p:cNvSpPr/>
              <p:nvPr/>
            </p:nvSpPr>
            <p:spPr>
              <a:xfrm>
                <a:off x="2993025" y="1196400"/>
                <a:ext cx="362250" cy="476300"/>
              </a:xfrm>
              <a:custGeom>
                <a:avLst/>
                <a:gdLst/>
                <a:ahLst/>
                <a:cxnLst/>
                <a:rect l="l" t="t" r="r" b="b"/>
                <a:pathLst>
                  <a:path w="14490" h="19052" extrusionOk="0">
                    <a:moveTo>
                      <a:pt x="8679" y="0"/>
                    </a:moveTo>
                    <a:cubicBezTo>
                      <a:pt x="8345" y="0"/>
                      <a:pt x="8031" y="181"/>
                      <a:pt x="7763" y="628"/>
                    </a:cubicBezTo>
                    <a:cubicBezTo>
                      <a:pt x="7522" y="1014"/>
                      <a:pt x="7450" y="1472"/>
                      <a:pt x="7329" y="1906"/>
                    </a:cubicBezTo>
                    <a:cubicBezTo>
                      <a:pt x="6847" y="3690"/>
                      <a:pt x="5666" y="5185"/>
                      <a:pt x="4460" y="6583"/>
                    </a:cubicBezTo>
                    <a:cubicBezTo>
                      <a:pt x="3255" y="7981"/>
                      <a:pt x="1977" y="9379"/>
                      <a:pt x="1206" y="11043"/>
                    </a:cubicBezTo>
                    <a:cubicBezTo>
                      <a:pt x="1109" y="11284"/>
                      <a:pt x="1013" y="11501"/>
                      <a:pt x="940" y="11742"/>
                    </a:cubicBezTo>
                    <a:cubicBezTo>
                      <a:pt x="0" y="14683"/>
                      <a:pt x="1254" y="18420"/>
                      <a:pt x="4629" y="18975"/>
                    </a:cubicBezTo>
                    <a:cubicBezTo>
                      <a:pt x="4938" y="19027"/>
                      <a:pt x="5249" y="19052"/>
                      <a:pt x="5561" y="19052"/>
                    </a:cubicBezTo>
                    <a:cubicBezTo>
                      <a:pt x="7979" y="19052"/>
                      <a:pt x="10428" y="17554"/>
                      <a:pt x="11837" y="15696"/>
                    </a:cubicBezTo>
                    <a:cubicBezTo>
                      <a:pt x="14489" y="12200"/>
                      <a:pt x="13959" y="6583"/>
                      <a:pt x="11765" y="3039"/>
                    </a:cubicBezTo>
                    <a:cubicBezTo>
                      <a:pt x="11313" y="2323"/>
                      <a:pt x="9873" y="0"/>
                      <a:pt x="8679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34"/>
              <p:cNvSpPr/>
              <p:nvPr/>
            </p:nvSpPr>
            <p:spPr>
              <a:xfrm>
                <a:off x="3178050" y="1303700"/>
                <a:ext cx="133825" cy="267625"/>
              </a:xfrm>
              <a:custGeom>
                <a:avLst/>
                <a:gdLst/>
                <a:ahLst/>
                <a:cxnLst/>
                <a:rect l="l" t="t" r="r" b="b"/>
                <a:pathLst>
                  <a:path w="5353" h="10705" extrusionOk="0">
                    <a:moveTo>
                      <a:pt x="3134" y="1"/>
                    </a:moveTo>
                    <a:cubicBezTo>
                      <a:pt x="2532" y="1158"/>
                      <a:pt x="1760" y="2219"/>
                      <a:pt x="1061" y="3352"/>
                    </a:cubicBezTo>
                    <a:cubicBezTo>
                      <a:pt x="362" y="4533"/>
                      <a:pt x="0" y="5449"/>
                      <a:pt x="73" y="6823"/>
                    </a:cubicBezTo>
                    <a:cubicBezTo>
                      <a:pt x="121" y="7571"/>
                      <a:pt x="531" y="10705"/>
                      <a:pt x="1543" y="10705"/>
                    </a:cubicBezTo>
                    <a:cubicBezTo>
                      <a:pt x="2050" y="10705"/>
                      <a:pt x="3665" y="9017"/>
                      <a:pt x="3954" y="8511"/>
                    </a:cubicBezTo>
                    <a:cubicBezTo>
                      <a:pt x="5352" y="6052"/>
                      <a:pt x="4509" y="2243"/>
                      <a:pt x="3134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34"/>
              <p:cNvSpPr/>
              <p:nvPr/>
            </p:nvSpPr>
            <p:spPr>
              <a:xfrm>
                <a:off x="2072675" y="790800"/>
                <a:ext cx="896250" cy="879650"/>
              </a:xfrm>
              <a:custGeom>
                <a:avLst/>
                <a:gdLst/>
                <a:ahLst/>
                <a:cxnLst/>
                <a:rect l="l" t="t" r="r" b="b"/>
                <a:pathLst>
                  <a:path w="35850" h="35186" extrusionOk="0">
                    <a:moveTo>
                      <a:pt x="7209" y="0"/>
                    </a:moveTo>
                    <a:cubicBezTo>
                      <a:pt x="6703" y="0"/>
                      <a:pt x="6389" y="531"/>
                      <a:pt x="6245" y="1013"/>
                    </a:cubicBezTo>
                    <a:cubicBezTo>
                      <a:pt x="5521" y="3231"/>
                      <a:pt x="5883" y="5666"/>
                      <a:pt x="6655" y="7860"/>
                    </a:cubicBezTo>
                    <a:cubicBezTo>
                      <a:pt x="7426" y="10054"/>
                      <a:pt x="8607" y="12079"/>
                      <a:pt x="9548" y="14200"/>
                    </a:cubicBezTo>
                    <a:cubicBezTo>
                      <a:pt x="9620" y="14393"/>
                      <a:pt x="9692" y="14586"/>
                      <a:pt x="9596" y="14755"/>
                    </a:cubicBezTo>
                    <a:cubicBezTo>
                      <a:pt x="9523" y="14899"/>
                      <a:pt x="9331" y="14948"/>
                      <a:pt x="9138" y="14972"/>
                    </a:cubicBezTo>
                    <a:cubicBezTo>
                      <a:pt x="8969" y="14989"/>
                      <a:pt x="8804" y="14998"/>
                      <a:pt x="8643" y="14998"/>
                    </a:cubicBezTo>
                    <a:cubicBezTo>
                      <a:pt x="7058" y="14998"/>
                      <a:pt x="5830" y="14191"/>
                      <a:pt x="4364" y="13622"/>
                    </a:cubicBezTo>
                    <a:cubicBezTo>
                      <a:pt x="3643" y="13345"/>
                      <a:pt x="2540" y="12678"/>
                      <a:pt x="1678" y="12678"/>
                    </a:cubicBezTo>
                    <a:cubicBezTo>
                      <a:pt x="1187" y="12678"/>
                      <a:pt x="774" y="12895"/>
                      <a:pt x="555" y="13525"/>
                    </a:cubicBezTo>
                    <a:cubicBezTo>
                      <a:pt x="1" y="15092"/>
                      <a:pt x="1447" y="16659"/>
                      <a:pt x="2918" y="17431"/>
                    </a:cubicBezTo>
                    <a:cubicBezTo>
                      <a:pt x="4171" y="18082"/>
                      <a:pt x="5738" y="18805"/>
                      <a:pt x="7113" y="19094"/>
                    </a:cubicBezTo>
                    <a:cubicBezTo>
                      <a:pt x="8559" y="19359"/>
                      <a:pt x="10078" y="19215"/>
                      <a:pt x="11476" y="19697"/>
                    </a:cubicBezTo>
                    <a:cubicBezTo>
                      <a:pt x="12875" y="20203"/>
                      <a:pt x="13983" y="21312"/>
                      <a:pt x="15044" y="22349"/>
                    </a:cubicBezTo>
                    <a:cubicBezTo>
                      <a:pt x="15117" y="22421"/>
                      <a:pt x="15189" y="22493"/>
                      <a:pt x="15261" y="22566"/>
                    </a:cubicBezTo>
                    <a:cubicBezTo>
                      <a:pt x="20155" y="27339"/>
                      <a:pt x="25724" y="30956"/>
                      <a:pt x="31655" y="34355"/>
                    </a:cubicBezTo>
                    <a:cubicBezTo>
                      <a:pt x="32282" y="34716"/>
                      <a:pt x="32933" y="35078"/>
                      <a:pt x="33656" y="35175"/>
                    </a:cubicBezTo>
                    <a:cubicBezTo>
                      <a:pt x="33728" y="35182"/>
                      <a:pt x="33802" y="35185"/>
                      <a:pt x="33875" y="35185"/>
                    </a:cubicBezTo>
                    <a:cubicBezTo>
                      <a:pt x="34538" y="35185"/>
                      <a:pt x="35233" y="34892"/>
                      <a:pt x="35536" y="34307"/>
                    </a:cubicBezTo>
                    <a:cubicBezTo>
                      <a:pt x="35850" y="33632"/>
                      <a:pt x="35560" y="32812"/>
                      <a:pt x="35030" y="32281"/>
                    </a:cubicBezTo>
                    <a:cubicBezTo>
                      <a:pt x="34500" y="31751"/>
                      <a:pt x="33801" y="31462"/>
                      <a:pt x="33126" y="31148"/>
                    </a:cubicBezTo>
                    <a:cubicBezTo>
                      <a:pt x="30835" y="30112"/>
                      <a:pt x="28617" y="28810"/>
                      <a:pt x="26954" y="26929"/>
                    </a:cubicBezTo>
                    <a:cubicBezTo>
                      <a:pt x="25556" y="25338"/>
                      <a:pt x="24278" y="23024"/>
                      <a:pt x="24398" y="20830"/>
                    </a:cubicBezTo>
                    <a:cubicBezTo>
                      <a:pt x="24495" y="18660"/>
                      <a:pt x="24953" y="16442"/>
                      <a:pt x="24109" y="14321"/>
                    </a:cubicBezTo>
                    <a:cubicBezTo>
                      <a:pt x="24013" y="14080"/>
                      <a:pt x="23892" y="13863"/>
                      <a:pt x="23675" y="13742"/>
                    </a:cubicBezTo>
                    <a:cubicBezTo>
                      <a:pt x="23585" y="13699"/>
                      <a:pt x="23497" y="13680"/>
                      <a:pt x="23412" y="13680"/>
                    </a:cubicBezTo>
                    <a:cubicBezTo>
                      <a:pt x="22922" y="13680"/>
                      <a:pt x="22510" y="14321"/>
                      <a:pt x="22325" y="14875"/>
                    </a:cubicBezTo>
                    <a:cubicBezTo>
                      <a:pt x="21964" y="15957"/>
                      <a:pt x="21556" y="20420"/>
                      <a:pt x="20143" y="20420"/>
                    </a:cubicBezTo>
                    <a:cubicBezTo>
                      <a:pt x="20139" y="20420"/>
                      <a:pt x="20135" y="20420"/>
                      <a:pt x="20131" y="20420"/>
                    </a:cubicBezTo>
                    <a:cubicBezTo>
                      <a:pt x="19649" y="20396"/>
                      <a:pt x="19239" y="20131"/>
                      <a:pt x="18853" y="19842"/>
                    </a:cubicBezTo>
                    <a:cubicBezTo>
                      <a:pt x="14466" y="16418"/>
                      <a:pt x="12079" y="11042"/>
                      <a:pt x="10295" y="5762"/>
                    </a:cubicBezTo>
                    <a:cubicBezTo>
                      <a:pt x="9692" y="4026"/>
                      <a:pt x="9138" y="2242"/>
                      <a:pt x="8149" y="700"/>
                    </a:cubicBezTo>
                    <a:cubicBezTo>
                      <a:pt x="7932" y="362"/>
                      <a:pt x="7619" y="0"/>
                      <a:pt x="7209" y="0"/>
                    </a:cubicBezTo>
                    <a:close/>
                  </a:path>
                </a:pathLst>
              </a:custGeom>
              <a:solidFill>
                <a:srgbClr val="8367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34"/>
              <p:cNvSpPr/>
              <p:nvPr/>
            </p:nvSpPr>
            <p:spPr>
              <a:xfrm>
                <a:off x="2896575" y="629825"/>
                <a:ext cx="371300" cy="949825"/>
              </a:xfrm>
              <a:custGeom>
                <a:avLst/>
                <a:gdLst/>
                <a:ahLst/>
                <a:cxnLst/>
                <a:rect l="l" t="t" r="r" b="b"/>
                <a:pathLst>
                  <a:path w="14852" h="37993" extrusionOk="0">
                    <a:moveTo>
                      <a:pt x="1590" y="1"/>
                    </a:moveTo>
                    <a:cubicBezTo>
                      <a:pt x="1396" y="1"/>
                      <a:pt x="1216" y="54"/>
                      <a:pt x="1086" y="195"/>
                    </a:cubicBezTo>
                    <a:cubicBezTo>
                      <a:pt x="845" y="461"/>
                      <a:pt x="893" y="846"/>
                      <a:pt x="989" y="1184"/>
                    </a:cubicBezTo>
                    <a:cubicBezTo>
                      <a:pt x="1351" y="2727"/>
                      <a:pt x="2146" y="4101"/>
                      <a:pt x="2870" y="5475"/>
                    </a:cubicBezTo>
                    <a:cubicBezTo>
                      <a:pt x="5136" y="9694"/>
                      <a:pt x="7089" y="14323"/>
                      <a:pt x="6655" y="19072"/>
                    </a:cubicBezTo>
                    <a:cubicBezTo>
                      <a:pt x="6631" y="19482"/>
                      <a:pt x="6558" y="19892"/>
                      <a:pt x="6293" y="20205"/>
                    </a:cubicBezTo>
                    <a:cubicBezTo>
                      <a:pt x="6164" y="20346"/>
                      <a:pt x="5979" y="20406"/>
                      <a:pt x="5756" y="20406"/>
                    </a:cubicBezTo>
                    <a:cubicBezTo>
                      <a:pt x="4568" y="20406"/>
                      <a:pt x="2295" y="18690"/>
                      <a:pt x="1544" y="18325"/>
                    </a:cubicBezTo>
                    <a:cubicBezTo>
                      <a:pt x="1291" y="18210"/>
                      <a:pt x="978" y="18122"/>
                      <a:pt x="701" y="18122"/>
                    </a:cubicBezTo>
                    <a:cubicBezTo>
                      <a:pt x="397" y="18122"/>
                      <a:pt x="137" y="18228"/>
                      <a:pt x="49" y="18518"/>
                    </a:cubicBezTo>
                    <a:cubicBezTo>
                      <a:pt x="1" y="18711"/>
                      <a:pt x="73" y="18928"/>
                      <a:pt x="145" y="19120"/>
                    </a:cubicBezTo>
                    <a:cubicBezTo>
                      <a:pt x="989" y="20904"/>
                      <a:pt x="2653" y="21893"/>
                      <a:pt x="4051" y="23098"/>
                    </a:cubicBezTo>
                    <a:cubicBezTo>
                      <a:pt x="5497" y="24328"/>
                      <a:pt x="6197" y="26473"/>
                      <a:pt x="6365" y="28282"/>
                    </a:cubicBezTo>
                    <a:cubicBezTo>
                      <a:pt x="6558" y="30403"/>
                      <a:pt x="6100" y="32573"/>
                      <a:pt x="5401" y="34598"/>
                    </a:cubicBezTo>
                    <a:cubicBezTo>
                      <a:pt x="5184" y="35201"/>
                      <a:pt x="4967" y="35803"/>
                      <a:pt x="4991" y="36454"/>
                    </a:cubicBezTo>
                    <a:cubicBezTo>
                      <a:pt x="5015" y="37081"/>
                      <a:pt x="5353" y="37756"/>
                      <a:pt x="5956" y="37949"/>
                    </a:cubicBezTo>
                    <a:cubicBezTo>
                      <a:pt x="6062" y="37979"/>
                      <a:pt x="6171" y="37993"/>
                      <a:pt x="6279" y="37993"/>
                    </a:cubicBezTo>
                    <a:cubicBezTo>
                      <a:pt x="6781" y="37993"/>
                      <a:pt x="7278" y="37691"/>
                      <a:pt x="7595" y="37274"/>
                    </a:cubicBezTo>
                    <a:cubicBezTo>
                      <a:pt x="7957" y="36792"/>
                      <a:pt x="8125" y="36165"/>
                      <a:pt x="8270" y="35562"/>
                    </a:cubicBezTo>
                    <a:cubicBezTo>
                      <a:pt x="9620" y="29873"/>
                      <a:pt x="10584" y="24280"/>
                      <a:pt x="10488" y="18421"/>
                    </a:cubicBezTo>
                    <a:cubicBezTo>
                      <a:pt x="10464" y="18325"/>
                      <a:pt x="10464" y="18228"/>
                      <a:pt x="10464" y="18156"/>
                    </a:cubicBezTo>
                    <a:cubicBezTo>
                      <a:pt x="10440" y="16878"/>
                      <a:pt x="10391" y="15552"/>
                      <a:pt x="10898" y="14371"/>
                    </a:cubicBezTo>
                    <a:cubicBezTo>
                      <a:pt x="11404" y="13214"/>
                      <a:pt x="12392" y="12370"/>
                      <a:pt x="13068" y="11309"/>
                    </a:cubicBezTo>
                    <a:cubicBezTo>
                      <a:pt x="13694" y="10273"/>
                      <a:pt x="14152" y="8874"/>
                      <a:pt x="14466" y="7717"/>
                    </a:cubicBezTo>
                    <a:cubicBezTo>
                      <a:pt x="14852" y="6343"/>
                      <a:pt x="14731" y="4511"/>
                      <a:pt x="13429" y="3956"/>
                    </a:cubicBezTo>
                    <a:cubicBezTo>
                      <a:pt x="13242" y="3872"/>
                      <a:pt x="13074" y="3834"/>
                      <a:pt x="12921" y="3834"/>
                    </a:cubicBezTo>
                    <a:cubicBezTo>
                      <a:pt x="11895" y="3834"/>
                      <a:pt x="11595" y="5551"/>
                      <a:pt x="11259" y="6391"/>
                    </a:cubicBezTo>
                    <a:cubicBezTo>
                      <a:pt x="10705" y="7765"/>
                      <a:pt x="10488" y="9115"/>
                      <a:pt x="9307" y="10152"/>
                    </a:cubicBezTo>
                    <a:cubicBezTo>
                      <a:pt x="9199" y="10238"/>
                      <a:pt x="9072" y="10325"/>
                      <a:pt x="8943" y="10325"/>
                    </a:cubicBezTo>
                    <a:cubicBezTo>
                      <a:pt x="8927" y="10325"/>
                      <a:pt x="8912" y="10323"/>
                      <a:pt x="8897" y="10321"/>
                    </a:cubicBezTo>
                    <a:cubicBezTo>
                      <a:pt x="8752" y="10273"/>
                      <a:pt x="8656" y="10128"/>
                      <a:pt x="8583" y="9959"/>
                    </a:cubicBezTo>
                    <a:cubicBezTo>
                      <a:pt x="7812" y="8127"/>
                      <a:pt x="7233" y="6198"/>
                      <a:pt x="6317" y="4438"/>
                    </a:cubicBezTo>
                    <a:cubicBezTo>
                      <a:pt x="5401" y="2678"/>
                      <a:pt x="4099" y="1015"/>
                      <a:pt x="2291" y="171"/>
                    </a:cubicBezTo>
                    <a:cubicBezTo>
                      <a:pt x="2080" y="79"/>
                      <a:pt x="1825" y="1"/>
                      <a:pt x="1590" y="1"/>
                    </a:cubicBezTo>
                    <a:close/>
                  </a:path>
                </a:pathLst>
              </a:custGeom>
              <a:solidFill>
                <a:srgbClr val="8367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34"/>
              <p:cNvSpPr/>
              <p:nvPr/>
            </p:nvSpPr>
            <p:spPr>
              <a:xfrm>
                <a:off x="2337875" y="3151600"/>
                <a:ext cx="899250" cy="1242350"/>
              </a:xfrm>
              <a:custGeom>
                <a:avLst/>
                <a:gdLst/>
                <a:ahLst/>
                <a:cxnLst/>
                <a:rect l="l" t="t" r="r" b="b"/>
                <a:pathLst>
                  <a:path w="35970" h="49694" extrusionOk="0">
                    <a:moveTo>
                      <a:pt x="22783" y="1"/>
                    </a:moveTo>
                    <a:lnTo>
                      <a:pt x="23843" y="1279"/>
                    </a:lnTo>
                    <a:cubicBezTo>
                      <a:pt x="18130" y="1327"/>
                      <a:pt x="12416" y="1472"/>
                      <a:pt x="6727" y="1761"/>
                    </a:cubicBezTo>
                    <a:cubicBezTo>
                      <a:pt x="5039" y="1833"/>
                      <a:pt x="3231" y="1978"/>
                      <a:pt x="1929" y="3039"/>
                    </a:cubicBezTo>
                    <a:cubicBezTo>
                      <a:pt x="145" y="4533"/>
                      <a:pt x="0" y="7161"/>
                      <a:pt x="97" y="9500"/>
                    </a:cubicBezTo>
                    <a:cubicBezTo>
                      <a:pt x="603" y="21433"/>
                      <a:pt x="3954" y="33126"/>
                      <a:pt x="9137" y="43878"/>
                    </a:cubicBezTo>
                    <a:cubicBezTo>
                      <a:pt x="9909" y="45493"/>
                      <a:pt x="10777" y="47133"/>
                      <a:pt x="12127" y="48290"/>
                    </a:cubicBezTo>
                    <a:cubicBezTo>
                      <a:pt x="12271" y="48435"/>
                      <a:pt x="12416" y="48555"/>
                      <a:pt x="12585" y="48652"/>
                    </a:cubicBezTo>
                    <a:cubicBezTo>
                      <a:pt x="13467" y="49288"/>
                      <a:pt x="14536" y="49693"/>
                      <a:pt x="15592" y="49693"/>
                    </a:cubicBezTo>
                    <a:cubicBezTo>
                      <a:pt x="16095" y="49693"/>
                      <a:pt x="16595" y="49601"/>
                      <a:pt x="17069" y="49399"/>
                    </a:cubicBezTo>
                    <a:cubicBezTo>
                      <a:pt x="18733" y="48700"/>
                      <a:pt x="19625" y="46410"/>
                      <a:pt x="18540" y="44987"/>
                    </a:cubicBezTo>
                    <a:cubicBezTo>
                      <a:pt x="17913" y="44167"/>
                      <a:pt x="16852" y="43830"/>
                      <a:pt x="15912" y="43348"/>
                    </a:cubicBezTo>
                    <a:cubicBezTo>
                      <a:pt x="15815" y="43300"/>
                      <a:pt x="15719" y="43251"/>
                      <a:pt x="15623" y="43203"/>
                    </a:cubicBezTo>
                    <a:cubicBezTo>
                      <a:pt x="13260" y="41829"/>
                      <a:pt x="12271" y="38960"/>
                      <a:pt x="11621" y="36284"/>
                    </a:cubicBezTo>
                    <a:cubicBezTo>
                      <a:pt x="9885" y="28979"/>
                      <a:pt x="9499" y="21361"/>
                      <a:pt x="10512" y="13911"/>
                    </a:cubicBezTo>
                    <a:cubicBezTo>
                      <a:pt x="10608" y="13357"/>
                      <a:pt x="10753" y="12706"/>
                      <a:pt x="11283" y="12489"/>
                    </a:cubicBezTo>
                    <a:cubicBezTo>
                      <a:pt x="11393" y="12442"/>
                      <a:pt x="11508" y="12423"/>
                      <a:pt x="11626" y="12423"/>
                    </a:cubicBezTo>
                    <a:cubicBezTo>
                      <a:pt x="11869" y="12423"/>
                      <a:pt x="12124" y="12504"/>
                      <a:pt x="12368" y="12585"/>
                    </a:cubicBezTo>
                    <a:cubicBezTo>
                      <a:pt x="20830" y="15527"/>
                      <a:pt x="28713" y="20155"/>
                      <a:pt x="35343" y="26183"/>
                    </a:cubicBezTo>
                    <a:cubicBezTo>
                      <a:pt x="35970" y="16105"/>
                      <a:pt x="31052" y="5835"/>
                      <a:pt x="22783" y="1"/>
                    </a:cubicBezTo>
                    <a:close/>
                  </a:path>
                </a:pathLst>
              </a:custGeom>
              <a:solidFill>
                <a:srgbClr val="8367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34"/>
              <p:cNvSpPr/>
              <p:nvPr/>
            </p:nvSpPr>
            <p:spPr>
              <a:xfrm>
                <a:off x="4076675" y="3306500"/>
                <a:ext cx="638900" cy="1613025"/>
              </a:xfrm>
              <a:custGeom>
                <a:avLst/>
                <a:gdLst/>
                <a:ahLst/>
                <a:cxnLst/>
                <a:rect l="l" t="t" r="r" b="b"/>
                <a:pathLst>
                  <a:path w="25556" h="64521" extrusionOk="0">
                    <a:moveTo>
                      <a:pt x="4317" y="1"/>
                    </a:moveTo>
                    <a:cubicBezTo>
                      <a:pt x="3619" y="1"/>
                      <a:pt x="2925" y="116"/>
                      <a:pt x="2364" y="507"/>
                    </a:cubicBezTo>
                    <a:cubicBezTo>
                      <a:pt x="1881" y="869"/>
                      <a:pt x="1568" y="1399"/>
                      <a:pt x="1351" y="1978"/>
                    </a:cubicBezTo>
                    <a:cubicBezTo>
                      <a:pt x="1279" y="2195"/>
                      <a:pt x="1206" y="2436"/>
                      <a:pt x="1134" y="2677"/>
                    </a:cubicBezTo>
                    <a:cubicBezTo>
                      <a:pt x="1" y="7016"/>
                      <a:pt x="1279" y="11573"/>
                      <a:pt x="2532" y="15864"/>
                    </a:cubicBezTo>
                    <a:cubicBezTo>
                      <a:pt x="4003" y="20951"/>
                      <a:pt x="6534" y="26472"/>
                      <a:pt x="6703" y="31776"/>
                    </a:cubicBezTo>
                    <a:cubicBezTo>
                      <a:pt x="6848" y="37393"/>
                      <a:pt x="6751" y="42745"/>
                      <a:pt x="5474" y="48266"/>
                    </a:cubicBezTo>
                    <a:cubicBezTo>
                      <a:pt x="4823" y="50966"/>
                      <a:pt x="3810" y="53570"/>
                      <a:pt x="3015" y="56221"/>
                    </a:cubicBezTo>
                    <a:cubicBezTo>
                      <a:pt x="2749" y="57017"/>
                      <a:pt x="2532" y="57837"/>
                      <a:pt x="2315" y="58632"/>
                    </a:cubicBezTo>
                    <a:cubicBezTo>
                      <a:pt x="2026" y="59862"/>
                      <a:pt x="1230" y="62152"/>
                      <a:pt x="2195" y="63237"/>
                    </a:cubicBezTo>
                    <a:cubicBezTo>
                      <a:pt x="2856" y="63943"/>
                      <a:pt x="4507" y="64521"/>
                      <a:pt x="5501" y="64521"/>
                    </a:cubicBezTo>
                    <a:cubicBezTo>
                      <a:pt x="5558" y="64521"/>
                      <a:pt x="5614" y="64519"/>
                      <a:pt x="5666" y="64515"/>
                    </a:cubicBezTo>
                    <a:cubicBezTo>
                      <a:pt x="5956" y="64491"/>
                      <a:pt x="6221" y="64442"/>
                      <a:pt x="6438" y="64274"/>
                    </a:cubicBezTo>
                    <a:cubicBezTo>
                      <a:pt x="6631" y="64129"/>
                      <a:pt x="6800" y="63936"/>
                      <a:pt x="6944" y="63719"/>
                    </a:cubicBezTo>
                    <a:cubicBezTo>
                      <a:pt x="7812" y="62417"/>
                      <a:pt x="8463" y="61091"/>
                      <a:pt x="8993" y="59597"/>
                    </a:cubicBezTo>
                    <a:cubicBezTo>
                      <a:pt x="9138" y="59187"/>
                      <a:pt x="9307" y="58753"/>
                      <a:pt x="9451" y="58295"/>
                    </a:cubicBezTo>
                    <a:cubicBezTo>
                      <a:pt x="12224" y="50556"/>
                      <a:pt x="14659" y="42552"/>
                      <a:pt x="16491" y="34548"/>
                    </a:cubicBezTo>
                    <a:cubicBezTo>
                      <a:pt x="18227" y="26954"/>
                      <a:pt x="22084" y="20276"/>
                      <a:pt x="24543" y="12923"/>
                    </a:cubicBezTo>
                    <a:cubicBezTo>
                      <a:pt x="25074" y="11308"/>
                      <a:pt x="25556" y="9524"/>
                      <a:pt x="24905" y="7957"/>
                    </a:cubicBezTo>
                    <a:cubicBezTo>
                      <a:pt x="24302" y="6534"/>
                      <a:pt x="22904" y="5618"/>
                      <a:pt x="21554" y="4895"/>
                    </a:cubicBezTo>
                    <a:cubicBezTo>
                      <a:pt x="16515" y="2146"/>
                      <a:pt x="10898" y="483"/>
                      <a:pt x="5184" y="49"/>
                    </a:cubicBezTo>
                    <a:cubicBezTo>
                      <a:pt x="4900" y="21"/>
                      <a:pt x="4608" y="1"/>
                      <a:pt x="4317" y="1"/>
                    </a:cubicBezTo>
                    <a:close/>
                  </a:path>
                </a:pathLst>
              </a:custGeom>
              <a:solidFill>
                <a:srgbClr val="8367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34"/>
              <p:cNvSpPr/>
              <p:nvPr/>
            </p:nvSpPr>
            <p:spPr>
              <a:xfrm>
                <a:off x="4107425" y="4712025"/>
                <a:ext cx="205550" cy="207500"/>
              </a:xfrm>
              <a:custGeom>
                <a:avLst/>
                <a:gdLst/>
                <a:ahLst/>
                <a:cxnLst/>
                <a:rect l="l" t="t" r="r" b="b"/>
                <a:pathLst>
                  <a:path w="8222" h="8300" extrusionOk="0">
                    <a:moveTo>
                      <a:pt x="1785" y="0"/>
                    </a:moveTo>
                    <a:cubicBezTo>
                      <a:pt x="1519" y="796"/>
                      <a:pt x="1302" y="1616"/>
                      <a:pt x="1085" y="2411"/>
                    </a:cubicBezTo>
                    <a:cubicBezTo>
                      <a:pt x="796" y="3641"/>
                      <a:pt x="0" y="5931"/>
                      <a:pt x="965" y="7016"/>
                    </a:cubicBezTo>
                    <a:cubicBezTo>
                      <a:pt x="1626" y="7722"/>
                      <a:pt x="3277" y="8300"/>
                      <a:pt x="4271" y="8300"/>
                    </a:cubicBezTo>
                    <a:cubicBezTo>
                      <a:pt x="4328" y="8300"/>
                      <a:pt x="4384" y="8298"/>
                      <a:pt x="4436" y="8294"/>
                    </a:cubicBezTo>
                    <a:cubicBezTo>
                      <a:pt x="4726" y="8270"/>
                      <a:pt x="4991" y="8221"/>
                      <a:pt x="5208" y="8053"/>
                    </a:cubicBezTo>
                    <a:cubicBezTo>
                      <a:pt x="5401" y="7908"/>
                      <a:pt x="5570" y="7715"/>
                      <a:pt x="5714" y="7498"/>
                    </a:cubicBezTo>
                    <a:cubicBezTo>
                      <a:pt x="6582" y="6196"/>
                      <a:pt x="7233" y="4870"/>
                      <a:pt x="7763" y="3376"/>
                    </a:cubicBezTo>
                    <a:cubicBezTo>
                      <a:pt x="7908" y="2966"/>
                      <a:pt x="8077" y="2532"/>
                      <a:pt x="8221" y="2074"/>
                    </a:cubicBezTo>
                    <a:cubicBezTo>
                      <a:pt x="6100" y="1302"/>
                      <a:pt x="3954" y="579"/>
                      <a:pt x="1785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34"/>
              <p:cNvSpPr/>
              <p:nvPr/>
            </p:nvSpPr>
            <p:spPr>
              <a:xfrm>
                <a:off x="2749525" y="2051075"/>
                <a:ext cx="2340950" cy="1788700"/>
              </a:xfrm>
              <a:custGeom>
                <a:avLst/>
                <a:gdLst/>
                <a:ahLst/>
                <a:cxnLst/>
                <a:rect l="l" t="t" r="r" b="b"/>
                <a:pathLst>
                  <a:path w="93638" h="71548" extrusionOk="0">
                    <a:moveTo>
                      <a:pt x="6782" y="0"/>
                    </a:moveTo>
                    <a:cubicBezTo>
                      <a:pt x="1657" y="0"/>
                      <a:pt x="2027" y="8384"/>
                      <a:pt x="1447" y="12223"/>
                    </a:cubicBezTo>
                    <a:cubicBezTo>
                      <a:pt x="507" y="18443"/>
                      <a:pt x="0" y="24591"/>
                      <a:pt x="531" y="30907"/>
                    </a:cubicBezTo>
                    <a:cubicBezTo>
                      <a:pt x="1591" y="43299"/>
                      <a:pt x="5955" y="55714"/>
                      <a:pt x="14128" y="65213"/>
                    </a:cubicBezTo>
                    <a:cubicBezTo>
                      <a:pt x="15960" y="67359"/>
                      <a:pt x="18033" y="69360"/>
                      <a:pt x="20589" y="70541"/>
                    </a:cubicBezTo>
                    <a:cubicBezTo>
                      <a:pt x="21951" y="71177"/>
                      <a:pt x="23481" y="71547"/>
                      <a:pt x="24986" y="71547"/>
                    </a:cubicBezTo>
                    <a:cubicBezTo>
                      <a:pt x="26279" y="71547"/>
                      <a:pt x="27553" y="71274"/>
                      <a:pt x="28689" y="70662"/>
                    </a:cubicBezTo>
                    <a:cubicBezTo>
                      <a:pt x="30907" y="69480"/>
                      <a:pt x="32306" y="67262"/>
                      <a:pt x="34186" y="65623"/>
                    </a:cubicBezTo>
                    <a:cubicBezTo>
                      <a:pt x="38212" y="62055"/>
                      <a:pt x="43974" y="61332"/>
                      <a:pt x="49350" y="61283"/>
                    </a:cubicBezTo>
                    <a:cubicBezTo>
                      <a:pt x="49674" y="61279"/>
                      <a:pt x="49998" y="61276"/>
                      <a:pt x="50322" y="61276"/>
                    </a:cubicBezTo>
                    <a:cubicBezTo>
                      <a:pt x="53384" y="61276"/>
                      <a:pt x="56478" y="61510"/>
                      <a:pt x="59355" y="62513"/>
                    </a:cubicBezTo>
                    <a:cubicBezTo>
                      <a:pt x="61911" y="63405"/>
                      <a:pt x="64297" y="64900"/>
                      <a:pt x="66973" y="65285"/>
                    </a:cubicBezTo>
                    <a:cubicBezTo>
                      <a:pt x="67659" y="65381"/>
                      <a:pt x="68350" y="65411"/>
                      <a:pt x="69044" y="65411"/>
                    </a:cubicBezTo>
                    <a:cubicBezTo>
                      <a:pt x="70171" y="65411"/>
                      <a:pt x="71304" y="65333"/>
                      <a:pt x="72429" y="65333"/>
                    </a:cubicBezTo>
                    <a:cubicBezTo>
                      <a:pt x="73049" y="65333"/>
                      <a:pt x="73666" y="65357"/>
                      <a:pt x="74278" y="65430"/>
                    </a:cubicBezTo>
                    <a:cubicBezTo>
                      <a:pt x="76414" y="65659"/>
                      <a:pt x="78338" y="66310"/>
                      <a:pt x="80409" y="66310"/>
                    </a:cubicBezTo>
                    <a:cubicBezTo>
                      <a:pt x="80956" y="66310"/>
                      <a:pt x="81514" y="66264"/>
                      <a:pt x="82089" y="66153"/>
                    </a:cubicBezTo>
                    <a:cubicBezTo>
                      <a:pt x="91853" y="64297"/>
                      <a:pt x="93637" y="46336"/>
                      <a:pt x="93083" y="38839"/>
                    </a:cubicBezTo>
                    <a:cubicBezTo>
                      <a:pt x="92221" y="27341"/>
                      <a:pt x="81632" y="17699"/>
                      <a:pt x="70164" y="17699"/>
                    </a:cubicBezTo>
                    <a:cubicBezTo>
                      <a:pt x="69441" y="17699"/>
                      <a:pt x="68714" y="17737"/>
                      <a:pt x="67986" y="17816"/>
                    </a:cubicBezTo>
                    <a:cubicBezTo>
                      <a:pt x="60729" y="18612"/>
                      <a:pt x="54413" y="22903"/>
                      <a:pt x="47976" y="26375"/>
                    </a:cubicBezTo>
                    <a:cubicBezTo>
                      <a:pt x="46650" y="27074"/>
                      <a:pt x="45276" y="27773"/>
                      <a:pt x="43878" y="28400"/>
                    </a:cubicBezTo>
                    <a:cubicBezTo>
                      <a:pt x="40244" y="29982"/>
                      <a:pt x="36394" y="31121"/>
                      <a:pt x="32604" y="31121"/>
                    </a:cubicBezTo>
                    <a:cubicBezTo>
                      <a:pt x="30735" y="31121"/>
                      <a:pt x="28881" y="30845"/>
                      <a:pt x="27074" y="30208"/>
                    </a:cubicBezTo>
                    <a:cubicBezTo>
                      <a:pt x="25435" y="29629"/>
                      <a:pt x="23844" y="28737"/>
                      <a:pt x="22686" y="27435"/>
                    </a:cubicBezTo>
                    <a:cubicBezTo>
                      <a:pt x="16852" y="20902"/>
                      <a:pt x="23120" y="12247"/>
                      <a:pt x="22204" y="4966"/>
                    </a:cubicBezTo>
                    <a:cubicBezTo>
                      <a:pt x="22057" y="3851"/>
                      <a:pt x="21143" y="3710"/>
                      <a:pt x="20102" y="3710"/>
                    </a:cubicBezTo>
                    <a:cubicBezTo>
                      <a:pt x="19746" y="3710"/>
                      <a:pt x="19376" y="3726"/>
                      <a:pt x="19016" y="3726"/>
                    </a:cubicBezTo>
                    <a:cubicBezTo>
                      <a:pt x="18698" y="3726"/>
                      <a:pt x="18389" y="3713"/>
                      <a:pt x="18106" y="3664"/>
                    </a:cubicBezTo>
                    <a:cubicBezTo>
                      <a:pt x="15936" y="3279"/>
                      <a:pt x="13814" y="2628"/>
                      <a:pt x="11862" y="1736"/>
                    </a:cubicBezTo>
                    <a:cubicBezTo>
                      <a:pt x="10632" y="1157"/>
                      <a:pt x="9451" y="482"/>
                      <a:pt x="8125" y="169"/>
                    </a:cubicBezTo>
                    <a:cubicBezTo>
                      <a:pt x="7640" y="54"/>
                      <a:pt x="7193" y="0"/>
                      <a:pt x="6782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34"/>
              <p:cNvSpPr/>
              <p:nvPr/>
            </p:nvSpPr>
            <p:spPr>
              <a:xfrm>
                <a:off x="4704700" y="2387125"/>
                <a:ext cx="433975" cy="355925"/>
              </a:xfrm>
              <a:custGeom>
                <a:avLst/>
                <a:gdLst/>
                <a:ahLst/>
                <a:cxnLst/>
                <a:rect l="l" t="t" r="r" b="b"/>
                <a:pathLst>
                  <a:path w="17359" h="14237" extrusionOk="0">
                    <a:moveTo>
                      <a:pt x="12026" y="0"/>
                    </a:moveTo>
                    <a:cubicBezTo>
                      <a:pt x="11584" y="0"/>
                      <a:pt x="11142" y="82"/>
                      <a:pt x="10729" y="252"/>
                    </a:cubicBezTo>
                    <a:cubicBezTo>
                      <a:pt x="9138" y="902"/>
                      <a:pt x="8270" y="2566"/>
                      <a:pt x="7233" y="3940"/>
                    </a:cubicBezTo>
                    <a:cubicBezTo>
                      <a:pt x="5594" y="6062"/>
                      <a:pt x="3280" y="7677"/>
                      <a:pt x="700" y="8448"/>
                    </a:cubicBezTo>
                    <a:cubicBezTo>
                      <a:pt x="387" y="8545"/>
                      <a:pt x="1" y="8762"/>
                      <a:pt x="121" y="9075"/>
                    </a:cubicBezTo>
                    <a:cubicBezTo>
                      <a:pt x="146" y="9148"/>
                      <a:pt x="194" y="9196"/>
                      <a:pt x="266" y="9268"/>
                    </a:cubicBezTo>
                    <a:cubicBezTo>
                      <a:pt x="1616" y="10594"/>
                      <a:pt x="3256" y="11462"/>
                      <a:pt x="4943" y="12330"/>
                    </a:cubicBezTo>
                    <a:cubicBezTo>
                      <a:pt x="6365" y="13077"/>
                      <a:pt x="8005" y="13222"/>
                      <a:pt x="9524" y="13632"/>
                    </a:cubicBezTo>
                    <a:cubicBezTo>
                      <a:pt x="10223" y="13825"/>
                      <a:pt x="11067" y="14017"/>
                      <a:pt x="11910" y="14138"/>
                    </a:cubicBezTo>
                    <a:cubicBezTo>
                      <a:pt x="12290" y="14195"/>
                      <a:pt x="12723" y="14237"/>
                      <a:pt x="13165" y="14237"/>
                    </a:cubicBezTo>
                    <a:cubicBezTo>
                      <a:pt x="14405" y="14237"/>
                      <a:pt x="15714" y="13906"/>
                      <a:pt x="16105" y="12643"/>
                    </a:cubicBezTo>
                    <a:cubicBezTo>
                      <a:pt x="16443" y="11655"/>
                      <a:pt x="16033" y="10522"/>
                      <a:pt x="15286" y="9798"/>
                    </a:cubicBezTo>
                    <a:cubicBezTo>
                      <a:pt x="16443" y="9654"/>
                      <a:pt x="17359" y="8400"/>
                      <a:pt x="17142" y="7243"/>
                    </a:cubicBezTo>
                    <a:cubicBezTo>
                      <a:pt x="16937" y="6237"/>
                      <a:pt x="15945" y="5511"/>
                      <a:pt x="14955" y="5511"/>
                    </a:cubicBezTo>
                    <a:cubicBezTo>
                      <a:pt x="14783" y="5511"/>
                      <a:pt x="14610" y="5533"/>
                      <a:pt x="14442" y="5580"/>
                    </a:cubicBezTo>
                    <a:cubicBezTo>
                      <a:pt x="15575" y="4326"/>
                      <a:pt x="15840" y="2494"/>
                      <a:pt x="14707" y="1192"/>
                    </a:cubicBezTo>
                    <a:cubicBezTo>
                      <a:pt x="14037" y="422"/>
                      <a:pt x="13031" y="0"/>
                      <a:pt x="12026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34"/>
              <p:cNvSpPr/>
              <p:nvPr/>
            </p:nvSpPr>
            <p:spPr>
              <a:xfrm>
                <a:off x="4191200" y="3225050"/>
                <a:ext cx="1107800" cy="1800775"/>
              </a:xfrm>
              <a:custGeom>
                <a:avLst/>
                <a:gdLst/>
                <a:ahLst/>
                <a:cxnLst/>
                <a:rect l="l" t="t" r="r" b="b"/>
                <a:pathLst>
                  <a:path w="44312" h="72031" extrusionOk="0">
                    <a:moveTo>
                      <a:pt x="11650" y="1"/>
                    </a:moveTo>
                    <a:cubicBezTo>
                      <a:pt x="9916" y="1"/>
                      <a:pt x="8177" y="272"/>
                      <a:pt x="6606" y="848"/>
                    </a:cubicBezTo>
                    <a:cubicBezTo>
                      <a:pt x="3713" y="1909"/>
                      <a:pt x="1375" y="4030"/>
                      <a:pt x="651" y="7478"/>
                    </a:cubicBezTo>
                    <a:cubicBezTo>
                      <a:pt x="1" y="10636"/>
                      <a:pt x="1110" y="13963"/>
                      <a:pt x="3038" y="16542"/>
                    </a:cubicBezTo>
                    <a:cubicBezTo>
                      <a:pt x="4967" y="19098"/>
                      <a:pt x="7691" y="21003"/>
                      <a:pt x="10488" y="22570"/>
                    </a:cubicBezTo>
                    <a:cubicBezTo>
                      <a:pt x="15710" y="25524"/>
                      <a:pt x="21672" y="27484"/>
                      <a:pt x="27633" y="27484"/>
                    </a:cubicBezTo>
                    <a:cubicBezTo>
                      <a:pt x="29211" y="27484"/>
                      <a:pt x="30789" y="27346"/>
                      <a:pt x="32354" y="27054"/>
                    </a:cubicBezTo>
                    <a:lnTo>
                      <a:pt x="32354" y="27054"/>
                    </a:lnTo>
                    <a:cubicBezTo>
                      <a:pt x="32113" y="36215"/>
                      <a:pt x="31486" y="45304"/>
                      <a:pt x="31149" y="54441"/>
                    </a:cubicBezTo>
                    <a:cubicBezTo>
                      <a:pt x="31004" y="58009"/>
                      <a:pt x="30980" y="61553"/>
                      <a:pt x="31221" y="65121"/>
                    </a:cubicBezTo>
                    <a:cubicBezTo>
                      <a:pt x="31245" y="65531"/>
                      <a:pt x="31269" y="65941"/>
                      <a:pt x="31293" y="66350"/>
                    </a:cubicBezTo>
                    <a:cubicBezTo>
                      <a:pt x="31527" y="69200"/>
                      <a:pt x="31780" y="72030"/>
                      <a:pt x="34697" y="72030"/>
                    </a:cubicBezTo>
                    <a:cubicBezTo>
                      <a:pt x="35088" y="72030"/>
                      <a:pt x="35526" y="71979"/>
                      <a:pt x="36018" y="71871"/>
                    </a:cubicBezTo>
                    <a:cubicBezTo>
                      <a:pt x="36838" y="71702"/>
                      <a:pt x="37658" y="71244"/>
                      <a:pt x="38044" y="70521"/>
                    </a:cubicBezTo>
                    <a:cubicBezTo>
                      <a:pt x="38285" y="70039"/>
                      <a:pt x="38309" y="69484"/>
                      <a:pt x="38333" y="68954"/>
                    </a:cubicBezTo>
                    <a:cubicBezTo>
                      <a:pt x="38405" y="67387"/>
                      <a:pt x="38453" y="65844"/>
                      <a:pt x="38502" y="64277"/>
                    </a:cubicBezTo>
                    <a:cubicBezTo>
                      <a:pt x="38911" y="51692"/>
                      <a:pt x="39008" y="39084"/>
                      <a:pt x="42913" y="26909"/>
                    </a:cubicBezTo>
                    <a:cubicBezTo>
                      <a:pt x="43564" y="24932"/>
                      <a:pt x="44312" y="22787"/>
                      <a:pt x="43685" y="20810"/>
                    </a:cubicBezTo>
                    <a:cubicBezTo>
                      <a:pt x="42793" y="17965"/>
                      <a:pt x="39586" y="16711"/>
                      <a:pt x="36959" y="15313"/>
                    </a:cubicBezTo>
                    <a:cubicBezTo>
                      <a:pt x="33487" y="13457"/>
                      <a:pt x="30546" y="10756"/>
                      <a:pt x="27605" y="8153"/>
                    </a:cubicBezTo>
                    <a:cubicBezTo>
                      <a:pt x="24639" y="5525"/>
                      <a:pt x="21602" y="2945"/>
                      <a:pt x="18009" y="1306"/>
                    </a:cubicBezTo>
                    <a:cubicBezTo>
                      <a:pt x="16155" y="461"/>
                      <a:pt x="13907" y="1"/>
                      <a:pt x="11650" y="1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34"/>
              <p:cNvSpPr/>
              <p:nvPr/>
            </p:nvSpPr>
            <p:spPr>
              <a:xfrm>
                <a:off x="4971700" y="4831975"/>
                <a:ext cx="182050" cy="1938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7754" extrusionOk="0">
                    <a:moveTo>
                      <a:pt x="7282" y="0"/>
                    </a:moveTo>
                    <a:cubicBezTo>
                      <a:pt x="6558" y="193"/>
                      <a:pt x="5811" y="506"/>
                      <a:pt x="5305" y="603"/>
                    </a:cubicBezTo>
                    <a:cubicBezTo>
                      <a:pt x="4121" y="814"/>
                      <a:pt x="2926" y="915"/>
                      <a:pt x="1735" y="915"/>
                    </a:cubicBezTo>
                    <a:cubicBezTo>
                      <a:pt x="1156" y="915"/>
                      <a:pt x="577" y="891"/>
                      <a:pt x="1" y="844"/>
                    </a:cubicBezTo>
                    <a:lnTo>
                      <a:pt x="1" y="844"/>
                    </a:lnTo>
                    <a:cubicBezTo>
                      <a:pt x="25" y="1254"/>
                      <a:pt x="49" y="1664"/>
                      <a:pt x="73" y="2073"/>
                    </a:cubicBezTo>
                    <a:cubicBezTo>
                      <a:pt x="307" y="4923"/>
                      <a:pt x="560" y="7753"/>
                      <a:pt x="3477" y="7753"/>
                    </a:cubicBezTo>
                    <a:cubicBezTo>
                      <a:pt x="3868" y="7753"/>
                      <a:pt x="4306" y="7702"/>
                      <a:pt x="4798" y="7594"/>
                    </a:cubicBezTo>
                    <a:cubicBezTo>
                      <a:pt x="5618" y="7425"/>
                      <a:pt x="6438" y="6967"/>
                      <a:pt x="6824" y="6244"/>
                    </a:cubicBezTo>
                    <a:cubicBezTo>
                      <a:pt x="7065" y="5762"/>
                      <a:pt x="7089" y="5207"/>
                      <a:pt x="7113" y="4677"/>
                    </a:cubicBezTo>
                    <a:cubicBezTo>
                      <a:pt x="7185" y="3110"/>
                      <a:pt x="7233" y="1567"/>
                      <a:pt x="7282" y="0"/>
                    </a:cubicBezTo>
                    <a:close/>
                  </a:path>
                </a:pathLst>
              </a:custGeom>
              <a:solidFill>
                <a:srgbClr val="8367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34"/>
              <p:cNvSpPr/>
              <p:nvPr/>
            </p:nvSpPr>
            <p:spPr>
              <a:xfrm>
                <a:off x="2652475" y="4235275"/>
                <a:ext cx="176025" cy="158675"/>
              </a:xfrm>
              <a:custGeom>
                <a:avLst/>
                <a:gdLst/>
                <a:ahLst/>
                <a:cxnLst/>
                <a:rect l="l" t="t" r="r" b="b"/>
                <a:pathLst>
                  <a:path w="7041" h="6347" extrusionOk="0">
                    <a:moveTo>
                      <a:pt x="3328" y="1"/>
                    </a:moveTo>
                    <a:cubicBezTo>
                      <a:pt x="3304" y="194"/>
                      <a:pt x="3304" y="386"/>
                      <a:pt x="3256" y="507"/>
                    </a:cubicBezTo>
                    <a:cubicBezTo>
                      <a:pt x="2966" y="1278"/>
                      <a:pt x="2580" y="2098"/>
                      <a:pt x="2122" y="2773"/>
                    </a:cubicBezTo>
                    <a:cubicBezTo>
                      <a:pt x="1472" y="3665"/>
                      <a:pt x="676" y="4437"/>
                      <a:pt x="1" y="5305"/>
                    </a:cubicBezTo>
                    <a:cubicBezTo>
                      <a:pt x="883" y="5941"/>
                      <a:pt x="1952" y="6346"/>
                      <a:pt x="3008" y="6346"/>
                    </a:cubicBezTo>
                    <a:cubicBezTo>
                      <a:pt x="3511" y="6346"/>
                      <a:pt x="4011" y="6254"/>
                      <a:pt x="4485" y="6052"/>
                    </a:cubicBezTo>
                    <a:cubicBezTo>
                      <a:pt x="6149" y="5353"/>
                      <a:pt x="7041" y="3063"/>
                      <a:pt x="5956" y="1640"/>
                    </a:cubicBezTo>
                    <a:cubicBezTo>
                      <a:pt x="5329" y="820"/>
                      <a:pt x="4268" y="483"/>
                      <a:pt x="3328" y="1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34"/>
              <p:cNvSpPr/>
              <p:nvPr/>
            </p:nvSpPr>
            <p:spPr>
              <a:xfrm>
                <a:off x="2749525" y="2148100"/>
                <a:ext cx="1424825" cy="1691675"/>
              </a:xfrm>
              <a:custGeom>
                <a:avLst/>
                <a:gdLst/>
                <a:ahLst/>
                <a:cxnLst/>
                <a:rect l="l" t="t" r="r" b="b"/>
                <a:pathLst>
                  <a:path w="56993" h="67667" extrusionOk="0">
                    <a:moveTo>
                      <a:pt x="2749" y="0"/>
                    </a:moveTo>
                    <a:cubicBezTo>
                      <a:pt x="2700" y="25"/>
                      <a:pt x="2652" y="73"/>
                      <a:pt x="2604" y="97"/>
                    </a:cubicBezTo>
                    <a:cubicBezTo>
                      <a:pt x="1808" y="2797"/>
                      <a:pt x="1760" y="6245"/>
                      <a:pt x="1447" y="8342"/>
                    </a:cubicBezTo>
                    <a:cubicBezTo>
                      <a:pt x="507" y="14562"/>
                      <a:pt x="0" y="20710"/>
                      <a:pt x="531" y="27026"/>
                    </a:cubicBezTo>
                    <a:cubicBezTo>
                      <a:pt x="1591" y="39418"/>
                      <a:pt x="5955" y="51833"/>
                      <a:pt x="14128" y="61332"/>
                    </a:cubicBezTo>
                    <a:cubicBezTo>
                      <a:pt x="15960" y="63478"/>
                      <a:pt x="18033" y="65479"/>
                      <a:pt x="20589" y="66660"/>
                    </a:cubicBezTo>
                    <a:cubicBezTo>
                      <a:pt x="21951" y="67296"/>
                      <a:pt x="23481" y="67666"/>
                      <a:pt x="24986" y="67666"/>
                    </a:cubicBezTo>
                    <a:cubicBezTo>
                      <a:pt x="26279" y="67666"/>
                      <a:pt x="27553" y="67393"/>
                      <a:pt x="28689" y="66781"/>
                    </a:cubicBezTo>
                    <a:cubicBezTo>
                      <a:pt x="30907" y="65599"/>
                      <a:pt x="32306" y="63381"/>
                      <a:pt x="34186" y="61742"/>
                    </a:cubicBezTo>
                    <a:cubicBezTo>
                      <a:pt x="38212" y="58174"/>
                      <a:pt x="43974" y="57451"/>
                      <a:pt x="49350" y="57402"/>
                    </a:cubicBezTo>
                    <a:cubicBezTo>
                      <a:pt x="49722" y="57395"/>
                      <a:pt x="50094" y="57392"/>
                      <a:pt x="50467" y="57392"/>
                    </a:cubicBezTo>
                    <a:cubicBezTo>
                      <a:pt x="52655" y="57392"/>
                      <a:pt x="54850" y="57528"/>
                      <a:pt x="56993" y="57981"/>
                    </a:cubicBezTo>
                    <a:cubicBezTo>
                      <a:pt x="55884" y="57137"/>
                      <a:pt x="54461" y="56559"/>
                      <a:pt x="53473" y="56269"/>
                    </a:cubicBezTo>
                    <a:cubicBezTo>
                      <a:pt x="50459" y="55329"/>
                      <a:pt x="47373" y="54654"/>
                      <a:pt x="44239" y="54317"/>
                    </a:cubicBezTo>
                    <a:cubicBezTo>
                      <a:pt x="38309" y="53666"/>
                      <a:pt x="32161" y="54051"/>
                      <a:pt x="26568" y="52050"/>
                    </a:cubicBezTo>
                    <a:cubicBezTo>
                      <a:pt x="8583" y="45638"/>
                      <a:pt x="2797" y="22132"/>
                      <a:pt x="3496" y="5232"/>
                    </a:cubicBezTo>
                    <a:cubicBezTo>
                      <a:pt x="3568" y="3448"/>
                      <a:pt x="3665" y="1519"/>
                      <a:pt x="2749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34"/>
              <p:cNvSpPr/>
              <p:nvPr/>
            </p:nvSpPr>
            <p:spPr>
              <a:xfrm>
                <a:off x="3030375" y="3140150"/>
                <a:ext cx="675675" cy="1794675"/>
              </a:xfrm>
              <a:custGeom>
                <a:avLst/>
                <a:gdLst/>
                <a:ahLst/>
                <a:cxnLst/>
                <a:rect l="l" t="t" r="r" b="b"/>
                <a:pathLst>
                  <a:path w="27027" h="71787" extrusionOk="0">
                    <a:moveTo>
                      <a:pt x="12028" y="0"/>
                    </a:moveTo>
                    <a:cubicBezTo>
                      <a:pt x="11300" y="0"/>
                      <a:pt x="10580" y="179"/>
                      <a:pt x="9885" y="411"/>
                    </a:cubicBezTo>
                    <a:cubicBezTo>
                      <a:pt x="1" y="3930"/>
                      <a:pt x="2050" y="16395"/>
                      <a:pt x="5064" y="23723"/>
                    </a:cubicBezTo>
                    <a:cubicBezTo>
                      <a:pt x="7065" y="28617"/>
                      <a:pt x="10175" y="33849"/>
                      <a:pt x="10898" y="39105"/>
                    </a:cubicBezTo>
                    <a:cubicBezTo>
                      <a:pt x="11645" y="44650"/>
                      <a:pt x="12103" y="50002"/>
                      <a:pt x="11404" y="55619"/>
                    </a:cubicBezTo>
                    <a:cubicBezTo>
                      <a:pt x="11067" y="58367"/>
                      <a:pt x="10343" y="61067"/>
                      <a:pt x="9813" y="63792"/>
                    </a:cubicBezTo>
                    <a:cubicBezTo>
                      <a:pt x="9644" y="64611"/>
                      <a:pt x="9500" y="65455"/>
                      <a:pt x="9379" y="66275"/>
                    </a:cubicBezTo>
                    <a:cubicBezTo>
                      <a:pt x="9234" y="67504"/>
                      <a:pt x="8656" y="69891"/>
                      <a:pt x="9765" y="70855"/>
                    </a:cubicBezTo>
                    <a:cubicBezTo>
                      <a:pt x="10394" y="71424"/>
                      <a:pt x="11826" y="71787"/>
                      <a:pt x="12824" y="71787"/>
                    </a:cubicBezTo>
                    <a:cubicBezTo>
                      <a:pt x="13012" y="71787"/>
                      <a:pt x="13184" y="71774"/>
                      <a:pt x="13333" y="71747"/>
                    </a:cubicBezTo>
                    <a:cubicBezTo>
                      <a:pt x="13598" y="71699"/>
                      <a:pt x="13863" y="71627"/>
                      <a:pt x="14080" y="71434"/>
                    </a:cubicBezTo>
                    <a:cubicBezTo>
                      <a:pt x="14273" y="71289"/>
                      <a:pt x="14394" y="71072"/>
                      <a:pt x="14514" y="70831"/>
                    </a:cubicBezTo>
                    <a:cubicBezTo>
                      <a:pt x="15261" y="69433"/>
                      <a:pt x="15744" y="68059"/>
                      <a:pt x="16105" y="66516"/>
                    </a:cubicBezTo>
                    <a:cubicBezTo>
                      <a:pt x="16226" y="66082"/>
                      <a:pt x="16346" y="65624"/>
                      <a:pt x="16443" y="65190"/>
                    </a:cubicBezTo>
                    <a:cubicBezTo>
                      <a:pt x="18371" y="57186"/>
                      <a:pt x="19963" y="48965"/>
                      <a:pt x="20927" y="40816"/>
                    </a:cubicBezTo>
                    <a:cubicBezTo>
                      <a:pt x="21891" y="32812"/>
                      <a:pt x="27026" y="24567"/>
                      <a:pt x="26930" y="16563"/>
                    </a:cubicBezTo>
                    <a:cubicBezTo>
                      <a:pt x="26882" y="14538"/>
                      <a:pt x="26183" y="9861"/>
                      <a:pt x="25411" y="8149"/>
                    </a:cubicBezTo>
                    <a:cubicBezTo>
                      <a:pt x="24061" y="5136"/>
                      <a:pt x="18154" y="2942"/>
                      <a:pt x="15358" y="1230"/>
                    </a:cubicBezTo>
                    <a:cubicBezTo>
                      <a:pt x="14562" y="748"/>
                      <a:pt x="13718" y="242"/>
                      <a:pt x="12802" y="73"/>
                    </a:cubicBezTo>
                    <a:cubicBezTo>
                      <a:pt x="12544" y="23"/>
                      <a:pt x="12286" y="0"/>
                      <a:pt x="12028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34"/>
              <p:cNvSpPr/>
              <p:nvPr/>
            </p:nvSpPr>
            <p:spPr>
              <a:xfrm>
                <a:off x="3246750" y="4734925"/>
                <a:ext cx="194700" cy="199900"/>
              </a:xfrm>
              <a:custGeom>
                <a:avLst/>
                <a:gdLst/>
                <a:ahLst/>
                <a:cxnLst/>
                <a:rect l="l" t="t" r="r" b="b"/>
                <a:pathLst>
                  <a:path w="7788" h="7996" extrusionOk="0">
                    <a:moveTo>
                      <a:pt x="1158" y="1"/>
                    </a:moveTo>
                    <a:cubicBezTo>
                      <a:pt x="989" y="820"/>
                      <a:pt x="845" y="1664"/>
                      <a:pt x="724" y="2484"/>
                    </a:cubicBezTo>
                    <a:cubicBezTo>
                      <a:pt x="579" y="3713"/>
                      <a:pt x="1" y="6100"/>
                      <a:pt x="1110" y="7064"/>
                    </a:cubicBezTo>
                    <a:cubicBezTo>
                      <a:pt x="1739" y="7633"/>
                      <a:pt x="3171" y="7996"/>
                      <a:pt x="4169" y="7996"/>
                    </a:cubicBezTo>
                    <a:cubicBezTo>
                      <a:pt x="4357" y="7996"/>
                      <a:pt x="4529" y="7983"/>
                      <a:pt x="4678" y="7956"/>
                    </a:cubicBezTo>
                    <a:cubicBezTo>
                      <a:pt x="4943" y="7908"/>
                      <a:pt x="5208" y="7836"/>
                      <a:pt x="5425" y="7643"/>
                    </a:cubicBezTo>
                    <a:cubicBezTo>
                      <a:pt x="5618" y="7498"/>
                      <a:pt x="5739" y="7281"/>
                      <a:pt x="5859" y="7040"/>
                    </a:cubicBezTo>
                    <a:cubicBezTo>
                      <a:pt x="6606" y="5642"/>
                      <a:pt x="7089" y="4268"/>
                      <a:pt x="7450" y="2725"/>
                    </a:cubicBezTo>
                    <a:cubicBezTo>
                      <a:pt x="7571" y="2291"/>
                      <a:pt x="7691" y="1833"/>
                      <a:pt x="7788" y="1399"/>
                    </a:cubicBezTo>
                    <a:cubicBezTo>
                      <a:pt x="5594" y="820"/>
                      <a:pt x="3376" y="362"/>
                      <a:pt x="1158" y="1"/>
                    </a:cubicBezTo>
                    <a:close/>
                  </a:path>
                </a:pathLst>
              </a:custGeom>
              <a:solidFill>
                <a:srgbClr val="8367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34"/>
              <p:cNvSpPr/>
              <p:nvPr/>
            </p:nvSpPr>
            <p:spPr>
              <a:xfrm>
                <a:off x="2685625" y="1521775"/>
                <a:ext cx="1168075" cy="828575"/>
              </a:xfrm>
              <a:custGeom>
                <a:avLst/>
                <a:gdLst/>
                <a:ahLst/>
                <a:cxnLst/>
                <a:rect l="l" t="t" r="r" b="b"/>
                <a:pathLst>
                  <a:path w="46723" h="33143" extrusionOk="0">
                    <a:moveTo>
                      <a:pt x="20436" y="1"/>
                    </a:moveTo>
                    <a:cubicBezTo>
                      <a:pt x="20273" y="1"/>
                      <a:pt x="20107" y="2"/>
                      <a:pt x="19938" y="5"/>
                    </a:cubicBezTo>
                    <a:cubicBezTo>
                      <a:pt x="17021" y="53"/>
                      <a:pt x="14056" y="535"/>
                      <a:pt x="11380" y="1765"/>
                    </a:cubicBezTo>
                    <a:cubicBezTo>
                      <a:pt x="6631" y="3959"/>
                      <a:pt x="2870" y="8226"/>
                      <a:pt x="1520" y="13313"/>
                    </a:cubicBezTo>
                    <a:cubicBezTo>
                      <a:pt x="1" y="18954"/>
                      <a:pt x="2339" y="25463"/>
                      <a:pt x="6751" y="29200"/>
                    </a:cubicBezTo>
                    <a:cubicBezTo>
                      <a:pt x="10164" y="32097"/>
                      <a:pt x="14534" y="33143"/>
                      <a:pt x="18982" y="33143"/>
                    </a:cubicBezTo>
                    <a:cubicBezTo>
                      <a:pt x="22642" y="33143"/>
                      <a:pt x="26355" y="32435"/>
                      <a:pt x="29630" y="31466"/>
                    </a:cubicBezTo>
                    <a:cubicBezTo>
                      <a:pt x="31559" y="30888"/>
                      <a:pt x="33343" y="29972"/>
                      <a:pt x="35223" y="29297"/>
                    </a:cubicBezTo>
                    <a:cubicBezTo>
                      <a:pt x="36790" y="28742"/>
                      <a:pt x="38333" y="28019"/>
                      <a:pt x="39804" y="27223"/>
                    </a:cubicBezTo>
                    <a:cubicBezTo>
                      <a:pt x="42697" y="25656"/>
                      <a:pt x="45469" y="23390"/>
                      <a:pt x="46409" y="20087"/>
                    </a:cubicBezTo>
                    <a:cubicBezTo>
                      <a:pt x="46626" y="19267"/>
                      <a:pt x="46723" y="18375"/>
                      <a:pt x="46675" y="17508"/>
                    </a:cubicBezTo>
                    <a:cubicBezTo>
                      <a:pt x="46578" y="15916"/>
                      <a:pt x="46000" y="14325"/>
                      <a:pt x="44915" y="13168"/>
                    </a:cubicBezTo>
                    <a:cubicBezTo>
                      <a:pt x="43902" y="12107"/>
                      <a:pt x="42600" y="11456"/>
                      <a:pt x="41323" y="10757"/>
                    </a:cubicBezTo>
                    <a:cubicBezTo>
                      <a:pt x="38647" y="9311"/>
                      <a:pt x="36067" y="7671"/>
                      <a:pt x="33656" y="5839"/>
                    </a:cubicBezTo>
                    <a:cubicBezTo>
                      <a:pt x="31631" y="4272"/>
                      <a:pt x="30185" y="2464"/>
                      <a:pt x="27677" y="1451"/>
                    </a:cubicBezTo>
                    <a:cubicBezTo>
                      <a:pt x="25064" y="383"/>
                      <a:pt x="23115" y="1"/>
                      <a:pt x="20436" y="1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34"/>
              <p:cNvSpPr/>
              <p:nvPr/>
            </p:nvSpPr>
            <p:spPr>
              <a:xfrm>
                <a:off x="3305825" y="1782500"/>
                <a:ext cx="99475" cy="119900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4796" extrusionOk="0">
                    <a:moveTo>
                      <a:pt x="1915" y="0"/>
                    </a:moveTo>
                    <a:cubicBezTo>
                      <a:pt x="1616" y="0"/>
                      <a:pt x="1314" y="87"/>
                      <a:pt x="1061" y="256"/>
                    </a:cubicBezTo>
                    <a:cubicBezTo>
                      <a:pt x="0" y="979"/>
                      <a:pt x="434" y="2474"/>
                      <a:pt x="892" y="3438"/>
                    </a:cubicBezTo>
                    <a:cubicBezTo>
                      <a:pt x="1013" y="3727"/>
                      <a:pt x="1182" y="4017"/>
                      <a:pt x="1399" y="4234"/>
                    </a:cubicBezTo>
                    <a:cubicBezTo>
                      <a:pt x="1697" y="4572"/>
                      <a:pt x="2078" y="4795"/>
                      <a:pt x="2540" y="4795"/>
                    </a:cubicBezTo>
                    <a:cubicBezTo>
                      <a:pt x="2638" y="4795"/>
                      <a:pt x="2740" y="4785"/>
                      <a:pt x="2845" y="4764"/>
                    </a:cubicBezTo>
                    <a:cubicBezTo>
                      <a:pt x="3424" y="4644"/>
                      <a:pt x="3737" y="4234"/>
                      <a:pt x="3858" y="3679"/>
                    </a:cubicBezTo>
                    <a:cubicBezTo>
                      <a:pt x="3978" y="3077"/>
                      <a:pt x="3858" y="2474"/>
                      <a:pt x="3665" y="1871"/>
                    </a:cubicBezTo>
                    <a:cubicBezTo>
                      <a:pt x="3472" y="1220"/>
                      <a:pt x="3183" y="449"/>
                      <a:pt x="2532" y="135"/>
                    </a:cubicBezTo>
                    <a:cubicBezTo>
                      <a:pt x="2341" y="45"/>
                      <a:pt x="2129" y="0"/>
                      <a:pt x="1915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34"/>
              <p:cNvSpPr/>
              <p:nvPr/>
            </p:nvSpPr>
            <p:spPr>
              <a:xfrm>
                <a:off x="3768100" y="1842525"/>
                <a:ext cx="8200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3280" h="2907" extrusionOk="0">
                    <a:moveTo>
                      <a:pt x="1592" y="0"/>
                    </a:moveTo>
                    <a:cubicBezTo>
                      <a:pt x="1447" y="0"/>
                      <a:pt x="1326" y="49"/>
                      <a:pt x="1206" y="121"/>
                    </a:cubicBezTo>
                    <a:cubicBezTo>
                      <a:pt x="989" y="266"/>
                      <a:pt x="772" y="386"/>
                      <a:pt x="555" y="531"/>
                    </a:cubicBezTo>
                    <a:cubicBezTo>
                      <a:pt x="314" y="724"/>
                      <a:pt x="73" y="917"/>
                      <a:pt x="25" y="1230"/>
                    </a:cubicBezTo>
                    <a:cubicBezTo>
                      <a:pt x="0" y="1351"/>
                      <a:pt x="25" y="1471"/>
                      <a:pt x="49" y="1592"/>
                    </a:cubicBezTo>
                    <a:cubicBezTo>
                      <a:pt x="217" y="2074"/>
                      <a:pt x="651" y="2411"/>
                      <a:pt x="1109" y="2580"/>
                    </a:cubicBezTo>
                    <a:cubicBezTo>
                      <a:pt x="1386" y="2679"/>
                      <a:pt x="1824" y="2907"/>
                      <a:pt x="2159" y="2907"/>
                    </a:cubicBezTo>
                    <a:cubicBezTo>
                      <a:pt x="2233" y="2907"/>
                      <a:pt x="2302" y="2896"/>
                      <a:pt x="2363" y="2869"/>
                    </a:cubicBezTo>
                    <a:cubicBezTo>
                      <a:pt x="3279" y="2460"/>
                      <a:pt x="2460" y="603"/>
                      <a:pt x="1929" y="169"/>
                    </a:cubicBezTo>
                    <a:cubicBezTo>
                      <a:pt x="1833" y="73"/>
                      <a:pt x="1712" y="0"/>
                      <a:pt x="1592" y="0"/>
                    </a:cubicBezTo>
                    <a:close/>
                  </a:path>
                </a:pathLst>
              </a:custGeom>
              <a:solidFill>
                <a:srgbClr val="57391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34"/>
              <p:cNvSpPr/>
              <p:nvPr/>
            </p:nvSpPr>
            <p:spPr>
              <a:xfrm>
                <a:off x="4365375" y="2540450"/>
                <a:ext cx="187475" cy="82575"/>
              </a:xfrm>
              <a:custGeom>
                <a:avLst/>
                <a:gdLst/>
                <a:ahLst/>
                <a:cxnLst/>
                <a:rect l="l" t="t" r="r" b="b"/>
                <a:pathLst>
                  <a:path w="7499" h="3303" extrusionOk="0">
                    <a:moveTo>
                      <a:pt x="4477" y="1"/>
                    </a:moveTo>
                    <a:cubicBezTo>
                      <a:pt x="4191" y="1"/>
                      <a:pt x="3895" y="16"/>
                      <a:pt x="3593" y="49"/>
                    </a:cubicBezTo>
                    <a:cubicBezTo>
                      <a:pt x="1568" y="266"/>
                      <a:pt x="1" y="1158"/>
                      <a:pt x="97" y="2050"/>
                    </a:cubicBezTo>
                    <a:cubicBezTo>
                      <a:pt x="180" y="2790"/>
                      <a:pt x="1437" y="3303"/>
                      <a:pt x="3062" y="3303"/>
                    </a:cubicBezTo>
                    <a:cubicBezTo>
                      <a:pt x="3342" y="3303"/>
                      <a:pt x="3633" y="3288"/>
                      <a:pt x="3931" y="3256"/>
                    </a:cubicBezTo>
                    <a:cubicBezTo>
                      <a:pt x="5956" y="3039"/>
                      <a:pt x="7499" y="2147"/>
                      <a:pt x="7426" y="1255"/>
                    </a:cubicBezTo>
                    <a:cubicBezTo>
                      <a:pt x="7344" y="497"/>
                      <a:pt x="6081" y="1"/>
                      <a:pt x="4477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34"/>
              <p:cNvSpPr/>
              <p:nvPr/>
            </p:nvSpPr>
            <p:spPr>
              <a:xfrm>
                <a:off x="4515450" y="2832050"/>
                <a:ext cx="90450" cy="39450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1578" extrusionOk="0">
                    <a:moveTo>
                      <a:pt x="1633" y="1"/>
                    </a:moveTo>
                    <a:cubicBezTo>
                      <a:pt x="737" y="1"/>
                      <a:pt x="25" y="300"/>
                      <a:pt x="25" y="705"/>
                    </a:cubicBezTo>
                    <a:cubicBezTo>
                      <a:pt x="1" y="1139"/>
                      <a:pt x="772" y="1524"/>
                      <a:pt x="1761" y="1572"/>
                    </a:cubicBezTo>
                    <a:cubicBezTo>
                      <a:pt x="1828" y="1576"/>
                      <a:pt x="1895" y="1577"/>
                      <a:pt x="1960" y="1577"/>
                    </a:cubicBezTo>
                    <a:cubicBezTo>
                      <a:pt x="2857" y="1577"/>
                      <a:pt x="3571" y="1278"/>
                      <a:pt x="3593" y="873"/>
                    </a:cubicBezTo>
                    <a:cubicBezTo>
                      <a:pt x="3617" y="439"/>
                      <a:pt x="2822" y="54"/>
                      <a:pt x="1833" y="5"/>
                    </a:cubicBezTo>
                    <a:cubicBezTo>
                      <a:pt x="1766" y="2"/>
                      <a:pt x="1699" y="1"/>
                      <a:pt x="1633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34"/>
              <p:cNvSpPr/>
              <p:nvPr/>
            </p:nvSpPr>
            <p:spPr>
              <a:xfrm>
                <a:off x="3712650" y="3014075"/>
                <a:ext cx="90425" cy="39450"/>
              </a:xfrm>
              <a:custGeom>
                <a:avLst/>
                <a:gdLst/>
                <a:ahLst/>
                <a:cxnLst/>
                <a:rect l="l" t="t" r="r" b="b"/>
                <a:pathLst>
                  <a:path w="3617" h="1578" extrusionOk="0">
                    <a:moveTo>
                      <a:pt x="1633" y="0"/>
                    </a:moveTo>
                    <a:cubicBezTo>
                      <a:pt x="736" y="0"/>
                      <a:pt x="23" y="300"/>
                      <a:pt x="1" y="704"/>
                    </a:cubicBezTo>
                    <a:cubicBezTo>
                      <a:pt x="1" y="1138"/>
                      <a:pt x="772" y="1524"/>
                      <a:pt x="1760" y="1572"/>
                    </a:cubicBezTo>
                    <a:cubicBezTo>
                      <a:pt x="1828" y="1576"/>
                      <a:pt x="1894" y="1577"/>
                      <a:pt x="1960" y="1577"/>
                    </a:cubicBezTo>
                    <a:cubicBezTo>
                      <a:pt x="2857" y="1577"/>
                      <a:pt x="3570" y="1277"/>
                      <a:pt x="3593" y="873"/>
                    </a:cubicBezTo>
                    <a:cubicBezTo>
                      <a:pt x="3617" y="439"/>
                      <a:pt x="2821" y="53"/>
                      <a:pt x="1833" y="5"/>
                    </a:cubicBezTo>
                    <a:cubicBezTo>
                      <a:pt x="1765" y="2"/>
                      <a:pt x="1699" y="0"/>
                      <a:pt x="1633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34"/>
              <p:cNvSpPr/>
              <p:nvPr/>
            </p:nvSpPr>
            <p:spPr>
              <a:xfrm>
                <a:off x="3933250" y="2708750"/>
                <a:ext cx="187450" cy="101925"/>
              </a:xfrm>
              <a:custGeom>
                <a:avLst/>
                <a:gdLst/>
                <a:ahLst/>
                <a:cxnLst/>
                <a:rect l="l" t="t" r="r" b="b"/>
                <a:pathLst>
                  <a:path w="7498" h="4077" extrusionOk="0">
                    <a:moveTo>
                      <a:pt x="5625" y="0"/>
                    </a:moveTo>
                    <a:cubicBezTo>
                      <a:pt x="4913" y="0"/>
                      <a:pt x="4032" y="182"/>
                      <a:pt x="3134" y="550"/>
                    </a:cubicBezTo>
                    <a:cubicBezTo>
                      <a:pt x="1254" y="1321"/>
                      <a:pt x="0" y="2623"/>
                      <a:pt x="338" y="3443"/>
                    </a:cubicBezTo>
                    <a:cubicBezTo>
                      <a:pt x="512" y="3865"/>
                      <a:pt x="1076" y="4076"/>
                      <a:pt x="1839" y="4076"/>
                    </a:cubicBezTo>
                    <a:cubicBezTo>
                      <a:pt x="2557" y="4076"/>
                      <a:pt x="3452" y="3889"/>
                      <a:pt x="4364" y="3515"/>
                    </a:cubicBezTo>
                    <a:cubicBezTo>
                      <a:pt x="6244" y="2744"/>
                      <a:pt x="7498" y="1466"/>
                      <a:pt x="7160" y="646"/>
                    </a:cubicBezTo>
                    <a:cubicBezTo>
                      <a:pt x="6984" y="218"/>
                      <a:pt x="6406" y="0"/>
                      <a:pt x="5625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34"/>
              <p:cNvSpPr/>
              <p:nvPr/>
            </p:nvSpPr>
            <p:spPr>
              <a:xfrm>
                <a:off x="4332850" y="2701425"/>
                <a:ext cx="188050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7522" h="3325" extrusionOk="0">
                    <a:moveTo>
                      <a:pt x="4624" y="1"/>
                    </a:moveTo>
                    <a:cubicBezTo>
                      <a:pt x="4287" y="1"/>
                      <a:pt x="3933" y="24"/>
                      <a:pt x="3568" y="71"/>
                    </a:cubicBezTo>
                    <a:cubicBezTo>
                      <a:pt x="1543" y="312"/>
                      <a:pt x="0" y="1253"/>
                      <a:pt x="121" y="2120"/>
                    </a:cubicBezTo>
                    <a:cubicBezTo>
                      <a:pt x="200" y="2852"/>
                      <a:pt x="1381" y="3324"/>
                      <a:pt x="2920" y="3324"/>
                    </a:cubicBezTo>
                    <a:cubicBezTo>
                      <a:pt x="3258" y="3324"/>
                      <a:pt x="3613" y="3301"/>
                      <a:pt x="3978" y="3254"/>
                    </a:cubicBezTo>
                    <a:cubicBezTo>
                      <a:pt x="5979" y="3012"/>
                      <a:pt x="7522" y="2096"/>
                      <a:pt x="7425" y="1204"/>
                    </a:cubicBezTo>
                    <a:cubicBezTo>
                      <a:pt x="7327" y="473"/>
                      <a:pt x="6158" y="1"/>
                      <a:pt x="4624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34"/>
              <p:cNvSpPr/>
              <p:nvPr/>
            </p:nvSpPr>
            <p:spPr>
              <a:xfrm>
                <a:off x="4285825" y="2911775"/>
                <a:ext cx="110325" cy="48525"/>
              </a:xfrm>
              <a:custGeom>
                <a:avLst/>
                <a:gdLst/>
                <a:ahLst/>
                <a:cxnLst/>
                <a:rect l="l" t="t" r="r" b="b"/>
                <a:pathLst>
                  <a:path w="4413" h="1941" extrusionOk="0">
                    <a:moveTo>
                      <a:pt x="2721" y="1"/>
                    </a:moveTo>
                    <a:cubicBezTo>
                      <a:pt x="2522" y="1"/>
                      <a:pt x="2312" y="16"/>
                      <a:pt x="2098" y="47"/>
                    </a:cubicBezTo>
                    <a:cubicBezTo>
                      <a:pt x="917" y="192"/>
                      <a:pt x="1" y="722"/>
                      <a:pt x="73" y="1228"/>
                    </a:cubicBezTo>
                    <a:cubicBezTo>
                      <a:pt x="133" y="1667"/>
                      <a:pt x="819" y="1940"/>
                      <a:pt x="1722" y="1940"/>
                    </a:cubicBezTo>
                    <a:cubicBezTo>
                      <a:pt x="1911" y="1940"/>
                      <a:pt x="2110" y="1928"/>
                      <a:pt x="2315" y="1903"/>
                    </a:cubicBezTo>
                    <a:cubicBezTo>
                      <a:pt x="3496" y="1759"/>
                      <a:pt x="4412" y="1204"/>
                      <a:pt x="4340" y="698"/>
                    </a:cubicBezTo>
                    <a:cubicBezTo>
                      <a:pt x="4281" y="285"/>
                      <a:pt x="3598" y="1"/>
                      <a:pt x="2721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34"/>
              <p:cNvSpPr/>
              <p:nvPr/>
            </p:nvSpPr>
            <p:spPr>
              <a:xfrm>
                <a:off x="4118275" y="2809875"/>
                <a:ext cx="157925" cy="77775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3111" extrusionOk="0">
                    <a:moveTo>
                      <a:pt x="4483" y="0"/>
                    </a:moveTo>
                    <a:cubicBezTo>
                      <a:pt x="3972" y="0"/>
                      <a:pt x="3383" y="86"/>
                      <a:pt x="2773" y="266"/>
                    </a:cubicBezTo>
                    <a:cubicBezTo>
                      <a:pt x="1158" y="748"/>
                      <a:pt x="0" y="1712"/>
                      <a:pt x="217" y="2411"/>
                    </a:cubicBezTo>
                    <a:cubicBezTo>
                      <a:pt x="354" y="2866"/>
                      <a:pt x="984" y="3111"/>
                      <a:pt x="1841" y="3111"/>
                    </a:cubicBezTo>
                    <a:cubicBezTo>
                      <a:pt x="2348" y="3111"/>
                      <a:pt x="2935" y="3025"/>
                      <a:pt x="3544" y="2845"/>
                    </a:cubicBezTo>
                    <a:cubicBezTo>
                      <a:pt x="5160" y="2363"/>
                      <a:pt x="6317" y="1399"/>
                      <a:pt x="6100" y="700"/>
                    </a:cubicBezTo>
                    <a:cubicBezTo>
                      <a:pt x="5979" y="245"/>
                      <a:pt x="5344" y="0"/>
                      <a:pt x="4483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34"/>
              <p:cNvSpPr/>
              <p:nvPr/>
            </p:nvSpPr>
            <p:spPr>
              <a:xfrm>
                <a:off x="4187575" y="2624025"/>
                <a:ext cx="103700" cy="54075"/>
              </a:xfrm>
              <a:custGeom>
                <a:avLst/>
                <a:gdLst/>
                <a:ahLst/>
                <a:cxnLst/>
                <a:rect l="l" t="t" r="r" b="b"/>
                <a:pathLst>
                  <a:path w="4148" h="2163" extrusionOk="0">
                    <a:moveTo>
                      <a:pt x="3069" y="1"/>
                    </a:moveTo>
                    <a:cubicBezTo>
                      <a:pt x="2696" y="1"/>
                      <a:pt x="2247" y="82"/>
                      <a:pt x="1785" y="250"/>
                    </a:cubicBezTo>
                    <a:cubicBezTo>
                      <a:pt x="724" y="612"/>
                      <a:pt x="1" y="1311"/>
                      <a:pt x="170" y="1769"/>
                    </a:cubicBezTo>
                    <a:cubicBezTo>
                      <a:pt x="265" y="2027"/>
                      <a:pt x="621" y="2163"/>
                      <a:pt x="1103" y="2163"/>
                    </a:cubicBezTo>
                    <a:cubicBezTo>
                      <a:pt x="1476" y="2163"/>
                      <a:pt x="1925" y="2082"/>
                      <a:pt x="2388" y="1914"/>
                    </a:cubicBezTo>
                    <a:cubicBezTo>
                      <a:pt x="3424" y="1552"/>
                      <a:pt x="4148" y="877"/>
                      <a:pt x="4003" y="395"/>
                    </a:cubicBezTo>
                    <a:cubicBezTo>
                      <a:pt x="3908" y="136"/>
                      <a:pt x="3552" y="1"/>
                      <a:pt x="3069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34"/>
              <p:cNvSpPr/>
              <p:nvPr/>
            </p:nvSpPr>
            <p:spPr>
              <a:xfrm>
                <a:off x="3899500" y="2874150"/>
                <a:ext cx="103675" cy="540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163" extrusionOk="0">
                    <a:moveTo>
                      <a:pt x="3069" y="1"/>
                    </a:moveTo>
                    <a:cubicBezTo>
                      <a:pt x="2695" y="1"/>
                      <a:pt x="2247" y="82"/>
                      <a:pt x="1784" y="250"/>
                    </a:cubicBezTo>
                    <a:cubicBezTo>
                      <a:pt x="723" y="612"/>
                      <a:pt x="0" y="1311"/>
                      <a:pt x="169" y="1769"/>
                    </a:cubicBezTo>
                    <a:cubicBezTo>
                      <a:pt x="264" y="2027"/>
                      <a:pt x="620" y="2163"/>
                      <a:pt x="1102" y="2163"/>
                    </a:cubicBezTo>
                    <a:cubicBezTo>
                      <a:pt x="1475" y="2163"/>
                      <a:pt x="1924" y="2082"/>
                      <a:pt x="2387" y="1914"/>
                    </a:cubicBezTo>
                    <a:cubicBezTo>
                      <a:pt x="3423" y="1552"/>
                      <a:pt x="4147" y="853"/>
                      <a:pt x="4002" y="395"/>
                    </a:cubicBezTo>
                    <a:cubicBezTo>
                      <a:pt x="3907" y="136"/>
                      <a:pt x="3551" y="1"/>
                      <a:pt x="3069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34"/>
              <p:cNvSpPr/>
              <p:nvPr/>
            </p:nvSpPr>
            <p:spPr>
              <a:xfrm>
                <a:off x="3750625" y="2834375"/>
                <a:ext cx="103675" cy="540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163" extrusionOk="0">
                    <a:moveTo>
                      <a:pt x="3049" y="1"/>
                    </a:moveTo>
                    <a:cubicBezTo>
                      <a:pt x="2679" y="1"/>
                      <a:pt x="2236" y="82"/>
                      <a:pt x="1784" y="250"/>
                    </a:cubicBezTo>
                    <a:cubicBezTo>
                      <a:pt x="724" y="636"/>
                      <a:pt x="0" y="1311"/>
                      <a:pt x="169" y="1769"/>
                    </a:cubicBezTo>
                    <a:cubicBezTo>
                      <a:pt x="251" y="2027"/>
                      <a:pt x="601" y="2163"/>
                      <a:pt x="1080" y="2163"/>
                    </a:cubicBezTo>
                    <a:cubicBezTo>
                      <a:pt x="1452" y="2163"/>
                      <a:pt x="1900" y="2082"/>
                      <a:pt x="2363" y="1913"/>
                    </a:cubicBezTo>
                    <a:cubicBezTo>
                      <a:pt x="3424" y="1552"/>
                      <a:pt x="4147" y="877"/>
                      <a:pt x="3978" y="395"/>
                    </a:cubicBezTo>
                    <a:cubicBezTo>
                      <a:pt x="3883" y="136"/>
                      <a:pt x="3527" y="1"/>
                      <a:pt x="3049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34"/>
              <p:cNvSpPr/>
              <p:nvPr/>
            </p:nvSpPr>
            <p:spPr>
              <a:xfrm>
                <a:off x="4565475" y="2635000"/>
                <a:ext cx="103700" cy="46000"/>
              </a:xfrm>
              <a:custGeom>
                <a:avLst/>
                <a:gdLst/>
                <a:ahLst/>
                <a:cxnLst/>
                <a:rect l="l" t="t" r="r" b="b"/>
                <a:pathLst>
                  <a:path w="4148" h="1840" extrusionOk="0">
                    <a:moveTo>
                      <a:pt x="1677" y="1"/>
                    </a:moveTo>
                    <a:cubicBezTo>
                      <a:pt x="795" y="1"/>
                      <a:pt x="110" y="274"/>
                      <a:pt x="49" y="703"/>
                    </a:cubicBezTo>
                    <a:cubicBezTo>
                      <a:pt x="1" y="1185"/>
                      <a:pt x="869" y="1667"/>
                      <a:pt x="1978" y="1812"/>
                    </a:cubicBezTo>
                    <a:cubicBezTo>
                      <a:pt x="2147" y="1831"/>
                      <a:pt x="2313" y="1839"/>
                      <a:pt x="2472" y="1839"/>
                    </a:cubicBezTo>
                    <a:cubicBezTo>
                      <a:pt x="3360" y="1839"/>
                      <a:pt x="4058" y="1566"/>
                      <a:pt x="4099" y="1137"/>
                    </a:cubicBezTo>
                    <a:cubicBezTo>
                      <a:pt x="4147" y="655"/>
                      <a:pt x="3304" y="173"/>
                      <a:pt x="2171" y="28"/>
                    </a:cubicBezTo>
                    <a:cubicBezTo>
                      <a:pt x="2001" y="10"/>
                      <a:pt x="1836" y="1"/>
                      <a:pt x="1677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34"/>
              <p:cNvSpPr/>
              <p:nvPr/>
            </p:nvSpPr>
            <p:spPr>
              <a:xfrm>
                <a:off x="2502700" y="1492050"/>
                <a:ext cx="469850" cy="356550"/>
              </a:xfrm>
              <a:custGeom>
                <a:avLst/>
                <a:gdLst/>
                <a:ahLst/>
                <a:cxnLst/>
                <a:rect l="l" t="t" r="r" b="b"/>
                <a:pathLst>
                  <a:path w="18794" h="14262" extrusionOk="0">
                    <a:moveTo>
                      <a:pt x="1671" y="0"/>
                    </a:moveTo>
                    <a:cubicBezTo>
                      <a:pt x="1" y="0"/>
                      <a:pt x="605" y="3569"/>
                      <a:pt x="760" y="4545"/>
                    </a:cubicBezTo>
                    <a:cubicBezTo>
                      <a:pt x="1460" y="8667"/>
                      <a:pt x="4762" y="13224"/>
                      <a:pt x="9054" y="14092"/>
                    </a:cubicBezTo>
                    <a:cubicBezTo>
                      <a:pt x="9601" y="14204"/>
                      <a:pt x="10180" y="14262"/>
                      <a:pt x="10768" y="14262"/>
                    </a:cubicBezTo>
                    <a:cubicBezTo>
                      <a:pt x="12955" y="14262"/>
                      <a:pt x="15280" y="13473"/>
                      <a:pt x="16648" y="11802"/>
                    </a:cubicBezTo>
                    <a:cubicBezTo>
                      <a:pt x="18793" y="9150"/>
                      <a:pt x="17275" y="5533"/>
                      <a:pt x="14623" y="3918"/>
                    </a:cubicBezTo>
                    <a:cubicBezTo>
                      <a:pt x="14430" y="3798"/>
                      <a:pt x="14213" y="3677"/>
                      <a:pt x="13972" y="3581"/>
                    </a:cubicBezTo>
                    <a:cubicBezTo>
                      <a:pt x="12284" y="2833"/>
                      <a:pt x="10428" y="2640"/>
                      <a:pt x="8596" y="2375"/>
                    </a:cubicBezTo>
                    <a:cubicBezTo>
                      <a:pt x="6763" y="2134"/>
                      <a:pt x="4883" y="1772"/>
                      <a:pt x="3340" y="760"/>
                    </a:cubicBezTo>
                    <a:cubicBezTo>
                      <a:pt x="2954" y="519"/>
                      <a:pt x="2593" y="230"/>
                      <a:pt x="2159" y="85"/>
                    </a:cubicBezTo>
                    <a:cubicBezTo>
                      <a:pt x="1978" y="27"/>
                      <a:pt x="1816" y="0"/>
                      <a:pt x="1671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34"/>
              <p:cNvSpPr/>
              <p:nvPr/>
            </p:nvSpPr>
            <p:spPr>
              <a:xfrm>
                <a:off x="2565100" y="1608675"/>
                <a:ext cx="226025" cy="17925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717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458" y="2604"/>
                      <a:pt x="2339" y="6028"/>
                      <a:pt x="5015" y="6944"/>
                    </a:cubicBezTo>
                    <a:cubicBezTo>
                      <a:pt x="5356" y="7047"/>
                      <a:pt x="6363" y="7170"/>
                      <a:pt x="7177" y="7170"/>
                    </a:cubicBezTo>
                    <a:cubicBezTo>
                      <a:pt x="7687" y="7170"/>
                      <a:pt x="8121" y="7122"/>
                      <a:pt x="8269" y="6992"/>
                    </a:cubicBezTo>
                    <a:cubicBezTo>
                      <a:pt x="9041" y="6341"/>
                      <a:pt x="7281" y="3689"/>
                      <a:pt x="6823" y="3110"/>
                    </a:cubicBezTo>
                    <a:cubicBezTo>
                      <a:pt x="5955" y="2001"/>
                      <a:pt x="5087" y="1567"/>
                      <a:pt x="3785" y="1158"/>
                    </a:cubicBezTo>
                    <a:cubicBezTo>
                      <a:pt x="2532" y="772"/>
                      <a:pt x="1230" y="483"/>
                      <a:pt x="0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34"/>
              <p:cNvSpPr/>
              <p:nvPr/>
            </p:nvSpPr>
            <p:spPr>
              <a:xfrm>
                <a:off x="3217825" y="1935350"/>
                <a:ext cx="231475" cy="231450"/>
              </a:xfrm>
              <a:custGeom>
                <a:avLst/>
                <a:gdLst/>
                <a:ahLst/>
                <a:cxnLst/>
                <a:rect l="l" t="t" r="r" b="b"/>
                <a:pathLst>
                  <a:path w="9259" h="9258" extrusionOk="0">
                    <a:moveTo>
                      <a:pt x="4629" y="0"/>
                    </a:moveTo>
                    <a:cubicBezTo>
                      <a:pt x="2074" y="0"/>
                      <a:pt x="1" y="2074"/>
                      <a:pt x="1" y="4629"/>
                    </a:cubicBezTo>
                    <a:cubicBezTo>
                      <a:pt x="1" y="7184"/>
                      <a:pt x="2074" y="9258"/>
                      <a:pt x="4629" y="9258"/>
                    </a:cubicBezTo>
                    <a:cubicBezTo>
                      <a:pt x="7185" y="9258"/>
                      <a:pt x="9258" y="7184"/>
                      <a:pt x="9258" y="4629"/>
                    </a:cubicBezTo>
                    <a:cubicBezTo>
                      <a:pt x="9258" y="2074"/>
                      <a:pt x="7185" y="0"/>
                      <a:pt x="4629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1" name="Google Shape;1791;p34"/>
            <p:cNvGrpSpPr/>
            <p:nvPr/>
          </p:nvGrpSpPr>
          <p:grpSpPr>
            <a:xfrm>
              <a:off x="7623966" y="4179391"/>
              <a:ext cx="378369" cy="536459"/>
              <a:chOff x="80379" y="4370393"/>
              <a:chExt cx="545279" cy="773107"/>
            </a:xfrm>
          </p:grpSpPr>
          <p:sp>
            <p:nvSpPr>
              <p:cNvPr id="1792" name="Google Shape;1792;p34"/>
              <p:cNvSpPr/>
              <p:nvPr/>
            </p:nvSpPr>
            <p:spPr>
              <a:xfrm flipH="1">
                <a:off x="367865" y="4592741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34"/>
              <p:cNvSpPr/>
              <p:nvPr/>
            </p:nvSpPr>
            <p:spPr>
              <a:xfrm flipH="1">
                <a:off x="352628" y="4370393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34"/>
              <p:cNvSpPr/>
              <p:nvPr/>
            </p:nvSpPr>
            <p:spPr>
              <a:xfrm flipH="1">
                <a:off x="80379" y="4483438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34"/>
              <p:cNvSpPr/>
              <p:nvPr/>
            </p:nvSpPr>
            <p:spPr>
              <a:xfrm flipH="1">
                <a:off x="182204" y="4465283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34"/>
              <p:cNvSpPr/>
              <p:nvPr/>
            </p:nvSpPr>
            <p:spPr>
              <a:xfrm flipH="1">
                <a:off x="134430" y="4587422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34"/>
              <p:cNvSpPr/>
              <p:nvPr/>
            </p:nvSpPr>
            <p:spPr>
              <a:xfrm flipH="1">
                <a:off x="329221" y="4669374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98" name="Google Shape;1798;p34"/>
          <p:cNvGrpSpPr/>
          <p:nvPr/>
        </p:nvGrpSpPr>
        <p:grpSpPr>
          <a:xfrm>
            <a:off x="211" y="1619659"/>
            <a:ext cx="2596460" cy="3281518"/>
            <a:chOff x="211" y="1619659"/>
            <a:chExt cx="2596460" cy="3281518"/>
          </a:xfrm>
        </p:grpSpPr>
        <p:sp>
          <p:nvSpPr>
            <p:cNvPr id="1799" name="Google Shape;1799;p34"/>
            <p:cNvSpPr/>
            <p:nvPr/>
          </p:nvSpPr>
          <p:spPr>
            <a:xfrm>
              <a:off x="211" y="2733275"/>
              <a:ext cx="842632" cy="1674385"/>
            </a:xfrm>
            <a:custGeom>
              <a:avLst/>
              <a:gdLst/>
              <a:ahLst/>
              <a:cxnLst/>
              <a:rect l="l" t="t" r="r" b="b"/>
              <a:pathLst>
                <a:path w="24554" h="48791" extrusionOk="0">
                  <a:moveTo>
                    <a:pt x="2805" y="1"/>
                  </a:moveTo>
                  <a:cubicBezTo>
                    <a:pt x="2747" y="1"/>
                    <a:pt x="2687" y="5"/>
                    <a:pt x="2625" y="13"/>
                  </a:cubicBezTo>
                  <a:cubicBezTo>
                    <a:pt x="1666" y="13"/>
                    <a:pt x="753" y="835"/>
                    <a:pt x="0" y="1862"/>
                  </a:cubicBezTo>
                  <a:lnTo>
                    <a:pt x="0" y="48791"/>
                  </a:lnTo>
                  <a:lnTo>
                    <a:pt x="12782" y="48791"/>
                  </a:lnTo>
                  <a:cubicBezTo>
                    <a:pt x="12782" y="45869"/>
                    <a:pt x="13284" y="42947"/>
                    <a:pt x="13946" y="40048"/>
                  </a:cubicBezTo>
                  <a:cubicBezTo>
                    <a:pt x="15430" y="31694"/>
                    <a:pt x="20246" y="25212"/>
                    <a:pt x="23396" y="17246"/>
                  </a:cubicBezTo>
                  <a:cubicBezTo>
                    <a:pt x="24554" y="14254"/>
                    <a:pt x="24111" y="13203"/>
                    <a:pt x="22987" y="13203"/>
                  </a:cubicBezTo>
                  <a:cubicBezTo>
                    <a:pt x="21606" y="13203"/>
                    <a:pt x="19197" y="14788"/>
                    <a:pt x="17461" y="16310"/>
                  </a:cubicBezTo>
                  <a:cubicBezTo>
                    <a:pt x="12463" y="20579"/>
                    <a:pt x="10614" y="26148"/>
                    <a:pt x="6893" y="31329"/>
                  </a:cubicBezTo>
                  <a:cubicBezTo>
                    <a:pt x="7829" y="27244"/>
                    <a:pt x="9495" y="23181"/>
                    <a:pt x="11162" y="19278"/>
                  </a:cubicBezTo>
                  <a:cubicBezTo>
                    <a:pt x="12828" y="15762"/>
                    <a:pt x="20246" y="6861"/>
                    <a:pt x="16526" y="3893"/>
                  </a:cubicBezTo>
                  <a:cubicBezTo>
                    <a:pt x="16142" y="3613"/>
                    <a:pt x="15743" y="3483"/>
                    <a:pt x="15332" y="3483"/>
                  </a:cubicBezTo>
                  <a:cubicBezTo>
                    <a:pt x="10589" y="3483"/>
                    <a:pt x="4289" y="20912"/>
                    <a:pt x="1895" y="26878"/>
                  </a:cubicBezTo>
                  <a:cubicBezTo>
                    <a:pt x="1529" y="21126"/>
                    <a:pt x="3196" y="15032"/>
                    <a:pt x="3743" y="9280"/>
                  </a:cubicBezTo>
                  <a:cubicBezTo>
                    <a:pt x="3922" y="7651"/>
                    <a:pt x="5344" y="1"/>
                    <a:pt x="2805" y="1"/>
                  </a:cubicBezTo>
                  <a:close/>
                </a:path>
              </a:pathLst>
            </a:custGeom>
            <a:solidFill>
              <a:srgbClr val="FF8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00" name="Google Shape;1800;p34"/>
            <p:cNvGrpSpPr/>
            <p:nvPr/>
          </p:nvGrpSpPr>
          <p:grpSpPr>
            <a:xfrm rot="1085767">
              <a:off x="1089839" y="1685222"/>
              <a:ext cx="545258" cy="773077"/>
              <a:chOff x="6055204" y="4369368"/>
              <a:chExt cx="545279" cy="773107"/>
            </a:xfrm>
          </p:grpSpPr>
          <p:sp>
            <p:nvSpPr>
              <p:cNvPr id="1801" name="Google Shape;1801;p34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34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34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34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5" name="Google Shape;1805;p34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6" name="Google Shape;1806;p34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7" name="Google Shape;1807;p34"/>
            <p:cNvGrpSpPr/>
            <p:nvPr/>
          </p:nvGrpSpPr>
          <p:grpSpPr>
            <a:xfrm rot="5152197">
              <a:off x="1906730" y="2941480"/>
              <a:ext cx="722336" cy="608754"/>
              <a:chOff x="5913226" y="4077344"/>
              <a:chExt cx="914289" cy="694967"/>
            </a:xfrm>
          </p:grpSpPr>
          <p:sp>
            <p:nvSpPr>
              <p:cNvPr id="1808" name="Google Shape;1808;p34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9" name="Google Shape;1809;p34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0" name="Google Shape;1810;p34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34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34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34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34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15" name="Google Shape;1815;p34"/>
            <p:cNvGrpSpPr/>
            <p:nvPr/>
          </p:nvGrpSpPr>
          <p:grpSpPr>
            <a:xfrm rot="1234418">
              <a:off x="298508" y="1963736"/>
              <a:ext cx="1359684" cy="1125169"/>
              <a:chOff x="5913226" y="4077344"/>
              <a:chExt cx="914289" cy="694967"/>
            </a:xfrm>
          </p:grpSpPr>
          <p:sp>
            <p:nvSpPr>
              <p:cNvPr id="1816" name="Google Shape;1816;p34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34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34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9" name="Google Shape;1819;p34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0" name="Google Shape;1820;p34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1" name="Google Shape;1821;p34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2" name="Google Shape;1822;p34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23" name="Google Shape;1823;p34"/>
            <p:cNvGrpSpPr/>
            <p:nvPr/>
          </p:nvGrpSpPr>
          <p:grpSpPr>
            <a:xfrm>
              <a:off x="284315" y="2001196"/>
              <a:ext cx="1819289" cy="2518989"/>
              <a:chOff x="5117390" y="2064721"/>
              <a:chExt cx="1819289" cy="2518989"/>
            </a:xfrm>
          </p:grpSpPr>
          <p:sp>
            <p:nvSpPr>
              <p:cNvPr id="1824" name="Google Shape;1824;p34"/>
              <p:cNvSpPr/>
              <p:nvPr/>
            </p:nvSpPr>
            <p:spPr>
              <a:xfrm>
                <a:off x="5481482" y="4439411"/>
                <a:ext cx="108479" cy="106435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6198" extrusionOk="0">
                    <a:moveTo>
                      <a:pt x="3146" y="1"/>
                    </a:moveTo>
                    <a:cubicBezTo>
                      <a:pt x="1504" y="1"/>
                      <a:pt x="149" y="1303"/>
                      <a:pt x="76" y="2961"/>
                    </a:cubicBezTo>
                    <a:cubicBezTo>
                      <a:pt x="1" y="4690"/>
                      <a:pt x="1329" y="6119"/>
                      <a:pt x="3034" y="6194"/>
                    </a:cubicBezTo>
                    <a:cubicBezTo>
                      <a:pt x="3080" y="6196"/>
                      <a:pt x="3126" y="6197"/>
                      <a:pt x="3171" y="6197"/>
                    </a:cubicBezTo>
                    <a:cubicBezTo>
                      <a:pt x="4815" y="6197"/>
                      <a:pt x="6193" y="4895"/>
                      <a:pt x="6267" y="3237"/>
                    </a:cubicBezTo>
                    <a:cubicBezTo>
                      <a:pt x="6317" y="1532"/>
                      <a:pt x="4988" y="79"/>
                      <a:pt x="3284" y="4"/>
                    </a:cubicBezTo>
                    <a:cubicBezTo>
                      <a:pt x="3238" y="2"/>
                      <a:pt x="3192" y="1"/>
                      <a:pt x="3146" y="1"/>
                    </a:cubicBezTo>
                    <a:close/>
                  </a:path>
                </a:pathLst>
              </a:custGeom>
              <a:solidFill>
                <a:srgbClr val="4528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5" name="Google Shape;1825;p34"/>
              <p:cNvSpPr/>
              <p:nvPr/>
            </p:nvSpPr>
            <p:spPr>
              <a:xfrm>
                <a:off x="5407472" y="3904083"/>
                <a:ext cx="340445" cy="598736"/>
              </a:xfrm>
              <a:custGeom>
                <a:avLst/>
                <a:gdLst/>
                <a:ahLst/>
                <a:cxnLst/>
                <a:rect l="l" t="t" r="r" b="b"/>
                <a:pathLst>
                  <a:path w="19825" h="34866" extrusionOk="0">
                    <a:moveTo>
                      <a:pt x="16015" y="0"/>
                    </a:moveTo>
                    <a:cubicBezTo>
                      <a:pt x="13910" y="0"/>
                      <a:pt x="12206" y="1705"/>
                      <a:pt x="12206" y="3810"/>
                    </a:cubicBezTo>
                    <a:cubicBezTo>
                      <a:pt x="12206" y="4462"/>
                      <a:pt x="12381" y="5063"/>
                      <a:pt x="12657" y="5615"/>
                    </a:cubicBezTo>
                    <a:cubicBezTo>
                      <a:pt x="12281" y="5915"/>
                      <a:pt x="11955" y="6316"/>
                      <a:pt x="11730" y="6767"/>
                    </a:cubicBezTo>
                    <a:cubicBezTo>
                      <a:pt x="11053" y="6116"/>
                      <a:pt x="10126" y="5715"/>
                      <a:pt x="9123" y="5715"/>
                    </a:cubicBezTo>
                    <a:cubicBezTo>
                      <a:pt x="7018" y="5715"/>
                      <a:pt x="5313" y="7419"/>
                      <a:pt x="5313" y="9524"/>
                    </a:cubicBezTo>
                    <a:cubicBezTo>
                      <a:pt x="5313" y="9650"/>
                      <a:pt x="5313" y="9775"/>
                      <a:pt x="5339" y="9900"/>
                    </a:cubicBezTo>
                    <a:cubicBezTo>
                      <a:pt x="4035" y="10502"/>
                      <a:pt x="3158" y="11805"/>
                      <a:pt x="3158" y="13334"/>
                    </a:cubicBezTo>
                    <a:cubicBezTo>
                      <a:pt x="3158" y="13835"/>
                      <a:pt x="3258" y="14336"/>
                      <a:pt x="3434" y="14787"/>
                    </a:cubicBezTo>
                    <a:lnTo>
                      <a:pt x="50" y="15063"/>
                    </a:lnTo>
                    <a:cubicBezTo>
                      <a:pt x="25" y="16116"/>
                      <a:pt x="376" y="17068"/>
                      <a:pt x="1028" y="17820"/>
                    </a:cubicBezTo>
                    <a:cubicBezTo>
                      <a:pt x="451" y="18472"/>
                      <a:pt x="100" y="19324"/>
                      <a:pt x="50" y="20251"/>
                    </a:cubicBezTo>
                    <a:cubicBezTo>
                      <a:pt x="0" y="21755"/>
                      <a:pt x="777" y="23108"/>
                      <a:pt x="1980" y="23835"/>
                    </a:cubicBezTo>
                    <a:cubicBezTo>
                      <a:pt x="1880" y="24186"/>
                      <a:pt x="1805" y="24537"/>
                      <a:pt x="1780" y="24913"/>
                    </a:cubicBezTo>
                    <a:cubicBezTo>
                      <a:pt x="1755" y="25965"/>
                      <a:pt x="2105" y="26943"/>
                      <a:pt x="2732" y="27670"/>
                    </a:cubicBezTo>
                    <a:cubicBezTo>
                      <a:pt x="2582" y="28071"/>
                      <a:pt x="2506" y="28472"/>
                      <a:pt x="2481" y="28923"/>
                    </a:cubicBezTo>
                    <a:cubicBezTo>
                      <a:pt x="2456" y="29274"/>
                      <a:pt x="2506" y="29625"/>
                      <a:pt x="2582" y="29976"/>
                    </a:cubicBezTo>
                    <a:cubicBezTo>
                      <a:pt x="2531" y="30201"/>
                      <a:pt x="2481" y="30452"/>
                      <a:pt x="2481" y="30702"/>
                    </a:cubicBezTo>
                    <a:cubicBezTo>
                      <a:pt x="2381" y="32908"/>
                      <a:pt x="4085" y="34763"/>
                      <a:pt x="6291" y="34863"/>
                    </a:cubicBezTo>
                    <a:cubicBezTo>
                      <a:pt x="6842" y="34863"/>
                      <a:pt x="7394" y="34788"/>
                      <a:pt x="7870" y="34587"/>
                    </a:cubicBezTo>
                    <a:cubicBezTo>
                      <a:pt x="8271" y="34737"/>
                      <a:pt x="8672" y="34838"/>
                      <a:pt x="9098" y="34863"/>
                    </a:cubicBezTo>
                    <a:cubicBezTo>
                      <a:pt x="9145" y="34864"/>
                      <a:pt x="9192" y="34865"/>
                      <a:pt x="9238" y="34865"/>
                    </a:cubicBezTo>
                    <a:cubicBezTo>
                      <a:pt x="11383" y="34865"/>
                      <a:pt x="13185" y="33187"/>
                      <a:pt x="13258" y="31028"/>
                    </a:cubicBezTo>
                    <a:cubicBezTo>
                      <a:pt x="13308" y="29900"/>
                      <a:pt x="12882" y="28848"/>
                      <a:pt x="12131" y="28096"/>
                    </a:cubicBezTo>
                    <a:cubicBezTo>
                      <a:pt x="13534" y="27519"/>
                      <a:pt x="14537" y="26166"/>
                      <a:pt x="14587" y="24562"/>
                    </a:cubicBezTo>
                    <a:cubicBezTo>
                      <a:pt x="14637" y="23559"/>
                      <a:pt x="14286" y="22632"/>
                      <a:pt x="13709" y="21905"/>
                    </a:cubicBezTo>
                    <a:cubicBezTo>
                      <a:pt x="14486" y="21204"/>
                      <a:pt x="14988" y="20226"/>
                      <a:pt x="15038" y="19098"/>
                    </a:cubicBezTo>
                    <a:cubicBezTo>
                      <a:pt x="15088" y="18246"/>
                      <a:pt x="14862" y="17469"/>
                      <a:pt x="14436" y="16818"/>
                    </a:cubicBezTo>
                    <a:cubicBezTo>
                      <a:pt x="15790" y="16216"/>
                      <a:pt x="16717" y="14888"/>
                      <a:pt x="16717" y="13334"/>
                    </a:cubicBezTo>
                    <a:cubicBezTo>
                      <a:pt x="16717" y="12883"/>
                      <a:pt x="16642" y="12457"/>
                      <a:pt x="16491" y="12056"/>
                    </a:cubicBezTo>
                    <a:cubicBezTo>
                      <a:pt x="17920" y="11504"/>
                      <a:pt x="18923" y="10126"/>
                      <a:pt x="18923" y="8497"/>
                    </a:cubicBezTo>
                    <a:cubicBezTo>
                      <a:pt x="18923" y="7870"/>
                      <a:pt x="18772" y="7244"/>
                      <a:pt x="18471" y="6717"/>
                    </a:cubicBezTo>
                    <a:cubicBezTo>
                      <a:pt x="19298" y="6016"/>
                      <a:pt x="19825" y="4988"/>
                      <a:pt x="19825" y="3810"/>
                    </a:cubicBezTo>
                    <a:cubicBezTo>
                      <a:pt x="19825" y="1705"/>
                      <a:pt x="18121" y="0"/>
                      <a:pt x="16015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6" name="Google Shape;1826;p34"/>
              <p:cNvSpPr/>
              <p:nvPr/>
            </p:nvSpPr>
            <p:spPr>
              <a:xfrm>
                <a:off x="6368056" y="4477721"/>
                <a:ext cx="108908" cy="105989"/>
              </a:xfrm>
              <a:custGeom>
                <a:avLst/>
                <a:gdLst/>
                <a:ahLst/>
                <a:cxnLst/>
                <a:rect l="l" t="t" r="r" b="b"/>
                <a:pathLst>
                  <a:path w="6342" h="6172" extrusionOk="0">
                    <a:moveTo>
                      <a:pt x="3146" y="0"/>
                    </a:moveTo>
                    <a:cubicBezTo>
                      <a:pt x="1503" y="0"/>
                      <a:pt x="149" y="1302"/>
                      <a:pt x="75" y="2961"/>
                    </a:cubicBezTo>
                    <a:cubicBezTo>
                      <a:pt x="0" y="4665"/>
                      <a:pt x="1329" y="6118"/>
                      <a:pt x="3033" y="6169"/>
                    </a:cubicBezTo>
                    <a:cubicBezTo>
                      <a:pt x="3079" y="6171"/>
                      <a:pt x="3125" y="6172"/>
                      <a:pt x="3171" y="6172"/>
                    </a:cubicBezTo>
                    <a:cubicBezTo>
                      <a:pt x="4815" y="6172"/>
                      <a:pt x="6193" y="4869"/>
                      <a:pt x="6266" y="3211"/>
                    </a:cubicBezTo>
                    <a:cubicBezTo>
                      <a:pt x="6341" y="1507"/>
                      <a:pt x="5013" y="53"/>
                      <a:pt x="3284" y="3"/>
                    </a:cubicBezTo>
                    <a:cubicBezTo>
                      <a:pt x="3237" y="1"/>
                      <a:pt x="3192" y="0"/>
                      <a:pt x="3146" y="0"/>
                    </a:cubicBezTo>
                    <a:close/>
                  </a:path>
                </a:pathLst>
              </a:custGeom>
              <a:solidFill>
                <a:srgbClr val="4528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7" name="Google Shape;1827;p34"/>
              <p:cNvSpPr/>
              <p:nvPr/>
            </p:nvSpPr>
            <p:spPr>
              <a:xfrm>
                <a:off x="6294029" y="3942393"/>
                <a:ext cx="340462" cy="598324"/>
              </a:xfrm>
              <a:custGeom>
                <a:avLst/>
                <a:gdLst/>
                <a:ahLst/>
                <a:cxnLst/>
                <a:rect l="l" t="t" r="r" b="b"/>
                <a:pathLst>
                  <a:path w="19826" h="34842" extrusionOk="0">
                    <a:moveTo>
                      <a:pt x="16016" y="0"/>
                    </a:moveTo>
                    <a:cubicBezTo>
                      <a:pt x="13935" y="0"/>
                      <a:pt x="12231" y="1704"/>
                      <a:pt x="12231" y="3810"/>
                    </a:cubicBezTo>
                    <a:cubicBezTo>
                      <a:pt x="12231" y="4436"/>
                      <a:pt x="12382" y="5063"/>
                      <a:pt x="12657" y="5589"/>
                    </a:cubicBezTo>
                    <a:cubicBezTo>
                      <a:pt x="12281" y="5915"/>
                      <a:pt x="11981" y="6316"/>
                      <a:pt x="11730" y="6742"/>
                    </a:cubicBezTo>
                    <a:cubicBezTo>
                      <a:pt x="11053" y="6090"/>
                      <a:pt x="10126" y="5689"/>
                      <a:pt x="9123" y="5689"/>
                    </a:cubicBezTo>
                    <a:cubicBezTo>
                      <a:pt x="7018" y="5689"/>
                      <a:pt x="5314" y="7394"/>
                      <a:pt x="5314" y="9499"/>
                    </a:cubicBezTo>
                    <a:cubicBezTo>
                      <a:pt x="5314" y="9624"/>
                      <a:pt x="5314" y="9749"/>
                      <a:pt x="5339" y="9875"/>
                    </a:cubicBezTo>
                    <a:cubicBezTo>
                      <a:pt x="4061" y="10476"/>
                      <a:pt x="3158" y="11805"/>
                      <a:pt x="3158" y="13308"/>
                    </a:cubicBezTo>
                    <a:cubicBezTo>
                      <a:pt x="3158" y="13835"/>
                      <a:pt x="3259" y="14311"/>
                      <a:pt x="3459" y="14762"/>
                    </a:cubicBezTo>
                    <a:lnTo>
                      <a:pt x="76" y="15038"/>
                    </a:lnTo>
                    <a:cubicBezTo>
                      <a:pt x="26" y="16090"/>
                      <a:pt x="376" y="17068"/>
                      <a:pt x="1028" y="17795"/>
                    </a:cubicBezTo>
                    <a:cubicBezTo>
                      <a:pt x="452" y="18446"/>
                      <a:pt x="101" y="19298"/>
                      <a:pt x="76" y="20226"/>
                    </a:cubicBezTo>
                    <a:cubicBezTo>
                      <a:pt x="1" y="21729"/>
                      <a:pt x="777" y="23083"/>
                      <a:pt x="2006" y="23810"/>
                    </a:cubicBezTo>
                    <a:cubicBezTo>
                      <a:pt x="1880" y="24161"/>
                      <a:pt x="1805" y="24537"/>
                      <a:pt x="1780" y="24912"/>
                    </a:cubicBezTo>
                    <a:cubicBezTo>
                      <a:pt x="1755" y="25940"/>
                      <a:pt x="2106" y="26917"/>
                      <a:pt x="2732" y="27644"/>
                    </a:cubicBezTo>
                    <a:cubicBezTo>
                      <a:pt x="2582" y="28045"/>
                      <a:pt x="2507" y="28471"/>
                      <a:pt x="2482" y="28897"/>
                    </a:cubicBezTo>
                    <a:cubicBezTo>
                      <a:pt x="2457" y="29273"/>
                      <a:pt x="2507" y="29624"/>
                      <a:pt x="2582" y="29950"/>
                    </a:cubicBezTo>
                    <a:cubicBezTo>
                      <a:pt x="2532" y="30176"/>
                      <a:pt x="2482" y="30426"/>
                      <a:pt x="2482" y="30677"/>
                    </a:cubicBezTo>
                    <a:cubicBezTo>
                      <a:pt x="2381" y="32882"/>
                      <a:pt x="4111" y="34737"/>
                      <a:pt x="6291" y="34837"/>
                    </a:cubicBezTo>
                    <a:cubicBezTo>
                      <a:pt x="6350" y="34840"/>
                      <a:pt x="6408" y="34841"/>
                      <a:pt x="6466" y="34841"/>
                    </a:cubicBezTo>
                    <a:cubicBezTo>
                      <a:pt x="6975" y="34841"/>
                      <a:pt x="7443" y="34744"/>
                      <a:pt x="7870" y="34587"/>
                    </a:cubicBezTo>
                    <a:cubicBezTo>
                      <a:pt x="8271" y="34737"/>
                      <a:pt x="8672" y="34812"/>
                      <a:pt x="9123" y="34837"/>
                    </a:cubicBezTo>
                    <a:cubicBezTo>
                      <a:pt x="9184" y="34840"/>
                      <a:pt x="9244" y="34841"/>
                      <a:pt x="9304" y="34841"/>
                    </a:cubicBezTo>
                    <a:cubicBezTo>
                      <a:pt x="11406" y="34841"/>
                      <a:pt x="13186" y="33147"/>
                      <a:pt x="13259" y="31003"/>
                    </a:cubicBezTo>
                    <a:cubicBezTo>
                      <a:pt x="13309" y="29875"/>
                      <a:pt x="12883" y="28822"/>
                      <a:pt x="12131" y="28070"/>
                    </a:cubicBezTo>
                    <a:cubicBezTo>
                      <a:pt x="13534" y="27494"/>
                      <a:pt x="14537" y="26166"/>
                      <a:pt x="14587" y="24562"/>
                    </a:cubicBezTo>
                    <a:cubicBezTo>
                      <a:pt x="14637" y="23534"/>
                      <a:pt x="14311" y="22607"/>
                      <a:pt x="13710" y="21880"/>
                    </a:cubicBezTo>
                    <a:cubicBezTo>
                      <a:pt x="14487" y="21178"/>
                      <a:pt x="15013" y="20201"/>
                      <a:pt x="15063" y="19073"/>
                    </a:cubicBezTo>
                    <a:cubicBezTo>
                      <a:pt x="15088" y="18246"/>
                      <a:pt x="14863" y="17444"/>
                      <a:pt x="14462" y="16792"/>
                    </a:cubicBezTo>
                    <a:cubicBezTo>
                      <a:pt x="15790" y="16216"/>
                      <a:pt x="16742" y="14862"/>
                      <a:pt x="16742" y="13308"/>
                    </a:cubicBezTo>
                    <a:cubicBezTo>
                      <a:pt x="16742" y="12857"/>
                      <a:pt x="16642" y="12431"/>
                      <a:pt x="16517" y="12030"/>
                    </a:cubicBezTo>
                    <a:cubicBezTo>
                      <a:pt x="17920" y="11479"/>
                      <a:pt x="18923" y="10100"/>
                      <a:pt x="18923" y="8496"/>
                    </a:cubicBezTo>
                    <a:cubicBezTo>
                      <a:pt x="18923" y="7845"/>
                      <a:pt x="18773" y="7243"/>
                      <a:pt x="18472" y="6692"/>
                    </a:cubicBezTo>
                    <a:cubicBezTo>
                      <a:pt x="19299" y="6015"/>
                      <a:pt x="19825" y="4962"/>
                      <a:pt x="19825" y="3810"/>
                    </a:cubicBezTo>
                    <a:cubicBezTo>
                      <a:pt x="19825" y="1704"/>
                      <a:pt x="18121" y="0"/>
                      <a:pt x="16016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8" name="Google Shape;1828;p34"/>
              <p:cNvSpPr/>
              <p:nvPr/>
            </p:nvSpPr>
            <p:spPr>
              <a:xfrm>
                <a:off x="6198056" y="4477721"/>
                <a:ext cx="108479" cy="105989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6172" extrusionOk="0">
                    <a:moveTo>
                      <a:pt x="3146" y="0"/>
                    </a:moveTo>
                    <a:cubicBezTo>
                      <a:pt x="1503" y="0"/>
                      <a:pt x="149" y="1302"/>
                      <a:pt x="76" y="2961"/>
                    </a:cubicBezTo>
                    <a:cubicBezTo>
                      <a:pt x="0" y="4665"/>
                      <a:pt x="1329" y="6118"/>
                      <a:pt x="3033" y="6169"/>
                    </a:cubicBezTo>
                    <a:cubicBezTo>
                      <a:pt x="3079" y="6171"/>
                      <a:pt x="3125" y="6172"/>
                      <a:pt x="3171" y="6172"/>
                    </a:cubicBezTo>
                    <a:cubicBezTo>
                      <a:pt x="4815" y="6172"/>
                      <a:pt x="6193" y="4869"/>
                      <a:pt x="6266" y="3211"/>
                    </a:cubicBezTo>
                    <a:cubicBezTo>
                      <a:pt x="6316" y="1507"/>
                      <a:pt x="4988" y="53"/>
                      <a:pt x="3284" y="3"/>
                    </a:cubicBezTo>
                    <a:cubicBezTo>
                      <a:pt x="3238" y="1"/>
                      <a:pt x="3192" y="0"/>
                      <a:pt x="3146" y="0"/>
                    </a:cubicBezTo>
                    <a:close/>
                  </a:path>
                </a:pathLst>
              </a:custGeom>
              <a:solidFill>
                <a:srgbClr val="4528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9" name="Google Shape;1829;p34"/>
              <p:cNvSpPr/>
              <p:nvPr/>
            </p:nvSpPr>
            <p:spPr>
              <a:xfrm>
                <a:off x="5317526" y="4449302"/>
                <a:ext cx="108891" cy="106435"/>
              </a:xfrm>
              <a:custGeom>
                <a:avLst/>
                <a:gdLst/>
                <a:ahLst/>
                <a:cxnLst/>
                <a:rect l="l" t="t" r="r" b="b"/>
                <a:pathLst>
                  <a:path w="6341" h="6198" extrusionOk="0">
                    <a:moveTo>
                      <a:pt x="3146" y="1"/>
                    </a:moveTo>
                    <a:cubicBezTo>
                      <a:pt x="1503" y="1"/>
                      <a:pt x="148" y="1304"/>
                      <a:pt x="75" y="2986"/>
                    </a:cubicBezTo>
                    <a:cubicBezTo>
                      <a:pt x="0" y="4691"/>
                      <a:pt x="1328" y="6119"/>
                      <a:pt x="3033" y="6195"/>
                    </a:cubicBezTo>
                    <a:cubicBezTo>
                      <a:pt x="3079" y="6197"/>
                      <a:pt x="3125" y="6198"/>
                      <a:pt x="3170" y="6198"/>
                    </a:cubicBezTo>
                    <a:cubicBezTo>
                      <a:pt x="4815" y="6198"/>
                      <a:pt x="6193" y="4895"/>
                      <a:pt x="6266" y="3237"/>
                    </a:cubicBezTo>
                    <a:cubicBezTo>
                      <a:pt x="6341" y="1533"/>
                      <a:pt x="5013" y="79"/>
                      <a:pt x="3283" y="4"/>
                    </a:cubicBezTo>
                    <a:cubicBezTo>
                      <a:pt x="3237" y="2"/>
                      <a:pt x="3191" y="1"/>
                      <a:pt x="3146" y="1"/>
                    </a:cubicBezTo>
                    <a:close/>
                  </a:path>
                </a:pathLst>
              </a:custGeom>
              <a:solidFill>
                <a:srgbClr val="4528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0" name="Google Shape;1830;p34"/>
              <p:cNvSpPr/>
              <p:nvPr/>
            </p:nvSpPr>
            <p:spPr>
              <a:xfrm>
                <a:off x="6368485" y="2064721"/>
                <a:ext cx="144197" cy="265349"/>
              </a:xfrm>
              <a:custGeom>
                <a:avLst/>
                <a:gdLst/>
                <a:ahLst/>
                <a:cxnLst/>
                <a:rect l="l" t="t" r="r" b="b"/>
                <a:pathLst>
                  <a:path w="8397" h="15452" extrusionOk="0">
                    <a:moveTo>
                      <a:pt x="4444" y="0"/>
                    </a:moveTo>
                    <a:cubicBezTo>
                      <a:pt x="2638" y="0"/>
                      <a:pt x="1153" y="3069"/>
                      <a:pt x="627" y="6138"/>
                    </a:cubicBezTo>
                    <a:cubicBezTo>
                      <a:pt x="0" y="9647"/>
                      <a:pt x="426" y="14585"/>
                      <a:pt x="1579" y="15362"/>
                    </a:cubicBezTo>
                    <a:cubicBezTo>
                      <a:pt x="1670" y="15423"/>
                      <a:pt x="1783" y="15451"/>
                      <a:pt x="1912" y="15451"/>
                    </a:cubicBezTo>
                    <a:cubicBezTo>
                      <a:pt x="3427" y="15451"/>
                      <a:pt x="7319" y="11602"/>
                      <a:pt x="7319" y="11602"/>
                    </a:cubicBezTo>
                    <a:cubicBezTo>
                      <a:pt x="7319" y="11602"/>
                      <a:pt x="8396" y="1828"/>
                      <a:pt x="5238" y="199"/>
                    </a:cubicBezTo>
                    <a:cubicBezTo>
                      <a:pt x="4968" y="63"/>
                      <a:pt x="4703" y="0"/>
                      <a:pt x="4444" y="0"/>
                    </a:cubicBezTo>
                    <a:close/>
                  </a:path>
                </a:pathLst>
              </a:custGeom>
              <a:solidFill>
                <a:srgbClr val="DDB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1" name="Google Shape;1831;p34"/>
              <p:cNvSpPr/>
              <p:nvPr/>
            </p:nvSpPr>
            <p:spPr>
              <a:xfrm>
                <a:off x="6361170" y="2122950"/>
                <a:ext cx="85227" cy="206431"/>
              </a:xfrm>
              <a:custGeom>
                <a:avLst/>
                <a:gdLst/>
                <a:ahLst/>
                <a:cxnLst/>
                <a:rect l="l" t="t" r="r" b="b"/>
                <a:pathLst>
                  <a:path w="4963" h="12021" extrusionOk="0">
                    <a:moveTo>
                      <a:pt x="2305" y="0"/>
                    </a:moveTo>
                    <a:cubicBezTo>
                      <a:pt x="1881" y="0"/>
                      <a:pt x="1294" y="590"/>
                      <a:pt x="852" y="3324"/>
                    </a:cubicBezTo>
                    <a:cubicBezTo>
                      <a:pt x="0" y="8662"/>
                      <a:pt x="1705" y="12021"/>
                      <a:pt x="1705" y="12021"/>
                    </a:cubicBezTo>
                    <a:cubicBezTo>
                      <a:pt x="2381" y="10316"/>
                      <a:pt x="4537" y="9339"/>
                      <a:pt x="4537" y="9339"/>
                    </a:cubicBezTo>
                    <a:cubicBezTo>
                      <a:pt x="4537" y="9339"/>
                      <a:pt x="4963" y="7409"/>
                      <a:pt x="4737" y="4828"/>
                    </a:cubicBezTo>
                    <a:cubicBezTo>
                      <a:pt x="4461" y="1845"/>
                      <a:pt x="2857" y="341"/>
                      <a:pt x="2857" y="341"/>
                    </a:cubicBezTo>
                    <a:cubicBezTo>
                      <a:pt x="2857" y="341"/>
                      <a:pt x="2628" y="0"/>
                      <a:pt x="2305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2" name="Google Shape;1832;p34"/>
              <p:cNvSpPr/>
              <p:nvPr/>
            </p:nvSpPr>
            <p:spPr>
              <a:xfrm>
                <a:off x="6737316" y="2079935"/>
                <a:ext cx="132142" cy="268200"/>
              </a:xfrm>
              <a:custGeom>
                <a:avLst/>
                <a:gdLst/>
                <a:ahLst/>
                <a:cxnLst/>
                <a:rect l="l" t="t" r="r" b="b"/>
                <a:pathLst>
                  <a:path w="7695" h="15618" extrusionOk="0">
                    <a:moveTo>
                      <a:pt x="3960" y="1"/>
                    </a:moveTo>
                    <a:cubicBezTo>
                      <a:pt x="3742" y="1"/>
                      <a:pt x="3517" y="45"/>
                      <a:pt x="3283" y="140"/>
                    </a:cubicBezTo>
                    <a:cubicBezTo>
                      <a:pt x="0" y="1493"/>
                      <a:pt x="251" y="11318"/>
                      <a:pt x="251" y="11318"/>
                    </a:cubicBezTo>
                    <a:cubicBezTo>
                      <a:pt x="251" y="11318"/>
                      <a:pt x="3914" y="15617"/>
                      <a:pt x="5392" y="15617"/>
                    </a:cubicBezTo>
                    <a:cubicBezTo>
                      <a:pt x="5494" y="15617"/>
                      <a:pt x="5585" y="15597"/>
                      <a:pt x="5664" y="15553"/>
                    </a:cubicBezTo>
                    <a:cubicBezTo>
                      <a:pt x="6867" y="14877"/>
                      <a:pt x="7694" y="9964"/>
                      <a:pt x="7394" y="6430"/>
                    </a:cubicBezTo>
                    <a:cubicBezTo>
                      <a:pt x="7102" y="3266"/>
                      <a:pt x="5825" y="1"/>
                      <a:pt x="3960" y="1"/>
                    </a:cubicBezTo>
                    <a:close/>
                  </a:path>
                </a:pathLst>
              </a:custGeom>
              <a:solidFill>
                <a:srgbClr val="DDB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3" name="Google Shape;1833;p34"/>
              <p:cNvSpPr/>
              <p:nvPr/>
            </p:nvSpPr>
            <p:spPr>
              <a:xfrm>
                <a:off x="6790239" y="2141753"/>
                <a:ext cx="83098" cy="206568"/>
              </a:xfrm>
              <a:custGeom>
                <a:avLst/>
                <a:gdLst/>
                <a:ahLst/>
                <a:cxnLst/>
                <a:rect l="l" t="t" r="r" b="b"/>
                <a:pathLst>
                  <a:path w="4839" h="12029" extrusionOk="0">
                    <a:moveTo>
                      <a:pt x="3226" y="0"/>
                    </a:moveTo>
                    <a:cubicBezTo>
                      <a:pt x="2921" y="0"/>
                      <a:pt x="2683" y="299"/>
                      <a:pt x="2683" y="299"/>
                    </a:cubicBezTo>
                    <a:cubicBezTo>
                      <a:pt x="2683" y="299"/>
                      <a:pt x="953" y="1652"/>
                      <a:pt x="452" y="4585"/>
                    </a:cubicBezTo>
                    <a:cubicBezTo>
                      <a:pt x="1" y="7166"/>
                      <a:pt x="252" y="9096"/>
                      <a:pt x="252" y="9096"/>
                    </a:cubicBezTo>
                    <a:cubicBezTo>
                      <a:pt x="252" y="9096"/>
                      <a:pt x="2332" y="10274"/>
                      <a:pt x="2858" y="12028"/>
                    </a:cubicBezTo>
                    <a:cubicBezTo>
                      <a:pt x="2858" y="12028"/>
                      <a:pt x="4838" y="8820"/>
                      <a:pt x="4437" y="3432"/>
                    </a:cubicBezTo>
                    <a:cubicBezTo>
                      <a:pt x="4217" y="591"/>
                      <a:pt x="3655" y="0"/>
                      <a:pt x="3226" y="0"/>
                    </a:cubicBezTo>
                    <a:close/>
                  </a:path>
                </a:pathLst>
              </a:custGeom>
              <a:solidFill>
                <a:srgbClr val="9F86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4" name="Google Shape;1834;p34"/>
              <p:cNvSpPr/>
              <p:nvPr/>
            </p:nvSpPr>
            <p:spPr>
              <a:xfrm>
                <a:off x="5117390" y="2218699"/>
                <a:ext cx="1819289" cy="2322100"/>
              </a:xfrm>
              <a:custGeom>
                <a:avLst/>
                <a:gdLst/>
                <a:ahLst/>
                <a:cxnLst/>
                <a:rect l="l" t="t" r="r" b="b"/>
                <a:pathLst>
                  <a:path w="105942" h="135222" extrusionOk="0">
                    <a:moveTo>
                      <a:pt x="87989" y="0"/>
                    </a:moveTo>
                    <a:cubicBezTo>
                      <a:pt x="86797" y="0"/>
                      <a:pt x="85708" y="542"/>
                      <a:pt x="84964" y="1382"/>
                    </a:cubicBezTo>
                    <a:cubicBezTo>
                      <a:pt x="84362" y="931"/>
                      <a:pt x="83610" y="655"/>
                      <a:pt x="82783" y="605"/>
                    </a:cubicBezTo>
                    <a:cubicBezTo>
                      <a:pt x="82740" y="604"/>
                      <a:pt x="82696" y="603"/>
                      <a:pt x="82653" y="603"/>
                    </a:cubicBezTo>
                    <a:cubicBezTo>
                      <a:pt x="81151" y="603"/>
                      <a:pt x="79806" y="1443"/>
                      <a:pt x="79124" y="2685"/>
                    </a:cubicBezTo>
                    <a:cubicBezTo>
                      <a:pt x="78848" y="2610"/>
                      <a:pt x="78573" y="2560"/>
                      <a:pt x="78297" y="2560"/>
                    </a:cubicBezTo>
                    <a:cubicBezTo>
                      <a:pt x="78235" y="2557"/>
                      <a:pt x="78173" y="2556"/>
                      <a:pt x="78112" y="2556"/>
                    </a:cubicBezTo>
                    <a:cubicBezTo>
                      <a:pt x="75989" y="2556"/>
                      <a:pt x="74234" y="4226"/>
                      <a:pt x="74137" y="6369"/>
                    </a:cubicBezTo>
                    <a:cubicBezTo>
                      <a:pt x="74137" y="6445"/>
                      <a:pt x="74137" y="6545"/>
                      <a:pt x="74137" y="6620"/>
                    </a:cubicBezTo>
                    <a:cubicBezTo>
                      <a:pt x="72583" y="7096"/>
                      <a:pt x="71405" y="8525"/>
                      <a:pt x="71330" y="10254"/>
                    </a:cubicBezTo>
                    <a:cubicBezTo>
                      <a:pt x="71330" y="10530"/>
                      <a:pt x="71330" y="10806"/>
                      <a:pt x="71380" y="11081"/>
                    </a:cubicBezTo>
                    <a:cubicBezTo>
                      <a:pt x="70127" y="11708"/>
                      <a:pt x="69249" y="12961"/>
                      <a:pt x="69174" y="14465"/>
                    </a:cubicBezTo>
                    <a:cubicBezTo>
                      <a:pt x="69149" y="15542"/>
                      <a:pt x="69525" y="16520"/>
                      <a:pt x="70177" y="17272"/>
                    </a:cubicBezTo>
                    <a:cubicBezTo>
                      <a:pt x="69650" y="17898"/>
                      <a:pt x="69325" y="18725"/>
                      <a:pt x="69274" y="19603"/>
                    </a:cubicBezTo>
                    <a:cubicBezTo>
                      <a:pt x="69249" y="20555"/>
                      <a:pt x="69525" y="21432"/>
                      <a:pt x="70051" y="22134"/>
                    </a:cubicBezTo>
                    <a:cubicBezTo>
                      <a:pt x="69475" y="22786"/>
                      <a:pt x="69124" y="23638"/>
                      <a:pt x="69074" y="24590"/>
                    </a:cubicBezTo>
                    <a:cubicBezTo>
                      <a:pt x="69024" y="25568"/>
                      <a:pt x="69350" y="26495"/>
                      <a:pt x="69926" y="27222"/>
                    </a:cubicBezTo>
                    <a:cubicBezTo>
                      <a:pt x="69500" y="27823"/>
                      <a:pt x="69249" y="28550"/>
                      <a:pt x="69224" y="29327"/>
                    </a:cubicBezTo>
                    <a:cubicBezTo>
                      <a:pt x="69174" y="30079"/>
                      <a:pt x="69350" y="30781"/>
                      <a:pt x="69700" y="31382"/>
                    </a:cubicBezTo>
                    <a:cubicBezTo>
                      <a:pt x="69325" y="31959"/>
                      <a:pt x="69099" y="32635"/>
                      <a:pt x="69074" y="33337"/>
                    </a:cubicBezTo>
                    <a:cubicBezTo>
                      <a:pt x="69049" y="33738"/>
                      <a:pt x="69099" y="34139"/>
                      <a:pt x="69199" y="34490"/>
                    </a:cubicBezTo>
                    <a:cubicBezTo>
                      <a:pt x="68823" y="35091"/>
                      <a:pt x="68573" y="35768"/>
                      <a:pt x="68548" y="36495"/>
                    </a:cubicBezTo>
                    <a:cubicBezTo>
                      <a:pt x="68523" y="37422"/>
                      <a:pt x="68773" y="38274"/>
                      <a:pt x="69274" y="38951"/>
                    </a:cubicBezTo>
                    <a:cubicBezTo>
                      <a:pt x="68949" y="39503"/>
                      <a:pt x="68773" y="40129"/>
                      <a:pt x="68723" y="40781"/>
                    </a:cubicBezTo>
                    <a:cubicBezTo>
                      <a:pt x="68698" y="41608"/>
                      <a:pt x="68924" y="42385"/>
                      <a:pt x="69325" y="43036"/>
                    </a:cubicBezTo>
                    <a:cubicBezTo>
                      <a:pt x="68873" y="43638"/>
                      <a:pt x="68573" y="44390"/>
                      <a:pt x="68548" y="45217"/>
                    </a:cubicBezTo>
                    <a:cubicBezTo>
                      <a:pt x="68523" y="45693"/>
                      <a:pt x="68598" y="46144"/>
                      <a:pt x="68723" y="46570"/>
                    </a:cubicBezTo>
                    <a:cubicBezTo>
                      <a:pt x="67821" y="47272"/>
                      <a:pt x="67194" y="48350"/>
                      <a:pt x="67144" y="49603"/>
                    </a:cubicBezTo>
                    <a:cubicBezTo>
                      <a:pt x="67144" y="49904"/>
                      <a:pt x="67169" y="50229"/>
                      <a:pt x="67219" y="50530"/>
                    </a:cubicBezTo>
                    <a:cubicBezTo>
                      <a:pt x="66843" y="50906"/>
                      <a:pt x="66543" y="51357"/>
                      <a:pt x="66342" y="51884"/>
                    </a:cubicBezTo>
                    <a:cubicBezTo>
                      <a:pt x="65164" y="52134"/>
                      <a:pt x="64162" y="52886"/>
                      <a:pt x="63610" y="53939"/>
                    </a:cubicBezTo>
                    <a:cubicBezTo>
                      <a:pt x="63284" y="53838"/>
                      <a:pt x="62933" y="53763"/>
                      <a:pt x="62558" y="53763"/>
                    </a:cubicBezTo>
                    <a:cubicBezTo>
                      <a:pt x="62479" y="53758"/>
                      <a:pt x="62400" y="53756"/>
                      <a:pt x="62322" y="53756"/>
                    </a:cubicBezTo>
                    <a:cubicBezTo>
                      <a:pt x="61629" y="53756"/>
                      <a:pt x="60965" y="53952"/>
                      <a:pt x="60402" y="54290"/>
                    </a:cubicBezTo>
                    <a:cubicBezTo>
                      <a:pt x="59851" y="53989"/>
                      <a:pt x="59224" y="53788"/>
                      <a:pt x="58573" y="53763"/>
                    </a:cubicBezTo>
                    <a:cubicBezTo>
                      <a:pt x="58521" y="53761"/>
                      <a:pt x="58470" y="53760"/>
                      <a:pt x="58419" y="53760"/>
                    </a:cubicBezTo>
                    <a:cubicBezTo>
                      <a:pt x="57103" y="53760"/>
                      <a:pt x="55938" y="54378"/>
                      <a:pt x="55214" y="55367"/>
                    </a:cubicBezTo>
                    <a:cubicBezTo>
                      <a:pt x="54437" y="55493"/>
                      <a:pt x="53761" y="55843"/>
                      <a:pt x="53209" y="56345"/>
                    </a:cubicBezTo>
                    <a:cubicBezTo>
                      <a:pt x="52558" y="55142"/>
                      <a:pt x="51304" y="54315"/>
                      <a:pt x="49851" y="54239"/>
                    </a:cubicBezTo>
                    <a:cubicBezTo>
                      <a:pt x="49797" y="54237"/>
                      <a:pt x="49743" y="54236"/>
                      <a:pt x="49690" y="54236"/>
                    </a:cubicBezTo>
                    <a:cubicBezTo>
                      <a:pt x="48476" y="54236"/>
                      <a:pt x="47388" y="54779"/>
                      <a:pt x="46668" y="55643"/>
                    </a:cubicBezTo>
                    <a:cubicBezTo>
                      <a:pt x="45966" y="54941"/>
                      <a:pt x="45014" y="54465"/>
                      <a:pt x="43961" y="54415"/>
                    </a:cubicBezTo>
                    <a:cubicBezTo>
                      <a:pt x="43926" y="54414"/>
                      <a:pt x="43891" y="54414"/>
                      <a:pt x="43856" y="54414"/>
                    </a:cubicBezTo>
                    <a:cubicBezTo>
                      <a:pt x="42843" y="54414"/>
                      <a:pt x="41907" y="54762"/>
                      <a:pt x="41204" y="55392"/>
                    </a:cubicBezTo>
                    <a:cubicBezTo>
                      <a:pt x="40603" y="54966"/>
                      <a:pt x="39876" y="54716"/>
                      <a:pt x="39099" y="54691"/>
                    </a:cubicBezTo>
                    <a:cubicBezTo>
                      <a:pt x="39037" y="54688"/>
                      <a:pt x="38976" y="54686"/>
                      <a:pt x="38914" y="54686"/>
                    </a:cubicBezTo>
                    <a:cubicBezTo>
                      <a:pt x="37882" y="54686"/>
                      <a:pt x="36926" y="55082"/>
                      <a:pt x="36217" y="55768"/>
                    </a:cubicBezTo>
                    <a:cubicBezTo>
                      <a:pt x="35515" y="54991"/>
                      <a:pt x="34512" y="54465"/>
                      <a:pt x="33410" y="54415"/>
                    </a:cubicBezTo>
                    <a:cubicBezTo>
                      <a:pt x="33351" y="54412"/>
                      <a:pt x="33293" y="54411"/>
                      <a:pt x="33236" y="54411"/>
                    </a:cubicBezTo>
                    <a:cubicBezTo>
                      <a:pt x="32149" y="54411"/>
                      <a:pt x="31141" y="54855"/>
                      <a:pt x="30427" y="55593"/>
                    </a:cubicBezTo>
                    <a:cubicBezTo>
                      <a:pt x="29775" y="55016"/>
                      <a:pt x="28923" y="54665"/>
                      <a:pt x="27996" y="54640"/>
                    </a:cubicBezTo>
                    <a:cubicBezTo>
                      <a:pt x="27939" y="54638"/>
                      <a:pt x="27883" y="54637"/>
                      <a:pt x="27827" y="54637"/>
                    </a:cubicBezTo>
                    <a:cubicBezTo>
                      <a:pt x="26713" y="54637"/>
                      <a:pt x="25679" y="55105"/>
                      <a:pt x="24963" y="55869"/>
                    </a:cubicBezTo>
                    <a:cubicBezTo>
                      <a:pt x="24412" y="55543"/>
                      <a:pt x="23760" y="55317"/>
                      <a:pt x="23059" y="55292"/>
                    </a:cubicBezTo>
                    <a:cubicBezTo>
                      <a:pt x="23003" y="55290"/>
                      <a:pt x="22948" y="55289"/>
                      <a:pt x="22893" y="55289"/>
                    </a:cubicBezTo>
                    <a:cubicBezTo>
                      <a:pt x="21755" y="55289"/>
                      <a:pt x="20717" y="55780"/>
                      <a:pt x="19976" y="56545"/>
                    </a:cubicBezTo>
                    <a:cubicBezTo>
                      <a:pt x="19374" y="56094"/>
                      <a:pt x="18622" y="55818"/>
                      <a:pt x="17820" y="55793"/>
                    </a:cubicBezTo>
                    <a:cubicBezTo>
                      <a:pt x="17756" y="55790"/>
                      <a:pt x="17691" y="55789"/>
                      <a:pt x="17627" y="55789"/>
                    </a:cubicBezTo>
                    <a:cubicBezTo>
                      <a:pt x="16130" y="55789"/>
                      <a:pt x="14834" y="56623"/>
                      <a:pt x="14161" y="57848"/>
                    </a:cubicBezTo>
                    <a:cubicBezTo>
                      <a:pt x="13911" y="56470"/>
                      <a:pt x="12708" y="55392"/>
                      <a:pt x="11254" y="55317"/>
                    </a:cubicBezTo>
                    <a:cubicBezTo>
                      <a:pt x="11218" y="55316"/>
                      <a:pt x="11183" y="55315"/>
                      <a:pt x="11148" y="55315"/>
                    </a:cubicBezTo>
                    <a:cubicBezTo>
                      <a:pt x="10411" y="55315"/>
                      <a:pt x="9724" y="55563"/>
                      <a:pt x="9174" y="55994"/>
                    </a:cubicBezTo>
                    <a:cubicBezTo>
                      <a:pt x="8823" y="54766"/>
                      <a:pt x="7695" y="53863"/>
                      <a:pt x="6367" y="53813"/>
                    </a:cubicBezTo>
                    <a:cubicBezTo>
                      <a:pt x="6324" y="53812"/>
                      <a:pt x="6282" y="53811"/>
                      <a:pt x="6240" y="53811"/>
                    </a:cubicBezTo>
                    <a:cubicBezTo>
                      <a:pt x="4991" y="53811"/>
                      <a:pt x="3919" y="54526"/>
                      <a:pt x="3409" y="55593"/>
                    </a:cubicBezTo>
                    <a:cubicBezTo>
                      <a:pt x="3359" y="55593"/>
                      <a:pt x="3309" y="55568"/>
                      <a:pt x="3259" y="55568"/>
                    </a:cubicBezTo>
                    <a:cubicBezTo>
                      <a:pt x="3227" y="55567"/>
                      <a:pt x="3196" y="55566"/>
                      <a:pt x="3164" y="55566"/>
                    </a:cubicBezTo>
                    <a:cubicBezTo>
                      <a:pt x="1501" y="55566"/>
                      <a:pt x="100" y="56853"/>
                      <a:pt x="26" y="58550"/>
                    </a:cubicBezTo>
                    <a:cubicBezTo>
                      <a:pt x="1" y="59703"/>
                      <a:pt x="577" y="60731"/>
                      <a:pt x="1505" y="61307"/>
                    </a:cubicBezTo>
                    <a:cubicBezTo>
                      <a:pt x="1329" y="61683"/>
                      <a:pt x="1229" y="62084"/>
                      <a:pt x="1204" y="62535"/>
                    </a:cubicBezTo>
                    <a:cubicBezTo>
                      <a:pt x="1129" y="63939"/>
                      <a:pt x="2031" y="65142"/>
                      <a:pt x="3284" y="65593"/>
                    </a:cubicBezTo>
                    <a:cubicBezTo>
                      <a:pt x="3384" y="66721"/>
                      <a:pt x="4086" y="67673"/>
                      <a:pt x="5064" y="68124"/>
                    </a:cubicBezTo>
                    <a:cubicBezTo>
                      <a:pt x="4312" y="68826"/>
                      <a:pt x="3810" y="69803"/>
                      <a:pt x="3760" y="70906"/>
                    </a:cubicBezTo>
                    <a:cubicBezTo>
                      <a:pt x="3760" y="71282"/>
                      <a:pt x="3785" y="71633"/>
                      <a:pt x="3860" y="71959"/>
                    </a:cubicBezTo>
                    <a:cubicBezTo>
                      <a:pt x="3008" y="72661"/>
                      <a:pt x="2432" y="73713"/>
                      <a:pt x="2382" y="74916"/>
                    </a:cubicBezTo>
                    <a:cubicBezTo>
                      <a:pt x="2332" y="75643"/>
                      <a:pt x="2507" y="76320"/>
                      <a:pt x="2833" y="76921"/>
                    </a:cubicBezTo>
                    <a:cubicBezTo>
                      <a:pt x="1881" y="77623"/>
                      <a:pt x="1254" y="78726"/>
                      <a:pt x="1204" y="79979"/>
                    </a:cubicBezTo>
                    <a:cubicBezTo>
                      <a:pt x="1179" y="80756"/>
                      <a:pt x="1379" y="81508"/>
                      <a:pt x="1730" y="82134"/>
                    </a:cubicBezTo>
                    <a:cubicBezTo>
                      <a:pt x="1429" y="82686"/>
                      <a:pt x="1229" y="83312"/>
                      <a:pt x="1204" y="83964"/>
                    </a:cubicBezTo>
                    <a:cubicBezTo>
                      <a:pt x="1154" y="85042"/>
                      <a:pt x="1530" y="86019"/>
                      <a:pt x="2181" y="86771"/>
                    </a:cubicBezTo>
                    <a:cubicBezTo>
                      <a:pt x="1881" y="87297"/>
                      <a:pt x="1705" y="87899"/>
                      <a:pt x="1680" y="88525"/>
                    </a:cubicBezTo>
                    <a:cubicBezTo>
                      <a:pt x="1630" y="89578"/>
                      <a:pt x="2006" y="90555"/>
                      <a:pt x="2632" y="91282"/>
                    </a:cubicBezTo>
                    <a:cubicBezTo>
                      <a:pt x="2482" y="91683"/>
                      <a:pt x="2382" y="92084"/>
                      <a:pt x="2382" y="92535"/>
                    </a:cubicBezTo>
                    <a:cubicBezTo>
                      <a:pt x="2332" y="93713"/>
                      <a:pt x="2808" y="94791"/>
                      <a:pt x="3585" y="95543"/>
                    </a:cubicBezTo>
                    <a:cubicBezTo>
                      <a:pt x="3309" y="96044"/>
                      <a:pt x="3159" y="96621"/>
                      <a:pt x="3134" y="97222"/>
                    </a:cubicBezTo>
                    <a:cubicBezTo>
                      <a:pt x="3084" y="98576"/>
                      <a:pt x="3710" y="99804"/>
                      <a:pt x="4688" y="100555"/>
                    </a:cubicBezTo>
                    <a:cubicBezTo>
                      <a:pt x="4562" y="100931"/>
                      <a:pt x="4462" y="101357"/>
                      <a:pt x="4437" y="101784"/>
                    </a:cubicBezTo>
                    <a:cubicBezTo>
                      <a:pt x="4412" y="102886"/>
                      <a:pt x="4813" y="103889"/>
                      <a:pt x="5490" y="104641"/>
                    </a:cubicBezTo>
                    <a:cubicBezTo>
                      <a:pt x="4888" y="105317"/>
                      <a:pt x="4487" y="106195"/>
                      <a:pt x="4437" y="107172"/>
                    </a:cubicBezTo>
                    <a:cubicBezTo>
                      <a:pt x="4387" y="108626"/>
                      <a:pt x="5114" y="109954"/>
                      <a:pt x="6267" y="110681"/>
                    </a:cubicBezTo>
                    <a:cubicBezTo>
                      <a:pt x="5916" y="111257"/>
                      <a:pt x="5690" y="111909"/>
                      <a:pt x="5665" y="112636"/>
                    </a:cubicBezTo>
                    <a:cubicBezTo>
                      <a:pt x="5615" y="113663"/>
                      <a:pt x="5991" y="114641"/>
                      <a:pt x="6617" y="115368"/>
                    </a:cubicBezTo>
                    <a:cubicBezTo>
                      <a:pt x="6467" y="115769"/>
                      <a:pt x="6392" y="116170"/>
                      <a:pt x="6367" y="116621"/>
                    </a:cubicBezTo>
                    <a:cubicBezTo>
                      <a:pt x="6317" y="117949"/>
                      <a:pt x="6918" y="119127"/>
                      <a:pt x="7871" y="119904"/>
                    </a:cubicBezTo>
                    <a:cubicBezTo>
                      <a:pt x="7444" y="120505"/>
                      <a:pt x="7169" y="121257"/>
                      <a:pt x="7119" y="122059"/>
                    </a:cubicBezTo>
                    <a:cubicBezTo>
                      <a:pt x="7069" y="123162"/>
                      <a:pt x="7470" y="124165"/>
                      <a:pt x="8171" y="124917"/>
                    </a:cubicBezTo>
                    <a:cubicBezTo>
                      <a:pt x="8046" y="125292"/>
                      <a:pt x="7971" y="125668"/>
                      <a:pt x="7946" y="126069"/>
                    </a:cubicBezTo>
                    <a:cubicBezTo>
                      <a:pt x="7896" y="127122"/>
                      <a:pt x="8272" y="128099"/>
                      <a:pt x="8923" y="128826"/>
                    </a:cubicBezTo>
                    <a:cubicBezTo>
                      <a:pt x="8898" y="128977"/>
                      <a:pt x="8873" y="129127"/>
                      <a:pt x="8873" y="129277"/>
                    </a:cubicBezTo>
                    <a:cubicBezTo>
                      <a:pt x="8773" y="131483"/>
                      <a:pt x="10502" y="133338"/>
                      <a:pt x="12683" y="133438"/>
                    </a:cubicBezTo>
                    <a:cubicBezTo>
                      <a:pt x="12736" y="133440"/>
                      <a:pt x="12789" y="133441"/>
                      <a:pt x="12842" y="133441"/>
                    </a:cubicBezTo>
                    <a:cubicBezTo>
                      <a:pt x="13407" y="133441"/>
                      <a:pt x="13928" y="133321"/>
                      <a:pt x="14387" y="133137"/>
                    </a:cubicBezTo>
                    <a:cubicBezTo>
                      <a:pt x="14813" y="133313"/>
                      <a:pt x="15289" y="133413"/>
                      <a:pt x="15765" y="133438"/>
                    </a:cubicBezTo>
                    <a:cubicBezTo>
                      <a:pt x="15826" y="133441"/>
                      <a:pt x="15887" y="133442"/>
                      <a:pt x="15948" y="133442"/>
                    </a:cubicBezTo>
                    <a:cubicBezTo>
                      <a:pt x="18072" y="133442"/>
                      <a:pt x="19828" y="131748"/>
                      <a:pt x="19926" y="129603"/>
                    </a:cubicBezTo>
                    <a:cubicBezTo>
                      <a:pt x="19951" y="128601"/>
                      <a:pt x="19625" y="127648"/>
                      <a:pt x="19023" y="126922"/>
                    </a:cubicBezTo>
                    <a:cubicBezTo>
                      <a:pt x="20076" y="126245"/>
                      <a:pt x="20778" y="125092"/>
                      <a:pt x="20853" y="123739"/>
                    </a:cubicBezTo>
                    <a:cubicBezTo>
                      <a:pt x="20878" y="122861"/>
                      <a:pt x="20628" y="122034"/>
                      <a:pt x="20176" y="121358"/>
                    </a:cubicBezTo>
                    <a:cubicBezTo>
                      <a:pt x="21054" y="120681"/>
                      <a:pt x="21630" y="119628"/>
                      <a:pt x="21680" y="118400"/>
                    </a:cubicBezTo>
                    <a:cubicBezTo>
                      <a:pt x="21730" y="117448"/>
                      <a:pt x="21430" y="116571"/>
                      <a:pt x="20878" y="115844"/>
                    </a:cubicBezTo>
                    <a:cubicBezTo>
                      <a:pt x="22131" y="115217"/>
                      <a:pt x="23034" y="113939"/>
                      <a:pt x="23084" y="112460"/>
                    </a:cubicBezTo>
                    <a:cubicBezTo>
                      <a:pt x="23084" y="112435"/>
                      <a:pt x="23084" y="112410"/>
                      <a:pt x="23084" y="112385"/>
                    </a:cubicBezTo>
                    <a:cubicBezTo>
                      <a:pt x="23560" y="112611"/>
                      <a:pt x="24111" y="112761"/>
                      <a:pt x="24663" y="112786"/>
                    </a:cubicBezTo>
                    <a:cubicBezTo>
                      <a:pt x="24726" y="112789"/>
                      <a:pt x="24789" y="112790"/>
                      <a:pt x="24852" y="112790"/>
                    </a:cubicBezTo>
                    <a:cubicBezTo>
                      <a:pt x="26400" y="112790"/>
                      <a:pt x="27722" y="111906"/>
                      <a:pt x="28397" y="110606"/>
                    </a:cubicBezTo>
                    <a:cubicBezTo>
                      <a:pt x="28998" y="111032"/>
                      <a:pt x="29725" y="111282"/>
                      <a:pt x="30502" y="111332"/>
                    </a:cubicBezTo>
                    <a:cubicBezTo>
                      <a:pt x="30557" y="111335"/>
                      <a:pt x="30612" y="111336"/>
                      <a:pt x="30667" y="111336"/>
                    </a:cubicBezTo>
                    <a:cubicBezTo>
                      <a:pt x="31808" y="111336"/>
                      <a:pt x="32868" y="110843"/>
                      <a:pt x="33585" y="110054"/>
                    </a:cubicBezTo>
                    <a:cubicBezTo>
                      <a:pt x="34287" y="110806"/>
                      <a:pt x="35239" y="111282"/>
                      <a:pt x="36342" y="111332"/>
                    </a:cubicBezTo>
                    <a:cubicBezTo>
                      <a:pt x="36378" y="111333"/>
                      <a:pt x="36414" y="111334"/>
                      <a:pt x="36450" y="111334"/>
                    </a:cubicBezTo>
                    <a:cubicBezTo>
                      <a:pt x="37411" y="111334"/>
                      <a:pt x="38298" y="111011"/>
                      <a:pt x="38999" y="110455"/>
                    </a:cubicBezTo>
                    <a:cubicBezTo>
                      <a:pt x="39675" y="111508"/>
                      <a:pt x="40828" y="112235"/>
                      <a:pt x="42182" y="112285"/>
                    </a:cubicBezTo>
                    <a:cubicBezTo>
                      <a:pt x="42243" y="112288"/>
                      <a:pt x="42305" y="112289"/>
                      <a:pt x="42366" y="112289"/>
                    </a:cubicBezTo>
                    <a:cubicBezTo>
                      <a:pt x="43396" y="112289"/>
                      <a:pt x="44329" y="111895"/>
                      <a:pt x="45039" y="111232"/>
                    </a:cubicBezTo>
                    <a:cubicBezTo>
                      <a:pt x="45740" y="112134"/>
                      <a:pt x="46818" y="112736"/>
                      <a:pt x="48046" y="112786"/>
                    </a:cubicBezTo>
                    <a:cubicBezTo>
                      <a:pt x="48113" y="112790"/>
                      <a:pt x="48181" y="112792"/>
                      <a:pt x="48247" y="112792"/>
                    </a:cubicBezTo>
                    <a:cubicBezTo>
                      <a:pt x="49100" y="112792"/>
                      <a:pt x="49902" y="112499"/>
                      <a:pt x="50552" y="112034"/>
                    </a:cubicBezTo>
                    <a:cubicBezTo>
                      <a:pt x="51254" y="112836"/>
                      <a:pt x="52257" y="113363"/>
                      <a:pt x="53410" y="113413"/>
                    </a:cubicBezTo>
                    <a:cubicBezTo>
                      <a:pt x="53476" y="113416"/>
                      <a:pt x="53541" y="113418"/>
                      <a:pt x="53607" y="113418"/>
                    </a:cubicBezTo>
                    <a:cubicBezTo>
                      <a:pt x="54508" y="113418"/>
                      <a:pt x="55338" y="113100"/>
                      <a:pt x="56016" y="112586"/>
                    </a:cubicBezTo>
                    <a:cubicBezTo>
                      <a:pt x="56417" y="113789"/>
                      <a:pt x="57370" y="114741"/>
                      <a:pt x="58598" y="115142"/>
                    </a:cubicBezTo>
                    <a:cubicBezTo>
                      <a:pt x="58573" y="115217"/>
                      <a:pt x="58573" y="115317"/>
                      <a:pt x="58573" y="115418"/>
                    </a:cubicBezTo>
                    <a:cubicBezTo>
                      <a:pt x="58522" y="116470"/>
                      <a:pt x="58898" y="117448"/>
                      <a:pt x="59525" y="118175"/>
                    </a:cubicBezTo>
                    <a:cubicBezTo>
                      <a:pt x="58974" y="118826"/>
                      <a:pt x="58598" y="119678"/>
                      <a:pt x="58573" y="120606"/>
                    </a:cubicBezTo>
                    <a:cubicBezTo>
                      <a:pt x="58497" y="122109"/>
                      <a:pt x="59274" y="123463"/>
                      <a:pt x="60502" y="124190"/>
                    </a:cubicBezTo>
                    <a:cubicBezTo>
                      <a:pt x="60377" y="124541"/>
                      <a:pt x="60302" y="124917"/>
                      <a:pt x="60302" y="125292"/>
                    </a:cubicBezTo>
                    <a:cubicBezTo>
                      <a:pt x="60252" y="126320"/>
                      <a:pt x="60603" y="127297"/>
                      <a:pt x="61229" y="128024"/>
                    </a:cubicBezTo>
                    <a:cubicBezTo>
                      <a:pt x="61079" y="128425"/>
                      <a:pt x="61004" y="128851"/>
                      <a:pt x="60979" y="129277"/>
                    </a:cubicBezTo>
                    <a:cubicBezTo>
                      <a:pt x="60979" y="129653"/>
                      <a:pt x="61004" y="130004"/>
                      <a:pt x="61079" y="130330"/>
                    </a:cubicBezTo>
                    <a:cubicBezTo>
                      <a:pt x="61029" y="130556"/>
                      <a:pt x="61004" y="130806"/>
                      <a:pt x="60979" y="131057"/>
                    </a:cubicBezTo>
                    <a:cubicBezTo>
                      <a:pt x="60878" y="133262"/>
                      <a:pt x="62608" y="135117"/>
                      <a:pt x="64813" y="135217"/>
                    </a:cubicBezTo>
                    <a:cubicBezTo>
                      <a:pt x="64869" y="135220"/>
                      <a:pt x="64926" y="135221"/>
                      <a:pt x="64981" y="135221"/>
                    </a:cubicBezTo>
                    <a:cubicBezTo>
                      <a:pt x="65472" y="135221"/>
                      <a:pt x="65940" y="135124"/>
                      <a:pt x="66367" y="134967"/>
                    </a:cubicBezTo>
                    <a:cubicBezTo>
                      <a:pt x="66768" y="135117"/>
                      <a:pt x="67169" y="135192"/>
                      <a:pt x="67620" y="135217"/>
                    </a:cubicBezTo>
                    <a:cubicBezTo>
                      <a:pt x="67681" y="135220"/>
                      <a:pt x="67742" y="135221"/>
                      <a:pt x="67803" y="135221"/>
                    </a:cubicBezTo>
                    <a:cubicBezTo>
                      <a:pt x="69927" y="135221"/>
                      <a:pt x="71683" y="133527"/>
                      <a:pt x="71781" y="131383"/>
                    </a:cubicBezTo>
                    <a:cubicBezTo>
                      <a:pt x="71806" y="130255"/>
                      <a:pt x="71380" y="129202"/>
                      <a:pt x="70653" y="128450"/>
                    </a:cubicBezTo>
                    <a:cubicBezTo>
                      <a:pt x="72031" y="127874"/>
                      <a:pt x="73034" y="126546"/>
                      <a:pt x="73109" y="124942"/>
                    </a:cubicBezTo>
                    <a:cubicBezTo>
                      <a:pt x="73134" y="123914"/>
                      <a:pt x="72808" y="122987"/>
                      <a:pt x="72207" y="122260"/>
                    </a:cubicBezTo>
                    <a:cubicBezTo>
                      <a:pt x="72984" y="121558"/>
                      <a:pt x="73510" y="120581"/>
                      <a:pt x="73560" y="119453"/>
                    </a:cubicBezTo>
                    <a:cubicBezTo>
                      <a:pt x="73585" y="118601"/>
                      <a:pt x="73360" y="117824"/>
                      <a:pt x="72934" y="117147"/>
                    </a:cubicBezTo>
                    <a:cubicBezTo>
                      <a:pt x="73861" y="116445"/>
                      <a:pt x="74462" y="115368"/>
                      <a:pt x="74538" y="114114"/>
                    </a:cubicBezTo>
                    <a:cubicBezTo>
                      <a:pt x="74538" y="113964"/>
                      <a:pt x="74538" y="113789"/>
                      <a:pt x="74513" y="113638"/>
                    </a:cubicBezTo>
                    <a:cubicBezTo>
                      <a:pt x="75841" y="113062"/>
                      <a:pt x="76818" y="111809"/>
                      <a:pt x="76919" y="110280"/>
                    </a:cubicBezTo>
                    <a:cubicBezTo>
                      <a:pt x="78648" y="110280"/>
                      <a:pt x="80152" y="109177"/>
                      <a:pt x="80703" y="107623"/>
                    </a:cubicBezTo>
                    <a:cubicBezTo>
                      <a:pt x="80853" y="107648"/>
                      <a:pt x="81004" y="107673"/>
                      <a:pt x="81154" y="107673"/>
                    </a:cubicBezTo>
                    <a:cubicBezTo>
                      <a:pt x="81220" y="107676"/>
                      <a:pt x="81285" y="107678"/>
                      <a:pt x="81350" y="107678"/>
                    </a:cubicBezTo>
                    <a:cubicBezTo>
                      <a:pt x="83344" y="107678"/>
                      <a:pt x="84997" y="106206"/>
                      <a:pt x="85264" y="104265"/>
                    </a:cubicBezTo>
                    <a:cubicBezTo>
                      <a:pt x="85440" y="104290"/>
                      <a:pt x="85615" y="104315"/>
                      <a:pt x="85791" y="104315"/>
                    </a:cubicBezTo>
                    <a:cubicBezTo>
                      <a:pt x="85854" y="104318"/>
                      <a:pt x="85917" y="104319"/>
                      <a:pt x="85980" y="104319"/>
                    </a:cubicBezTo>
                    <a:cubicBezTo>
                      <a:pt x="88028" y="104319"/>
                      <a:pt x="89756" y="102749"/>
                      <a:pt x="89926" y="100706"/>
                    </a:cubicBezTo>
                    <a:cubicBezTo>
                      <a:pt x="92082" y="100706"/>
                      <a:pt x="93861" y="99027"/>
                      <a:pt x="93936" y="96871"/>
                    </a:cubicBezTo>
                    <a:cubicBezTo>
                      <a:pt x="93961" y="96545"/>
                      <a:pt x="93936" y="96245"/>
                      <a:pt x="93861" y="95944"/>
                    </a:cubicBezTo>
                    <a:cubicBezTo>
                      <a:pt x="96016" y="95944"/>
                      <a:pt x="97796" y="94265"/>
                      <a:pt x="97896" y="92109"/>
                    </a:cubicBezTo>
                    <a:cubicBezTo>
                      <a:pt x="97896" y="91608"/>
                      <a:pt x="97821" y="91107"/>
                      <a:pt x="97671" y="90631"/>
                    </a:cubicBezTo>
                    <a:cubicBezTo>
                      <a:pt x="99149" y="90104"/>
                      <a:pt x="100227" y="88726"/>
                      <a:pt x="100302" y="87047"/>
                    </a:cubicBezTo>
                    <a:cubicBezTo>
                      <a:pt x="100327" y="86395"/>
                      <a:pt x="100202" y="85793"/>
                      <a:pt x="99951" y="85242"/>
                    </a:cubicBezTo>
                    <a:cubicBezTo>
                      <a:pt x="101656" y="84841"/>
                      <a:pt x="102959" y="83362"/>
                      <a:pt x="103034" y="81533"/>
                    </a:cubicBezTo>
                    <a:cubicBezTo>
                      <a:pt x="103059" y="80681"/>
                      <a:pt x="102833" y="79879"/>
                      <a:pt x="102407" y="79227"/>
                    </a:cubicBezTo>
                    <a:cubicBezTo>
                      <a:pt x="103485" y="78550"/>
                      <a:pt x="104237" y="77372"/>
                      <a:pt x="104287" y="75994"/>
                    </a:cubicBezTo>
                    <a:cubicBezTo>
                      <a:pt x="104312" y="75192"/>
                      <a:pt x="104112" y="74440"/>
                      <a:pt x="103736" y="73788"/>
                    </a:cubicBezTo>
                    <a:cubicBezTo>
                      <a:pt x="104663" y="73112"/>
                      <a:pt x="105290" y="72009"/>
                      <a:pt x="105340" y="70756"/>
                    </a:cubicBezTo>
                    <a:cubicBezTo>
                      <a:pt x="105390" y="69778"/>
                      <a:pt x="105064" y="68851"/>
                      <a:pt x="104488" y="68124"/>
                    </a:cubicBezTo>
                    <a:cubicBezTo>
                      <a:pt x="105290" y="67448"/>
                      <a:pt x="105816" y="66420"/>
                      <a:pt x="105866" y="65292"/>
                    </a:cubicBezTo>
                    <a:cubicBezTo>
                      <a:pt x="105916" y="64214"/>
                      <a:pt x="105515" y="63212"/>
                      <a:pt x="104864" y="62460"/>
                    </a:cubicBezTo>
                    <a:cubicBezTo>
                      <a:pt x="105465" y="61808"/>
                      <a:pt x="105866" y="60931"/>
                      <a:pt x="105891" y="59954"/>
                    </a:cubicBezTo>
                    <a:cubicBezTo>
                      <a:pt x="105916" y="59177"/>
                      <a:pt x="105741" y="58425"/>
                      <a:pt x="105365" y="57798"/>
                    </a:cubicBezTo>
                    <a:cubicBezTo>
                      <a:pt x="105666" y="57272"/>
                      <a:pt x="105866" y="56645"/>
                      <a:pt x="105891" y="55994"/>
                    </a:cubicBezTo>
                    <a:cubicBezTo>
                      <a:pt x="105916" y="55267"/>
                      <a:pt x="105766" y="54590"/>
                      <a:pt x="105440" y="53989"/>
                    </a:cubicBezTo>
                    <a:cubicBezTo>
                      <a:pt x="105716" y="53488"/>
                      <a:pt x="105866" y="52911"/>
                      <a:pt x="105891" y="52310"/>
                    </a:cubicBezTo>
                    <a:cubicBezTo>
                      <a:pt x="105941" y="51182"/>
                      <a:pt x="105515" y="50154"/>
                      <a:pt x="104788" y="49402"/>
                    </a:cubicBezTo>
                    <a:cubicBezTo>
                      <a:pt x="105089" y="48851"/>
                      <a:pt x="105290" y="48224"/>
                      <a:pt x="105315" y="47573"/>
                    </a:cubicBezTo>
                    <a:cubicBezTo>
                      <a:pt x="105365" y="46620"/>
                      <a:pt x="105064" y="45718"/>
                      <a:pt x="104513" y="45016"/>
                    </a:cubicBezTo>
                    <a:cubicBezTo>
                      <a:pt x="104989" y="44390"/>
                      <a:pt x="105290" y="43613"/>
                      <a:pt x="105315" y="42786"/>
                    </a:cubicBezTo>
                    <a:cubicBezTo>
                      <a:pt x="105365" y="41658"/>
                      <a:pt x="104939" y="40630"/>
                      <a:pt x="104237" y="39878"/>
                    </a:cubicBezTo>
                    <a:cubicBezTo>
                      <a:pt x="105164" y="39177"/>
                      <a:pt x="105791" y="38099"/>
                      <a:pt x="105841" y="36846"/>
                    </a:cubicBezTo>
                    <a:cubicBezTo>
                      <a:pt x="105891" y="35568"/>
                      <a:pt x="105340" y="34440"/>
                      <a:pt x="104463" y="33663"/>
                    </a:cubicBezTo>
                    <a:cubicBezTo>
                      <a:pt x="105265" y="32961"/>
                      <a:pt x="105791" y="31959"/>
                      <a:pt x="105841" y="30806"/>
                    </a:cubicBezTo>
                    <a:cubicBezTo>
                      <a:pt x="105891" y="29578"/>
                      <a:pt x="105365" y="28425"/>
                      <a:pt x="104488" y="27673"/>
                    </a:cubicBezTo>
                    <a:cubicBezTo>
                      <a:pt x="104563" y="27397"/>
                      <a:pt x="104613" y="27121"/>
                      <a:pt x="104613" y="26821"/>
                    </a:cubicBezTo>
                    <a:cubicBezTo>
                      <a:pt x="104663" y="26194"/>
                      <a:pt x="104538" y="25618"/>
                      <a:pt x="104312" y="25091"/>
                    </a:cubicBezTo>
                    <a:cubicBezTo>
                      <a:pt x="104914" y="24415"/>
                      <a:pt x="105315" y="23538"/>
                      <a:pt x="105340" y="22560"/>
                    </a:cubicBezTo>
                    <a:cubicBezTo>
                      <a:pt x="105390" y="21432"/>
                      <a:pt x="104964" y="20405"/>
                      <a:pt x="104262" y="19653"/>
                    </a:cubicBezTo>
                    <a:cubicBezTo>
                      <a:pt x="104889" y="18976"/>
                      <a:pt x="105265" y="18099"/>
                      <a:pt x="105315" y="17121"/>
                    </a:cubicBezTo>
                    <a:cubicBezTo>
                      <a:pt x="105365" y="15918"/>
                      <a:pt x="104864" y="14816"/>
                      <a:pt x="104036" y="14039"/>
                    </a:cubicBezTo>
                    <a:cubicBezTo>
                      <a:pt x="104312" y="13537"/>
                      <a:pt x="104463" y="12986"/>
                      <a:pt x="104488" y="12360"/>
                    </a:cubicBezTo>
                    <a:cubicBezTo>
                      <a:pt x="104588" y="10405"/>
                      <a:pt x="103209" y="8700"/>
                      <a:pt x="101330" y="8299"/>
                    </a:cubicBezTo>
                    <a:cubicBezTo>
                      <a:pt x="101380" y="8049"/>
                      <a:pt x="101430" y="7798"/>
                      <a:pt x="101430" y="7522"/>
                    </a:cubicBezTo>
                    <a:cubicBezTo>
                      <a:pt x="101530" y="5317"/>
                      <a:pt x="99826" y="3462"/>
                      <a:pt x="97620" y="3362"/>
                    </a:cubicBezTo>
                    <a:cubicBezTo>
                      <a:pt x="97575" y="3360"/>
                      <a:pt x="97529" y="3360"/>
                      <a:pt x="97483" y="3360"/>
                    </a:cubicBezTo>
                    <a:cubicBezTo>
                      <a:pt x="96806" y="3360"/>
                      <a:pt x="96154" y="3533"/>
                      <a:pt x="95590" y="3838"/>
                    </a:cubicBezTo>
                    <a:cubicBezTo>
                      <a:pt x="94989" y="2460"/>
                      <a:pt x="93660" y="1482"/>
                      <a:pt x="92082" y="1432"/>
                    </a:cubicBezTo>
                    <a:cubicBezTo>
                      <a:pt x="92000" y="1426"/>
                      <a:pt x="91919" y="1423"/>
                      <a:pt x="91837" y="1423"/>
                    </a:cubicBezTo>
                    <a:cubicBezTo>
                      <a:pt x="91593" y="1423"/>
                      <a:pt x="91348" y="1451"/>
                      <a:pt x="91104" y="1507"/>
                    </a:cubicBezTo>
                    <a:cubicBezTo>
                      <a:pt x="90402" y="630"/>
                      <a:pt x="89350" y="54"/>
                      <a:pt x="88147" y="4"/>
                    </a:cubicBezTo>
                    <a:cubicBezTo>
                      <a:pt x="88094" y="1"/>
                      <a:pt x="88041" y="0"/>
                      <a:pt x="87989" y="0"/>
                    </a:cubicBezTo>
                    <a:close/>
                  </a:path>
                </a:pathLst>
              </a:custGeom>
              <a:solidFill>
                <a:srgbClr val="DDB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5" name="Google Shape;1835;p34"/>
              <p:cNvSpPr/>
              <p:nvPr/>
            </p:nvSpPr>
            <p:spPr>
              <a:xfrm>
                <a:off x="6408512" y="2528185"/>
                <a:ext cx="59400" cy="55965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3259" extrusionOk="0">
                    <a:moveTo>
                      <a:pt x="1746" y="0"/>
                    </a:moveTo>
                    <a:cubicBezTo>
                      <a:pt x="808" y="0"/>
                      <a:pt x="25" y="1019"/>
                      <a:pt x="0" y="2357"/>
                    </a:cubicBezTo>
                    <a:cubicBezTo>
                      <a:pt x="0" y="2457"/>
                      <a:pt x="0" y="2557"/>
                      <a:pt x="0" y="2657"/>
                    </a:cubicBezTo>
                    <a:cubicBezTo>
                      <a:pt x="24" y="2968"/>
                      <a:pt x="276" y="3210"/>
                      <a:pt x="582" y="3210"/>
                    </a:cubicBezTo>
                    <a:cubicBezTo>
                      <a:pt x="597" y="3210"/>
                      <a:pt x="612" y="3210"/>
                      <a:pt x="627" y="3209"/>
                    </a:cubicBezTo>
                    <a:cubicBezTo>
                      <a:pt x="953" y="3209"/>
                      <a:pt x="1203" y="2908"/>
                      <a:pt x="1178" y="2582"/>
                    </a:cubicBezTo>
                    <a:cubicBezTo>
                      <a:pt x="1178" y="2532"/>
                      <a:pt x="1178" y="2457"/>
                      <a:pt x="1178" y="2382"/>
                    </a:cubicBezTo>
                    <a:cubicBezTo>
                      <a:pt x="1203" y="1655"/>
                      <a:pt x="1554" y="1204"/>
                      <a:pt x="1755" y="1204"/>
                    </a:cubicBezTo>
                    <a:cubicBezTo>
                      <a:pt x="1830" y="1204"/>
                      <a:pt x="1955" y="1304"/>
                      <a:pt x="2030" y="1454"/>
                    </a:cubicBezTo>
                    <a:cubicBezTo>
                      <a:pt x="2181" y="1705"/>
                      <a:pt x="2256" y="2056"/>
                      <a:pt x="2256" y="2407"/>
                    </a:cubicBezTo>
                    <a:cubicBezTo>
                      <a:pt x="2256" y="2482"/>
                      <a:pt x="2231" y="2532"/>
                      <a:pt x="2231" y="2607"/>
                    </a:cubicBezTo>
                    <a:cubicBezTo>
                      <a:pt x="2206" y="2933"/>
                      <a:pt x="2431" y="3209"/>
                      <a:pt x="2757" y="3259"/>
                    </a:cubicBezTo>
                    <a:lnTo>
                      <a:pt x="2832" y="3259"/>
                    </a:lnTo>
                    <a:cubicBezTo>
                      <a:pt x="3133" y="3259"/>
                      <a:pt x="3384" y="3033"/>
                      <a:pt x="3409" y="2733"/>
                    </a:cubicBezTo>
                    <a:cubicBezTo>
                      <a:pt x="3434" y="2632"/>
                      <a:pt x="3434" y="2532"/>
                      <a:pt x="3434" y="2457"/>
                    </a:cubicBezTo>
                    <a:cubicBezTo>
                      <a:pt x="3459" y="1855"/>
                      <a:pt x="3334" y="1279"/>
                      <a:pt x="3058" y="853"/>
                    </a:cubicBezTo>
                    <a:cubicBezTo>
                      <a:pt x="2757" y="327"/>
                      <a:pt x="2281" y="26"/>
                      <a:pt x="1780" y="1"/>
                    </a:cubicBezTo>
                    <a:cubicBezTo>
                      <a:pt x="1768" y="0"/>
                      <a:pt x="1757" y="0"/>
                      <a:pt x="1746" y="0"/>
                    </a:cubicBezTo>
                    <a:close/>
                  </a:path>
                </a:pathLst>
              </a:custGeom>
              <a:solidFill>
                <a:srgbClr val="6E5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6" name="Google Shape;1836;p34"/>
              <p:cNvSpPr/>
              <p:nvPr/>
            </p:nvSpPr>
            <p:spPr>
              <a:xfrm>
                <a:off x="6750229" y="2528185"/>
                <a:ext cx="59400" cy="56000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3261" extrusionOk="0">
                    <a:moveTo>
                      <a:pt x="1704" y="1"/>
                    </a:moveTo>
                    <a:cubicBezTo>
                      <a:pt x="752" y="1"/>
                      <a:pt x="0" y="1078"/>
                      <a:pt x="0" y="2432"/>
                    </a:cubicBezTo>
                    <a:cubicBezTo>
                      <a:pt x="0" y="2532"/>
                      <a:pt x="25" y="2632"/>
                      <a:pt x="25" y="2733"/>
                    </a:cubicBezTo>
                    <a:cubicBezTo>
                      <a:pt x="49" y="3042"/>
                      <a:pt x="321" y="3261"/>
                      <a:pt x="627" y="3261"/>
                    </a:cubicBezTo>
                    <a:cubicBezTo>
                      <a:pt x="644" y="3261"/>
                      <a:pt x="660" y="3260"/>
                      <a:pt x="677" y="3259"/>
                    </a:cubicBezTo>
                    <a:cubicBezTo>
                      <a:pt x="1003" y="3234"/>
                      <a:pt x="1253" y="2933"/>
                      <a:pt x="1203" y="2607"/>
                    </a:cubicBezTo>
                    <a:cubicBezTo>
                      <a:pt x="1203" y="2532"/>
                      <a:pt x="1203" y="2482"/>
                      <a:pt x="1203" y="2407"/>
                    </a:cubicBezTo>
                    <a:cubicBezTo>
                      <a:pt x="1203" y="1655"/>
                      <a:pt x="1529" y="1204"/>
                      <a:pt x="1704" y="1204"/>
                    </a:cubicBezTo>
                    <a:lnTo>
                      <a:pt x="1729" y="1204"/>
                    </a:lnTo>
                    <a:cubicBezTo>
                      <a:pt x="1805" y="1204"/>
                      <a:pt x="1930" y="1279"/>
                      <a:pt x="2005" y="1429"/>
                    </a:cubicBezTo>
                    <a:cubicBezTo>
                      <a:pt x="2181" y="1680"/>
                      <a:pt x="2256" y="2031"/>
                      <a:pt x="2256" y="2407"/>
                    </a:cubicBezTo>
                    <a:cubicBezTo>
                      <a:pt x="2256" y="2457"/>
                      <a:pt x="2256" y="2507"/>
                      <a:pt x="2256" y="2582"/>
                    </a:cubicBezTo>
                    <a:cubicBezTo>
                      <a:pt x="2231" y="2908"/>
                      <a:pt x="2481" y="3184"/>
                      <a:pt x="2807" y="3209"/>
                    </a:cubicBezTo>
                    <a:lnTo>
                      <a:pt x="2882" y="3209"/>
                    </a:lnTo>
                    <a:cubicBezTo>
                      <a:pt x="3183" y="3184"/>
                      <a:pt x="3434" y="2958"/>
                      <a:pt x="3459" y="2657"/>
                    </a:cubicBezTo>
                    <a:cubicBezTo>
                      <a:pt x="3459" y="2557"/>
                      <a:pt x="3459" y="2482"/>
                      <a:pt x="3459" y="2382"/>
                    </a:cubicBezTo>
                    <a:cubicBezTo>
                      <a:pt x="3459" y="1780"/>
                      <a:pt x="3283" y="1229"/>
                      <a:pt x="3008" y="803"/>
                    </a:cubicBezTo>
                    <a:cubicBezTo>
                      <a:pt x="2682" y="276"/>
                      <a:pt x="2206" y="1"/>
                      <a:pt x="1704" y="1"/>
                    </a:cubicBezTo>
                    <a:close/>
                  </a:path>
                </a:pathLst>
              </a:custGeom>
              <a:solidFill>
                <a:srgbClr val="6E5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7" name="Google Shape;1837;p34"/>
              <p:cNvSpPr/>
              <p:nvPr/>
            </p:nvSpPr>
            <p:spPr>
              <a:xfrm>
                <a:off x="6488120" y="2501500"/>
                <a:ext cx="232000" cy="268149"/>
              </a:xfrm>
              <a:custGeom>
                <a:avLst/>
                <a:gdLst/>
                <a:ahLst/>
                <a:cxnLst/>
                <a:rect l="l" t="t" r="r" b="b"/>
                <a:pathLst>
                  <a:path w="13510" h="15615" extrusionOk="0">
                    <a:moveTo>
                      <a:pt x="6728" y="1"/>
                    </a:moveTo>
                    <a:cubicBezTo>
                      <a:pt x="3037" y="1"/>
                      <a:pt x="26" y="3500"/>
                      <a:pt x="1" y="7795"/>
                    </a:cubicBezTo>
                    <a:cubicBezTo>
                      <a:pt x="1" y="12106"/>
                      <a:pt x="3008" y="15615"/>
                      <a:pt x="6718" y="15615"/>
                    </a:cubicBezTo>
                    <a:cubicBezTo>
                      <a:pt x="10452" y="15615"/>
                      <a:pt x="13485" y="12131"/>
                      <a:pt x="13485" y="7820"/>
                    </a:cubicBezTo>
                    <a:cubicBezTo>
                      <a:pt x="13510" y="3510"/>
                      <a:pt x="10502" y="1"/>
                      <a:pt x="6768" y="1"/>
                    </a:cubicBezTo>
                    <a:cubicBezTo>
                      <a:pt x="6755" y="1"/>
                      <a:pt x="6741" y="1"/>
                      <a:pt x="6728" y="1"/>
                    </a:cubicBezTo>
                    <a:close/>
                  </a:path>
                </a:pathLst>
              </a:custGeom>
              <a:solidFill>
                <a:srgbClr val="F4E3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8" name="Google Shape;1838;p34"/>
              <p:cNvSpPr/>
              <p:nvPr/>
            </p:nvSpPr>
            <p:spPr>
              <a:xfrm>
                <a:off x="6557837" y="2562185"/>
                <a:ext cx="92560" cy="60722"/>
              </a:xfrm>
              <a:custGeom>
                <a:avLst/>
                <a:gdLst/>
                <a:ahLst/>
                <a:cxnLst/>
                <a:rect l="l" t="t" r="r" b="b"/>
                <a:pathLst>
                  <a:path w="5390" h="3536" extrusionOk="0">
                    <a:moveTo>
                      <a:pt x="2639" y="0"/>
                    </a:moveTo>
                    <a:cubicBezTo>
                      <a:pt x="1168" y="0"/>
                      <a:pt x="1" y="792"/>
                      <a:pt x="1" y="1755"/>
                    </a:cubicBezTo>
                    <a:cubicBezTo>
                      <a:pt x="1" y="2732"/>
                      <a:pt x="1204" y="3535"/>
                      <a:pt x="2683" y="3535"/>
                    </a:cubicBezTo>
                    <a:cubicBezTo>
                      <a:pt x="2706" y="3535"/>
                      <a:pt x="2728" y="3535"/>
                      <a:pt x="2751" y="3535"/>
                    </a:cubicBezTo>
                    <a:cubicBezTo>
                      <a:pt x="4223" y="3535"/>
                      <a:pt x="5389" y="2743"/>
                      <a:pt x="5389" y="1780"/>
                    </a:cubicBezTo>
                    <a:cubicBezTo>
                      <a:pt x="5389" y="803"/>
                      <a:pt x="4186" y="1"/>
                      <a:pt x="2708" y="1"/>
                    </a:cubicBezTo>
                    <a:cubicBezTo>
                      <a:pt x="2685" y="0"/>
                      <a:pt x="2662" y="0"/>
                      <a:pt x="2639" y="0"/>
                    </a:cubicBezTo>
                    <a:close/>
                  </a:path>
                </a:pathLst>
              </a:custGeom>
              <a:solidFill>
                <a:srgbClr val="6E57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9" name="Google Shape;1839;p34"/>
              <p:cNvSpPr/>
              <p:nvPr/>
            </p:nvSpPr>
            <p:spPr>
              <a:xfrm>
                <a:off x="6574202" y="2608668"/>
                <a:ext cx="29708" cy="75336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4387" fill="none" extrusionOk="0">
                    <a:moveTo>
                      <a:pt x="1730" y="0"/>
                    </a:moveTo>
                    <a:cubicBezTo>
                      <a:pt x="1730" y="2356"/>
                      <a:pt x="1730" y="2657"/>
                      <a:pt x="1730" y="3208"/>
                    </a:cubicBezTo>
                    <a:cubicBezTo>
                      <a:pt x="1730" y="3960"/>
                      <a:pt x="702" y="4386"/>
                      <a:pt x="0" y="3559"/>
                    </a:cubicBezTo>
                  </a:path>
                </a:pathLst>
              </a:custGeom>
              <a:noFill/>
              <a:ln w="20675" cap="rnd" cmpd="sng">
                <a:solidFill>
                  <a:srgbClr val="6E574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34"/>
              <p:cNvSpPr/>
              <p:nvPr/>
            </p:nvSpPr>
            <p:spPr>
              <a:xfrm>
                <a:off x="6603892" y="2608668"/>
                <a:ext cx="29726" cy="75765"/>
              </a:xfrm>
              <a:custGeom>
                <a:avLst/>
                <a:gdLst/>
                <a:ahLst/>
                <a:cxnLst/>
                <a:rect l="l" t="t" r="r" b="b"/>
                <a:pathLst>
                  <a:path w="1731" h="4412" fill="none" extrusionOk="0">
                    <a:moveTo>
                      <a:pt x="1" y="0"/>
                    </a:moveTo>
                    <a:cubicBezTo>
                      <a:pt x="1" y="2356"/>
                      <a:pt x="1" y="2657"/>
                      <a:pt x="1" y="3208"/>
                    </a:cubicBezTo>
                    <a:cubicBezTo>
                      <a:pt x="1" y="3960"/>
                      <a:pt x="1028" y="4411"/>
                      <a:pt x="1730" y="3559"/>
                    </a:cubicBezTo>
                  </a:path>
                </a:pathLst>
              </a:custGeom>
              <a:noFill/>
              <a:ln w="20675" cap="rnd" cmpd="sng">
                <a:solidFill>
                  <a:srgbClr val="6E5747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1" name="Google Shape;1841;p34"/>
            <p:cNvGrpSpPr/>
            <p:nvPr/>
          </p:nvGrpSpPr>
          <p:grpSpPr>
            <a:xfrm rot="5400000">
              <a:off x="982614" y="4377070"/>
              <a:ext cx="594362" cy="453853"/>
              <a:chOff x="1530147" y="3725108"/>
              <a:chExt cx="864149" cy="672973"/>
            </a:xfrm>
          </p:grpSpPr>
          <p:sp>
            <p:nvSpPr>
              <p:cNvPr id="1842" name="Google Shape;1842;p34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34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34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5" name="Google Shape;1845;p34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6" name="Google Shape;1846;p34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7" name="Google Shape;1847;p34"/>
            <p:cNvGrpSpPr/>
            <p:nvPr/>
          </p:nvGrpSpPr>
          <p:grpSpPr>
            <a:xfrm rot="-5400000" flipH="1">
              <a:off x="605320" y="4290522"/>
              <a:ext cx="411508" cy="314211"/>
              <a:chOff x="1530147" y="3725108"/>
              <a:chExt cx="864149" cy="672973"/>
            </a:xfrm>
          </p:grpSpPr>
          <p:sp>
            <p:nvSpPr>
              <p:cNvPr id="1848" name="Google Shape;1848;p34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34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34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34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34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53" name="Google Shape;1853;p34"/>
            <p:cNvSpPr/>
            <p:nvPr/>
          </p:nvSpPr>
          <p:spPr>
            <a:xfrm>
              <a:off x="800" y="3418784"/>
              <a:ext cx="575882" cy="1097714"/>
            </a:xfrm>
            <a:custGeom>
              <a:avLst/>
              <a:gdLst/>
              <a:ahLst/>
              <a:cxnLst/>
              <a:rect l="l" t="t" r="r" b="b"/>
              <a:pathLst>
                <a:path w="16781" h="31987" extrusionOk="0">
                  <a:moveTo>
                    <a:pt x="885" y="1"/>
                  </a:moveTo>
                  <a:cubicBezTo>
                    <a:pt x="571" y="1"/>
                    <a:pt x="276" y="141"/>
                    <a:pt x="0" y="374"/>
                  </a:cubicBezTo>
                  <a:lnTo>
                    <a:pt x="0" y="31987"/>
                  </a:lnTo>
                  <a:lnTo>
                    <a:pt x="9062" y="31987"/>
                  </a:lnTo>
                  <a:cubicBezTo>
                    <a:pt x="9176" y="30434"/>
                    <a:pt x="9495" y="28859"/>
                    <a:pt x="9861" y="27307"/>
                  </a:cubicBezTo>
                  <a:cubicBezTo>
                    <a:pt x="10979" y="21647"/>
                    <a:pt x="13353" y="17059"/>
                    <a:pt x="15704" y="11649"/>
                  </a:cubicBezTo>
                  <a:cubicBezTo>
                    <a:pt x="16780" y="9112"/>
                    <a:pt x="16238" y="8050"/>
                    <a:pt x="15180" y="8050"/>
                  </a:cubicBezTo>
                  <a:cubicBezTo>
                    <a:pt x="14353" y="8050"/>
                    <a:pt x="13211" y="8699"/>
                    <a:pt x="12280" y="9800"/>
                  </a:cubicBezTo>
                  <a:cubicBezTo>
                    <a:pt x="9221" y="13384"/>
                    <a:pt x="7395" y="17881"/>
                    <a:pt x="4634" y="21396"/>
                  </a:cubicBezTo>
                  <a:cubicBezTo>
                    <a:pt x="5318" y="18634"/>
                    <a:pt x="6551" y="15872"/>
                    <a:pt x="7806" y="13224"/>
                  </a:cubicBezTo>
                  <a:cubicBezTo>
                    <a:pt x="9039" y="10850"/>
                    <a:pt x="12919" y="2747"/>
                    <a:pt x="11070" y="1560"/>
                  </a:cubicBezTo>
                  <a:cubicBezTo>
                    <a:pt x="10805" y="1383"/>
                    <a:pt x="10534" y="1300"/>
                    <a:pt x="10258" y="1300"/>
                  </a:cubicBezTo>
                  <a:cubicBezTo>
                    <a:pt x="6812" y="1300"/>
                    <a:pt x="2687" y="14304"/>
                    <a:pt x="890" y="18383"/>
                  </a:cubicBezTo>
                  <a:cubicBezTo>
                    <a:pt x="616" y="14480"/>
                    <a:pt x="1872" y="10348"/>
                    <a:pt x="2283" y="6445"/>
                  </a:cubicBezTo>
                  <a:cubicBezTo>
                    <a:pt x="2419" y="5304"/>
                    <a:pt x="3287" y="1150"/>
                    <a:pt x="1438" y="145"/>
                  </a:cubicBezTo>
                  <a:cubicBezTo>
                    <a:pt x="1248" y="46"/>
                    <a:pt x="1063" y="1"/>
                    <a:pt x="885" y="1"/>
                  </a:cubicBezTo>
                  <a:close/>
                </a:path>
              </a:pathLst>
            </a:custGeom>
            <a:solidFill>
              <a:srgbClr val="A53A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29"/>
          <p:cNvSpPr txBox="1">
            <a:spLocks noGrp="1"/>
          </p:cNvSpPr>
          <p:nvPr>
            <p:ph type="title"/>
          </p:nvPr>
        </p:nvSpPr>
        <p:spPr>
          <a:xfrm>
            <a:off x="713225" y="3652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Actividad</a:t>
            </a:r>
            <a:endParaRPr dirty="0"/>
          </a:p>
        </p:txBody>
      </p:sp>
      <p:grpSp>
        <p:nvGrpSpPr>
          <p:cNvPr id="1184" name="Google Shape;1184;p29"/>
          <p:cNvGrpSpPr/>
          <p:nvPr/>
        </p:nvGrpSpPr>
        <p:grpSpPr>
          <a:xfrm>
            <a:off x="1280271" y="49134"/>
            <a:ext cx="9671316" cy="5239227"/>
            <a:chOff x="1045572" y="24723"/>
            <a:chExt cx="7213960" cy="4564531"/>
          </a:xfrm>
        </p:grpSpPr>
        <p:grpSp>
          <p:nvGrpSpPr>
            <p:cNvPr id="1185" name="Google Shape;1185;p29"/>
            <p:cNvGrpSpPr/>
            <p:nvPr/>
          </p:nvGrpSpPr>
          <p:grpSpPr>
            <a:xfrm rot="815345">
              <a:off x="1045572" y="1442605"/>
              <a:ext cx="1318375" cy="1005271"/>
              <a:chOff x="5913226" y="4077344"/>
              <a:chExt cx="914289" cy="694967"/>
            </a:xfrm>
          </p:grpSpPr>
          <p:sp>
            <p:nvSpPr>
              <p:cNvPr id="1186" name="Google Shape;1186;p29"/>
              <p:cNvSpPr/>
              <p:nvPr/>
            </p:nvSpPr>
            <p:spPr>
              <a:xfrm>
                <a:off x="5913226" y="4077344"/>
                <a:ext cx="891397" cy="675677"/>
              </a:xfrm>
              <a:custGeom>
                <a:avLst/>
                <a:gdLst/>
                <a:ahLst/>
                <a:cxnLst/>
                <a:rect l="l" t="t" r="r" b="b"/>
                <a:pathLst>
                  <a:path w="25975" h="19689" extrusionOk="0">
                    <a:moveTo>
                      <a:pt x="7300" y="1"/>
                    </a:moveTo>
                    <a:cubicBezTo>
                      <a:pt x="5044" y="1"/>
                      <a:pt x="8279" y="4954"/>
                      <a:pt x="8559" y="6222"/>
                    </a:cubicBezTo>
                    <a:cubicBezTo>
                      <a:pt x="6796" y="4606"/>
                      <a:pt x="2825" y="2102"/>
                      <a:pt x="1058" y="2102"/>
                    </a:cubicBezTo>
                    <a:cubicBezTo>
                      <a:pt x="355" y="2102"/>
                      <a:pt x="0" y="2499"/>
                      <a:pt x="273" y="3506"/>
                    </a:cubicBezTo>
                    <a:cubicBezTo>
                      <a:pt x="1072" y="6291"/>
                      <a:pt x="5363" y="8664"/>
                      <a:pt x="7783" y="10696"/>
                    </a:cubicBezTo>
                    <a:cubicBezTo>
                      <a:pt x="6094" y="11221"/>
                      <a:pt x="319" y="10878"/>
                      <a:pt x="3378" y="13412"/>
                    </a:cubicBezTo>
                    <a:cubicBezTo>
                      <a:pt x="5295" y="15033"/>
                      <a:pt x="9837" y="14485"/>
                      <a:pt x="11640" y="16014"/>
                    </a:cubicBezTo>
                    <a:cubicBezTo>
                      <a:pt x="10887" y="16197"/>
                      <a:pt x="7600" y="16562"/>
                      <a:pt x="7440" y="17521"/>
                    </a:cubicBezTo>
                    <a:cubicBezTo>
                      <a:pt x="7052" y="19164"/>
                      <a:pt x="11549" y="19552"/>
                      <a:pt x="12576" y="19552"/>
                    </a:cubicBezTo>
                    <a:cubicBezTo>
                      <a:pt x="13609" y="19627"/>
                      <a:pt x="14860" y="19649"/>
                      <a:pt x="16216" y="19649"/>
                    </a:cubicBezTo>
                    <a:cubicBezTo>
                      <a:pt x="18120" y="19649"/>
                      <a:pt x="20229" y="19606"/>
                      <a:pt x="22227" y="19606"/>
                    </a:cubicBezTo>
                    <a:cubicBezTo>
                      <a:pt x="23557" y="19606"/>
                      <a:pt x="24837" y="19625"/>
                      <a:pt x="25975" y="19689"/>
                    </a:cubicBezTo>
                    <a:cubicBezTo>
                      <a:pt x="25084" y="17543"/>
                      <a:pt x="24514" y="14576"/>
                      <a:pt x="24103" y="12202"/>
                    </a:cubicBezTo>
                    <a:cubicBezTo>
                      <a:pt x="23943" y="10947"/>
                      <a:pt x="23464" y="7295"/>
                      <a:pt x="22596" y="6336"/>
                    </a:cubicBezTo>
                    <a:cubicBezTo>
                      <a:pt x="22205" y="5940"/>
                      <a:pt x="21880" y="5777"/>
                      <a:pt x="21600" y="5777"/>
                    </a:cubicBezTo>
                    <a:cubicBezTo>
                      <a:pt x="20542" y="5777"/>
                      <a:pt x="20140" y="8103"/>
                      <a:pt x="19310" y="8915"/>
                    </a:cubicBezTo>
                    <a:cubicBezTo>
                      <a:pt x="18283" y="6176"/>
                      <a:pt x="17780" y="4601"/>
                      <a:pt x="16434" y="2707"/>
                    </a:cubicBezTo>
                    <a:cubicBezTo>
                      <a:pt x="15815" y="1739"/>
                      <a:pt x="15368" y="1351"/>
                      <a:pt x="15042" y="1351"/>
                    </a:cubicBezTo>
                    <a:cubicBezTo>
                      <a:pt x="13961" y="1351"/>
                      <a:pt x="14214" y="5620"/>
                      <a:pt x="13969" y="7181"/>
                    </a:cubicBezTo>
                    <a:cubicBezTo>
                      <a:pt x="12188" y="4487"/>
                      <a:pt x="10339" y="493"/>
                      <a:pt x="7783" y="59"/>
                    </a:cubicBezTo>
                    <a:cubicBezTo>
                      <a:pt x="7600" y="19"/>
                      <a:pt x="7439" y="1"/>
                      <a:pt x="7300" y="1"/>
                    </a:cubicBezTo>
                    <a:close/>
                  </a:path>
                </a:pathLst>
              </a:custGeom>
              <a:solidFill>
                <a:srgbClr val="CFD6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29"/>
              <p:cNvSpPr/>
              <p:nvPr/>
            </p:nvSpPr>
            <p:spPr>
              <a:xfrm>
                <a:off x="6022599" y="4229579"/>
                <a:ext cx="804917" cy="542731"/>
              </a:xfrm>
              <a:custGeom>
                <a:avLst/>
                <a:gdLst/>
                <a:ahLst/>
                <a:cxnLst/>
                <a:rect l="l" t="t" r="r" b="b"/>
                <a:pathLst>
                  <a:path w="23455" h="15815" extrusionOk="0">
                    <a:moveTo>
                      <a:pt x="494" y="0"/>
                    </a:moveTo>
                    <a:cubicBezTo>
                      <a:pt x="193" y="0"/>
                      <a:pt x="0" y="452"/>
                      <a:pt x="328" y="645"/>
                    </a:cubicBezTo>
                    <a:cubicBezTo>
                      <a:pt x="8179" y="5141"/>
                      <a:pt x="15141" y="10962"/>
                      <a:pt x="22788" y="15755"/>
                    </a:cubicBezTo>
                    <a:cubicBezTo>
                      <a:pt x="22851" y="15796"/>
                      <a:pt x="22914" y="15814"/>
                      <a:pt x="22972" y="15814"/>
                    </a:cubicBezTo>
                    <a:cubicBezTo>
                      <a:pt x="23268" y="15814"/>
                      <a:pt x="23454" y="15352"/>
                      <a:pt x="23130" y="15162"/>
                    </a:cubicBezTo>
                    <a:cubicBezTo>
                      <a:pt x="15484" y="10368"/>
                      <a:pt x="8522" y="4525"/>
                      <a:pt x="670" y="51"/>
                    </a:cubicBezTo>
                    <a:cubicBezTo>
                      <a:pt x="609" y="16"/>
                      <a:pt x="550" y="0"/>
                      <a:pt x="494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29"/>
              <p:cNvSpPr/>
              <p:nvPr/>
            </p:nvSpPr>
            <p:spPr>
              <a:xfrm>
                <a:off x="6385548" y="4469464"/>
                <a:ext cx="17262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4" extrusionOk="0">
                    <a:moveTo>
                      <a:pt x="502" y="0"/>
                    </a:moveTo>
                    <a:cubicBezTo>
                      <a:pt x="342" y="0"/>
                      <a:pt x="160" y="23"/>
                      <a:pt x="0" y="23"/>
                    </a:cubicBezTo>
                    <a:cubicBezTo>
                      <a:pt x="46" y="160"/>
                      <a:pt x="114" y="297"/>
                      <a:pt x="183" y="434"/>
                    </a:cubicBezTo>
                    <a:cubicBezTo>
                      <a:pt x="274" y="297"/>
                      <a:pt x="388" y="160"/>
                      <a:pt x="50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29"/>
              <p:cNvSpPr/>
              <p:nvPr/>
            </p:nvSpPr>
            <p:spPr>
              <a:xfrm>
                <a:off x="6117248" y="4185240"/>
                <a:ext cx="300415" cy="339537"/>
              </a:xfrm>
              <a:custGeom>
                <a:avLst/>
                <a:gdLst/>
                <a:ahLst/>
                <a:cxnLst/>
                <a:rect l="l" t="t" r="r" b="b"/>
                <a:pathLst>
                  <a:path w="8754" h="9894" extrusionOk="0">
                    <a:moveTo>
                      <a:pt x="3300" y="1"/>
                    </a:moveTo>
                    <a:cubicBezTo>
                      <a:pt x="3062" y="1"/>
                      <a:pt x="2819" y="250"/>
                      <a:pt x="2979" y="522"/>
                    </a:cubicBezTo>
                    <a:cubicBezTo>
                      <a:pt x="4554" y="3055"/>
                      <a:pt x="6586" y="5543"/>
                      <a:pt x="7818" y="8305"/>
                    </a:cubicBezTo>
                    <a:cubicBezTo>
                      <a:pt x="7978" y="8305"/>
                      <a:pt x="8160" y="8282"/>
                      <a:pt x="8320" y="8282"/>
                    </a:cubicBezTo>
                    <a:cubicBezTo>
                      <a:pt x="8206" y="8442"/>
                      <a:pt x="8092" y="8579"/>
                      <a:pt x="8001" y="8716"/>
                    </a:cubicBezTo>
                    <a:cubicBezTo>
                      <a:pt x="7932" y="8579"/>
                      <a:pt x="7864" y="8442"/>
                      <a:pt x="7818" y="8305"/>
                    </a:cubicBezTo>
                    <a:cubicBezTo>
                      <a:pt x="5307" y="8374"/>
                      <a:pt x="2819" y="8556"/>
                      <a:pt x="400" y="9218"/>
                    </a:cubicBezTo>
                    <a:cubicBezTo>
                      <a:pt x="0" y="9323"/>
                      <a:pt x="124" y="9893"/>
                      <a:pt x="485" y="9893"/>
                    </a:cubicBezTo>
                    <a:cubicBezTo>
                      <a:pt x="516" y="9893"/>
                      <a:pt x="548" y="9889"/>
                      <a:pt x="582" y="9880"/>
                    </a:cubicBezTo>
                    <a:cubicBezTo>
                      <a:pt x="3116" y="9195"/>
                      <a:pt x="5718" y="9035"/>
                      <a:pt x="8320" y="8990"/>
                    </a:cubicBezTo>
                    <a:cubicBezTo>
                      <a:pt x="8526" y="8967"/>
                      <a:pt x="8754" y="8762"/>
                      <a:pt x="8663" y="8533"/>
                    </a:cubicBezTo>
                    <a:cubicBezTo>
                      <a:pt x="7453" y="5543"/>
                      <a:pt x="5284" y="2895"/>
                      <a:pt x="3573" y="156"/>
                    </a:cubicBezTo>
                    <a:cubicBezTo>
                      <a:pt x="3504" y="47"/>
                      <a:pt x="3403" y="1"/>
                      <a:pt x="330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29"/>
              <p:cNvSpPr/>
              <p:nvPr/>
            </p:nvSpPr>
            <p:spPr>
              <a:xfrm>
                <a:off x="6316775" y="4277659"/>
                <a:ext cx="225466" cy="320594"/>
              </a:xfrm>
              <a:custGeom>
                <a:avLst/>
                <a:gdLst/>
                <a:ahLst/>
                <a:cxnLst/>
                <a:rect l="l" t="t" r="r" b="b"/>
                <a:pathLst>
                  <a:path w="6570" h="9342" extrusionOk="0">
                    <a:moveTo>
                      <a:pt x="4338" y="0"/>
                    </a:moveTo>
                    <a:cubicBezTo>
                      <a:pt x="4133" y="0"/>
                      <a:pt x="3921" y="170"/>
                      <a:pt x="3990" y="431"/>
                    </a:cubicBezTo>
                    <a:cubicBezTo>
                      <a:pt x="4469" y="2462"/>
                      <a:pt x="5177" y="4471"/>
                      <a:pt x="5633" y="6525"/>
                    </a:cubicBezTo>
                    <a:cubicBezTo>
                      <a:pt x="5747" y="7027"/>
                      <a:pt x="5816" y="7552"/>
                      <a:pt x="5862" y="8077"/>
                    </a:cubicBezTo>
                    <a:cubicBezTo>
                      <a:pt x="5862" y="8260"/>
                      <a:pt x="3807" y="8305"/>
                      <a:pt x="3602" y="8328"/>
                    </a:cubicBezTo>
                    <a:cubicBezTo>
                      <a:pt x="2529" y="8374"/>
                      <a:pt x="1479" y="8442"/>
                      <a:pt x="406" y="8671"/>
                    </a:cubicBezTo>
                    <a:cubicBezTo>
                      <a:pt x="1" y="8756"/>
                      <a:pt x="134" y="9341"/>
                      <a:pt x="509" y="9341"/>
                    </a:cubicBezTo>
                    <a:cubicBezTo>
                      <a:pt x="534" y="9341"/>
                      <a:pt x="561" y="9338"/>
                      <a:pt x="589" y="9333"/>
                    </a:cubicBezTo>
                    <a:cubicBezTo>
                      <a:pt x="2483" y="8945"/>
                      <a:pt x="4401" y="9059"/>
                      <a:pt x="6295" y="8785"/>
                    </a:cubicBezTo>
                    <a:cubicBezTo>
                      <a:pt x="6455" y="8762"/>
                      <a:pt x="6569" y="8579"/>
                      <a:pt x="6546" y="8442"/>
                    </a:cubicBezTo>
                    <a:cubicBezTo>
                      <a:pt x="6478" y="5635"/>
                      <a:pt x="5314" y="2941"/>
                      <a:pt x="4652" y="248"/>
                    </a:cubicBezTo>
                    <a:cubicBezTo>
                      <a:pt x="4606" y="75"/>
                      <a:pt x="4474" y="0"/>
                      <a:pt x="433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29"/>
              <p:cNvSpPr/>
              <p:nvPr/>
            </p:nvSpPr>
            <p:spPr>
              <a:xfrm>
                <a:off x="6664384" y="4677021"/>
                <a:ext cx="14139" cy="1492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35" extrusionOk="0">
                    <a:moveTo>
                      <a:pt x="1" y="1"/>
                    </a:moveTo>
                    <a:cubicBezTo>
                      <a:pt x="24" y="161"/>
                      <a:pt x="47" y="298"/>
                      <a:pt x="69" y="435"/>
                    </a:cubicBezTo>
                    <a:cubicBezTo>
                      <a:pt x="184" y="275"/>
                      <a:pt x="298" y="138"/>
                      <a:pt x="412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29"/>
              <p:cNvSpPr/>
              <p:nvPr/>
            </p:nvSpPr>
            <p:spPr>
              <a:xfrm>
                <a:off x="6432530" y="4400622"/>
                <a:ext cx="258514" cy="304636"/>
              </a:xfrm>
              <a:custGeom>
                <a:avLst/>
                <a:gdLst/>
                <a:ahLst/>
                <a:cxnLst/>
                <a:rect l="l" t="t" r="r" b="b"/>
                <a:pathLst>
                  <a:path w="7533" h="8877" extrusionOk="0">
                    <a:moveTo>
                      <a:pt x="6120" y="1"/>
                    </a:moveTo>
                    <a:cubicBezTo>
                      <a:pt x="5920" y="1"/>
                      <a:pt x="5689" y="171"/>
                      <a:pt x="5730" y="431"/>
                    </a:cubicBezTo>
                    <a:cubicBezTo>
                      <a:pt x="6072" y="2988"/>
                      <a:pt x="6323" y="5544"/>
                      <a:pt x="6757" y="8055"/>
                    </a:cubicBezTo>
                    <a:lnTo>
                      <a:pt x="7168" y="8055"/>
                    </a:lnTo>
                    <a:cubicBezTo>
                      <a:pt x="7054" y="8192"/>
                      <a:pt x="6940" y="8329"/>
                      <a:pt x="6825" y="8489"/>
                    </a:cubicBezTo>
                    <a:cubicBezTo>
                      <a:pt x="6803" y="8352"/>
                      <a:pt x="6780" y="8215"/>
                      <a:pt x="6757" y="8055"/>
                    </a:cubicBezTo>
                    <a:cubicBezTo>
                      <a:pt x="4657" y="8169"/>
                      <a:pt x="2557" y="8192"/>
                      <a:pt x="457" y="8192"/>
                    </a:cubicBezTo>
                    <a:cubicBezTo>
                      <a:pt x="1" y="8192"/>
                      <a:pt x="1" y="8877"/>
                      <a:pt x="457" y="8877"/>
                    </a:cubicBezTo>
                    <a:cubicBezTo>
                      <a:pt x="2694" y="8877"/>
                      <a:pt x="4931" y="8854"/>
                      <a:pt x="7168" y="8740"/>
                    </a:cubicBezTo>
                    <a:cubicBezTo>
                      <a:pt x="7396" y="8740"/>
                      <a:pt x="7533" y="8534"/>
                      <a:pt x="7487" y="8306"/>
                    </a:cubicBezTo>
                    <a:cubicBezTo>
                      <a:pt x="7008" y="5635"/>
                      <a:pt x="6757" y="2942"/>
                      <a:pt x="6392" y="249"/>
                    </a:cubicBezTo>
                    <a:cubicBezTo>
                      <a:pt x="6373" y="76"/>
                      <a:pt x="6254" y="1"/>
                      <a:pt x="6120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3" name="Google Shape;1193;p29"/>
            <p:cNvGrpSpPr/>
            <p:nvPr/>
          </p:nvGrpSpPr>
          <p:grpSpPr>
            <a:xfrm rot="344346">
              <a:off x="1771931" y="1089247"/>
              <a:ext cx="545286" cy="773116"/>
              <a:chOff x="6055204" y="4369368"/>
              <a:chExt cx="545279" cy="773107"/>
            </a:xfrm>
          </p:grpSpPr>
          <p:sp>
            <p:nvSpPr>
              <p:cNvPr id="1194" name="Google Shape;1194;p29"/>
              <p:cNvSpPr/>
              <p:nvPr/>
            </p:nvSpPr>
            <p:spPr>
              <a:xfrm>
                <a:off x="6055204" y="4591716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29"/>
              <p:cNvSpPr/>
              <p:nvPr/>
            </p:nvSpPr>
            <p:spPr>
              <a:xfrm>
                <a:off x="6081114" y="4369368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29"/>
              <p:cNvSpPr/>
              <p:nvPr/>
            </p:nvSpPr>
            <p:spPr>
              <a:xfrm>
                <a:off x="6436720" y="4482413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29"/>
              <p:cNvSpPr/>
              <p:nvPr/>
            </p:nvSpPr>
            <p:spPr>
              <a:xfrm>
                <a:off x="6229918" y="4464258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29"/>
              <p:cNvSpPr/>
              <p:nvPr/>
            </p:nvSpPr>
            <p:spPr>
              <a:xfrm>
                <a:off x="6410261" y="4586397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29"/>
              <p:cNvSpPr/>
              <p:nvPr/>
            </p:nvSpPr>
            <p:spPr>
              <a:xfrm>
                <a:off x="6161316" y="4668349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00" name="Google Shape;1200;p29"/>
            <p:cNvSpPr/>
            <p:nvPr/>
          </p:nvSpPr>
          <p:spPr>
            <a:xfrm rot="980768">
              <a:off x="2087997" y="24723"/>
              <a:ext cx="4594152" cy="4564531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01" name="Google Shape;1201;p29"/>
            <p:cNvGrpSpPr/>
            <p:nvPr/>
          </p:nvGrpSpPr>
          <p:grpSpPr>
            <a:xfrm>
              <a:off x="1530147" y="3725108"/>
              <a:ext cx="864149" cy="672973"/>
              <a:chOff x="1530147" y="3725108"/>
              <a:chExt cx="864149" cy="672973"/>
            </a:xfrm>
          </p:grpSpPr>
          <p:sp>
            <p:nvSpPr>
              <p:cNvPr id="1202" name="Google Shape;1202;p29"/>
              <p:cNvSpPr/>
              <p:nvPr/>
            </p:nvSpPr>
            <p:spPr>
              <a:xfrm flipH="1">
                <a:off x="1530147" y="3725108"/>
                <a:ext cx="849461" cy="672726"/>
              </a:xfrm>
              <a:custGeom>
                <a:avLst/>
                <a:gdLst/>
                <a:ahLst/>
                <a:cxnLst/>
                <a:rect l="l" t="t" r="r" b="b"/>
                <a:pathLst>
                  <a:path w="24753" h="19603" extrusionOk="0">
                    <a:moveTo>
                      <a:pt x="9154" y="0"/>
                    </a:moveTo>
                    <a:cubicBezTo>
                      <a:pt x="7784" y="0"/>
                      <a:pt x="6757" y="2694"/>
                      <a:pt x="6301" y="3629"/>
                    </a:cubicBezTo>
                    <a:cubicBezTo>
                      <a:pt x="4064" y="8446"/>
                      <a:pt x="2306" y="13444"/>
                      <a:pt x="1" y="18260"/>
                    </a:cubicBezTo>
                    <a:lnTo>
                      <a:pt x="92" y="19561"/>
                    </a:lnTo>
                    <a:cubicBezTo>
                      <a:pt x="1507" y="19561"/>
                      <a:pt x="3217" y="19602"/>
                      <a:pt x="4828" y="19602"/>
                    </a:cubicBezTo>
                    <a:cubicBezTo>
                      <a:pt x="5634" y="19602"/>
                      <a:pt x="6415" y="19592"/>
                      <a:pt x="7122" y="19561"/>
                    </a:cubicBezTo>
                    <a:cubicBezTo>
                      <a:pt x="12030" y="19379"/>
                      <a:pt x="16663" y="19196"/>
                      <a:pt x="21206" y="17530"/>
                    </a:cubicBezTo>
                    <a:cubicBezTo>
                      <a:pt x="24752" y="16251"/>
                      <a:pt x="24634" y="13625"/>
                      <a:pt x="20939" y="13625"/>
                    </a:cubicBezTo>
                    <a:cubicBezTo>
                      <a:pt x="20877" y="13625"/>
                      <a:pt x="20814" y="13625"/>
                      <a:pt x="20749" y="13627"/>
                    </a:cubicBezTo>
                    <a:cubicBezTo>
                      <a:pt x="18464" y="13710"/>
                      <a:pt x="14967" y="15250"/>
                      <a:pt x="12534" y="15250"/>
                    </a:cubicBezTo>
                    <a:cubicBezTo>
                      <a:pt x="12294" y="15250"/>
                      <a:pt x="12064" y="15235"/>
                      <a:pt x="11847" y="15202"/>
                    </a:cubicBezTo>
                    <a:cubicBezTo>
                      <a:pt x="14449" y="14083"/>
                      <a:pt x="17234" y="12235"/>
                      <a:pt x="19083" y="11116"/>
                    </a:cubicBezTo>
                    <a:cubicBezTo>
                      <a:pt x="20201" y="10386"/>
                      <a:pt x="24629" y="7784"/>
                      <a:pt x="21571" y="6962"/>
                    </a:cubicBezTo>
                    <a:cubicBezTo>
                      <a:pt x="21299" y="6874"/>
                      <a:pt x="21025" y="6835"/>
                      <a:pt x="20751" y="6835"/>
                    </a:cubicBezTo>
                    <a:cubicBezTo>
                      <a:pt x="19248" y="6835"/>
                      <a:pt x="17721" y="8005"/>
                      <a:pt x="16389" y="8719"/>
                    </a:cubicBezTo>
                    <a:cubicBezTo>
                      <a:pt x="14358" y="9747"/>
                      <a:pt x="11573" y="11869"/>
                      <a:pt x="9542" y="12600"/>
                    </a:cubicBezTo>
                    <a:cubicBezTo>
                      <a:pt x="11117" y="10842"/>
                      <a:pt x="12418" y="8811"/>
                      <a:pt x="13879" y="6962"/>
                    </a:cubicBezTo>
                    <a:cubicBezTo>
                      <a:pt x="14723" y="5935"/>
                      <a:pt x="17873" y="3264"/>
                      <a:pt x="15933" y="2055"/>
                    </a:cubicBezTo>
                    <a:cubicBezTo>
                      <a:pt x="15722" y="1922"/>
                      <a:pt x="15498" y="1861"/>
                      <a:pt x="15262" y="1861"/>
                    </a:cubicBezTo>
                    <a:cubicBezTo>
                      <a:pt x="12689" y="1861"/>
                      <a:pt x="8762" y="9133"/>
                      <a:pt x="6483" y="10660"/>
                    </a:cubicBezTo>
                    <a:cubicBezTo>
                      <a:pt x="7876" y="7966"/>
                      <a:pt x="8606" y="5478"/>
                      <a:pt x="9542" y="3059"/>
                    </a:cubicBezTo>
                    <a:cubicBezTo>
                      <a:pt x="9816" y="2146"/>
                      <a:pt x="10637" y="0"/>
                      <a:pt x="915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29"/>
              <p:cNvSpPr/>
              <p:nvPr/>
            </p:nvSpPr>
            <p:spPr>
              <a:xfrm flipH="1">
                <a:off x="1675893" y="4009263"/>
                <a:ext cx="715211" cy="388817"/>
              </a:xfrm>
              <a:custGeom>
                <a:avLst/>
                <a:gdLst/>
                <a:ahLst/>
                <a:cxnLst/>
                <a:rect l="l" t="t" r="r" b="b"/>
                <a:pathLst>
                  <a:path w="20841" h="11330" extrusionOk="0">
                    <a:moveTo>
                      <a:pt x="20347" y="0"/>
                    </a:moveTo>
                    <a:cubicBezTo>
                      <a:pt x="20292" y="0"/>
                      <a:pt x="20232" y="16"/>
                      <a:pt x="20171" y="51"/>
                    </a:cubicBezTo>
                    <a:cubicBezTo>
                      <a:pt x="16451" y="2151"/>
                      <a:pt x="12662" y="4137"/>
                      <a:pt x="8987" y="6328"/>
                    </a:cubicBezTo>
                    <a:cubicBezTo>
                      <a:pt x="7252" y="7378"/>
                      <a:pt x="5426" y="8360"/>
                      <a:pt x="3531" y="9113"/>
                    </a:cubicBezTo>
                    <a:cubicBezTo>
                      <a:pt x="2413" y="9570"/>
                      <a:pt x="1180" y="9958"/>
                      <a:pt x="267" y="10756"/>
                    </a:cubicBezTo>
                    <a:cubicBezTo>
                      <a:pt x="1" y="10987"/>
                      <a:pt x="246" y="11329"/>
                      <a:pt x="519" y="11329"/>
                    </a:cubicBezTo>
                    <a:cubicBezTo>
                      <a:pt x="596" y="11329"/>
                      <a:pt x="676" y="11302"/>
                      <a:pt x="747" y="11236"/>
                    </a:cubicBezTo>
                    <a:cubicBezTo>
                      <a:pt x="1797" y="10346"/>
                      <a:pt x="3235" y="10026"/>
                      <a:pt x="4467" y="9478"/>
                    </a:cubicBezTo>
                    <a:cubicBezTo>
                      <a:pt x="6293" y="8679"/>
                      <a:pt x="8074" y="7698"/>
                      <a:pt x="9786" y="6671"/>
                    </a:cubicBezTo>
                    <a:cubicBezTo>
                      <a:pt x="13301" y="4548"/>
                      <a:pt x="16953" y="2654"/>
                      <a:pt x="20513" y="645"/>
                    </a:cubicBezTo>
                    <a:cubicBezTo>
                      <a:pt x="20841" y="452"/>
                      <a:pt x="20648" y="0"/>
                      <a:pt x="20347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29"/>
              <p:cNvSpPr/>
              <p:nvPr/>
            </p:nvSpPr>
            <p:spPr>
              <a:xfrm flipH="1">
                <a:off x="1873734" y="3849957"/>
                <a:ext cx="520562" cy="544893"/>
              </a:xfrm>
              <a:custGeom>
                <a:avLst/>
                <a:gdLst/>
                <a:ahLst/>
                <a:cxnLst/>
                <a:rect l="l" t="t" r="r" b="b"/>
                <a:pathLst>
                  <a:path w="15169" h="15878" extrusionOk="0">
                    <a:moveTo>
                      <a:pt x="14670" y="0"/>
                    </a:moveTo>
                    <a:cubicBezTo>
                      <a:pt x="14592" y="0"/>
                      <a:pt x="14512" y="32"/>
                      <a:pt x="14444" y="106"/>
                    </a:cubicBezTo>
                    <a:cubicBezTo>
                      <a:pt x="12070" y="2662"/>
                      <a:pt x="9810" y="5310"/>
                      <a:pt x="7710" y="8049"/>
                    </a:cubicBezTo>
                    <a:cubicBezTo>
                      <a:pt x="5519" y="10902"/>
                      <a:pt x="3031" y="13047"/>
                      <a:pt x="269" y="15307"/>
                    </a:cubicBezTo>
                    <a:cubicBezTo>
                      <a:pt x="1" y="15522"/>
                      <a:pt x="238" y="15877"/>
                      <a:pt x="518" y="15877"/>
                    </a:cubicBezTo>
                    <a:cubicBezTo>
                      <a:pt x="594" y="15877"/>
                      <a:pt x="675" y="15850"/>
                      <a:pt x="748" y="15787"/>
                    </a:cubicBezTo>
                    <a:cubicBezTo>
                      <a:pt x="3099" y="13892"/>
                      <a:pt x="5542" y="12066"/>
                      <a:pt x="7368" y="9624"/>
                    </a:cubicBezTo>
                    <a:cubicBezTo>
                      <a:pt x="9742" y="6497"/>
                      <a:pt x="12252" y="3484"/>
                      <a:pt x="14923" y="608"/>
                    </a:cubicBezTo>
                    <a:cubicBezTo>
                      <a:pt x="15169" y="345"/>
                      <a:pt x="14929" y="0"/>
                      <a:pt x="14670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29"/>
              <p:cNvSpPr/>
              <p:nvPr/>
            </p:nvSpPr>
            <p:spPr>
              <a:xfrm flipH="1">
                <a:off x="2073256" y="3774389"/>
                <a:ext cx="318947" cy="611984"/>
              </a:xfrm>
              <a:custGeom>
                <a:avLst/>
                <a:gdLst/>
                <a:ahLst/>
                <a:cxnLst/>
                <a:rect l="l" t="t" r="r" b="b"/>
                <a:pathLst>
                  <a:path w="9294" h="17833" extrusionOk="0">
                    <a:moveTo>
                      <a:pt x="8862" y="0"/>
                    </a:moveTo>
                    <a:cubicBezTo>
                      <a:pt x="8726" y="0"/>
                      <a:pt x="8593" y="70"/>
                      <a:pt x="8539" y="230"/>
                    </a:cubicBezTo>
                    <a:cubicBezTo>
                      <a:pt x="7672" y="3243"/>
                      <a:pt x="6029" y="5914"/>
                      <a:pt x="4842" y="8790"/>
                    </a:cubicBezTo>
                    <a:cubicBezTo>
                      <a:pt x="3586" y="11780"/>
                      <a:pt x="2285" y="14702"/>
                      <a:pt x="208" y="17235"/>
                    </a:cubicBezTo>
                    <a:cubicBezTo>
                      <a:pt x="1" y="17495"/>
                      <a:pt x="225" y="17832"/>
                      <a:pt x="465" y="17832"/>
                    </a:cubicBezTo>
                    <a:cubicBezTo>
                      <a:pt x="542" y="17832"/>
                      <a:pt x="621" y="17798"/>
                      <a:pt x="687" y="17715"/>
                    </a:cubicBezTo>
                    <a:cubicBezTo>
                      <a:pt x="2650" y="15364"/>
                      <a:pt x="3974" y="12670"/>
                      <a:pt x="5138" y="9863"/>
                    </a:cubicBezTo>
                    <a:cubicBezTo>
                      <a:pt x="6462" y="6690"/>
                      <a:pt x="8265" y="3723"/>
                      <a:pt x="9224" y="436"/>
                    </a:cubicBezTo>
                    <a:cubicBezTo>
                      <a:pt x="9294" y="171"/>
                      <a:pt x="9075" y="0"/>
                      <a:pt x="8862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29"/>
              <p:cNvSpPr/>
              <p:nvPr/>
            </p:nvSpPr>
            <p:spPr>
              <a:xfrm flipH="1">
                <a:off x="1638350" y="4231268"/>
                <a:ext cx="738101" cy="155390"/>
              </a:xfrm>
              <a:custGeom>
                <a:avLst/>
                <a:gdLst/>
                <a:ahLst/>
                <a:cxnLst/>
                <a:rect l="l" t="t" r="r" b="b"/>
                <a:pathLst>
                  <a:path w="21508" h="4528" extrusionOk="0">
                    <a:moveTo>
                      <a:pt x="21045" y="1"/>
                    </a:moveTo>
                    <a:cubicBezTo>
                      <a:pt x="21009" y="1"/>
                      <a:pt x="20971" y="6"/>
                      <a:pt x="20931" y="19"/>
                    </a:cubicBezTo>
                    <a:cubicBezTo>
                      <a:pt x="17827" y="1069"/>
                      <a:pt x="14403" y="1412"/>
                      <a:pt x="11185" y="1982"/>
                    </a:cubicBezTo>
                    <a:cubicBezTo>
                      <a:pt x="9313" y="2302"/>
                      <a:pt x="7464" y="2553"/>
                      <a:pt x="5592" y="2872"/>
                    </a:cubicBezTo>
                    <a:cubicBezTo>
                      <a:pt x="3981" y="3169"/>
                      <a:pt x="2489" y="3820"/>
                      <a:pt x="840" y="3820"/>
                    </a:cubicBezTo>
                    <a:cubicBezTo>
                      <a:pt x="713" y="3820"/>
                      <a:pt x="585" y="3816"/>
                      <a:pt x="457" y="3808"/>
                    </a:cubicBezTo>
                    <a:cubicBezTo>
                      <a:pt x="449" y="3808"/>
                      <a:pt x="442" y="3808"/>
                      <a:pt x="435" y="3808"/>
                    </a:cubicBezTo>
                    <a:cubicBezTo>
                      <a:pt x="0" y="3808"/>
                      <a:pt x="7" y="4493"/>
                      <a:pt x="457" y="4516"/>
                    </a:cubicBezTo>
                    <a:cubicBezTo>
                      <a:pt x="585" y="4523"/>
                      <a:pt x="713" y="4527"/>
                      <a:pt x="841" y="4527"/>
                    </a:cubicBezTo>
                    <a:cubicBezTo>
                      <a:pt x="2232" y="4527"/>
                      <a:pt x="3572" y="4095"/>
                      <a:pt x="4930" y="3740"/>
                    </a:cubicBezTo>
                    <a:cubicBezTo>
                      <a:pt x="6688" y="3283"/>
                      <a:pt x="8537" y="3123"/>
                      <a:pt x="10340" y="2827"/>
                    </a:cubicBezTo>
                    <a:cubicBezTo>
                      <a:pt x="12120" y="2530"/>
                      <a:pt x="13901" y="2142"/>
                      <a:pt x="15704" y="1845"/>
                    </a:cubicBezTo>
                    <a:cubicBezTo>
                      <a:pt x="17530" y="1548"/>
                      <a:pt x="19356" y="1297"/>
                      <a:pt x="21114" y="704"/>
                    </a:cubicBezTo>
                    <a:cubicBezTo>
                      <a:pt x="21507" y="559"/>
                      <a:pt x="21393" y="1"/>
                      <a:pt x="2104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7" name="Google Shape;1207;p29"/>
            <p:cNvGrpSpPr/>
            <p:nvPr/>
          </p:nvGrpSpPr>
          <p:grpSpPr>
            <a:xfrm rot="5400000">
              <a:off x="7471718" y="3718914"/>
              <a:ext cx="890274" cy="685355"/>
              <a:chOff x="8267893" y="1920039"/>
              <a:chExt cx="890274" cy="685355"/>
            </a:xfrm>
          </p:grpSpPr>
          <p:sp>
            <p:nvSpPr>
              <p:cNvPr id="1208" name="Google Shape;1208;p29"/>
              <p:cNvSpPr/>
              <p:nvPr/>
            </p:nvSpPr>
            <p:spPr>
              <a:xfrm>
                <a:off x="8267893" y="1920039"/>
                <a:ext cx="890265" cy="685355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9971" extrusionOk="0">
                    <a:moveTo>
                      <a:pt x="9705" y="1"/>
                    </a:moveTo>
                    <a:cubicBezTo>
                      <a:pt x="7527" y="1"/>
                      <a:pt x="5973" y="655"/>
                      <a:pt x="8435" y="3009"/>
                    </a:cubicBezTo>
                    <a:cubicBezTo>
                      <a:pt x="10695" y="5086"/>
                      <a:pt x="14849" y="6638"/>
                      <a:pt x="17770" y="7505"/>
                    </a:cubicBezTo>
                    <a:cubicBezTo>
                      <a:pt x="16612" y="7411"/>
                      <a:pt x="11802" y="6606"/>
                      <a:pt x="7521" y="6606"/>
                    </a:cubicBezTo>
                    <a:cubicBezTo>
                      <a:pt x="3532" y="6606"/>
                      <a:pt x="1" y="7304"/>
                      <a:pt x="309" y="9925"/>
                    </a:cubicBezTo>
                    <a:cubicBezTo>
                      <a:pt x="574" y="12205"/>
                      <a:pt x="8728" y="12815"/>
                      <a:pt x="14639" y="12815"/>
                    </a:cubicBezTo>
                    <a:cubicBezTo>
                      <a:pt x="16359" y="12815"/>
                      <a:pt x="17889" y="12764"/>
                      <a:pt x="18980" y="12686"/>
                    </a:cubicBezTo>
                    <a:lnTo>
                      <a:pt x="18980" y="12686"/>
                    </a:lnTo>
                    <a:cubicBezTo>
                      <a:pt x="14324" y="14421"/>
                      <a:pt x="9142" y="14946"/>
                      <a:pt x="6015" y="15631"/>
                    </a:cubicBezTo>
                    <a:cubicBezTo>
                      <a:pt x="905" y="16609"/>
                      <a:pt x="1306" y="19970"/>
                      <a:pt x="6427" y="19970"/>
                    </a:cubicBezTo>
                    <a:cubicBezTo>
                      <a:pt x="6682" y="19970"/>
                      <a:pt x="6948" y="19962"/>
                      <a:pt x="7225" y="19945"/>
                    </a:cubicBezTo>
                    <a:cubicBezTo>
                      <a:pt x="12931" y="19625"/>
                      <a:pt x="19893" y="18347"/>
                      <a:pt x="25942" y="17023"/>
                    </a:cubicBezTo>
                    <a:lnTo>
                      <a:pt x="25942" y="4629"/>
                    </a:lnTo>
                    <a:cubicBezTo>
                      <a:pt x="22016" y="3077"/>
                      <a:pt x="17702" y="1799"/>
                      <a:pt x="13981" y="589"/>
                    </a:cubicBezTo>
                    <a:cubicBezTo>
                      <a:pt x="12996" y="310"/>
                      <a:pt x="11203" y="1"/>
                      <a:pt x="97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29"/>
              <p:cNvSpPr/>
              <p:nvPr/>
            </p:nvSpPr>
            <p:spPr>
              <a:xfrm>
                <a:off x="8600128" y="1969526"/>
                <a:ext cx="558037" cy="233153"/>
              </a:xfrm>
              <a:custGeom>
                <a:avLst/>
                <a:gdLst/>
                <a:ahLst/>
                <a:cxnLst/>
                <a:rect l="l" t="t" r="r" b="b"/>
                <a:pathLst>
                  <a:path w="16261" h="6794" extrusionOk="0">
                    <a:moveTo>
                      <a:pt x="487" y="1"/>
                    </a:moveTo>
                    <a:cubicBezTo>
                      <a:pt x="190" y="1"/>
                      <a:pt x="1" y="463"/>
                      <a:pt x="306" y="653"/>
                    </a:cubicBezTo>
                    <a:cubicBezTo>
                      <a:pt x="5031" y="3712"/>
                      <a:pt x="10646" y="5675"/>
                      <a:pt x="16261" y="6793"/>
                    </a:cubicBezTo>
                    <a:lnTo>
                      <a:pt x="16261" y="6086"/>
                    </a:lnTo>
                    <a:cubicBezTo>
                      <a:pt x="10760" y="4967"/>
                      <a:pt x="5282" y="3027"/>
                      <a:pt x="671" y="60"/>
                    </a:cubicBezTo>
                    <a:cubicBezTo>
                      <a:pt x="607" y="19"/>
                      <a:pt x="545" y="1"/>
                      <a:pt x="487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29"/>
              <p:cNvSpPr/>
              <p:nvPr/>
            </p:nvSpPr>
            <p:spPr>
              <a:xfrm>
                <a:off x="8352110" y="2225369"/>
                <a:ext cx="806049" cy="51716"/>
              </a:xfrm>
              <a:custGeom>
                <a:avLst/>
                <a:gdLst/>
                <a:ahLst/>
                <a:cxnLst/>
                <a:rect l="l" t="t" r="r" b="b"/>
                <a:pathLst>
                  <a:path w="23488" h="1507" extrusionOk="0">
                    <a:moveTo>
                      <a:pt x="11990" y="0"/>
                    </a:moveTo>
                    <a:cubicBezTo>
                      <a:pt x="8126" y="0"/>
                      <a:pt x="4258" y="160"/>
                      <a:pt x="457" y="160"/>
                    </a:cubicBezTo>
                    <a:cubicBezTo>
                      <a:pt x="1" y="160"/>
                      <a:pt x="1" y="868"/>
                      <a:pt x="457" y="868"/>
                    </a:cubicBezTo>
                    <a:cubicBezTo>
                      <a:pt x="4258" y="856"/>
                      <a:pt x="8126" y="691"/>
                      <a:pt x="11990" y="691"/>
                    </a:cubicBezTo>
                    <a:cubicBezTo>
                      <a:pt x="15853" y="691"/>
                      <a:pt x="19710" y="856"/>
                      <a:pt x="23488" y="1507"/>
                    </a:cubicBezTo>
                    <a:lnTo>
                      <a:pt x="23488" y="799"/>
                    </a:lnTo>
                    <a:cubicBezTo>
                      <a:pt x="19710" y="160"/>
                      <a:pt x="15853" y="0"/>
                      <a:pt x="11990" y="0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29"/>
              <p:cNvSpPr/>
              <p:nvPr/>
            </p:nvSpPr>
            <p:spPr>
              <a:xfrm>
                <a:off x="8480529" y="2421189"/>
                <a:ext cx="677633" cy="130235"/>
              </a:xfrm>
              <a:custGeom>
                <a:avLst/>
                <a:gdLst/>
                <a:ahLst/>
                <a:cxnLst/>
                <a:rect l="l" t="t" r="r" b="b"/>
                <a:pathLst>
                  <a:path w="19746" h="3795" extrusionOk="0">
                    <a:moveTo>
                      <a:pt x="19746" y="1"/>
                    </a:moveTo>
                    <a:cubicBezTo>
                      <a:pt x="13241" y="503"/>
                      <a:pt x="6850" y="1872"/>
                      <a:pt x="413" y="3105"/>
                    </a:cubicBezTo>
                    <a:cubicBezTo>
                      <a:pt x="0" y="3192"/>
                      <a:pt x="145" y="3795"/>
                      <a:pt x="553" y="3795"/>
                    </a:cubicBezTo>
                    <a:cubicBezTo>
                      <a:pt x="574" y="3795"/>
                      <a:pt x="596" y="3793"/>
                      <a:pt x="618" y="3790"/>
                    </a:cubicBezTo>
                    <a:cubicBezTo>
                      <a:pt x="6964" y="2557"/>
                      <a:pt x="13309" y="1188"/>
                      <a:pt x="19746" y="708"/>
                    </a:cubicBezTo>
                    <a:lnTo>
                      <a:pt x="19746" y="1"/>
                    </a:ln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29"/>
              <p:cNvSpPr/>
              <p:nvPr/>
            </p:nvSpPr>
            <p:spPr>
              <a:xfrm>
                <a:off x="8675456" y="2081884"/>
                <a:ext cx="482710" cy="421247"/>
              </a:xfrm>
              <a:custGeom>
                <a:avLst/>
                <a:gdLst/>
                <a:ahLst/>
                <a:cxnLst/>
                <a:rect l="l" t="t" r="r" b="b"/>
                <a:pathLst>
                  <a:path w="14066" h="12275" extrusionOk="0">
                    <a:moveTo>
                      <a:pt x="5947" y="1"/>
                    </a:moveTo>
                    <a:cubicBezTo>
                      <a:pt x="4617" y="1"/>
                      <a:pt x="3672" y="406"/>
                      <a:pt x="5187" y="1853"/>
                    </a:cubicBezTo>
                    <a:cubicBezTo>
                      <a:pt x="6556" y="3131"/>
                      <a:pt x="9113" y="4090"/>
                      <a:pt x="10916" y="4615"/>
                    </a:cubicBezTo>
                    <a:cubicBezTo>
                      <a:pt x="10195" y="4556"/>
                      <a:pt x="7242" y="4063"/>
                      <a:pt x="4615" y="4063"/>
                    </a:cubicBezTo>
                    <a:cubicBezTo>
                      <a:pt x="2167" y="4063"/>
                      <a:pt x="1" y="4491"/>
                      <a:pt x="188" y="6099"/>
                    </a:cubicBezTo>
                    <a:cubicBezTo>
                      <a:pt x="346" y="7488"/>
                      <a:pt x="5300" y="7875"/>
                      <a:pt x="8923" y="7875"/>
                    </a:cubicBezTo>
                    <a:cubicBezTo>
                      <a:pt x="10003" y="7875"/>
                      <a:pt x="10965" y="7840"/>
                      <a:pt x="11646" y="7788"/>
                    </a:cubicBezTo>
                    <a:lnTo>
                      <a:pt x="11646" y="7788"/>
                    </a:lnTo>
                    <a:cubicBezTo>
                      <a:pt x="8793" y="8861"/>
                      <a:pt x="5598" y="9180"/>
                      <a:pt x="3680" y="9591"/>
                    </a:cubicBezTo>
                    <a:cubicBezTo>
                      <a:pt x="537" y="10202"/>
                      <a:pt x="796" y="12275"/>
                      <a:pt x="3980" y="12275"/>
                    </a:cubicBezTo>
                    <a:cubicBezTo>
                      <a:pt x="4125" y="12275"/>
                      <a:pt x="4276" y="12271"/>
                      <a:pt x="4434" y="12262"/>
                    </a:cubicBezTo>
                    <a:cubicBezTo>
                      <a:pt x="7355" y="12079"/>
                      <a:pt x="10825" y="11508"/>
                      <a:pt x="14066" y="10846"/>
                    </a:cubicBezTo>
                    <a:lnTo>
                      <a:pt x="14066" y="2150"/>
                    </a:lnTo>
                    <a:cubicBezTo>
                      <a:pt x="12194" y="1511"/>
                      <a:pt x="10277" y="917"/>
                      <a:pt x="8565" y="370"/>
                    </a:cubicBezTo>
                    <a:cubicBezTo>
                      <a:pt x="7960" y="193"/>
                      <a:pt x="6863" y="1"/>
                      <a:pt x="5947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" name="Subtítulo 4">
            <a:extLst>
              <a:ext uri="{FF2B5EF4-FFF2-40B4-BE49-F238E27FC236}">
                <a16:creationId xmlns:a16="http://schemas.microsoft.com/office/drawing/2014/main" id="{96D0DB10-D668-441E-9E0C-12F2222C53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42130" y="934097"/>
            <a:ext cx="4809972" cy="1308600"/>
          </a:xfrm>
        </p:spPr>
        <p:txBody>
          <a:bodyPr/>
          <a:lstStyle/>
          <a:p>
            <a:r>
              <a:rPr lang="es-ES" dirty="0">
                <a:latin typeface="Cavolini" panose="03000502040302020204" pitchFamily="66" charset="0"/>
                <a:cs typeface="Cavolini" panose="03000502040302020204" pitchFamily="66" charset="0"/>
              </a:rPr>
              <a:t>Actividad</a:t>
            </a:r>
          </a:p>
          <a:p>
            <a:pPr algn="l"/>
            <a:r>
              <a:rPr lang="es-ES" dirty="0">
                <a:latin typeface="Cavolini" panose="03000502040302020204" pitchFamily="66" charset="0"/>
                <a:cs typeface="Cavolini" panose="03000502040302020204" pitchFamily="66" charset="0"/>
              </a:rPr>
              <a:t>Comentan acerca de animales salvajes</a:t>
            </a:r>
          </a:p>
          <a:p>
            <a:pPr algn="l"/>
            <a:r>
              <a:rPr lang="es-ES" dirty="0">
                <a:latin typeface="Cavolini" panose="03000502040302020204" pitchFamily="66" charset="0"/>
                <a:cs typeface="Cavolini" panose="03000502040302020204" pitchFamily="66" charset="0"/>
              </a:rPr>
              <a:t>que conocen y luego observan</a:t>
            </a:r>
          </a:p>
          <a:p>
            <a:pPr algn="l"/>
            <a:r>
              <a:rPr lang="es-ES" dirty="0">
                <a:latin typeface="Cavolini" panose="03000502040302020204" pitchFamily="66" charset="0"/>
                <a:cs typeface="Cavolini" panose="03000502040302020204" pitchFamily="66" charset="0"/>
              </a:rPr>
              <a:t>fotografías y pinturas de ellos. Guiados</a:t>
            </a:r>
          </a:p>
          <a:p>
            <a:pPr algn="l"/>
            <a:r>
              <a:rPr lang="es-ES" dirty="0">
                <a:latin typeface="Cavolini" panose="03000502040302020204" pitchFamily="66" charset="0"/>
                <a:cs typeface="Cavolini" panose="03000502040302020204" pitchFamily="66" charset="0"/>
              </a:rPr>
              <a:t>por el docente, responden preguntas</a:t>
            </a:r>
          </a:p>
          <a:p>
            <a:pPr algn="l"/>
            <a:r>
              <a:rPr lang="es-ES" dirty="0">
                <a:latin typeface="Cavolini" panose="03000502040302020204" pitchFamily="66" charset="0"/>
                <a:cs typeface="Cavolini" panose="03000502040302020204" pitchFamily="66" charset="0"/>
              </a:rPr>
              <a:t>como:</a:t>
            </a:r>
          </a:p>
          <a:p>
            <a:pPr algn="l"/>
            <a:r>
              <a:rPr lang="es-ES" dirty="0">
                <a:latin typeface="Cavolini" panose="03000502040302020204" pitchFamily="66" charset="0"/>
                <a:cs typeface="Cavolini" panose="03000502040302020204" pitchFamily="66" charset="0"/>
              </a:rPr>
              <a:t>¿conocían a estos animales, a cuáles?</a:t>
            </a:r>
          </a:p>
          <a:p>
            <a:pPr algn="l"/>
            <a:r>
              <a:rPr lang="es-ES" dirty="0">
                <a:latin typeface="Cavolini" panose="03000502040302020204" pitchFamily="66" charset="0"/>
                <a:cs typeface="Cavolini" panose="03000502040302020204" pitchFamily="66" charset="0"/>
              </a:rPr>
              <a:t>¿cuáles son las diferencias entre los animales observados?</a:t>
            </a:r>
          </a:p>
          <a:p>
            <a:pPr algn="l"/>
            <a:r>
              <a:rPr lang="es-ES" dirty="0">
                <a:latin typeface="Cavolini" panose="03000502040302020204" pitchFamily="66" charset="0"/>
                <a:cs typeface="Cavolini" panose="03000502040302020204" pitchFamily="66" charset="0"/>
              </a:rPr>
              <a:t>¿por qué serán diferentes?</a:t>
            </a:r>
          </a:p>
          <a:p>
            <a:pPr algn="l"/>
            <a:r>
              <a:rPr lang="es-ES" dirty="0">
                <a:latin typeface="Cavolini" panose="03000502040302020204" pitchFamily="66" charset="0"/>
                <a:cs typeface="Cavolini" panose="03000502040302020204" pitchFamily="66" charset="0"/>
              </a:rPr>
              <a:t>¿cuáles son sus colores y formas?</a:t>
            </a:r>
          </a:p>
          <a:p>
            <a:pPr algn="l"/>
            <a:r>
              <a:rPr lang="es-ES" dirty="0">
                <a:latin typeface="Cavolini" panose="03000502040302020204" pitchFamily="66" charset="0"/>
                <a:cs typeface="Cavolini" panose="03000502040302020204" pitchFamily="66" charset="0"/>
              </a:rPr>
              <a:t>¿cuáles le gustaron más y por qué?  </a:t>
            </a:r>
            <a:endParaRPr lang="es-CL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54B0BE7-8775-48EB-989F-5C0A41E1A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09861"/>
            <a:ext cx="2560542" cy="323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03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25"/>
          <p:cNvSpPr txBox="1">
            <a:spLocks noGrp="1"/>
          </p:cNvSpPr>
          <p:nvPr>
            <p:ph type="body" idx="1"/>
          </p:nvPr>
        </p:nvSpPr>
        <p:spPr>
          <a:xfrm>
            <a:off x="718650" y="1217578"/>
            <a:ext cx="7706700" cy="33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4" name="Picture 2" descr="http://www.actwild.org.au/wp-content/uploads/2011/09/actwild_8animals_collage_5120x2880.jpg">
            <a:extLst>
              <a:ext uri="{FF2B5EF4-FFF2-40B4-BE49-F238E27FC236}">
                <a16:creationId xmlns:a16="http://schemas.microsoft.com/office/drawing/2014/main" id="{2701A504-3225-4CB7-9DDA-17E764DD1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" r="5991"/>
          <a:stretch>
            <a:fillRect/>
          </a:stretch>
        </p:blipFill>
        <p:spPr>
          <a:xfrm>
            <a:off x="0" y="0"/>
            <a:ext cx="106775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26"/>
          <p:cNvSpPr txBox="1">
            <a:spLocks noGrp="1"/>
          </p:cNvSpPr>
          <p:nvPr>
            <p:ph type="title"/>
          </p:nvPr>
        </p:nvSpPr>
        <p:spPr>
          <a:xfrm>
            <a:off x="2184025" y="48825"/>
            <a:ext cx="6674116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volini" panose="03000502040302020204" pitchFamily="66" charset="0"/>
                <a:cs typeface="Cavolini" panose="03000502040302020204" pitchFamily="66" charset="0"/>
              </a:rPr>
              <a:t>¿</a:t>
            </a:r>
            <a:r>
              <a:rPr lang="en" sz="3200" dirty="0">
                <a:latin typeface="Cavolini" panose="03000502040302020204" pitchFamily="66" charset="0"/>
                <a:cs typeface="Cavolini" panose="03000502040302020204" pitchFamily="66" charset="0"/>
              </a:rPr>
              <a:t>Cuáles animales son salvajes?</a:t>
            </a:r>
            <a:endParaRPr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614" name="Google Shape;614;p26"/>
          <p:cNvGrpSpPr/>
          <p:nvPr/>
        </p:nvGrpSpPr>
        <p:grpSpPr>
          <a:xfrm>
            <a:off x="0" y="539500"/>
            <a:ext cx="2167400" cy="4451050"/>
            <a:chOff x="0" y="539500"/>
            <a:chExt cx="2167400" cy="4451050"/>
          </a:xfrm>
        </p:grpSpPr>
        <p:grpSp>
          <p:nvGrpSpPr>
            <p:cNvPr id="615" name="Google Shape;615;p26"/>
            <p:cNvGrpSpPr/>
            <p:nvPr/>
          </p:nvGrpSpPr>
          <p:grpSpPr>
            <a:xfrm>
              <a:off x="4" y="2803267"/>
              <a:ext cx="1766396" cy="973004"/>
              <a:chOff x="80379" y="2974904"/>
              <a:chExt cx="1766396" cy="973004"/>
            </a:xfrm>
          </p:grpSpPr>
          <p:sp>
            <p:nvSpPr>
              <p:cNvPr id="616" name="Google Shape;616;p26"/>
              <p:cNvSpPr/>
              <p:nvPr/>
            </p:nvSpPr>
            <p:spPr>
              <a:xfrm flipH="1">
                <a:off x="80385" y="2974904"/>
                <a:ext cx="1766390" cy="973004"/>
              </a:xfrm>
              <a:custGeom>
                <a:avLst/>
                <a:gdLst/>
                <a:ahLst/>
                <a:cxnLst/>
                <a:rect l="l" t="t" r="r" b="b"/>
                <a:pathLst>
                  <a:path w="51472" h="28353" extrusionOk="0">
                    <a:moveTo>
                      <a:pt x="15357" y="1"/>
                    </a:moveTo>
                    <a:cubicBezTo>
                      <a:pt x="9974" y="1"/>
                      <a:pt x="4681" y="665"/>
                      <a:pt x="1" y="2034"/>
                    </a:cubicBezTo>
                    <a:cubicBezTo>
                      <a:pt x="8058" y="10662"/>
                      <a:pt x="11938" y="20385"/>
                      <a:pt x="24173" y="24836"/>
                    </a:cubicBezTo>
                    <a:cubicBezTo>
                      <a:pt x="29410" y="26673"/>
                      <a:pt x="35752" y="28352"/>
                      <a:pt x="42537" y="28352"/>
                    </a:cubicBezTo>
                    <a:cubicBezTo>
                      <a:pt x="45451" y="28352"/>
                      <a:pt x="48447" y="28042"/>
                      <a:pt x="51472" y="27302"/>
                    </a:cubicBezTo>
                    <a:lnTo>
                      <a:pt x="51472" y="14268"/>
                    </a:lnTo>
                    <a:cubicBezTo>
                      <a:pt x="47797" y="10023"/>
                      <a:pt x="43734" y="6508"/>
                      <a:pt x="37526" y="3974"/>
                    </a:cubicBezTo>
                    <a:cubicBezTo>
                      <a:pt x="30977" y="1366"/>
                      <a:pt x="23074" y="1"/>
                      <a:pt x="15357" y="1"/>
                    </a:cubicBezTo>
                    <a:close/>
                  </a:path>
                </a:pathLst>
              </a:custGeom>
              <a:solidFill>
                <a:srgbClr val="0B4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26"/>
              <p:cNvSpPr/>
              <p:nvPr/>
            </p:nvSpPr>
            <p:spPr>
              <a:xfrm flipH="1">
                <a:off x="80379" y="3137607"/>
                <a:ext cx="1516319" cy="632472"/>
              </a:xfrm>
              <a:custGeom>
                <a:avLst/>
                <a:gdLst/>
                <a:ahLst/>
                <a:cxnLst/>
                <a:rect l="l" t="t" r="r" b="b"/>
                <a:pathLst>
                  <a:path w="44185" h="18430" extrusionOk="0">
                    <a:moveTo>
                      <a:pt x="508" y="1"/>
                    </a:moveTo>
                    <a:cubicBezTo>
                      <a:pt x="134" y="1"/>
                      <a:pt x="0" y="587"/>
                      <a:pt x="406" y="694"/>
                    </a:cubicBezTo>
                    <a:cubicBezTo>
                      <a:pt x="9308" y="2817"/>
                      <a:pt x="17274" y="7587"/>
                      <a:pt x="25377" y="11650"/>
                    </a:cubicBezTo>
                    <a:cubicBezTo>
                      <a:pt x="31311" y="14640"/>
                      <a:pt x="37588" y="17448"/>
                      <a:pt x="44185" y="18429"/>
                    </a:cubicBezTo>
                    <a:lnTo>
                      <a:pt x="44185" y="17722"/>
                    </a:lnTo>
                    <a:cubicBezTo>
                      <a:pt x="37429" y="16694"/>
                      <a:pt x="31015" y="13727"/>
                      <a:pt x="24943" y="10669"/>
                    </a:cubicBezTo>
                    <a:cubicBezTo>
                      <a:pt x="17046" y="6674"/>
                      <a:pt x="9262" y="2086"/>
                      <a:pt x="589" y="9"/>
                    </a:cubicBezTo>
                    <a:cubicBezTo>
                      <a:pt x="561" y="3"/>
                      <a:pt x="534" y="1"/>
                      <a:pt x="50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26"/>
              <p:cNvSpPr/>
              <p:nvPr/>
            </p:nvSpPr>
            <p:spPr>
              <a:xfrm flipH="1">
                <a:off x="1102584" y="3328245"/>
                <a:ext cx="21174" cy="18051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26" extrusionOk="0">
                    <a:moveTo>
                      <a:pt x="617" y="1"/>
                    </a:moveTo>
                    <a:lnTo>
                      <a:pt x="617" y="1"/>
                    </a:lnTo>
                    <a:cubicBezTo>
                      <a:pt x="411" y="24"/>
                      <a:pt x="206" y="24"/>
                      <a:pt x="1" y="24"/>
                    </a:cubicBezTo>
                    <a:cubicBezTo>
                      <a:pt x="115" y="206"/>
                      <a:pt x="206" y="366"/>
                      <a:pt x="297" y="526"/>
                    </a:cubicBezTo>
                    <a:cubicBezTo>
                      <a:pt x="411" y="366"/>
                      <a:pt x="503" y="183"/>
                      <a:pt x="617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26"/>
              <p:cNvSpPr/>
              <p:nvPr/>
            </p:nvSpPr>
            <p:spPr>
              <a:xfrm flipH="1">
                <a:off x="1088487" y="3081359"/>
                <a:ext cx="372894" cy="291527"/>
              </a:xfrm>
              <a:custGeom>
                <a:avLst/>
                <a:gdLst/>
                <a:ahLst/>
                <a:cxnLst/>
                <a:rect l="l" t="t" r="r" b="b"/>
                <a:pathLst>
                  <a:path w="10866" h="8495" extrusionOk="0">
                    <a:moveTo>
                      <a:pt x="5735" y="0"/>
                    </a:moveTo>
                    <a:cubicBezTo>
                      <a:pt x="5479" y="0"/>
                      <a:pt x="5232" y="248"/>
                      <a:pt x="5410" y="507"/>
                    </a:cubicBezTo>
                    <a:cubicBezTo>
                      <a:pt x="7031" y="2653"/>
                      <a:pt x="8515" y="4889"/>
                      <a:pt x="9839" y="7218"/>
                    </a:cubicBezTo>
                    <a:cubicBezTo>
                      <a:pt x="10044" y="7218"/>
                      <a:pt x="10249" y="7218"/>
                      <a:pt x="10455" y="7195"/>
                    </a:cubicBezTo>
                    <a:lnTo>
                      <a:pt x="10455" y="7195"/>
                    </a:lnTo>
                    <a:cubicBezTo>
                      <a:pt x="10341" y="7377"/>
                      <a:pt x="10249" y="7560"/>
                      <a:pt x="10135" y="7720"/>
                    </a:cubicBezTo>
                    <a:cubicBezTo>
                      <a:pt x="10044" y="7560"/>
                      <a:pt x="9953" y="7400"/>
                      <a:pt x="9839" y="7218"/>
                    </a:cubicBezTo>
                    <a:cubicBezTo>
                      <a:pt x="7139" y="7316"/>
                      <a:pt x="4440" y="7806"/>
                      <a:pt x="1726" y="7806"/>
                    </a:cubicBezTo>
                    <a:cubicBezTo>
                      <a:pt x="1296" y="7806"/>
                      <a:pt x="865" y="7793"/>
                      <a:pt x="435" y="7765"/>
                    </a:cubicBezTo>
                    <a:cubicBezTo>
                      <a:pt x="427" y="7765"/>
                      <a:pt x="420" y="7765"/>
                      <a:pt x="414" y="7765"/>
                    </a:cubicBezTo>
                    <a:cubicBezTo>
                      <a:pt x="1" y="7765"/>
                      <a:pt x="8" y="8428"/>
                      <a:pt x="435" y="8450"/>
                    </a:cubicBezTo>
                    <a:cubicBezTo>
                      <a:pt x="886" y="8481"/>
                      <a:pt x="1337" y="8494"/>
                      <a:pt x="1787" y="8494"/>
                    </a:cubicBezTo>
                    <a:cubicBezTo>
                      <a:pt x="4681" y="8494"/>
                      <a:pt x="7551" y="7942"/>
                      <a:pt x="10455" y="7902"/>
                    </a:cubicBezTo>
                    <a:cubicBezTo>
                      <a:pt x="10706" y="7902"/>
                      <a:pt x="10866" y="7606"/>
                      <a:pt x="10752" y="7377"/>
                    </a:cubicBezTo>
                    <a:cubicBezTo>
                      <a:pt x="9336" y="4867"/>
                      <a:pt x="7739" y="2470"/>
                      <a:pt x="6027" y="142"/>
                    </a:cubicBezTo>
                    <a:cubicBezTo>
                      <a:pt x="5947" y="42"/>
                      <a:pt x="5840" y="0"/>
                      <a:pt x="5735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26"/>
              <p:cNvSpPr/>
              <p:nvPr/>
            </p:nvSpPr>
            <p:spPr>
              <a:xfrm flipH="1">
                <a:off x="859757" y="3166984"/>
                <a:ext cx="432229" cy="365687"/>
              </a:xfrm>
              <a:custGeom>
                <a:avLst/>
                <a:gdLst/>
                <a:ahLst/>
                <a:cxnLst/>
                <a:rect l="l" t="t" r="r" b="b"/>
                <a:pathLst>
                  <a:path w="12595" h="10656" extrusionOk="0">
                    <a:moveTo>
                      <a:pt x="9113" y="1"/>
                    </a:moveTo>
                    <a:cubicBezTo>
                      <a:pt x="8896" y="1"/>
                      <a:pt x="8687" y="171"/>
                      <a:pt x="8783" y="431"/>
                    </a:cubicBezTo>
                    <a:cubicBezTo>
                      <a:pt x="9787" y="3011"/>
                      <a:pt x="10244" y="5773"/>
                      <a:pt x="11636" y="8169"/>
                    </a:cubicBezTo>
                    <a:cubicBezTo>
                      <a:pt x="11796" y="8146"/>
                      <a:pt x="11933" y="8101"/>
                      <a:pt x="12093" y="8055"/>
                    </a:cubicBezTo>
                    <a:lnTo>
                      <a:pt x="12093" y="8055"/>
                    </a:lnTo>
                    <a:cubicBezTo>
                      <a:pt x="12024" y="8238"/>
                      <a:pt x="11956" y="8397"/>
                      <a:pt x="11887" y="8580"/>
                    </a:cubicBezTo>
                    <a:cubicBezTo>
                      <a:pt x="11796" y="8443"/>
                      <a:pt x="11727" y="8306"/>
                      <a:pt x="11636" y="8169"/>
                    </a:cubicBezTo>
                    <a:cubicBezTo>
                      <a:pt x="8846" y="8912"/>
                      <a:pt x="5826" y="9957"/>
                      <a:pt x="2873" y="9957"/>
                    </a:cubicBezTo>
                    <a:cubicBezTo>
                      <a:pt x="2105" y="9957"/>
                      <a:pt x="1342" y="9886"/>
                      <a:pt x="589" y="9721"/>
                    </a:cubicBezTo>
                    <a:cubicBezTo>
                      <a:pt x="561" y="9715"/>
                      <a:pt x="534" y="9713"/>
                      <a:pt x="508" y="9713"/>
                    </a:cubicBezTo>
                    <a:cubicBezTo>
                      <a:pt x="134" y="9713"/>
                      <a:pt x="0" y="10299"/>
                      <a:pt x="406" y="10406"/>
                    </a:cubicBezTo>
                    <a:cubicBezTo>
                      <a:pt x="1203" y="10581"/>
                      <a:pt x="2008" y="10656"/>
                      <a:pt x="2816" y="10656"/>
                    </a:cubicBezTo>
                    <a:cubicBezTo>
                      <a:pt x="6015" y="10656"/>
                      <a:pt x="9269" y="9487"/>
                      <a:pt x="12275" y="8740"/>
                    </a:cubicBezTo>
                    <a:cubicBezTo>
                      <a:pt x="12481" y="8671"/>
                      <a:pt x="12595" y="8397"/>
                      <a:pt x="12481" y="8215"/>
                    </a:cubicBezTo>
                    <a:cubicBezTo>
                      <a:pt x="10928" y="5773"/>
                      <a:pt x="10495" y="2919"/>
                      <a:pt x="9468" y="249"/>
                    </a:cubicBezTo>
                    <a:cubicBezTo>
                      <a:pt x="9404" y="76"/>
                      <a:pt x="9257" y="1"/>
                      <a:pt x="9113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26"/>
              <p:cNvSpPr/>
              <p:nvPr/>
            </p:nvSpPr>
            <p:spPr>
              <a:xfrm flipH="1">
                <a:off x="515100" y="3252161"/>
                <a:ext cx="471660" cy="453060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3202" extrusionOk="0">
                    <a:moveTo>
                      <a:pt x="7486" y="1"/>
                    </a:moveTo>
                    <a:cubicBezTo>
                      <a:pt x="7259" y="1"/>
                      <a:pt x="7023" y="249"/>
                      <a:pt x="7147" y="529"/>
                    </a:cubicBezTo>
                    <a:cubicBezTo>
                      <a:pt x="8768" y="3930"/>
                      <a:pt x="10799" y="7102"/>
                      <a:pt x="12717" y="10344"/>
                    </a:cubicBezTo>
                    <a:cubicBezTo>
                      <a:pt x="12899" y="10321"/>
                      <a:pt x="13105" y="10298"/>
                      <a:pt x="13287" y="10298"/>
                    </a:cubicBezTo>
                    <a:cubicBezTo>
                      <a:pt x="13196" y="10458"/>
                      <a:pt x="13105" y="10640"/>
                      <a:pt x="12991" y="10823"/>
                    </a:cubicBezTo>
                    <a:cubicBezTo>
                      <a:pt x="12899" y="10663"/>
                      <a:pt x="12808" y="10503"/>
                      <a:pt x="12717" y="10344"/>
                    </a:cubicBezTo>
                    <a:cubicBezTo>
                      <a:pt x="8562" y="10732"/>
                      <a:pt x="4545" y="11941"/>
                      <a:pt x="414" y="12535"/>
                    </a:cubicBezTo>
                    <a:cubicBezTo>
                      <a:pt x="1" y="12578"/>
                      <a:pt x="147" y="13201"/>
                      <a:pt x="536" y="13201"/>
                    </a:cubicBezTo>
                    <a:cubicBezTo>
                      <a:pt x="556" y="13201"/>
                      <a:pt x="576" y="13200"/>
                      <a:pt x="596" y="13197"/>
                    </a:cubicBezTo>
                    <a:cubicBezTo>
                      <a:pt x="4865" y="12603"/>
                      <a:pt x="8996" y="11302"/>
                      <a:pt x="13287" y="10983"/>
                    </a:cubicBezTo>
                    <a:cubicBezTo>
                      <a:pt x="13561" y="10960"/>
                      <a:pt x="13744" y="10709"/>
                      <a:pt x="13584" y="10458"/>
                    </a:cubicBezTo>
                    <a:cubicBezTo>
                      <a:pt x="11598" y="7057"/>
                      <a:pt x="9430" y="3747"/>
                      <a:pt x="7764" y="186"/>
                    </a:cubicBezTo>
                    <a:cubicBezTo>
                      <a:pt x="7698" y="55"/>
                      <a:pt x="7593" y="1"/>
                      <a:pt x="7486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26"/>
              <p:cNvSpPr/>
              <p:nvPr/>
            </p:nvSpPr>
            <p:spPr>
              <a:xfrm flipH="1">
                <a:off x="218991" y="3719919"/>
                <a:ext cx="18840" cy="2038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94" extrusionOk="0">
                    <a:moveTo>
                      <a:pt x="549" y="0"/>
                    </a:moveTo>
                    <a:lnTo>
                      <a:pt x="549" y="0"/>
                    </a:lnTo>
                    <a:cubicBezTo>
                      <a:pt x="366" y="69"/>
                      <a:pt x="184" y="114"/>
                      <a:pt x="1" y="183"/>
                    </a:cubicBezTo>
                    <a:cubicBezTo>
                      <a:pt x="138" y="320"/>
                      <a:pt x="252" y="457"/>
                      <a:pt x="389" y="594"/>
                    </a:cubicBezTo>
                    <a:cubicBezTo>
                      <a:pt x="457" y="388"/>
                      <a:pt x="503" y="206"/>
                      <a:pt x="54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26"/>
              <p:cNvSpPr/>
              <p:nvPr/>
            </p:nvSpPr>
            <p:spPr>
              <a:xfrm flipH="1">
                <a:off x="200984" y="3415310"/>
                <a:ext cx="459031" cy="452991"/>
              </a:xfrm>
              <a:custGeom>
                <a:avLst/>
                <a:gdLst/>
                <a:ahLst/>
                <a:cxnLst/>
                <a:rect l="l" t="t" r="r" b="b"/>
                <a:pathLst>
                  <a:path w="13376" h="13200" extrusionOk="0">
                    <a:moveTo>
                      <a:pt x="7388" y="1"/>
                    </a:moveTo>
                    <a:cubicBezTo>
                      <a:pt x="7137" y="1"/>
                      <a:pt x="6901" y="245"/>
                      <a:pt x="7076" y="499"/>
                    </a:cubicBezTo>
                    <a:cubicBezTo>
                      <a:pt x="9153" y="3170"/>
                      <a:pt x="9975" y="6594"/>
                      <a:pt x="12303" y="9059"/>
                    </a:cubicBezTo>
                    <a:cubicBezTo>
                      <a:pt x="12486" y="8990"/>
                      <a:pt x="12668" y="8945"/>
                      <a:pt x="12851" y="8876"/>
                    </a:cubicBezTo>
                    <a:lnTo>
                      <a:pt x="12851" y="8876"/>
                    </a:lnTo>
                    <a:cubicBezTo>
                      <a:pt x="12805" y="9082"/>
                      <a:pt x="12759" y="9264"/>
                      <a:pt x="12691" y="9470"/>
                    </a:cubicBezTo>
                    <a:cubicBezTo>
                      <a:pt x="12554" y="9333"/>
                      <a:pt x="12440" y="9196"/>
                      <a:pt x="12303" y="9059"/>
                    </a:cubicBezTo>
                    <a:cubicBezTo>
                      <a:pt x="8546" y="10289"/>
                      <a:pt x="4936" y="12493"/>
                      <a:pt x="905" y="12493"/>
                    </a:cubicBezTo>
                    <a:cubicBezTo>
                      <a:pt x="749" y="12493"/>
                      <a:pt x="592" y="12490"/>
                      <a:pt x="434" y="12483"/>
                    </a:cubicBezTo>
                    <a:cubicBezTo>
                      <a:pt x="427" y="12482"/>
                      <a:pt x="420" y="12482"/>
                      <a:pt x="413" y="12482"/>
                    </a:cubicBezTo>
                    <a:cubicBezTo>
                      <a:pt x="0" y="12482"/>
                      <a:pt x="7" y="13168"/>
                      <a:pt x="434" y="13190"/>
                    </a:cubicBezTo>
                    <a:cubicBezTo>
                      <a:pt x="586" y="13197"/>
                      <a:pt x="738" y="13200"/>
                      <a:pt x="889" y="13200"/>
                    </a:cubicBezTo>
                    <a:cubicBezTo>
                      <a:pt x="5197" y="13200"/>
                      <a:pt x="8998" y="10752"/>
                      <a:pt x="13033" y="9561"/>
                    </a:cubicBezTo>
                    <a:cubicBezTo>
                      <a:pt x="13284" y="9493"/>
                      <a:pt x="13376" y="9150"/>
                      <a:pt x="13193" y="8968"/>
                    </a:cubicBezTo>
                    <a:cubicBezTo>
                      <a:pt x="10591" y="6525"/>
                      <a:pt x="9815" y="2919"/>
                      <a:pt x="7692" y="157"/>
                    </a:cubicBezTo>
                    <a:cubicBezTo>
                      <a:pt x="7609" y="47"/>
                      <a:pt x="7497" y="1"/>
                      <a:pt x="73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4" name="Google Shape;624;p26"/>
            <p:cNvGrpSpPr/>
            <p:nvPr/>
          </p:nvGrpSpPr>
          <p:grpSpPr>
            <a:xfrm>
              <a:off x="10" y="958504"/>
              <a:ext cx="784602" cy="2259876"/>
              <a:chOff x="8208885" y="1995091"/>
              <a:chExt cx="784602" cy="2259876"/>
            </a:xfrm>
          </p:grpSpPr>
          <p:sp>
            <p:nvSpPr>
              <p:cNvPr id="625" name="Google Shape;625;p26"/>
              <p:cNvSpPr/>
              <p:nvPr/>
            </p:nvSpPr>
            <p:spPr>
              <a:xfrm flipH="1">
                <a:off x="8210156" y="1995091"/>
                <a:ext cx="783331" cy="2259876"/>
              </a:xfrm>
              <a:custGeom>
                <a:avLst/>
                <a:gdLst/>
                <a:ahLst/>
                <a:cxnLst/>
                <a:rect l="l" t="t" r="r" b="b"/>
                <a:pathLst>
                  <a:path w="22826" h="65852" extrusionOk="0">
                    <a:moveTo>
                      <a:pt x="1119" y="1"/>
                    </a:moveTo>
                    <a:lnTo>
                      <a:pt x="1073" y="183"/>
                    </a:lnTo>
                    <a:cubicBezTo>
                      <a:pt x="1" y="959"/>
                      <a:pt x="160" y="28030"/>
                      <a:pt x="320" y="33713"/>
                    </a:cubicBezTo>
                    <a:cubicBezTo>
                      <a:pt x="822" y="44624"/>
                      <a:pt x="7807" y="61081"/>
                      <a:pt x="22826" y="65851"/>
                    </a:cubicBezTo>
                    <a:lnTo>
                      <a:pt x="22826" y="16480"/>
                    </a:lnTo>
                    <a:cubicBezTo>
                      <a:pt x="16686" y="9564"/>
                      <a:pt x="9176" y="3333"/>
                      <a:pt x="1119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26"/>
              <p:cNvSpPr/>
              <p:nvPr/>
            </p:nvSpPr>
            <p:spPr>
              <a:xfrm flipH="1">
                <a:off x="8208885" y="2153744"/>
                <a:ext cx="666240" cy="1622634"/>
              </a:xfrm>
              <a:custGeom>
                <a:avLst/>
                <a:gdLst/>
                <a:ahLst/>
                <a:cxnLst/>
                <a:rect l="l" t="t" r="r" b="b"/>
                <a:pathLst>
                  <a:path w="19414" h="47283" extrusionOk="0">
                    <a:moveTo>
                      <a:pt x="478" y="1"/>
                    </a:moveTo>
                    <a:cubicBezTo>
                      <a:pt x="256" y="1"/>
                      <a:pt x="0" y="252"/>
                      <a:pt x="126" y="536"/>
                    </a:cubicBezTo>
                    <a:cubicBezTo>
                      <a:pt x="2272" y="5444"/>
                      <a:pt x="5559" y="9735"/>
                      <a:pt x="8024" y="14505"/>
                    </a:cubicBezTo>
                    <a:cubicBezTo>
                      <a:pt x="10763" y="19755"/>
                      <a:pt x="12384" y="25644"/>
                      <a:pt x="14278" y="31259"/>
                    </a:cubicBezTo>
                    <a:cubicBezTo>
                      <a:pt x="16081" y="36577"/>
                      <a:pt x="17839" y="41873"/>
                      <a:pt x="19414" y="47282"/>
                    </a:cubicBezTo>
                    <a:lnTo>
                      <a:pt x="19414" y="44863"/>
                    </a:lnTo>
                    <a:cubicBezTo>
                      <a:pt x="17907" y="39887"/>
                      <a:pt x="16264" y="34979"/>
                      <a:pt x="14598" y="30049"/>
                    </a:cubicBezTo>
                    <a:cubicBezTo>
                      <a:pt x="12817" y="24685"/>
                      <a:pt x="11174" y="19207"/>
                      <a:pt x="8617" y="14140"/>
                    </a:cubicBezTo>
                    <a:cubicBezTo>
                      <a:pt x="6221" y="9369"/>
                      <a:pt x="2888" y="5101"/>
                      <a:pt x="720" y="171"/>
                    </a:cubicBezTo>
                    <a:cubicBezTo>
                      <a:pt x="671" y="51"/>
                      <a:pt x="578" y="1"/>
                      <a:pt x="478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26"/>
              <p:cNvSpPr/>
              <p:nvPr/>
            </p:nvSpPr>
            <p:spPr>
              <a:xfrm flipH="1">
                <a:off x="8614622" y="2303544"/>
                <a:ext cx="297945" cy="245885"/>
              </a:xfrm>
              <a:custGeom>
                <a:avLst/>
                <a:gdLst/>
                <a:ahLst/>
                <a:cxnLst/>
                <a:rect l="l" t="t" r="r" b="b"/>
                <a:pathLst>
                  <a:path w="8682" h="7165" extrusionOk="0">
                    <a:moveTo>
                      <a:pt x="8339" y="0"/>
                    </a:moveTo>
                    <a:cubicBezTo>
                      <a:pt x="8162" y="0"/>
                      <a:pt x="7974" y="108"/>
                      <a:pt x="7951" y="325"/>
                    </a:cubicBezTo>
                    <a:cubicBezTo>
                      <a:pt x="7791" y="2334"/>
                      <a:pt x="7494" y="4320"/>
                      <a:pt x="7449" y="6328"/>
                    </a:cubicBezTo>
                    <a:cubicBezTo>
                      <a:pt x="7586" y="6374"/>
                      <a:pt x="7723" y="6442"/>
                      <a:pt x="7882" y="6488"/>
                    </a:cubicBezTo>
                    <a:cubicBezTo>
                      <a:pt x="7723" y="6602"/>
                      <a:pt x="7586" y="6694"/>
                      <a:pt x="7426" y="6808"/>
                    </a:cubicBezTo>
                    <a:cubicBezTo>
                      <a:pt x="7426" y="6648"/>
                      <a:pt x="7449" y="6488"/>
                      <a:pt x="7449" y="6328"/>
                    </a:cubicBezTo>
                    <a:cubicBezTo>
                      <a:pt x="5052" y="5484"/>
                      <a:pt x="2747" y="4434"/>
                      <a:pt x="647" y="3041"/>
                    </a:cubicBezTo>
                    <a:cubicBezTo>
                      <a:pt x="585" y="2999"/>
                      <a:pt x="524" y="2981"/>
                      <a:pt x="467" y="2981"/>
                    </a:cubicBezTo>
                    <a:cubicBezTo>
                      <a:pt x="186" y="2981"/>
                      <a:pt x="1" y="3426"/>
                      <a:pt x="304" y="3635"/>
                    </a:cubicBezTo>
                    <a:cubicBezTo>
                      <a:pt x="2587" y="5141"/>
                      <a:pt x="5098" y="6283"/>
                      <a:pt x="7677" y="7150"/>
                    </a:cubicBezTo>
                    <a:cubicBezTo>
                      <a:pt x="7710" y="7160"/>
                      <a:pt x="7743" y="7165"/>
                      <a:pt x="7776" y="7165"/>
                    </a:cubicBezTo>
                    <a:cubicBezTo>
                      <a:pt x="7967" y="7165"/>
                      <a:pt x="8134" y="7003"/>
                      <a:pt x="8134" y="6808"/>
                    </a:cubicBezTo>
                    <a:cubicBezTo>
                      <a:pt x="8134" y="4639"/>
                      <a:pt x="8476" y="2494"/>
                      <a:pt x="8659" y="325"/>
                    </a:cubicBezTo>
                    <a:cubicBezTo>
                      <a:pt x="8681" y="108"/>
                      <a:pt x="8516" y="0"/>
                      <a:pt x="8339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26"/>
              <p:cNvSpPr/>
              <p:nvPr/>
            </p:nvSpPr>
            <p:spPr>
              <a:xfrm flipH="1">
                <a:off x="8642036" y="2520710"/>
                <a:ext cx="15717" cy="16472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80" extrusionOk="0">
                    <a:moveTo>
                      <a:pt x="24" y="0"/>
                    </a:moveTo>
                    <a:cubicBezTo>
                      <a:pt x="24" y="160"/>
                      <a:pt x="1" y="320"/>
                      <a:pt x="1" y="480"/>
                    </a:cubicBezTo>
                    <a:cubicBezTo>
                      <a:pt x="161" y="366"/>
                      <a:pt x="298" y="274"/>
                      <a:pt x="457" y="160"/>
                    </a:cubicBezTo>
                    <a:cubicBezTo>
                      <a:pt x="298" y="114"/>
                      <a:pt x="161" y="46"/>
                      <a:pt x="2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26"/>
              <p:cNvSpPr/>
              <p:nvPr/>
            </p:nvSpPr>
            <p:spPr>
              <a:xfrm flipH="1">
                <a:off x="8452643" y="2530216"/>
                <a:ext cx="456800" cy="273064"/>
              </a:xfrm>
              <a:custGeom>
                <a:avLst/>
                <a:gdLst/>
                <a:ahLst/>
                <a:cxnLst/>
                <a:rect l="l" t="t" r="r" b="b"/>
                <a:pathLst>
                  <a:path w="13311" h="7957" extrusionOk="0">
                    <a:moveTo>
                      <a:pt x="12884" y="0"/>
                    </a:moveTo>
                    <a:cubicBezTo>
                      <a:pt x="12749" y="0"/>
                      <a:pt x="12621" y="75"/>
                      <a:pt x="12585" y="248"/>
                    </a:cubicBezTo>
                    <a:cubicBezTo>
                      <a:pt x="12197" y="2554"/>
                      <a:pt x="11809" y="4859"/>
                      <a:pt x="11261" y="7142"/>
                    </a:cubicBezTo>
                    <a:cubicBezTo>
                      <a:pt x="11421" y="7210"/>
                      <a:pt x="11558" y="7256"/>
                      <a:pt x="11695" y="7324"/>
                    </a:cubicBezTo>
                    <a:cubicBezTo>
                      <a:pt x="11512" y="7393"/>
                      <a:pt x="11352" y="7461"/>
                      <a:pt x="11192" y="7530"/>
                    </a:cubicBezTo>
                    <a:cubicBezTo>
                      <a:pt x="11215" y="7393"/>
                      <a:pt x="11238" y="7278"/>
                      <a:pt x="11261" y="7142"/>
                    </a:cubicBezTo>
                    <a:cubicBezTo>
                      <a:pt x="7700" y="5635"/>
                      <a:pt x="3980" y="4494"/>
                      <a:pt x="670" y="2462"/>
                    </a:cubicBezTo>
                    <a:cubicBezTo>
                      <a:pt x="609" y="2427"/>
                      <a:pt x="550" y="2411"/>
                      <a:pt x="494" y="2411"/>
                    </a:cubicBezTo>
                    <a:cubicBezTo>
                      <a:pt x="193" y="2411"/>
                      <a:pt x="0" y="2863"/>
                      <a:pt x="328" y="3056"/>
                    </a:cubicBezTo>
                    <a:cubicBezTo>
                      <a:pt x="3751" y="5179"/>
                      <a:pt x="7655" y="6343"/>
                      <a:pt x="11352" y="7918"/>
                    </a:cubicBezTo>
                    <a:cubicBezTo>
                      <a:pt x="11404" y="7944"/>
                      <a:pt x="11462" y="7957"/>
                      <a:pt x="11520" y="7957"/>
                    </a:cubicBezTo>
                    <a:cubicBezTo>
                      <a:pt x="11663" y="7957"/>
                      <a:pt x="11805" y="7875"/>
                      <a:pt x="11854" y="7712"/>
                    </a:cubicBezTo>
                    <a:cubicBezTo>
                      <a:pt x="12425" y="5315"/>
                      <a:pt x="12859" y="2873"/>
                      <a:pt x="13270" y="431"/>
                    </a:cubicBezTo>
                    <a:cubicBezTo>
                      <a:pt x="13311" y="170"/>
                      <a:pt x="13088" y="0"/>
                      <a:pt x="1288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0" name="Google Shape;630;p26"/>
              <p:cNvSpPr/>
              <p:nvPr/>
            </p:nvSpPr>
            <p:spPr>
              <a:xfrm flipH="1">
                <a:off x="8282669" y="2707229"/>
                <a:ext cx="642389" cy="385145"/>
              </a:xfrm>
              <a:custGeom>
                <a:avLst/>
                <a:gdLst/>
                <a:ahLst/>
                <a:cxnLst/>
                <a:rect l="l" t="t" r="r" b="b"/>
                <a:pathLst>
                  <a:path w="18719" h="11223" extrusionOk="0">
                    <a:moveTo>
                      <a:pt x="18297" y="1"/>
                    </a:moveTo>
                    <a:cubicBezTo>
                      <a:pt x="18165" y="1"/>
                      <a:pt x="18043" y="76"/>
                      <a:pt x="18016" y="249"/>
                    </a:cubicBezTo>
                    <a:cubicBezTo>
                      <a:pt x="17377" y="3764"/>
                      <a:pt x="16007" y="7074"/>
                      <a:pt x="14843" y="10452"/>
                    </a:cubicBezTo>
                    <a:cubicBezTo>
                      <a:pt x="14957" y="10474"/>
                      <a:pt x="15048" y="10520"/>
                      <a:pt x="15163" y="10543"/>
                    </a:cubicBezTo>
                    <a:cubicBezTo>
                      <a:pt x="15026" y="10611"/>
                      <a:pt x="14866" y="10703"/>
                      <a:pt x="14729" y="10771"/>
                    </a:cubicBezTo>
                    <a:cubicBezTo>
                      <a:pt x="14775" y="10657"/>
                      <a:pt x="14820" y="10566"/>
                      <a:pt x="14843" y="10452"/>
                    </a:cubicBezTo>
                    <a:cubicBezTo>
                      <a:pt x="9913" y="8922"/>
                      <a:pt x="5553" y="5978"/>
                      <a:pt x="577" y="4517"/>
                    </a:cubicBezTo>
                    <a:cubicBezTo>
                      <a:pt x="538" y="4505"/>
                      <a:pt x="501" y="4499"/>
                      <a:pt x="466" y="4499"/>
                    </a:cubicBezTo>
                    <a:cubicBezTo>
                      <a:pt x="116" y="4499"/>
                      <a:pt x="0" y="5075"/>
                      <a:pt x="395" y="5179"/>
                    </a:cubicBezTo>
                    <a:cubicBezTo>
                      <a:pt x="5462" y="6663"/>
                      <a:pt x="9890" y="9721"/>
                      <a:pt x="14980" y="11205"/>
                    </a:cubicBezTo>
                    <a:cubicBezTo>
                      <a:pt x="15013" y="11217"/>
                      <a:pt x="15046" y="11223"/>
                      <a:pt x="15078" y="11223"/>
                    </a:cubicBezTo>
                    <a:cubicBezTo>
                      <a:pt x="15224" y="11223"/>
                      <a:pt x="15353" y="11107"/>
                      <a:pt x="15391" y="10977"/>
                    </a:cubicBezTo>
                    <a:cubicBezTo>
                      <a:pt x="16578" y="7484"/>
                      <a:pt x="18016" y="4083"/>
                      <a:pt x="18678" y="431"/>
                    </a:cubicBezTo>
                    <a:cubicBezTo>
                      <a:pt x="18719" y="171"/>
                      <a:pt x="18496" y="1"/>
                      <a:pt x="18297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1" name="Google Shape;631;p26"/>
            <p:cNvGrpSpPr/>
            <p:nvPr/>
          </p:nvGrpSpPr>
          <p:grpSpPr>
            <a:xfrm>
              <a:off x="0" y="539500"/>
              <a:ext cx="2167400" cy="4225525"/>
              <a:chOff x="2832225" y="556225"/>
              <a:chExt cx="2167400" cy="4225525"/>
            </a:xfrm>
          </p:grpSpPr>
          <p:sp>
            <p:nvSpPr>
              <p:cNvPr id="632" name="Google Shape;632;p26"/>
              <p:cNvSpPr/>
              <p:nvPr/>
            </p:nvSpPr>
            <p:spPr>
              <a:xfrm>
                <a:off x="2832225" y="1205325"/>
                <a:ext cx="1577300" cy="3576350"/>
              </a:xfrm>
              <a:custGeom>
                <a:avLst/>
                <a:gdLst/>
                <a:ahLst/>
                <a:cxnLst/>
                <a:rect l="l" t="t" r="r" b="b"/>
                <a:pathLst>
                  <a:path w="63092" h="143054" extrusionOk="0">
                    <a:moveTo>
                      <a:pt x="51068" y="1"/>
                    </a:moveTo>
                    <a:lnTo>
                      <a:pt x="51911" y="2530"/>
                    </a:lnTo>
                    <a:lnTo>
                      <a:pt x="44324" y="13932"/>
                    </a:lnTo>
                    <a:cubicBezTo>
                      <a:pt x="44324" y="13932"/>
                      <a:pt x="43614" y="41485"/>
                      <a:pt x="32833" y="48140"/>
                    </a:cubicBezTo>
                    <a:cubicBezTo>
                      <a:pt x="29670" y="50093"/>
                      <a:pt x="27435" y="50827"/>
                      <a:pt x="25373" y="50827"/>
                    </a:cubicBezTo>
                    <a:cubicBezTo>
                      <a:pt x="20409" y="50827"/>
                      <a:pt x="16454" y="46568"/>
                      <a:pt x="2973" y="44813"/>
                    </a:cubicBezTo>
                    <a:cubicBezTo>
                      <a:pt x="1953" y="44679"/>
                      <a:pt x="977" y="44591"/>
                      <a:pt x="1" y="44502"/>
                    </a:cubicBezTo>
                    <a:lnTo>
                      <a:pt x="1" y="83501"/>
                    </a:lnTo>
                    <a:cubicBezTo>
                      <a:pt x="2650" y="83866"/>
                      <a:pt x="5461" y="84019"/>
                      <a:pt x="8309" y="84019"/>
                    </a:cubicBezTo>
                    <a:cubicBezTo>
                      <a:pt x="22776" y="84019"/>
                      <a:pt x="38201" y="80085"/>
                      <a:pt x="38201" y="80085"/>
                    </a:cubicBezTo>
                    <a:lnTo>
                      <a:pt x="38201" y="80085"/>
                    </a:lnTo>
                    <a:cubicBezTo>
                      <a:pt x="35717" y="84211"/>
                      <a:pt x="38201" y="129822"/>
                      <a:pt x="38201" y="137320"/>
                    </a:cubicBezTo>
                    <a:cubicBezTo>
                      <a:pt x="38201" y="141915"/>
                      <a:pt x="39466" y="143053"/>
                      <a:pt x="41018" y="143053"/>
                    </a:cubicBezTo>
                    <a:cubicBezTo>
                      <a:pt x="41984" y="143053"/>
                      <a:pt x="43061" y="142612"/>
                      <a:pt x="44014" y="142289"/>
                    </a:cubicBezTo>
                    <a:cubicBezTo>
                      <a:pt x="46498" y="141446"/>
                      <a:pt x="44014" y="114071"/>
                      <a:pt x="45655" y="104976"/>
                    </a:cubicBezTo>
                    <a:cubicBezTo>
                      <a:pt x="47341" y="95836"/>
                      <a:pt x="56481" y="70102"/>
                      <a:pt x="59764" y="44413"/>
                    </a:cubicBezTo>
                    <a:cubicBezTo>
                      <a:pt x="63092" y="18681"/>
                      <a:pt x="51069" y="2"/>
                      <a:pt x="51068" y="1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26"/>
              <p:cNvSpPr/>
              <p:nvPr/>
            </p:nvSpPr>
            <p:spPr>
              <a:xfrm>
                <a:off x="3564300" y="973500"/>
                <a:ext cx="350525" cy="161975"/>
              </a:xfrm>
              <a:custGeom>
                <a:avLst/>
                <a:gdLst/>
                <a:ahLst/>
                <a:cxnLst/>
                <a:rect l="l" t="t" r="r" b="b"/>
                <a:pathLst>
                  <a:path w="14021" h="6479" extrusionOk="0">
                    <a:moveTo>
                      <a:pt x="2663" y="1"/>
                    </a:moveTo>
                    <a:cubicBezTo>
                      <a:pt x="1642" y="1"/>
                      <a:pt x="799" y="178"/>
                      <a:pt x="267" y="711"/>
                    </a:cubicBezTo>
                    <a:cubicBezTo>
                      <a:pt x="1" y="977"/>
                      <a:pt x="2840" y="4926"/>
                      <a:pt x="5946" y="5769"/>
                    </a:cubicBezTo>
                    <a:cubicBezTo>
                      <a:pt x="7099" y="6079"/>
                      <a:pt x="8564" y="6301"/>
                      <a:pt x="9983" y="6479"/>
                    </a:cubicBezTo>
                    <a:cubicBezTo>
                      <a:pt x="11270" y="5724"/>
                      <a:pt x="12601" y="5192"/>
                      <a:pt x="14021" y="4970"/>
                    </a:cubicBezTo>
                    <a:lnTo>
                      <a:pt x="13133" y="2841"/>
                    </a:lnTo>
                    <a:cubicBezTo>
                      <a:pt x="13133" y="2841"/>
                      <a:pt x="6611" y="1"/>
                      <a:pt x="2663" y="1"/>
                    </a:cubicBezTo>
                    <a:close/>
                  </a:path>
                </a:pathLst>
              </a:custGeom>
              <a:solidFill>
                <a:srgbClr val="D6C4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26"/>
              <p:cNvSpPr/>
              <p:nvPr/>
            </p:nvSpPr>
            <p:spPr>
              <a:xfrm>
                <a:off x="3579825" y="1004575"/>
                <a:ext cx="329450" cy="153400"/>
              </a:xfrm>
              <a:custGeom>
                <a:avLst/>
                <a:gdLst/>
                <a:ahLst/>
                <a:cxnLst/>
                <a:rect l="l" t="t" r="r" b="b"/>
                <a:pathLst>
                  <a:path w="13178" h="613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" y="1"/>
                      <a:pt x="1687" y="4038"/>
                      <a:pt x="4260" y="5546"/>
                    </a:cubicBezTo>
                    <a:cubicBezTo>
                      <a:pt x="5001" y="5981"/>
                      <a:pt x="6008" y="6136"/>
                      <a:pt x="7066" y="6136"/>
                    </a:cubicBezTo>
                    <a:cubicBezTo>
                      <a:pt x="9678" y="6136"/>
                      <a:pt x="12601" y="5191"/>
                      <a:pt x="12601" y="5191"/>
                    </a:cubicBezTo>
                    <a:lnTo>
                      <a:pt x="13178" y="4748"/>
                    </a:lnTo>
                    <a:cubicBezTo>
                      <a:pt x="13134" y="4526"/>
                      <a:pt x="2352" y="1864"/>
                      <a:pt x="1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26"/>
              <p:cNvSpPr/>
              <p:nvPr/>
            </p:nvSpPr>
            <p:spPr>
              <a:xfrm>
                <a:off x="3931450" y="577300"/>
                <a:ext cx="1068175" cy="638825"/>
              </a:xfrm>
              <a:custGeom>
                <a:avLst/>
                <a:gdLst/>
                <a:ahLst/>
                <a:cxnLst/>
                <a:rect l="l" t="t" r="r" b="b"/>
                <a:pathLst>
                  <a:path w="42727" h="25553" extrusionOk="0">
                    <a:moveTo>
                      <a:pt x="41170" y="0"/>
                    </a:moveTo>
                    <a:cubicBezTo>
                      <a:pt x="40779" y="0"/>
                      <a:pt x="40392" y="310"/>
                      <a:pt x="40552" y="764"/>
                    </a:cubicBezTo>
                    <a:cubicBezTo>
                      <a:pt x="41307" y="2982"/>
                      <a:pt x="40597" y="6620"/>
                      <a:pt x="39399" y="8706"/>
                    </a:cubicBezTo>
                    <a:cubicBezTo>
                      <a:pt x="38245" y="10747"/>
                      <a:pt x="35849" y="11811"/>
                      <a:pt x="33808" y="12699"/>
                    </a:cubicBezTo>
                    <a:cubicBezTo>
                      <a:pt x="31469" y="13769"/>
                      <a:pt x="29165" y="14273"/>
                      <a:pt x="26675" y="14273"/>
                    </a:cubicBezTo>
                    <a:cubicBezTo>
                      <a:pt x="26379" y="14273"/>
                      <a:pt x="26080" y="14266"/>
                      <a:pt x="25778" y="14252"/>
                    </a:cubicBezTo>
                    <a:cubicBezTo>
                      <a:pt x="23471" y="14163"/>
                      <a:pt x="21208" y="13852"/>
                      <a:pt x="18945" y="13852"/>
                    </a:cubicBezTo>
                    <a:cubicBezTo>
                      <a:pt x="13666" y="13897"/>
                      <a:pt x="0" y="17357"/>
                      <a:pt x="3505" y="25211"/>
                    </a:cubicBezTo>
                    <a:cubicBezTo>
                      <a:pt x="3605" y="25452"/>
                      <a:pt x="3787" y="25553"/>
                      <a:pt x="3976" y="25553"/>
                    </a:cubicBezTo>
                    <a:cubicBezTo>
                      <a:pt x="4377" y="25553"/>
                      <a:pt x="4811" y="25102"/>
                      <a:pt x="4570" y="24589"/>
                    </a:cubicBezTo>
                    <a:cubicBezTo>
                      <a:pt x="1997" y="18733"/>
                      <a:pt x="12823" y="15672"/>
                      <a:pt x="16727" y="15272"/>
                    </a:cubicBezTo>
                    <a:cubicBezTo>
                      <a:pt x="17489" y="15189"/>
                      <a:pt x="18245" y="15156"/>
                      <a:pt x="19000" y="15156"/>
                    </a:cubicBezTo>
                    <a:cubicBezTo>
                      <a:pt x="20266" y="15156"/>
                      <a:pt x="21527" y="15250"/>
                      <a:pt x="22805" y="15361"/>
                    </a:cubicBezTo>
                    <a:cubicBezTo>
                      <a:pt x="24137" y="15463"/>
                      <a:pt x="25455" y="15566"/>
                      <a:pt x="26774" y="15566"/>
                    </a:cubicBezTo>
                    <a:cubicBezTo>
                      <a:pt x="27740" y="15566"/>
                      <a:pt x="28707" y="15511"/>
                      <a:pt x="29682" y="15361"/>
                    </a:cubicBezTo>
                    <a:cubicBezTo>
                      <a:pt x="33099" y="14829"/>
                      <a:pt x="37668" y="13009"/>
                      <a:pt x="39887" y="10259"/>
                    </a:cubicBezTo>
                    <a:cubicBezTo>
                      <a:pt x="41750" y="7863"/>
                      <a:pt x="42726" y="3337"/>
                      <a:pt x="41795" y="453"/>
                    </a:cubicBezTo>
                    <a:cubicBezTo>
                      <a:pt x="41689" y="135"/>
                      <a:pt x="41428" y="0"/>
                      <a:pt x="41170" y="0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26"/>
              <p:cNvSpPr/>
              <p:nvPr/>
            </p:nvSpPr>
            <p:spPr>
              <a:xfrm>
                <a:off x="4668325" y="659325"/>
                <a:ext cx="119450" cy="292500"/>
              </a:xfrm>
              <a:custGeom>
                <a:avLst/>
                <a:gdLst/>
                <a:ahLst/>
                <a:cxnLst/>
                <a:rect l="l" t="t" r="r" b="b"/>
                <a:pathLst>
                  <a:path w="4778" h="11700" extrusionOk="0">
                    <a:moveTo>
                      <a:pt x="3790" y="1"/>
                    </a:moveTo>
                    <a:cubicBezTo>
                      <a:pt x="3468" y="1"/>
                      <a:pt x="3158" y="211"/>
                      <a:pt x="3180" y="633"/>
                    </a:cubicBezTo>
                    <a:cubicBezTo>
                      <a:pt x="3535" y="4582"/>
                      <a:pt x="2603" y="7554"/>
                      <a:pt x="340" y="10793"/>
                    </a:cubicBezTo>
                    <a:cubicBezTo>
                      <a:pt x="0" y="11257"/>
                      <a:pt x="436" y="11700"/>
                      <a:pt x="882" y="11700"/>
                    </a:cubicBezTo>
                    <a:cubicBezTo>
                      <a:pt x="1075" y="11700"/>
                      <a:pt x="1271" y="11616"/>
                      <a:pt x="1405" y="11414"/>
                    </a:cubicBezTo>
                    <a:cubicBezTo>
                      <a:pt x="3801" y="7998"/>
                      <a:pt x="4777" y="4804"/>
                      <a:pt x="4467" y="633"/>
                    </a:cubicBezTo>
                    <a:cubicBezTo>
                      <a:pt x="4444" y="211"/>
                      <a:pt x="4112" y="1"/>
                      <a:pt x="3790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26"/>
              <p:cNvSpPr/>
              <p:nvPr/>
            </p:nvSpPr>
            <p:spPr>
              <a:xfrm>
                <a:off x="4637600" y="771900"/>
                <a:ext cx="122825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4913" h="3101" extrusionOk="0">
                    <a:moveTo>
                      <a:pt x="864" y="1"/>
                    </a:moveTo>
                    <a:cubicBezTo>
                      <a:pt x="424" y="1"/>
                      <a:pt x="0" y="627"/>
                      <a:pt x="371" y="1099"/>
                    </a:cubicBezTo>
                    <a:cubicBezTo>
                      <a:pt x="1214" y="2208"/>
                      <a:pt x="2457" y="2918"/>
                      <a:pt x="3832" y="3096"/>
                    </a:cubicBezTo>
                    <a:cubicBezTo>
                      <a:pt x="3861" y="3099"/>
                      <a:pt x="3888" y="3100"/>
                      <a:pt x="3916" y="3100"/>
                    </a:cubicBezTo>
                    <a:cubicBezTo>
                      <a:pt x="4651" y="3100"/>
                      <a:pt x="4913" y="1982"/>
                      <a:pt x="4143" y="1853"/>
                    </a:cubicBezTo>
                    <a:cubicBezTo>
                      <a:pt x="2989" y="1720"/>
                      <a:pt x="2013" y="1144"/>
                      <a:pt x="1259" y="212"/>
                    </a:cubicBezTo>
                    <a:cubicBezTo>
                      <a:pt x="1142" y="63"/>
                      <a:pt x="1002" y="1"/>
                      <a:pt x="864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26"/>
              <p:cNvSpPr/>
              <p:nvPr/>
            </p:nvSpPr>
            <p:spPr>
              <a:xfrm>
                <a:off x="4401400" y="923400"/>
                <a:ext cx="270300" cy="184175"/>
              </a:xfrm>
              <a:custGeom>
                <a:avLst/>
                <a:gdLst/>
                <a:ahLst/>
                <a:cxnLst/>
                <a:rect l="l" t="t" r="r" b="b"/>
                <a:pathLst>
                  <a:path w="10812" h="7367" extrusionOk="0">
                    <a:moveTo>
                      <a:pt x="873" y="1"/>
                    </a:moveTo>
                    <a:cubicBezTo>
                      <a:pt x="417" y="1"/>
                      <a:pt x="0" y="648"/>
                      <a:pt x="369" y="1118"/>
                    </a:cubicBezTo>
                    <a:cubicBezTo>
                      <a:pt x="1611" y="2626"/>
                      <a:pt x="2898" y="4090"/>
                      <a:pt x="4540" y="5155"/>
                    </a:cubicBezTo>
                    <a:cubicBezTo>
                      <a:pt x="6137" y="6176"/>
                      <a:pt x="8000" y="6752"/>
                      <a:pt x="9775" y="7329"/>
                    </a:cubicBezTo>
                    <a:cubicBezTo>
                      <a:pt x="9852" y="7355"/>
                      <a:pt x="9924" y="7366"/>
                      <a:pt x="9991" y="7366"/>
                    </a:cubicBezTo>
                    <a:cubicBezTo>
                      <a:pt x="10624" y="7366"/>
                      <a:pt x="10812" y="6332"/>
                      <a:pt x="10130" y="6131"/>
                    </a:cubicBezTo>
                    <a:cubicBezTo>
                      <a:pt x="8400" y="5554"/>
                      <a:pt x="6669" y="5022"/>
                      <a:pt x="5161" y="4046"/>
                    </a:cubicBezTo>
                    <a:cubicBezTo>
                      <a:pt x="3608" y="3070"/>
                      <a:pt x="2454" y="1606"/>
                      <a:pt x="1301" y="230"/>
                    </a:cubicBezTo>
                    <a:cubicBezTo>
                      <a:pt x="1171" y="68"/>
                      <a:pt x="1020" y="1"/>
                      <a:pt x="873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26"/>
              <p:cNvSpPr/>
              <p:nvPr/>
            </p:nvSpPr>
            <p:spPr>
              <a:xfrm>
                <a:off x="2944250" y="556225"/>
                <a:ext cx="1068200" cy="638825"/>
              </a:xfrm>
              <a:custGeom>
                <a:avLst/>
                <a:gdLst/>
                <a:ahLst/>
                <a:cxnLst/>
                <a:rect l="l" t="t" r="r" b="b"/>
                <a:pathLst>
                  <a:path w="42728" h="25553" extrusionOk="0">
                    <a:moveTo>
                      <a:pt x="1586" y="0"/>
                    </a:moveTo>
                    <a:cubicBezTo>
                      <a:pt x="1336" y="0"/>
                      <a:pt x="1083" y="136"/>
                      <a:pt x="977" y="453"/>
                    </a:cubicBezTo>
                    <a:cubicBezTo>
                      <a:pt x="1" y="3426"/>
                      <a:pt x="1021" y="8129"/>
                      <a:pt x="3062" y="10480"/>
                    </a:cubicBezTo>
                    <a:cubicBezTo>
                      <a:pt x="5369" y="13098"/>
                      <a:pt x="9718" y="14829"/>
                      <a:pt x="13045" y="15361"/>
                    </a:cubicBezTo>
                    <a:cubicBezTo>
                      <a:pt x="14026" y="15515"/>
                      <a:pt x="15008" y="15571"/>
                      <a:pt x="15992" y="15571"/>
                    </a:cubicBezTo>
                    <a:cubicBezTo>
                      <a:pt x="18614" y="15571"/>
                      <a:pt x="21244" y="15173"/>
                      <a:pt x="23866" y="15173"/>
                    </a:cubicBezTo>
                    <a:cubicBezTo>
                      <a:pt x="24801" y="15173"/>
                      <a:pt x="25734" y="15224"/>
                      <a:pt x="26666" y="15361"/>
                    </a:cubicBezTo>
                    <a:cubicBezTo>
                      <a:pt x="30482" y="15849"/>
                      <a:pt x="40686" y="18910"/>
                      <a:pt x="38157" y="24589"/>
                    </a:cubicBezTo>
                    <a:cubicBezTo>
                      <a:pt x="37946" y="25102"/>
                      <a:pt x="38370" y="25553"/>
                      <a:pt x="38775" y="25553"/>
                    </a:cubicBezTo>
                    <a:cubicBezTo>
                      <a:pt x="38966" y="25553"/>
                      <a:pt x="39153" y="25452"/>
                      <a:pt x="39266" y="25211"/>
                    </a:cubicBezTo>
                    <a:cubicBezTo>
                      <a:pt x="42727" y="17357"/>
                      <a:pt x="29062" y="13897"/>
                      <a:pt x="23826" y="13852"/>
                    </a:cubicBezTo>
                    <a:cubicBezTo>
                      <a:pt x="21431" y="13852"/>
                      <a:pt x="19035" y="14207"/>
                      <a:pt x="16595" y="14296"/>
                    </a:cubicBezTo>
                    <a:cubicBezTo>
                      <a:pt x="16493" y="14298"/>
                      <a:pt x="16392" y="14298"/>
                      <a:pt x="16291" y="14298"/>
                    </a:cubicBezTo>
                    <a:cubicBezTo>
                      <a:pt x="13574" y="14298"/>
                      <a:pt x="11133" y="13721"/>
                      <a:pt x="8608" y="12566"/>
                    </a:cubicBezTo>
                    <a:cubicBezTo>
                      <a:pt x="6434" y="11590"/>
                      <a:pt x="4172" y="10480"/>
                      <a:pt x="3107" y="8218"/>
                    </a:cubicBezTo>
                    <a:cubicBezTo>
                      <a:pt x="2131" y="6132"/>
                      <a:pt x="1465" y="2938"/>
                      <a:pt x="2175" y="764"/>
                    </a:cubicBezTo>
                    <a:cubicBezTo>
                      <a:pt x="2335" y="310"/>
                      <a:pt x="1965" y="0"/>
                      <a:pt x="1586" y="0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26"/>
              <p:cNvSpPr/>
              <p:nvPr/>
            </p:nvSpPr>
            <p:spPr>
              <a:xfrm>
                <a:off x="3156125" y="638250"/>
                <a:ext cx="119775" cy="292500"/>
              </a:xfrm>
              <a:custGeom>
                <a:avLst/>
                <a:gdLst/>
                <a:ahLst/>
                <a:cxnLst/>
                <a:rect l="l" t="t" r="r" b="b"/>
                <a:pathLst>
                  <a:path w="4791" h="11700" extrusionOk="0">
                    <a:moveTo>
                      <a:pt x="1004" y="1"/>
                    </a:moveTo>
                    <a:cubicBezTo>
                      <a:pt x="688" y="1"/>
                      <a:pt x="355" y="212"/>
                      <a:pt x="311" y="633"/>
                    </a:cubicBezTo>
                    <a:cubicBezTo>
                      <a:pt x="0" y="4804"/>
                      <a:pt x="976" y="7998"/>
                      <a:pt x="3372" y="11414"/>
                    </a:cubicBezTo>
                    <a:cubicBezTo>
                      <a:pt x="3507" y="11616"/>
                      <a:pt x="3702" y="11700"/>
                      <a:pt x="3897" y="11700"/>
                    </a:cubicBezTo>
                    <a:cubicBezTo>
                      <a:pt x="4345" y="11700"/>
                      <a:pt x="4791" y="11257"/>
                      <a:pt x="4481" y="10793"/>
                    </a:cubicBezTo>
                    <a:cubicBezTo>
                      <a:pt x="2219" y="7554"/>
                      <a:pt x="1287" y="4582"/>
                      <a:pt x="1597" y="633"/>
                    </a:cubicBezTo>
                    <a:cubicBezTo>
                      <a:pt x="1620" y="212"/>
                      <a:pt x="1320" y="1"/>
                      <a:pt x="1004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1" name="Google Shape;641;p26"/>
              <p:cNvSpPr/>
              <p:nvPr/>
            </p:nvSpPr>
            <p:spPr>
              <a:xfrm>
                <a:off x="3183450" y="750825"/>
                <a:ext cx="123950" cy="77525"/>
              </a:xfrm>
              <a:custGeom>
                <a:avLst/>
                <a:gdLst/>
                <a:ahLst/>
                <a:cxnLst/>
                <a:rect l="l" t="t" r="r" b="b"/>
                <a:pathLst>
                  <a:path w="4958" h="3101" extrusionOk="0">
                    <a:moveTo>
                      <a:pt x="4075" y="1"/>
                    </a:moveTo>
                    <a:cubicBezTo>
                      <a:pt x="3930" y="1"/>
                      <a:pt x="3782" y="63"/>
                      <a:pt x="3655" y="212"/>
                    </a:cubicBezTo>
                    <a:cubicBezTo>
                      <a:pt x="2945" y="1144"/>
                      <a:pt x="1969" y="1720"/>
                      <a:pt x="771" y="1853"/>
                    </a:cubicBezTo>
                    <a:cubicBezTo>
                      <a:pt x="1" y="1982"/>
                      <a:pt x="303" y="3100"/>
                      <a:pt x="1042" y="3100"/>
                    </a:cubicBezTo>
                    <a:cubicBezTo>
                      <a:pt x="1069" y="3100"/>
                      <a:pt x="1097" y="3099"/>
                      <a:pt x="1126" y="3096"/>
                    </a:cubicBezTo>
                    <a:cubicBezTo>
                      <a:pt x="2501" y="2918"/>
                      <a:pt x="3699" y="2208"/>
                      <a:pt x="4586" y="1099"/>
                    </a:cubicBezTo>
                    <a:cubicBezTo>
                      <a:pt x="4957" y="627"/>
                      <a:pt x="4533" y="1"/>
                      <a:pt x="4075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2" name="Google Shape;642;p26"/>
              <p:cNvSpPr/>
              <p:nvPr/>
            </p:nvSpPr>
            <p:spPr>
              <a:xfrm>
                <a:off x="3272275" y="902325"/>
                <a:ext cx="271050" cy="18417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7367" extrusionOk="0">
                    <a:moveTo>
                      <a:pt x="9979" y="1"/>
                    </a:moveTo>
                    <a:cubicBezTo>
                      <a:pt x="9833" y="1"/>
                      <a:pt x="9682" y="68"/>
                      <a:pt x="9552" y="230"/>
                    </a:cubicBezTo>
                    <a:cubicBezTo>
                      <a:pt x="8398" y="1606"/>
                      <a:pt x="7200" y="3025"/>
                      <a:pt x="5648" y="4046"/>
                    </a:cubicBezTo>
                    <a:cubicBezTo>
                      <a:pt x="4139" y="5022"/>
                      <a:pt x="2409" y="5554"/>
                      <a:pt x="723" y="6131"/>
                    </a:cubicBezTo>
                    <a:cubicBezTo>
                      <a:pt x="1" y="6332"/>
                      <a:pt x="222" y="7366"/>
                      <a:pt x="828" y="7366"/>
                    </a:cubicBezTo>
                    <a:cubicBezTo>
                      <a:pt x="892" y="7366"/>
                      <a:pt x="961" y="7355"/>
                      <a:pt x="1033" y="7329"/>
                    </a:cubicBezTo>
                    <a:cubicBezTo>
                      <a:pt x="2852" y="6752"/>
                      <a:pt x="4671" y="6176"/>
                      <a:pt x="6313" y="5155"/>
                    </a:cubicBezTo>
                    <a:cubicBezTo>
                      <a:pt x="7955" y="4090"/>
                      <a:pt x="9197" y="2582"/>
                      <a:pt x="10439" y="1118"/>
                    </a:cubicBezTo>
                    <a:cubicBezTo>
                      <a:pt x="10842" y="648"/>
                      <a:pt x="10433" y="1"/>
                      <a:pt x="9979" y="1"/>
                    </a:cubicBezTo>
                    <a:close/>
                  </a:path>
                </a:pathLst>
              </a:custGeom>
              <a:solidFill>
                <a:srgbClr val="6645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26"/>
              <p:cNvSpPr/>
              <p:nvPr/>
            </p:nvSpPr>
            <p:spPr>
              <a:xfrm>
                <a:off x="3991100" y="3166400"/>
                <a:ext cx="320825" cy="1526200"/>
              </a:xfrm>
              <a:custGeom>
                <a:avLst/>
                <a:gdLst/>
                <a:ahLst/>
                <a:cxnLst/>
                <a:rect l="l" t="t" r="r" b="b"/>
                <a:pathLst>
                  <a:path w="12833" h="61048" extrusionOk="0">
                    <a:moveTo>
                      <a:pt x="6399" y="0"/>
                    </a:moveTo>
                    <a:cubicBezTo>
                      <a:pt x="4979" y="5458"/>
                      <a:pt x="3560" y="10471"/>
                      <a:pt x="2317" y="14775"/>
                    </a:cubicBezTo>
                    <a:cubicBezTo>
                      <a:pt x="4181" y="21341"/>
                      <a:pt x="6000" y="27864"/>
                      <a:pt x="6355" y="29416"/>
                    </a:cubicBezTo>
                    <a:cubicBezTo>
                      <a:pt x="7198" y="32744"/>
                      <a:pt x="4713" y="46853"/>
                      <a:pt x="2229" y="52665"/>
                    </a:cubicBezTo>
                    <a:cubicBezTo>
                      <a:pt x="1" y="57837"/>
                      <a:pt x="1768" y="61047"/>
                      <a:pt x="3949" y="61047"/>
                    </a:cubicBezTo>
                    <a:cubicBezTo>
                      <a:pt x="4200" y="61047"/>
                      <a:pt x="4457" y="61005"/>
                      <a:pt x="4713" y="60918"/>
                    </a:cubicBezTo>
                    <a:cubicBezTo>
                      <a:pt x="7198" y="60119"/>
                      <a:pt x="11368" y="39355"/>
                      <a:pt x="12167" y="33587"/>
                    </a:cubicBezTo>
                    <a:cubicBezTo>
                      <a:pt x="12832" y="29017"/>
                      <a:pt x="8351" y="8519"/>
                      <a:pt x="6399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26"/>
              <p:cNvSpPr/>
              <p:nvPr/>
            </p:nvSpPr>
            <p:spPr>
              <a:xfrm>
                <a:off x="3942525" y="3072125"/>
                <a:ext cx="208575" cy="463675"/>
              </a:xfrm>
              <a:custGeom>
                <a:avLst/>
                <a:gdLst/>
                <a:ahLst/>
                <a:cxnLst/>
                <a:rect l="l" t="t" r="r" b="b"/>
                <a:pathLst>
                  <a:path w="8343" h="18547" extrusionOk="0">
                    <a:moveTo>
                      <a:pt x="7499" y="0"/>
                    </a:moveTo>
                    <a:lnTo>
                      <a:pt x="1" y="3328"/>
                    </a:lnTo>
                    <a:cubicBezTo>
                      <a:pt x="1" y="3328"/>
                      <a:pt x="2175" y="10959"/>
                      <a:pt x="4260" y="18546"/>
                    </a:cubicBezTo>
                    <a:cubicBezTo>
                      <a:pt x="5503" y="14242"/>
                      <a:pt x="6922" y="9229"/>
                      <a:pt x="8342" y="3771"/>
                    </a:cubicBezTo>
                    <a:cubicBezTo>
                      <a:pt x="7810" y="1464"/>
                      <a:pt x="7499" y="0"/>
                      <a:pt x="7499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26"/>
              <p:cNvSpPr/>
              <p:nvPr/>
            </p:nvSpPr>
            <p:spPr>
              <a:xfrm>
                <a:off x="3931450" y="4616125"/>
                <a:ext cx="28850" cy="14645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5858" extrusionOk="0">
                    <a:moveTo>
                      <a:pt x="1154" y="0"/>
                    </a:moveTo>
                    <a:cubicBezTo>
                      <a:pt x="755" y="1953"/>
                      <a:pt x="311" y="4215"/>
                      <a:pt x="0" y="5857"/>
                    </a:cubicBezTo>
                    <a:lnTo>
                      <a:pt x="45" y="5857"/>
                    </a:lnTo>
                    <a:cubicBezTo>
                      <a:pt x="755" y="5635"/>
                      <a:pt x="1065" y="3328"/>
                      <a:pt x="1154" y="0"/>
                    </a:cubicBezTo>
                    <a:close/>
                  </a:path>
                </a:pathLst>
              </a:custGeom>
              <a:solidFill>
                <a:srgbClr val="3D2A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6" name="Google Shape;646;p26"/>
              <p:cNvSpPr/>
              <p:nvPr/>
            </p:nvSpPr>
            <p:spPr>
              <a:xfrm>
                <a:off x="4021300" y="3166400"/>
                <a:ext cx="276200" cy="1526275"/>
              </a:xfrm>
              <a:custGeom>
                <a:avLst/>
                <a:gdLst/>
                <a:ahLst/>
                <a:cxnLst/>
                <a:rect l="l" t="t" r="r" b="b"/>
                <a:pathLst>
                  <a:path w="11048" h="61051" extrusionOk="0">
                    <a:moveTo>
                      <a:pt x="5191" y="0"/>
                    </a:moveTo>
                    <a:cubicBezTo>
                      <a:pt x="3771" y="5458"/>
                      <a:pt x="2352" y="10471"/>
                      <a:pt x="1109" y="14775"/>
                    </a:cubicBezTo>
                    <a:cubicBezTo>
                      <a:pt x="2973" y="21341"/>
                      <a:pt x="4792" y="27864"/>
                      <a:pt x="5147" y="29416"/>
                    </a:cubicBezTo>
                    <a:cubicBezTo>
                      <a:pt x="5280" y="29860"/>
                      <a:pt x="5324" y="30481"/>
                      <a:pt x="5324" y="31280"/>
                    </a:cubicBezTo>
                    <a:cubicBezTo>
                      <a:pt x="5324" y="36382"/>
                      <a:pt x="3195" y="47607"/>
                      <a:pt x="1021" y="52665"/>
                    </a:cubicBezTo>
                    <a:cubicBezTo>
                      <a:pt x="311" y="54351"/>
                      <a:pt x="0" y="55815"/>
                      <a:pt x="0" y="57058"/>
                    </a:cubicBezTo>
                    <a:cubicBezTo>
                      <a:pt x="0" y="59587"/>
                      <a:pt x="1287" y="61051"/>
                      <a:pt x="2751" y="61051"/>
                    </a:cubicBezTo>
                    <a:cubicBezTo>
                      <a:pt x="3017" y="61051"/>
                      <a:pt x="3239" y="61006"/>
                      <a:pt x="3505" y="60918"/>
                    </a:cubicBezTo>
                    <a:cubicBezTo>
                      <a:pt x="5990" y="60119"/>
                      <a:pt x="10160" y="39355"/>
                      <a:pt x="10959" y="33587"/>
                    </a:cubicBezTo>
                    <a:cubicBezTo>
                      <a:pt x="11003" y="33276"/>
                      <a:pt x="11048" y="32877"/>
                      <a:pt x="11048" y="32433"/>
                    </a:cubicBezTo>
                    <a:cubicBezTo>
                      <a:pt x="11048" y="26311"/>
                      <a:pt x="7010" y="7942"/>
                      <a:pt x="5191" y="0"/>
                    </a:cubicBezTo>
                    <a:close/>
                  </a:path>
                </a:pathLst>
              </a:custGeom>
              <a:solidFill>
                <a:srgbClr val="DCAD7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832225" y="1553625"/>
                <a:ext cx="1173550" cy="1383200"/>
              </a:xfrm>
              <a:custGeom>
                <a:avLst/>
                <a:gdLst/>
                <a:ahLst/>
                <a:cxnLst/>
                <a:rect l="l" t="t" r="r" b="b"/>
                <a:pathLst>
                  <a:path w="46942" h="55328" extrusionOk="0">
                    <a:moveTo>
                      <a:pt x="46454" y="0"/>
                    </a:moveTo>
                    <a:lnTo>
                      <a:pt x="46454" y="0"/>
                    </a:lnTo>
                    <a:cubicBezTo>
                      <a:pt x="45877" y="178"/>
                      <a:pt x="45123" y="355"/>
                      <a:pt x="44324" y="488"/>
                    </a:cubicBezTo>
                    <a:cubicBezTo>
                      <a:pt x="44147" y="4171"/>
                      <a:pt x="42771" y="28085"/>
                      <a:pt x="32833" y="34208"/>
                    </a:cubicBezTo>
                    <a:cubicBezTo>
                      <a:pt x="29638" y="36160"/>
                      <a:pt x="27420" y="36870"/>
                      <a:pt x="25335" y="36870"/>
                    </a:cubicBezTo>
                    <a:cubicBezTo>
                      <a:pt x="20410" y="36870"/>
                      <a:pt x="16417" y="32655"/>
                      <a:pt x="2973" y="30881"/>
                    </a:cubicBezTo>
                    <a:cubicBezTo>
                      <a:pt x="1953" y="30747"/>
                      <a:pt x="977" y="30659"/>
                      <a:pt x="1" y="30570"/>
                    </a:cubicBezTo>
                    <a:lnTo>
                      <a:pt x="1" y="54972"/>
                    </a:lnTo>
                    <a:cubicBezTo>
                      <a:pt x="3240" y="55194"/>
                      <a:pt x="6479" y="55327"/>
                      <a:pt x="9629" y="55327"/>
                    </a:cubicBezTo>
                    <a:cubicBezTo>
                      <a:pt x="17082" y="55327"/>
                      <a:pt x="24181" y="54617"/>
                      <a:pt x="29550" y="53153"/>
                    </a:cubicBezTo>
                    <a:cubicBezTo>
                      <a:pt x="46942" y="48450"/>
                      <a:pt x="46809" y="10693"/>
                      <a:pt x="46454" y="0"/>
                    </a:cubicBezTo>
                    <a:close/>
                  </a:path>
                </a:pathLst>
              </a:custGeom>
              <a:solidFill>
                <a:srgbClr val="C195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3792800" y="4671575"/>
                <a:ext cx="164175" cy="110175"/>
              </a:xfrm>
              <a:custGeom>
                <a:avLst/>
                <a:gdLst/>
                <a:ahLst/>
                <a:cxnLst/>
                <a:rect l="l" t="t" r="r" b="b"/>
                <a:pathLst>
                  <a:path w="6567" h="4407" extrusionOk="0">
                    <a:moveTo>
                      <a:pt x="6567" y="1"/>
                    </a:moveTo>
                    <a:cubicBezTo>
                      <a:pt x="5369" y="400"/>
                      <a:pt x="2396" y="1332"/>
                      <a:pt x="0" y="1554"/>
                    </a:cubicBezTo>
                    <a:cubicBezTo>
                      <a:pt x="435" y="3775"/>
                      <a:pt x="1434" y="4406"/>
                      <a:pt x="2591" y="4406"/>
                    </a:cubicBezTo>
                    <a:cubicBezTo>
                      <a:pt x="3560" y="4406"/>
                      <a:pt x="4640" y="3963"/>
                      <a:pt x="5591" y="3639"/>
                    </a:cubicBezTo>
                    <a:cubicBezTo>
                      <a:pt x="6123" y="3462"/>
                      <a:pt x="6434" y="2086"/>
                      <a:pt x="6567" y="1"/>
                    </a:cubicBezTo>
                    <a:close/>
                  </a:path>
                </a:pathLst>
              </a:custGeom>
              <a:solidFill>
                <a:srgbClr val="3D2A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26"/>
              <p:cNvSpPr/>
              <p:nvPr/>
            </p:nvSpPr>
            <p:spPr>
              <a:xfrm>
                <a:off x="3265925" y="1095725"/>
                <a:ext cx="891825" cy="499625"/>
              </a:xfrm>
              <a:custGeom>
                <a:avLst/>
                <a:gdLst/>
                <a:ahLst/>
                <a:cxnLst/>
                <a:rect l="l" t="t" r="r" b="b"/>
                <a:pathLst>
                  <a:path w="35673" h="19985" extrusionOk="0">
                    <a:moveTo>
                      <a:pt x="27224" y="0"/>
                    </a:moveTo>
                    <a:cubicBezTo>
                      <a:pt x="21180" y="0"/>
                      <a:pt x="16363" y="6739"/>
                      <a:pt x="11581" y="8334"/>
                    </a:cubicBezTo>
                    <a:cubicBezTo>
                      <a:pt x="6079" y="10153"/>
                      <a:pt x="1" y="13214"/>
                      <a:pt x="577" y="15033"/>
                    </a:cubicBezTo>
                    <a:cubicBezTo>
                      <a:pt x="1151" y="16753"/>
                      <a:pt x="3802" y="19984"/>
                      <a:pt x="10415" y="19984"/>
                    </a:cubicBezTo>
                    <a:cubicBezTo>
                      <a:pt x="10968" y="19984"/>
                      <a:pt x="11548" y="19962"/>
                      <a:pt x="12157" y="19914"/>
                    </a:cubicBezTo>
                    <a:cubicBezTo>
                      <a:pt x="17482" y="19514"/>
                      <a:pt x="23294" y="19381"/>
                      <a:pt x="26976" y="18804"/>
                    </a:cubicBezTo>
                    <a:cubicBezTo>
                      <a:pt x="28795" y="18494"/>
                      <a:pt x="30038" y="18095"/>
                      <a:pt x="30437" y="17473"/>
                    </a:cubicBezTo>
                    <a:lnTo>
                      <a:pt x="35317" y="10774"/>
                    </a:lnTo>
                    <a:cubicBezTo>
                      <a:pt x="35317" y="10774"/>
                      <a:pt x="35672" y="9354"/>
                      <a:pt x="35495" y="7535"/>
                    </a:cubicBezTo>
                    <a:cubicBezTo>
                      <a:pt x="35229" y="5050"/>
                      <a:pt x="34075" y="1812"/>
                      <a:pt x="29860" y="436"/>
                    </a:cubicBezTo>
                    <a:cubicBezTo>
                      <a:pt x="28955" y="134"/>
                      <a:pt x="28077" y="0"/>
                      <a:pt x="27224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26"/>
              <p:cNvSpPr/>
              <p:nvPr/>
            </p:nvSpPr>
            <p:spPr>
              <a:xfrm>
                <a:off x="3264825" y="1450075"/>
                <a:ext cx="94600" cy="69200"/>
              </a:xfrm>
              <a:custGeom>
                <a:avLst/>
                <a:gdLst/>
                <a:ahLst/>
                <a:cxnLst/>
                <a:rect l="l" t="t" r="r" b="b"/>
                <a:pathLst>
                  <a:path w="3784" h="2768" extrusionOk="0">
                    <a:moveTo>
                      <a:pt x="2723" y="0"/>
                    </a:moveTo>
                    <a:cubicBezTo>
                      <a:pt x="1877" y="0"/>
                      <a:pt x="673" y="98"/>
                      <a:pt x="444" y="327"/>
                    </a:cubicBezTo>
                    <a:cubicBezTo>
                      <a:pt x="0" y="770"/>
                      <a:pt x="1864" y="2767"/>
                      <a:pt x="1864" y="2767"/>
                    </a:cubicBezTo>
                    <a:cubicBezTo>
                      <a:pt x="1864" y="2767"/>
                      <a:pt x="2707" y="327"/>
                      <a:pt x="3461" y="149"/>
                    </a:cubicBezTo>
                    <a:cubicBezTo>
                      <a:pt x="3783" y="55"/>
                      <a:pt x="3353" y="0"/>
                      <a:pt x="2723" y="0"/>
                    </a:cubicBezTo>
                    <a:close/>
                  </a:path>
                </a:pathLst>
              </a:custGeom>
              <a:solidFill>
                <a:srgbClr val="3D2A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26"/>
              <p:cNvSpPr/>
              <p:nvPr/>
            </p:nvSpPr>
            <p:spPr>
              <a:xfrm>
                <a:off x="3824950" y="1236400"/>
                <a:ext cx="94325" cy="169725"/>
              </a:xfrm>
              <a:custGeom>
                <a:avLst/>
                <a:gdLst/>
                <a:ahLst/>
                <a:cxnLst/>
                <a:rect l="l" t="t" r="r" b="b"/>
                <a:pathLst>
                  <a:path w="3773" h="6789" extrusionOk="0">
                    <a:moveTo>
                      <a:pt x="1864" y="0"/>
                    </a:moveTo>
                    <a:cubicBezTo>
                      <a:pt x="844" y="0"/>
                      <a:pt x="1" y="1509"/>
                      <a:pt x="1" y="3372"/>
                    </a:cubicBezTo>
                    <a:cubicBezTo>
                      <a:pt x="1" y="5236"/>
                      <a:pt x="844" y="6788"/>
                      <a:pt x="1864" y="6788"/>
                    </a:cubicBezTo>
                    <a:cubicBezTo>
                      <a:pt x="2929" y="6788"/>
                      <a:pt x="3772" y="5236"/>
                      <a:pt x="3772" y="3372"/>
                    </a:cubicBezTo>
                    <a:cubicBezTo>
                      <a:pt x="3772" y="1509"/>
                      <a:pt x="2929" y="0"/>
                      <a:pt x="1864" y="0"/>
                    </a:cubicBezTo>
                    <a:close/>
                  </a:path>
                </a:pathLst>
              </a:custGeom>
              <a:solidFill>
                <a:srgbClr val="C195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26"/>
              <p:cNvSpPr/>
              <p:nvPr/>
            </p:nvSpPr>
            <p:spPr>
              <a:xfrm>
                <a:off x="3831625" y="1268550"/>
                <a:ext cx="27750" cy="8432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3373" extrusionOk="0">
                    <a:moveTo>
                      <a:pt x="577" y="1"/>
                    </a:moveTo>
                    <a:cubicBezTo>
                      <a:pt x="266" y="1"/>
                      <a:pt x="0" y="755"/>
                      <a:pt x="0" y="1687"/>
                    </a:cubicBezTo>
                    <a:cubicBezTo>
                      <a:pt x="0" y="2619"/>
                      <a:pt x="266" y="3373"/>
                      <a:pt x="577" y="3373"/>
                    </a:cubicBezTo>
                    <a:cubicBezTo>
                      <a:pt x="888" y="3373"/>
                      <a:pt x="1109" y="2619"/>
                      <a:pt x="1109" y="1687"/>
                    </a:cubicBezTo>
                    <a:cubicBezTo>
                      <a:pt x="1109" y="755"/>
                      <a:pt x="888" y="1"/>
                      <a:pt x="577" y="1"/>
                    </a:cubicBezTo>
                    <a:close/>
                  </a:path>
                </a:pathLst>
              </a:custGeom>
              <a:solidFill>
                <a:srgbClr val="3D2A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26"/>
              <p:cNvSpPr/>
              <p:nvPr/>
            </p:nvSpPr>
            <p:spPr>
              <a:xfrm>
                <a:off x="4045700" y="999025"/>
                <a:ext cx="368275" cy="158650"/>
              </a:xfrm>
              <a:custGeom>
                <a:avLst/>
                <a:gdLst/>
                <a:ahLst/>
                <a:cxnLst/>
                <a:rect l="l" t="t" r="r" b="b"/>
                <a:pathLst>
                  <a:path w="14731" h="6346" extrusionOk="0">
                    <a:moveTo>
                      <a:pt x="11536" y="0"/>
                    </a:moveTo>
                    <a:cubicBezTo>
                      <a:pt x="8386" y="0"/>
                      <a:pt x="3816" y="1465"/>
                      <a:pt x="1997" y="2086"/>
                    </a:cubicBezTo>
                    <a:cubicBezTo>
                      <a:pt x="1553" y="2441"/>
                      <a:pt x="1109" y="2796"/>
                      <a:pt x="799" y="3195"/>
                    </a:cubicBezTo>
                    <a:lnTo>
                      <a:pt x="0" y="4837"/>
                    </a:lnTo>
                    <a:cubicBezTo>
                      <a:pt x="843" y="5280"/>
                      <a:pt x="1509" y="5768"/>
                      <a:pt x="2085" y="6345"/>
                    </a:cubicBezTo>
                    <a:cubicBezTo>
                      <a:pt x="4038" y="6301"/>
                      <a:pt x="6611" y="6123"/>
                      <a:pt x="8386" y="5724"/>
                    </a:cubicBezTo>
                    <a:cubicBezTo>
                      <a:pt x="11580" y="5014"/>
                      <a:pt x="14730" y="1154"/>
                      <a:pt x="14464" y="843"/>
                    </a:cubicBezTo>
                    <a:cubicBezTo>
                      <a:pt x="13887" y="222"/>
                      <a:pt x="12822" y="0"/>
                      <a:pt x="11536" y="0"/>
                    </a:cubicBezTo>
                    <a:close/>
                  </a:path>
                </a:pathLst>
              </a:custGeom>
              <a:solidFill>
                <a:srgbClr val="D6C4A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26"/>
              <p:cNvSpPr/>
              <p:nvPr/>
            </p:nvSpPr>
            <p:spPr>
              <a:xfrm>
                <a:off x="4065650" y="1051150"/>
                <a:ext cx="29975" cy="27750"/>
              </a:xfrm>
              <a:custGeom>
                <a:avLst/>
                <a:gdLst/>
                <a:ahLst/>
                <a:cxnLst/>
                <a:rect l="l" t="t" r="r" b="b"/>
                <a:pathLst>
                  <a:path w="1199" h="1110" extrusionOk="0">
                    <a:moveTo>
                      <a:pt x="1199" y="1"/>
                    </a:moveTo>
                    <a:lnTo>
                      <a:pt x="1199" y="1"/>
                    </a:lnTo>
                    <a:cubicBezTo>
                      <a:pt x="666" y="178"/>
                      <a:pt x="356" y="267"/>
                      <a:pt x="356" y="267"/>
                    </a:cubicBezTo>
                    <a:lnTo>
                      <a:pt x="1" y="1110"/>
                    </a:lnTo>
                    <a:cubicBezTo>
                      <a:pt x="311" y="711"/>
                      <a:pt x="755" y="356"/>
                      <a:pt x="1199" y="1"/>
                    </a:cubicBezTo>
                    <a:close/>
                  </a:path>
                </a:pathLst>
              </a:custGeom>
              <a:solidFill>
                <a:srgbClr val="56351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26"/>
              <p:cNvSpPr/>
              <p:nvPr/>
            </p:nvSpPr>
            <p:spPr>
              <a:xfrm>
                <a:off x="4026825" y="1119925"/>
                <a:ext cx="71025" cy="38850"/>
              </a:xfrm>
              <a:custGeom>
                <a:avLst/>
                <a:gdLst/>
                <a:ahLst/>
                <a:cxnLst/>
                <a:rect l="l" t="t" r="r" b="b"/>
                <a:pathLst>
                  <a:path w="2841" h="1554" extrusionOk="0">
                    <a:moveTo>
                      <a:pt x="755" y="1"/>
                    </a:moveTo>
                    <a:lnTo>
                      <a:pt x="1" y="1553"/>
                    </a:lnTo>
                    <a:lnTo>
                      <a:pt x="223" y="1553"/>
                    </a:lnTo>
                    <a:cubicBezTo>
                      <a:pt x="622" y="1553"/>
                      <a:pt x="1598" y="1553"/>
                      <a:pt x="2840" y="1509"/>
                    </a:cubicBezTo>
                    <a:cubicBezTo>
                      <a:pt x="2264" y="932"/>
                      <a:pt x="1598" y="444"/>
                      <a:pt x="755" y="1"/>
                    </a:cubicBezTo>
                    <a:close/>
                  </a:path>
                </a:pathLst>
              </a:custGeom>
              <a:solidFill>
                <a:srgbClr val="C195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26"/>
              <p:cNvSpPr/>
              <p:nvPr/>
            </p:nvSpPr>
            <p:spPr>
              <a:xfrm>
                <a:off x="4053450" y="1034525"/>
                <a:ext cx="342775" cy="147200"/>
              </a:xfrm>
              <a:custGeom>
                <a:avLst/>
                <a:gdLst/>
                <a:ahLst/>
                <a:cxnLst/>
                <a:rect l="l" t="t" r="r" b="b"/>
                <a:pathLst>
                  <a:path w="13711" h="5888" extrusionOk="0">
                    <a:moveTo>
                      <a:pt x="13710" y="0"/>
                    </a:moveTo>
                    <a:lnTo>
                      <a:pt x="13710" y="0"/>
                    </a:lnTo>
                    <a:cubicBezTo>
                      <a:pt x="11270" y="1731"/>
                      <a:pt x="45" y="3905"/>
                      <a:pt x="1" y="4126"/>
                    </a:cubicBezTo>
                    <a:lnTo>
                      <a:pt x="578" y="4614"/>
                    </a:lnTo>
                    <a:cubicBezTo>
                      <a:pt x="578" y="4614"/>
                      <a:pt x="3913" y="5888"/>
                      <a:pt x="6707" y="5888"/>
                    </a:cubicBezTo>
                    <a:cubicBezTo>
                      <a:pt x="7601" y="5888"/>
                      <a:pt x="8440" y="5757"/>
                      <a:pt x="9096" y="5413"/>
                    </a:cubicBezTo>
                    <a:cubicBezTo>
                      <a:pt x="11802" y="3993"/>
                      <a:pt x="13710" y="1"/>
                      <a:pt x="13710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26"/>
              <p:cNvSpPr/>
              <p:nvPr/>
            </p:nvSpPr>
            <p:spPr>
              <a:xfrm>
                <a:off x="3370200" y="2577425"/>
                <a:ext cx="5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130" h="844" extrusionOk="0">
                    <a:moveTo>
                      <a:pt x="1065" y="0"/>
                    </a:moveTo>
                    <a:cubicBezTo>
                      <a:pt x="488" y="0"/>
                      <a:pt x="0" y="178"/>
                      <a:pt x="0" y="399"/>
                    </a:cubicBezTo>
                    <a:cubicBezTo>
                      <a:pt x="0" y="621"/>
                      <a:pt x="488" y="843"/>
                      <a:pt x="1065" y="843"/>
                    </a:cubicBezTo>
                    <a:cubicBezTo>
                      <a:pt x="1642" y="843"/>
                      <a:pt x="2130" y="621"/>
                      <a:pt x="2130" y="399"/>
                    </a:cubicBezTo>
                    <a:cubicBezTo>
                      <a:pt x="2130" y="178"/>
                      <a:pt x="1642" y="0"/>
                      <a:pt x="1065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26"/>
              <p:cNvSpPr/>
              <p:nvPr/>
            </p:nvSpPr>
            <p:spPr>
              <a:xfrm>
                <a:off x="3107325" y="2460950"/>
                <a:ext cx="5215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400" extrusionOk="0">
                    <a:moveTo>
                      <a:pt x="1021" y="0"/>
                    </a:moveTo>
                    <a:cubicBezTo>
                      <a:pt x="444" y="0"/>
                      <a:pt x="0" y="89"/>
                      <a:pt x="0" y="222"/>
                    </a:cubicBezTo>
                    <a:cubicBezTo>
                      <a:pt x="0" y="311"/>
                      <a:pt x="444" y="400"/>
                      <a:pt x="1021" y="400"/>
                    </a:cubicBezTo>
                    <a:cubicBezTo>
                      <a:pt x="1642" y="400"/>
                      <a:pt x="2085" y="311"/>
                      <a:pt x="2085" y="222"/>
                    </a:cubicBezTo>
                    <a:cubicBezTo>
                      <a:pt x="2085" y="89"/>
                      <a:pt x="1642" y="0"/>
                      <a:pt x="1021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26"/>
              <p:cNvSpPr/>
              <p:nvPr/>
            </p:nvSpPr>
            <p:spPr>
              <a:xfrm>
                <a:off x="2864400" y="2365550"/>
                <a:ext cx="63250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445" extrusionOk="0">
                    <a:moveTo>
                      <a:pt x="1243" y="1"/>
                    </a:moveTo>
                    <a:cubicBezTo>
                      <a:pt x="577" y="1"/>
                      <a:pt x="1" y="90"/>
                      <a:pt x="1" y="223"/>
                    </a:cubicBezTo>
                    <a:cubicBezTo>
                      <a:pt x="1" y="356"/>
                      <a:pt x="577" y="444"/>
                      <a:pt x="1243" y="444"/>
                    </a:cubicBezTo>
                    <a:cubicBezTo>
                      <a:pt x="1953" y="444"/>
                      <a:pt x="2529" y="356"/>
                      <a:pt x="2529" y="223"/>
                    </a:cubicBezTo>
                    <a:cubicBezTo>
                      <a:pt x="2529" y="90"/>
                      <a:pt x="1953" y="1"/>
                      <a:pt x="1243" y="1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26"/>
              <p:cNvSpPr/>
              <p:nvPr/>
            </p:nvSpPr>
            <p:spPr>
              <a:xfrm>
                <a:off x="2864400" y="2503100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43" y="0"/>
                    </a:moveTo>
                    <a:cubicBezTo>
                      <a:pt x="577" y="0"/>
                      <a:pt x="1" y="178"/>
                      <a:pt x="1" y="400"/>
                    </a:cubicBezTo>
                    <a:cubicBezTo>
                      <a:pt x="1" y="666"/>
                      <a:pt x="577" y="843"/>
                      <a:pt x="1243" y="843"/>
                    </a:cubicBezTo>
                    <a:cubicBezTo>
                      <a:pt x="1953" y="843"/>
                      <a:pt x="2529" y="666"/>
                      <a:pt x="2529" y="400"/>
                    </a:cubicBezTo>
                    <a:cubicBezTo>
                      <a:pt x="2529" y="178"/>
                      <a:pt x="1953" y="0"/>
                      <a:pt x="1243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26"/>
              <p:cNvSpPr/>
              <p:nvPr/>
            </p:nvSpPr>
            <p:spPr>
              <a:xfrm>
                <a:off x="2990850" y="2598500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43" y="0"/>
                    </a:moveTo>
                    <a:cubicBezTo>
                      <a:pt x="577" y="0"/>
                      <a:pt x="0" y="178"/>
                      <a:pt x="0" y="399"/>
                    </a:cubicBezTo>
                    <a:cubicBezTo>
                      <a:pt x="0" y="621"/>
                      <a:pt x="577" y="843"/>
                      <a:pt x="1243" y="843"/>
                    </a:cubicBezTo>
                    <a:cubicBezTo>
                      <a:pt x="1953" y="843"/>
                      <a:pt x="2529" y="621"/>
                      <a:pt x="2529" y="399"/>
                    </a:cubicBezTo>
                    <a:cubicBezTo>
                      <a:pt x="2529" y="178"/>
                      <a:pt x="1953" y="0"/>
                      <a:pt x="1243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26"/>
              <p:cNvSpPr/>
              <p:nvPr/>
            </p:nvSpPr>
            <p:spPr>
              <a:xfrm>
                <a:off x="2832225" y="2590725"/>
                <a:ext cx="1112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445" h="622" extrusionOk="0">
                    <a:moveTo>
                      <a:pt x="1" y="1"/>
                    </a:moveTo>
                    <a:lnTo>
                      <a:pt x="1" y="622"/>
                    </a:lnTo>
                    <a:cubicBezTo>
                      <a:pt x="267" y="533"/>
                      <a:pt x="445" y="400"/>
                      <a:pt x="445" y="311"/>
                    </a:cubicBezTo>
                    <a:cubicBezTo>
                      <a:pt x="445" y="178"/>
                      <a:pt x="267" y="45"/>
                      <a:pt x="1" y="1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26"/>
              <p:cNvSpPr/>
              <p:nvPr/>
            </p:nvSpPr>
            <p:spPr>
              <a:xfrm>
                <a:off x="3191600" y="2545250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43" y="0"/>
                    </a:moveTo>
                    <a:cubicBezTo>
                      <a:pt x="578" y="0"/>
                      <a:pt x="1" y="178"/>
                      <a:pt x="1" y="444"/>
                    </a:cubicBezTo>
                    <a:cubicBezTo>
                      <a:pt x="1" y="666"/>
                      <a:pt x="578" y="843"/>
                      <a:pt x="1243" y="843"/>
                    </a:cubicBezTo>
                    <a:cubicBezTo>
                      <a:pt x="1953" y="843"/>
                      <a:pt x="2530" y="666"/>
                      <a:pt x="2530" y="444"/>
                    </a:cubicBezTo>
                    <a:cubicBezTo>
                      <a:pt x="2530" y="178"/>
                      <a:pt x="1953" y="0"/>
                      <a:pt x="1243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26"/>
              <p:cNvSpPr/>
              <p:nvPr/>
            </p:nvSpPr>
            <p:spPr>
              <a:xfrm>
                <a:off x="3275900" y="2492000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43" y="1"/>
                    </a:moveTo>
                    <a:cubicBezTo>
                      <a:pt x="578" y="1"/>
                      <a:pt x="1" y="223"/>
                      <a:pt x="1" y="444"/>
                    </a:cubicBezTo>
                    <a:cubicBezTo>
                      <a:pt x="1" y="666"/>
                      <a:pt x="578" y="844"/>
                      <a:pt x="1243" y="844"/>
                    </a:cubicBezTo>
                    <a:cubicBezTo>
                      <a:pt x="1953" y="844"/>
                      <a:pt x="2530" y="666"/>
                      <a:pt x="2530" y="444"/>
                    </a:cubicBezTo>
                    <a:cubicBezTo>
                      <a:pt x="2530" y="223"/>
                      <a:pt x="1953" y="1"/>
                      <a:pt x="1243" y="1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26"/>
              <p:cNvSpPr/>
              <p:nvPr/>
            </p:nvSpPr>
            <p:spPr>
              <a:xfrm>
                <a:off x="3370200" y="2661725"/>
                <a:ext cx="643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74" h="844" extrusionOk="0">
                    <a:moveTo>
                      <a:pt x="1287" y="0"/>
                    </a:moveTo>
                    <a:cubicBezTo>
                      <a:pt x="577" y="0"/>
                      <a:pt x="0" y="178"/>
                      <a:pt x="0" y="399"/>
                    </a:cubicBezTo>
                    <a:cubicBezTo>
                      <a:pt x="0" y="621"/>
                      <a:pt x="577" y="843"/>
                      <a:pt x="1287" y="843"/>
                    </a:cubicBezTo>
                    <a:cubicBezTo>
                      <a:pt x="1997" y="843"/>
                      <a:pt x="2574" y="621"/>
                      <a:pt x="2574" y="399"/>
                    </a:cubicBezTo>
                    <a:cubicBezTo>
                      <a:pt x="2574" y="178"/>
                      <a:pt x="1997" y="0"/>
                      <a:pt x="1287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26"/>
              <p:cNvSpPr/>
              <p:nvPr/>
            </p:nvSpPr>
            <p:spPr>
              <a:xfrm>
                <a:off x="3086250" y="2545250"/>
                <a:ext cx="52150" cy="322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288" extrusionOk="0">
                    <a:moveTo>
                      <a:pt x="1021" y="0"/>
                    </a:moveTo>
                    <a:cubicBezTo>
                      <a:pt x="444" y="0"/>
                      <a:pt x="0" y="267"/>
                      <a:pt x="0" y="622"/>
                    </a:cubicBezTo>
                    <a:cubicBezTo>
                      <a:pt x="0" y="977"/>
                      <a:pt x="444" y="1287"/>
                      <a:pt x="1021" y="1287"/>
                    </a:cubicBezTo>
                    <a:cubicBezTo>
                      <a:pt x="1642" y="1287"/>
                      <a:pt x="2085" y="977"/>
                      <a:pt x="2085" y="622"/>
                    </a:cubicBezTo>
                    <a:cubicBezTo>
                      <a:pt x="2085" y="267"/>
                      <a:pt x="1642" y="0"/>
                      <a:pt x="1021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26"/>
              <p:cNvSpPr/>
              <p:nvPr/>
            </p:nvSpPr>
            <p:spPr>
              <a:xfrm>
                <a:off x="2990850" y="2407700"/>
                <a:ext cx="53275" cy="11125"/>
              </a:xfrm>
              <a:custGeom>
                <a:avLst/>
                <a:gdLst/>
                <a:ahLst/>
                <a:cxnLst/>
                <a:rect l="l" t="t" r="r" b="b"/>
                <a:pathLst>
                  <a:path w="2131" h="445" extrusionOk="0">
                    <a:moveTo>
                      <a:pt x="1065" y="1"/>
                    </a:moveTo>
                    <a:cubicBezTo>
                      <a:pt x="488" y="1"/>
                      <a:pt x="0" y="90"/>
                      <a:pt x="0" y="223"/>
                    </a:cubicBezTo>
                    <a:cubicBezTo>
                      <a:pt x="0" y="356"/>
                      <a:pt x="488" y="444"/>
                      <a:pt x="1065" y="444"/>
                    </a:cubicBezTo>
                    <a:cubicBezTo>
                      <a:pt x="1642" y="444"/>
                      <a:pt x="2130" y="356"/>
                      <a:pt x="2130" y="223"/>
                    </a:cubicBezTo>
                    <a:cubicBezTo>
                      <a:pt x="2130" y="90"/>
                      <a:pt x="1642" y="1"/>
                      <a:pt x="1065" y="1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26"/>
              <p:cNvSpPr/>
              <p:nvPr/>
            </p:nvSpPr>
            <p:spPr>
              <a:xfrm>
                <a:off x="3159450" y="2661725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87" y="0"/>
                    </a:moveTo>
                    <a:cubicBezTo>
                      <a:pt x="577" y="0"/>
                      <a:pt x="0" y="178"/>
                      <a:pt x="0" y="399"/>
                    </a:cubicBezTo>
                    <a:cubicBezTo>
                      <a:pt x="0" y="621"/>
                      <a:pt x="577" y="843"/>
                      <a:pt x="1287" y="843"/>
                    </a:cubicBezTo>
                    <a:cubicBezTo>
                      <a:pt x="1953" y="843"/>
                      <a:pt x="2529" y="621"/>
                      <a:pt x="2529" y="399"/>
                    </a:cubicBezTo>
                    <a:cubicBezTo>
                      <a:pt x="2529" y="178"/>
                      <a:pt x="1953" y="0"/>
                      <a:pt x="1287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26"/>
              <p:cNvSpPr/>
              <p:nvPr/>
            </p:nvSpPr>
            <p:spPr>
              <a:xfrm>
                <a:off x="3497750" y="2524175"/>
                <a:ext cx="63250" cy="211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44" extrusionOk="0">
                    <a:moveTo>
                      <a:pt x="1243" y="0"/>
                    </a:moveTo>
                    <a:cubicBezTo>
                      <a:pt x="533" y="0"/>
                      <a:pt x="0" y="178"/>
                      <a:pt x="0" y="400"/>
                    </a:cubicBezTo>
                    <a:cubicBezTo>
                      <a:pt x="0" y="666"/>
                      <a:pt x="533" y="843"/>
                      <a:pt x="1243" y="843"/>
                    </a:cubicBezTo>
                    <a:cubicBezTo>
                      <a:pt x="1953" y="843"/>
                      <a:pt x="2529" y="666"/>
                      <a:pt x="2529" y="400"/>
                    </a:cubicBezTo>
                    <a:cubicBezTo>
                      <a:pt x="2529" y="178"/>
                      <a:pt x="1953" y="0"/>
                      <a:pt x="1243" y="0"/>
                    </a:cubicBez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26"/>
              <p:cNvSpPr/>
              <p:nvPr/>
            </p:nvSpPr>
            <p:spPr>
              <a:xfrm>
                <a:off x="2832225" y="2376650"/>
                <a:ext cx="322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88" h="1" extrusionOk="0">
                    <a:moveTo>
                      <a:pt x="1" y="0"/>
                    </a:moveTo>
                    <a:lnTo>
                      <a:pt x="666" y="0"/>
                    </a:lnTo>
                    <a:lnTo>
                      <a:pt x="1288" y="0"/>
                    </a:lnTo>
                    <a:lnTo>
                      <a:pt x="666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6C2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1" name="Google Shape;671;p26"/>
            <p:cNvGrpSpPr/>
            <p:nvPr/>
          </p:nvGrpSpPr>
          <p:grpSpPr>
            <a:xfrm>
              <a:off x="11" y="3810810"/>
              <a:ext cx="1366979" cy="1084760"/>
              <a:chOff x="8757948" y="1920174"/>
              <a:chExt cx="1090443" cy="865316"/>
            </a:xfrm>
          </p:grpSpPr>
          <p:sp>
            <p:nvSpPr>
              <p:cNvPr id="672" name="Google Shape;672;p26"/>
              <p:cNvSpPr/>
              <p:nvPr/>
            </p:nvSpPr>
            <p:spPr>
              <a:xfrm flipH="1">
                <a:off x="8767390" y="1920174"/>
                <a:ext cx="1081001" cy="865316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26"/>
              <p:cNvSpPr/>
              <p:nvPr/>
            </p:nvSpPr>
            <p:spPr>
              <a:xfrm flipH="1">
                <a:off x="8757948" y="2024330"/>
                <a:ext cx="905810" cy="74987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26"/>
              <p:cNvSpPr/>
              <p:nvPr/>
            </p:nvSpPr>
            <p:spPr>
              <a:xfrm flipH="1">
                <a:off x="8854329" y="2661689"/>
                <a:ext cx="13350" cy="1259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26"/>
              <p:cNvSpPr/>
              <p:nvPr/>
            </p:nvSpPr>
            <p:spPr>
              <a:xfrm flipH="1">
                <a:off x="8830825" y="2482445"/>
                <a:ext cx="237374" cy="203640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26"/>
              <p:cNvSpPr/>
              <p:nvPr/>
            </p:nvSpPr>
            <p:spPr>
              <a:xfrm flipH="1">
                <a:off x="8954572" y="2574761"/>
                <a:ext cx="14928" cy="1489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26"/>
              <p:cNvSpPr/>
              <p:nvPr/>
            </p:nvSpPr>
            <p:spPr>
              <a:xfrm flipH="1">
                <a:off x="8942842" y="2350525"/>
                <a:ext cx="313353" cy="251170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26"/>
              <p:cNvSpPr/>
              <p:nvPr/>
            </p:nvSpPr>
            <p:spPr>
              <a:xfrm flipH="1">
                <a:off x="9131625" y="2185489"/>
                <a:ext cx="249076" cy="266338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6"/>
              <p:cNvSpPr/>
              <p:nvPr/>
            </p:nvSpPr>
            <p:spPr>
              <a:xfrm flipH="1">
                <a:off x="9303177" y="2296680"/>
                <a:ext cx="11771" cy="11771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6"/>
              <p:cNvSpPr/>
              <p:nvPr/>
            </p:nvSpPr>
            <p:spPr>
              <a:xfrm flipH="1">
                <a:off x="9289077" y="2126702"/>
                <a:ext cx="220902" cy="194271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6"/>
              <p:cNvSpPr/>
              <p:nvPr/>
            </p:nvSpPr>
            <p:spPr>
              <a:xfrm flipH="1">
                <a:off x="9475489" y="2156455"/>
                <a:ext cx="14928" cy="1022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6"/>
              <p:cNvSpPr/>
              <p:nvPr/>
            </p:nvSpPr>
            <p:spPr>
              <a:xfrm flipH="1">
                <a:off x="9459054" y="1995674"/>
                <a:ext cx="173132" cy="185555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6"/>
              <p:cNvSpPr/>
              <p:nvPr/>
            </p:nvSpPr>
            <p:spPr>
              <a:xfrm flipH="1">
                <a:off x="9343124" y="2090667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6"/>
              <p:cNvSpPr/>
              <p:nvPr/>
            </p:nvSpPr>
            <p:spPr>
              <a:xfrm flipH="1">
                <a:off x="9385404" y="2053055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6"/>
              <p:cNvSpPr/>
              <p:nvPr/>
            </p:nvSpPr>
            <p:spPr>
              <a:xfrm flipH="1">
                <a:off x="9333721" y="2041318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6"/>
              <p:cNvSpPr/>
              <p:nvPr/>
            </p:nvSpPr>
            <p:spPr>
              <a:xfrm flipH="1">
                <a:off x="9420649" y="2422010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6"/>
              <p:cNvSpPr/>
              <p:nvPr/>
            </p:nvSpPr>
            <p:spPr>
              <a:xfrm flipH="1">
                <a:off x="9467665" y="2387555"/>
                <a:ext cx="46260" cy="36033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6"/>
              <p:cNvSpPr/>
              <p:nvPr/>
            </p:nvSpPr>
            <p:spPr>
              <a:xfrm flipH="1">
                <a:off x="9405789" y="2369538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6"/>
              <p:cNvSpPr/>
              <p:nvPr/>
            </p:nvSpPr>
            <p:spPr>
              <a:xfrm flipH="1">
                <a:off x="9663485" y="1973162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62" y="0"/>
                    </a:moveTo>
                    <a:cubicBezTo>
                      <a:pt x="1" y="0"/>
                      <a:pt x="1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6"/>
              <p:cNvSpPr/>
              <p:nvPr/>
            </p:nvSpPr>
            <p:spPr>
              <a:xfrm flipH="1">
                <a:off x="9116727" y="2152543"/>
                <a:ext cx="45471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6"/>
              <p:cNvSpPr/>
              <p:nvPr/>
            </p:nvSpPr>
            <p:spPr>
              <a:xfrm flipH="1">
                <a:off x="9155129" y="2120421"/>
                <a:ext cx="46226" cy="3527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26"/>
              <p:cNvSpPr/>
              <p:nvPr/>
            </p:nvSpPr>
            <p:spPr>
              <a:xfrm flipH="1">
                <a:off x="9244425" y="2591989"/>
                <a:ext cx="46226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26"/>
              <p:cNvSpPr/>
              <p:nvPr/>
            </p:nvSpPr>
            <p:spPr>
              <a:xfrm flipH="1">
                <a:off x="9292196" y="2574761"/>
                <a:ext cx="46260" cy="36068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4" name="Google Shape;694;p26"/>
            <p:cNvGrpSpPr/>
            <p:nvPr/>
          </p:nvGrpSpPr>
          <p:grpSpPr>
            <a:xfrm>
              <a:off x="1049916" y="4217443"/>
              <a:ext cx="545279" cy="773107"/>
              <a:chOff x="80379" y="4370393"/>
              <a:chExt cx="545279" cy="773107"/>
            </a:xfrm>
          </p:grpSpPr>
          <p:sp>
            <p:nvSpPr>
              <p:cNvPr id="695" name="Google Shape;695;p26"/>
              <p:cNvSpPr/>
              <p:nvPr/>
            </p:nvSpPr>
            <p:spPr>
              <a:xfrm flipH="1">
                <a:off x="367865" y="4592741"/>
                <a:ext cx="257793" cy="151958"/>
              </a:xfrm>
              <a:custGeom>
                <a:avLst/>
                <a:gdLst/>
                <a:ahLst/>
                <a:cxnLst/>
                <a:rect l="l" t="t" r="r" b="b"/>
                <a:pathLst>
                  <a:path w="7512" h="4428" extrusionOk="0">
                    <a:moveTo>
                      <a:pt x="2539" y="0"/>
                    </a:moveTo>
                    <a:cubicBezTo>
                      <a:pt x="1131" y="0"/>
                      <a:pt x="0" y="955"/>
                      <a:pt x="573" y="2673"/>
                    </a:cubicBezTo>
                    <a:cubicBezTo>
                      <a:pt x="981" y="3929"/>
                      <a:pt x="2197" y="4428"/>
                      <a:pt x="3532" y="4428"/>
                    </a:cubicBezTo>
                    <a:cubicBezTo>
                      <a:pt x="5035" y="4428"/>
                      <a:pt x="6689" y="3796"/>
                      <a:pt x="7511" y="2901"/>
                    </a:cubicBezTo>
                    <a:lnTo>
                      <a:pt x="7466" y="2810"/>
                    </a:lnTo>
                    <a:cubicBezTo>
                      <a:pt x="6507" y="1600"/>
                      <a:pt x="5001" y="596"/>
                      <a:pt x="3563" y="162"/>
                    </a:cubicBezTo>
                    <a:cubicBezTo>
                      <a:pt x="3218" y="53"/>
                      <a:pt x="2871" y="0"/>
                      <a:pt x="253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26"/>
              <p:cNvSpPr/>
              <p:nvPr/>
            </p:nvSpPr>
            <p:spPr>
              <a:xfrm flipH="1">
                <a:off x="352628" y="4370393"/>
                <a:ext cx="247120" cy="236551"/>
              </a:xfrm>
              <a:custGeom>
                <a:avLst/>
                <a:gdLst/>
                <a:ahLst/>
                <a:cxnLst/>
                <a:rect l="l" t="t" r="r" b="b"/>
                <a:pathLst>
                  <a:path w="7201" h="6893" extrusionOk="0">
                    <a:moveTo>
                      <a:pt x="4723" y="0"/>
                    </a:moveTo>
                    <a:cubicBezTo>
                      <a:pt x="4407" y="0"/>
                      <a:pt x="4045" y="92"/>
                      <a:pt x="3629" y="296"/>
                    </a:cubicBezTo>
                    <a:cubicBezTo>
                      <a:pt x="0" y="2099"/>
                      <a:pt x="4451" y="5865"/>
                      <a:pt x="6232" y="6892"/>
                    </a:cubicBezTo>
                    <a:lnTo>
                      <a:pt x="6346" y="6892"/>
                    </a:lnTo>
                    <a:cubicBezTo>
                      <a:pt x="6791" y="5637"/>
                      <a:pt x="7201" y="0"/>
                      <a:pt x="4723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26"/>
              <p:cNvSpPr/>
              <p:nvPr/>
            </p:nvSpPr>
            <p:spPr>
              <a:xfrm flipH="1">
                <a:off x="80379" y="4483438"/>
                <a:ext cx="163763" cy="309921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9031" extrusionOk="0">
                    <a:moveTo>
                      <a:pt x="2488" y="1"/>
                    </a:moveTo>
                    <a:cubicBezTo>
                      <a:pt x="2069" y="1"/>
                      <a:pt x="1625" y="199"/>
                      <a:pt x="1188" y="677"/>
                    </a:cubicBezTo>
                    <a:cubicBezTo>
                      <a:pt x="1" y="1955"/>
                      <a:pt x="663" y="4466"/>
                      <a:pt x="914" y="5972"/>
                    </a:cubicBezTo>
                    <a:cubicBezTo>
                      <a:pt x="1074" y="6908"/>
                      <a:pt x="1485" y="8026"/>
                      <a:pt x="914" y="8825"/>
                    </a:cubicBezTo>
                    <a:lnTo>
                      <a:pt x="1005" y="9031"/>
                    </a:lnTo>
                    <a:cubicBezTo>
                      <a:pt x="1736" y="8711"/>
                      <a:pt x="2352" y="8392"/>
                      <a:pt x="2877" y="7775"/>
                    </a:cubicBezTo>
                    <a:cubicBezTo>
                      <a:pt x="3972" y="6543"/>
                      <a:pt x="4771" y="4694"/>
                      <a:pt x="4726" y="3050"/>
                    </a:cubicBezTo>
                    <a:cubicBezTo>
                      <a:pt x="4726" y="1690"/>
                      <a:pt x="3713" y="1"/>
                      <a:pt x="24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26"/>
              <p:cNvSpPr/>
              <p:nvPr/>
            </p:nvSpPr>
            <p:spPr>
              <a:xfrm flipH="1">
                <a:off x="182204" y="4465283"/>
                <a:ext cx="268740" cy="678217"/>
              </a:xfrm>
              <a:custGeom>
                <a:avLst/>
                <a:gdLst/>
                <a:ahLst/>
                <a:cxnLst/>
                <a:rect l="l" t="t" r="r" b="b"/>
                <a:pathLst>
                  <a:path w="7831" h="19763" extrusionOk="0">
                    <a:moveTo>
                      <a:pt x="431" y="0"/>
                    </a:moveTo>
                    <a:cubicBezTo>
                      <a:pt x="224" y="0"/>
                      <a:pt x="0" y="176"/>
                      <a:pt x="69" y="452"/>
                    </a:cubicBezTo>
                    <a:cubicBezTo>
                      <a:pt x="1005" y="4264"/>
                      <a:pt x="3562" y="7231"/>
                      <a:pt x="5388" y="10632"/>
                    </a:cubicBezTo>
                    <a:cubicBezTo>
                      <a:pt x="6940" y="13463"/>
                      <a:pt x="7259" y="16772"/>
                      <a:pt x="6346" y="19763"/>
                    </a:cubicBezTo>
                    <a:lnTo>
                      <a:pt x="7077" y="19763"/>
                    </a:lnTo>
                    <a:cubicBezTo>
                      <a:pt x="7830" y="17229"/>
                      <a:pt x="7739" y="14444"/>
                      <a:pt x="6780" y="11933"/>
                    </a:cubicBezTo>
                    <a:cubicBezTo>
                      <a:pt x="5182" y="7779"/>
                      <a:pt x="1827" y="4652"/>
                      <a:pt x="731" y="247"/>
                    </a:cubicBezTo>
                    <a:cubicBezTo>
                      <a:pt x="695" y="76"/>
                      <a:pt x="567" y="0"/>
                      <a:pt x="43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26"/>
              <p:cNvSpPr/>
              <p:nvPr/>
            </p:nvSpPr>
            <p:spPr>
              <a:xfrm flipH="1">
                <a:off x="134430" y="4587422"/>
                <a:ext cx="136172" cy="239914"/>
              </a:xfrm>
              <a:custGeom>
                <a:avLst/>
                <a:gdLst/>
                <a:ahLst/>
                <a:cxnLst/>
                <a:rect l="l" t="t" r="r" b="b"/>
                <a:pathLst>
                  <a:path w="3968" h="6991" extrusionOk="0">
                    <a:moveTo>
                      <a:pt x="3236" y="1"/>
                    </a:moveTo>
                    <a:cubicBezTo>
                      <a:pt x="3034" y="1"/>
                      <a:pt x="2817" y="171"/>
                      <a:pt x="2872" y="431"/>
                    </a:cubicBezTo>
                    <a:cubicBezTo>
                      <a:pt x="3214" y="2166"/>
                      <a:pt x="2438" y="5795"/>
                      <a:pt x="407" y="6297"/>
                    </a:cubicBezTo>
                    <a:cubicBezTo>
                      <a:pt x="1" y="6404"/>
                      <a:pt x="135" y="6991"/>
                      <a:pt x="509" y="6991"/>
                    </a:cubicBezTo>
                    <a:cubicBezTo>
                      <a:pt x="535" y="6991"/>
                      <a:pt x="561" y="6988"/>
                      <a:pt x="589" y="6982"/>
                    </a:cubicBezTo>
                    <a:cubicBezTo>
                      <a:pt x="3032" y="6366"/>
                      <a:pt x="3967" y="2371"/>
                      <a:pt x="3534" y="249"/>
                    </a:cubicBezTo>
                    <a:cubicBezTo>
                      <a:pt x="3497" y="76"/>
                      <a:pt x="3370" y="1"/>
                      <a:pt x="3236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26"/>
              <p:cNvSpPr/>
              <p:nvPr/>
            </p:nvSpPr>
            <p:spPr>
              <a:xfrm flipH="1">
                <a:off x="329221" y="4669374"/>
                <a:ext cx="190325" cy="42622"/>
              </a:xfrm>
              <a:custGeom>
                <a:avLst/>
                <a:gdLst/>
                <a:ahLst/>
                <a:cxnLst/>
                <a:rect l="l" t="t" r="r" b="b"/>
                <a:pathLst>
                  <a:path w="5546" h="1242" extrusionOk="0">
                    <a:moveTo>
                      <a:pt x="5031" y="1"/>
                    </a:moveTo>
                    <a:cubicBezTo>
                      <a:pt x="4974" y="1"/>
                      <a:pt x="4914" y="16"/>
                      <a:pt x="4853" y="52"/>
                    </a:cubicBezTo>
                    <a:cubicBezTo>
                      <a:pt x="4229" y="407"/>
                      <a:pt x="3554" y="544"/>
                      <a:pt x="2868" y="544"/>
                    </a:cubicBezTo>
                    <a:cubicBezTo>
                      <a:pt x="2101" y="544"/>
                      <a:pt x="1320" y="372"/>
                      <a:pt x="585" y="143"/>
                    </a:cubicBezTo>
                    <a:cubicBezTo>
                      <a:pt x="551" y="134"/>
                      <a:pt x="518" y="130"/>
                      <a:pt x="487" y="130"/>
                    </a:cubicBezTo>
                    <a:cubicBezTo>
                      <a:pt x="126" y="130"/>
                      <a:pt x="1" y="702"/>
                      <a:pt x="379" y="828"/>
                    </a:cubicBezTo>
                    <a:cubicBezTo>
                      <a:pt x="1185" y="1070"/>
                      <a:pt x="2031" y="1242"/>
                      <a:pt x="2863" y="1242"/>
                    </a:cubicBezTo>
                    <a:cubicBezTo>
                      <a:pt x="3680" y="1242"/>
                      <a:pt x="4483" y="1075"/>
                      <a:pt x="5218" y="645"/>
                    </a:cubicBezTo>
                    <a:cubicBezTo>
                      <a:pt x="5546" y="453"/>
                      <a:pt x="5337" y="1"/>
                      <a:pt x="5031" y="1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" name="Título 10">
            <a:extLst>
              <a:ext uri="{FF2B5EF4-FFF2-40B4-BE49-F238E27FC236}">
                <a16:creationId xmlns:a16="http://schemas.microsoft.com/office/drawing/2014/main" id="{F1ED2E6E-B8C7-46DC-BB28-D9FB031BC803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2490335" y="1000079"/>
            <a:ext cx="6344301" cy="3591670"/>
          </a:xfrm>
        </p:spPr>
        <p:txBody>
          <a:bodyPr/>
          <a:lstStyle/>
          <a:p>
            <a:pPr algn="l"/>
            <a:r>
              <a:rPr lang="es-ES" sz="2400" dirty="0">
                <a:solidFill>
                  <a:srgbClr val="3333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S</a:t>
            </a:r>
            <a:r>
              <a:rPr lang="es-ES" sz="2400" i="0" dirty="0">
                <a:solidFill>
                  <a:srgbClr val="333333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on aquellos </a:t>
            </a:r>
            <a:r>
              <a:rPr lang="es-ES" sz="2400" b="0" i="0" dirty="0">
                <a:solidFill>
                  <a:srgbClr val="333333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  <a:t>que viven en libertad en su hábitat y que no han sido domesticados por del hombre.</a:t>
            </a:r>
            <a:br>
              <a:rPr lang="es-ES" sz="2400" b="0" i="0" dirty="0">
                <a:solidFill>
                  <a:srgbClr val="333333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</a:br>
            <a:br>
              <a:rPr lang="es-ES" sz="2400" b="0" i="0" dirty="0">
                <a:solidFill>
                  <a:srgbClr val="333333"/>
                </a:solidFill>
                <a:effectLst/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s-ES" sz="2400" dirty="0">
                <a:solidFill>
                  <a:srgbClr val="3333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¿Por qué las mascotas no son animales salvajes?</a:t>
            </a:r>
            <a:br>
              <a:rPr lang="es-ES" sz="2400" dirty="0">
                <a:solidFill>
                  <a:srgbClr val="3333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br>
              <a:rPr lang="es-ES" sz="2400" dirty="0">
                <a:solidFill>
                  <a:srgbClr val="3333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es-ES" sz="2400" dirty="0">
                <a:solidFill>
                  <a:srgbClr val="333333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Observemos algunos animales salvajes a continuación:</a:t>
            </a:r>
            <a:endParaRPr lang="es-CL" sz="24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85151ED6-0A94-4AC7-961C-C2EBF98034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26" t="-8524" r="392" b="5848"/>
          <a:stretch/>
        </p:blipFill>
        <p:spPr>
          <a:xfrm>
            <a:off x="0" y="-654450"/>
            <a:ext cx="9165424" cy="5976258"/>
          </a:xfrm>
          <a:prstGeom prst="rect">
            <a:avLst/>
          </a:prstGeom>
        </p:spPr>
      </p:pic>
      <p:grpSp>
        <p:nvGrpSpPr>
          <p:cNvPr id="2220" name="Google Shape;2220;p38"/>
          <p:cNvGrpSpPr/>
          <p:nvPr/>
        </p:nvGrpSpPr>
        <p:grpSpPr>
          <a:xfrm>
            <a:off x="54427" y="1348002"/>
            <a:ext cx="1921399" cy="3744751"/>
            <a:chOff x="-7446" y="1038262"/>
            <a:chExt cx="1921399" cy="3744751"/>
          </a:xfrm>
        </p:grpSpPr>
        <p:grpSp>
          <p:nvGrpSpPr>
            <p:cNvPr id="2221" name="Google Shape;2221;p38"/>
            <p:cNvGrpSpPr/>
            <p:nvPr/>
          </p:nvGrpSpPr>
          <p:grpSpPr>
            <a:xfrm>
              <a:off x="-7446" y="1038262"/>
              <a:ext cx="1672773" cy="3437871"/>
              <a:chOff x="-7446" y="1038262"/>
              <a:chExt cx="1672773" cy="3437871"/>
            </a:xfrm>
          </p:grpSpPr>
          <p:grpSp>
            <p:nvGrpSpPr>
              <p:cNvPr id="2222" name="Google Shape;2222;p38"/>
              <p:cNvGrpSpPr/>
              <p:nvPr/>
            </p:nvGrpSpPr>
            <p:grpSpPr>
              <a:xfrm>
                <a:off x="430655" y="2477284"/>
                <a:ext cx="151241" cy="137891"/>
                <a:chOff x="1474943" y="3859420"/>
                <a:chExt cx="118956" cy="108456"/>
              </a:xfrm>
            </p:grpSpPr>
            <p:sp>
              <p:nvSpPr>
                <p:cNvPr id="2223" name="Google Shape;2223;p38"/>
                <p:cNvSpPr/>
                <p:nvPr/>
              </p:nvSpPr>
              <p:spPr>
                <a:xfrm>
                  <a:off x="1474943" y="3931517"/>
                  <a:ext cx="46859" cy="36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1347" extrusionOk="0">
                      <a:moveTo>
                        <a:pt x="868" y="0"/>
                      </a:moveTo>
                      <a:cubicBezTo>
                        <a:pt x="1" y="0"/>
                        <a:pt x="1" y="1347"/>
                        <a:pt x="868" y="1347"/>
                      </a:cubicBezTo>
                      <a:cubicBezTo>
                        <a:pt x="1736" y="1347"/>
                        <a:pt x="1736" y="0"/>
                        <a:pt x="8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4" name="Google Shape;2224;p38"/>
                <p:cNvSpPr/>
                <p:nvPr/>
              </p:nvSpPr>
              <p:spPr>
                <a:xfrm>
                  <a:off x="1511302" y="3859420"/>
                  <a:ext cx="46238" cy="35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3" h="1325" extrusionOk="0">
                      <a:moveTo>
                        <a:pt x="868" y="1"/>
                      </a:moveTo>
                      <a:cubicBezTo>
                        <a:pt x="0" y="1"/>
                        <a:pt x="0" y="1324"/>
                        <a:pt x="868" y="1324"/>
                      </a:cubicBezTo>
                      <a:cubicBezTo>
                        <a:pt x="1712" y="1324"/>
                        <a:pt x="1712" y="1"/>
                        <a:pt x="86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5" name="Google Shape;2225;p38"/>
                <p:cNvSpPr/>
                <p:nvPr/>
              </p:nvSpPr>
              <p:spPr>
                <a:xfrm>
                  <a:off x="1547040" y="3931517"/>
                  <a:ext cx="46859" cy="363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1347" extrusionOk="0">
                      <a:moveTo>
                        <a:pt x="868" y="0"/>
                      </a:moveTo>
                      <a:cubicBezTo>
                        <a:pt x="0" y="0"/>
                        <a:pt x="0" y="1347"/>
                        <a:pt x="868" y="1347"/>
                      </a:cubicBezTo>
                      <a:cubicBezTo>
                        <a:pt x="1735" y="1347"/>
                        <a:pt x="1735" y="0"/>
                        <a:pt x="8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26" name="Google Shape;2226;p38"/>
              <p:cNvSpPr/>
              <p:nvPr/>
            </p:nvSpPr>
            <p:spPr>
              <a:xfrm>
                <a:off x="317289" y="1839356"/>
                <a:ext cx="72718" cy="56711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101" extrusionOk="0">
                    <a:moveTo>
                      <a:pt x="1347" y="1"/>
                    </a:moveTo>
                    <a:cubicBezTo>
                      <a:pt x="0" y="1"/>
                      <a:pt x="0" y="2100"/>
                      <a:pt x="1347" y="2100"/>
                    </a:cubicBezTo>
                    <a:cubicBezTo>
                      <a:pt x="2693" y="2100"/>
                      <a:pt x="2693" y="1"/>
                      <a:pt x="13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38"/>
              <p:cNvSpPr/>
              <p:nvPr/>
            </p:nvSpPr>
            <p:spPr>
              <a:xfrm>
                <a:off x="373352" y="1727229"/>
                <a:ext cx="72718" cy="56090"/>
              </a:xfrm>
              <a:custGeom>
                <a:avLst/>
                <a:gdLst/>
                <a:ahLst/>
                <a:cxnLst/>
                <a:rect l="l" t="t" r="r" b="b"/>
                <a:pathLst>
                  <a:path w="2694" h="2078" extrusionOk="0">
                    <a:moveTo>
                      <a:pt x="1347" y="0"/>
                    </a:moveTo>
                    <a:cubicBezTo>
                      <a:pt x="0" y="0"/>
                      <a:pt x="0" y="2077"/>
                      <a:pt x="1347" y="2077"/>
                    </a:cubicBezTo>
                    <a:cubicBezTo>
                      <a:pt x="2694" y="2077"/>
                      <a:pt x="2694" y="0"/>
                      <a:pt x="13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8" name="Google Shape;2228;p38"/>
              <p:cNvSpPr/>
              <p:nvPr/>
            </p:nvSpPr>
            <p:spPr>
              <a:xfrm>
                <a:off x="430036" y="1839356"/>
                <a:ext cx="72097" cy="56711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2101" extrusionOk="0">
                    <a:moveTo>
                      <a:pt x="1347" y="1"/>
                    </a:moveTo>
                    <a:cubicBezTo>
                      <a:pt x="0" y="1"/>
                      <a:pt x="0" y="2100"/>
                      <a:pt x="1347" y="2100"/>
                    </a:cubicBezTo>
                    <a:cubicBezTo>
                      <a:pt x="2671" y="2100"/>
                      <a:pt x="2671" y="1"/>
                      <a:pt x="134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9" name="Google Shape;2229;p38"/>
              <p:cNvSpPr/>
              <p:nvPr/>
            </p:nvSpPr>
            <p:spPr>
              <a:xfrm>
                <a:off x="2" y="3093384"/>
                <a:ext cx="84936" cy="437377"/>
              </a:xfrm>
              <a:custGeom>
                <a:avLst/>
                <a:gdLst/>
                <a:ahLst/>
                <a:cxnLst/>
                <a:rect l="l" t="t" r="r" b="b"/>
                <a:pathLst>
                  <a:path w="2475" h="12745" extrusionOk="0">
                    <a:moveTo>
                      <a:pt x="2048" y="1"/>
                    </a:moveTo>
                    <a:cubicBezTo>
                      <a:pt x="1911" y="1"/>
                      <a:pt x="1780" y="78"/>
                      <a:pt x="1735" y="259"/>
                    </a:cubicBezTo>
                    <a:cubicBezTo>
                      <a:pt x="1096" y="3043"/>
                      <a:pt x="525" y="5874"/>
                      <a:pt x="0" y="8704"/>
                    </a:cubicBezTo>
                    <a:lnTo>
                      <a:pt x="0" y="12744"/>
                    </a:lnTo>
                    <a:cubicBezTo>
                      <a:pt x="662" y="8613"/>
                      <a:pt x="1461" y="4504"/>
                      <a:pt x="2419" y="441"/>
                    </a:cubicBezTo>
                    <a:cubicBezTo>
                      <a:pt x="2475" y="179"/>
                      <a:pt x="2255" y="1"/>
                      <a:pt x="2048" y="1"/>
                    </a:cubicBezTo>
                    <a:close/>
                  </a:path>
                </a:pathLst>
              </a:custGeom>
              <a:solidFill>
                <a:srgbClr val="A5515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0" name="Google Shape;2230;p38"/>
              <p:cNvSpPr/>
              <p:nvPr/>
            </p:nvSpPr>
            <p:spPr>
              <a:xfrm>
                <a:off x="2" y="3354334"/>
                <a:ext cx="575882" cy="1097714"/>
              </a:xfrm>
              <a:custGeom>
                <a:avLst/>
                <a:gdLst/>
                <a:ahLst/>
                <a:cxnLst/>
                <a:rect l="l" t="t" r="r" b="b"/>
                <a:pathLst>
                  <a:path w="16781" h="31987" extrusionOk="0">
                    <a:moveTo>
                      <a:pt x="885" y="1"/>
                    </a:moveTo>
                    <a:cubicBezTo>
                      <a:pt x="571" y="1"/>
                      <a:pt x="276" y="141"/>
                      <a:pt x="0" y="374"/>
                    </a:cubicBezTo>
                    <a:lnTo>
                      <a:pt x="0" y="31987"/>
                    </a:lnTo>
                    <a:lnTo>
                      <a:pt x="9062" y="31987"/>
                    </a:lnTo>
                    <a:cubicBezTo>
                      <a:pt x="9176" y="30434"/>
                      <a:pt x="9495" y="28859"/>
                      <a:pt x="9861" y="27307"/>
                    </a:cubicBezTo>
                    <a:cubicBezTo>
                      <a:pt x="10979" y="21647"/>
                      <a:pt x="13353" y="17059"/>
                      <a:pt x="15704" y="11649"/>
                    </a:cubicBezTo>
                    <a:cubicBezTo>
                      <a:pt x="16780" y="9112"/>
                      <a:pt x="16238" y="8050"/>
                      <a:pt x="15180" y="8050"/>
                    </a:cubicBezTo>
                    <a:cubicBezTo>
                      <a:pt x="14353" y="8050"/>
                      <a:pt x="13211" y="8699"/>
                      <a:pt x="12280" y="9800"/>
                    </a:cubicBezTo>
                    <a:cubicBezTo>
                      <a:pt x="9221" y="13384"/>
                      <a:pt x="7395" y="17881"/>
                      <a:pt x="4634" y="21396"/>
                    </a:cubicBezTo>
                    <a:cubicBezTo>
                      <a:pt x="5318" y="18634"/>
                      <a:pt x="6551" y="15872"/>
                      <a:pt x="7806" y="13224"/>
                    </a:cubicBezTo>
                    <a:cubicBezTo>
                      <a:pt x="9039" y="10850"/>
                      <a:pt x="12919" y="2747"/>
                      <a:pt x="11070" y="1560"/>
                    </a:cubicBezTo>
                    <a:cubicBezTo>
                      <a:pt x="10805" y="1383"/>
                      <a:pt x="10534" y="1300"/>
                      <a:pt x="10258" y="1300"/>
                    </a:cubicBezTo>
                    <a:cubicBezTo>
                      <a:pt x="6812" y="1300"/>
                      <a:pt x="2687" y="14304"/>
                      <a:pt x="890" y="18383"/>
                    </a:cubicBezTo>
                    <a:cubicBezTo>
                      <a:pt x="616" y="14480"/>
                      <a:pt x="1872" y="10348"/>
                      <a:pt x="2283" y="6445"/>
                    </a:cubicBezTo>
                    <a:cubicBezTo>
                      <a:pt x="2419" y="5304"/>
                      <a:pt x="3287" y="1150"/>
                      <a:pt x="1438" y="145"/>
                    </a:cubicBezTo>
                    <a:cubicBezTo>
                      <a:pt x="1248" y="46"/>
                      <a:pt x="1063" y="1"/>
                      <a:pt x="885" y="1"/>
                    </a:cubicBezTo>
                    <a:close/>
                  </a:path>
                </a:pathLst>
              </a:custGeom>
              <a:solidFill>
                <a:srgbClr val="A53A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38"/>
              <p:cNvSpPr/>
              <p:nvPr/>
            </p:nvSpPr>
            <p:spPr>
              <a:xfrm>
                <a:off x="596110" y="2042421"/>
                <a:ext cx="18806" cy="17262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03" extrusionOk="0">
                    <a:moveTo>
                      <a:pt x="548" y="0"/>
                    </a:moveTo>
                    <a:lnTo>
                      <a:pt x="548" y="0"/>
                    </a:lnTo>
                    <a:cubicBezTo>
                      <a:pt x="365" y="23"/>
                      <a:pt x="183" y="69"/>
                      <a:pt x="0" y="91"/>
                    </a:cubicBezTo>
                    <a:cubicBezTo>
                      <a:pt x="160" y="228"/>
                      <a:pt x="297" y="365"/>
                      <a:pt x="434" y="502"/>
                    </a:cubicBezTo>
                    <a:cubicBezTo>
                      <a:pt x="479" y="343"/>
                      <a:pt x="502" y="160"/>
                      <a:pt x="548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2" name="Google Shape;2232;p38"/>
              <p:cNvSpPr/>
              <p:nvPr/>
            </p:nvSpPr>
            <p:spPr>
              <a:xfrm>
                <a:off x="586158" y="1651056"/>
                <a:ext cx="494241" cy="417472"/>
              </a:xfrm>
              <a:custGeom>
                <a:avLst/>
                <a:gdLst/>
                <a:ahLst/>
                <a:cxnLst/>
                <a:rect l="l" t="t" r="r" b="b"/>
                <a:pathLst>
                  <a:path w="14402" h="12165" extrusionOk="0">
                    <a:moveTo>
                      <a:pt x="838" y="11404"/>
                    </a:moveTo>
                    <a:lnTo>
                      <a:pt x="838" y="11404"/>
                    </a:lnTo>
                    <a:cubicBezTo>
                      <a:pt x="792" y="11564"/>
                      <a:pt x="769" y="11747"/>
                      <a:pt x="724" y="11906"/>
                    </a:cubicBezTo>
                    <a:cubicBezTo>
                      <a:pt x="587" y="11769"/>
                      <a:pt x="450" y="11632"/>
                      <a:pt x="290" y="11495"/>
                    </a:cubicBezTo>
                    <a:cubicBezTo>
                      <a:pt x="473" y="11473"/>
                      <a:pt x="655" y="11427"/>
                      <a:pt x="838" y="11404"/>
                    </a:cubicBezTo>
                    <a:close/>
                    <a:moveTo>
                      <a:pt x="1667" y="0"/>
                    </a:moveTo>
                    <a:cubicBezTo>
                      <a:pt x="1495" y="0"/>
                      <a:pt x="1329" y="109"/>
                      <a:pt x="1340" y="334"/>
                    </a:cubicBezTo>
                    <a:cubicBezTo>
                      <a:pt x="1500" y="4169"/>
                      <a:pt x="838" y="7980"/>
                      <a:pt x="62" y="11724"/>
                    </a:cubicBezTo>
                    <a:cubicBezTo>
                      <a:pt x="0" y="11990"/>
                      <a:pt x="178" y="12164"/>
                      <a:pt x="396" y="12164"/>
                    </a:cubicBezTo>
                    <a:cubicBezTo>
                      <a:pt x="421" y="12164"/>
                      <a:pt x="447" y="12162"/>
                      <a:pt x="473" y="12157"/>
                    </a:cubicBezTo>
                    <a:cubicBezTo>
                      <a:pt x="2664" y="11838"/>
                      <a:pt x="4764" y="11016"/>
                      <a:pt x="6818" y="10286"/>
                    </a:cubicBezTo>
                    <a:cubicBezTo>
                      <a:pt x="9238" y="9441"/>
                      <a:pt x="11611" y="8528"/>
                      <a:pt x="14008" y="7707"/>
                    </a:cubicBezTo>
                    <a:cubicBezTo>
                      <a:pt x="14401" y="7582"/>
                      <a:pt x="14288" y="7026"/>
                      <a:pt x="13939" y="7026"/>
                    </a:cubicBezTo>
                    <a:cubicBezTo>
                      <a:pt x="13904" y="7026"/>
                      <a:pt x="13866" y="7032"/>
                      <a:pt x="13825" y="7045"/>
                    </a:cubicBezTo>
                    <a:cubicBezTo>
                      <a:pt x="11406" y="7843"/>
                      <a:pt x="9032" y="8756"/>
                      <a:pt x="6635" y="9624"/>
                    </a:cubicBezTo>
                    <a:cubicBezTo>
                      <a:pt x="4764" y="10286"/>
                      <a:pt x="2824" y="11016"/>
                      <a:pt x="838" y="11404"/>
                    </a:cubicBezTo>
                    <a:cubicBezTo>
                      <a:pt x="1568" y="7752"/>
                      <a:pt x="2185" y="4054"/>
                      <a:pt x="2025" y="334"/>
                    </a:cubicBezTo>
                    <a:cubicBezTo>
                      <a:pt x="2025" y="114"/>
                      <a:pt x="1843" y="0"/>
                      <a:pt x="1667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3" name="Google Shape;2233;p38"/>
              <p:cNvSpPr/>
              <p:nvPr/>
            </p:nvSpPr>
            <p:spPr>
              <a:xfrm>
                <a:off x="422185" y="1911600"/>
                <a:ext cx="447329" cy="323031"/>
              </a:xfrm>
              <a:custGeom>
                <a:avLst/>
                <a:gdLst/>
                <a:ahLst/>
                <a:cxnLst/>
                <a:rect l="l" t="t" r="r" b="b"/>
                <a:pathLst>
                  <a:path w="13035" h="9413" extrusionOk="0">
                    <a:moveTo>
                      <a:pt x="1470" y="0"/>
                    </a:moveTo>
                    <a:cubicBezTo>
                      <a:pt x="1296" y="0"/>
                      <a:pt x="1119" y="115"/>
                      <a:pt x="1119" y="343"/>
                    </a:cubicBezTo>
                    <a:cubicBezTo>
                      <a:pt x="1051" y="3150"/>
                      <a:pt x="229" y="5889"/>
                      <a:pt x="1" y="8674"/>
                    </a:cubicBezTo>
                    <a:cubicBezTo>
                      <a:pt x="1" y="8834"/>
                      <a:pt x="115" y="8994"/>
                      <a:pt x="252" y="9016"/>
                    </a:cubicBezTo>
                    <a:cubicBezTo>
                      <a:pt x="1627" y="9313"/>
                      <a:pt x="3028" y="9412"/>
                      <a:pt x="4440" y="9412"/>
                    </a:cubicBezTo>
                    <a:cubicBezTo>
                      <a:pt x="7154" y="9412"/>
                      <a:pt x="9905" y="9046"/>
                      <a:pt x="12578" y="9016"/>
                    </a:cubicBezTo>
                    <a:cubicBezTo>
                      <a:pt x="13034" y="9016"/>
                      <a:pt x="13034" y="8332"/>
                      <a:pt x="12578" y="8332"/>
                    </a:cubicBezTo>
                    <a:cubicBezTo>
                      <a:pt x="9697" y="8352"/>
                      <a:pt x="6797" y="8660"/>
                      <a:pt x="3913" y="8660"/>
                    </a:cubicBezTo>
                    <a:cubicBezTo>
                      <a:pt x="3644" y="8660"/>
                      <a:pt x="3374" y="8657"/>
                      <a:pt x="3105" y="8651"/>
                    </a:cubicBezTo>
                    <a:cubicBezTo>
                      <a:pt x="2329" y="8628"/>
                      <a:pt x="1553" y="8560"/>
                      <a:pt x="800" y="8423"/>
                    </a:cubicBezTo>
                    <a:cubicBezTo>
                      <a:pt x="571" y="8377"/>
                      <a:pt x="1051" y="5981"/>
                      <a:pt x="1119" y="5638"/>
                    </a:cubicBezTo>
                    <a:cubicBezTo>
                      <a:pt x="1439" y="3881"/>
                      <a:pt x="1781" y="2146"/>
                      <a:pt x="1804" y="343"/>
                    </a:cubicBezTo>
                    <a:cubicBezTo>
                      <a:pt x="1815" y="115"/>
                      <a:pt x="1644" y="0"/>
                      <a:pt x="1470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38"/>
              <p:cNvSpPr/>
              <p:nvPr/>
            </p:nvSpPr>
            <p:spPr>
              <a:xfrm>
                <a:off x="198945" y="2038612"/>
                <a:ext cx="434768" cy="392421"/>
              </a:xfrm>
              <a:custGeom>
                <a:avLst/>
                <a:gdLst/>
                <a:ahLst/>
                <a:cxnLst/>
                <a:rect l="l" t="t" r="r" b="b"/>
                <a:pathLst>
                  <a:path w="12669" h="11435" extrusionOk="0">
                    <a:moveTo>
                      <a:pt x="2382" y="0"/>
                    </a:moveTo>
                    <a:cubicBezTo>
                      <a:pt x="2245" y="0"/>
                      <a:pt x="2114" y="75"/>
                      <a:pt x="2078" y="248"/>
                    </a:cubicBezTo>
                    <a:cubicBezTo>
                      <a:pt x="1324" y="3444"/>
                      <a:pt x="617" y="6662"/>
                      <a:pt x="46" y="9880"/>
                    </a:cubicBezTo>
                    <a:cubicBezTo>
                      <a:pt x="1" y="10109"/>
                      <a:pt x="138" y="10314"/>
                      <a:pt x="366" y="10337"/>
                    </a:cubicBezTo>
                    <a:cubicBezTo>
                      <a:pt x="4337" y="10519"/>
                      <a:pt x="8263" y="11067"/>
                      <a:pt x="12235" y="11432"/>
                    </a:cubicBezTo>
                    <a:cubicBezTo>
                      <a:pt x="12249" y="11434"/>
                      <a:pt x="12262" y="11435"/>
                      <a:pt x="12276" y="11435"/>
                    </a:cubicBezTo>
                    <a:cubicBezTo>
                      <a:pt x="12668" y="11435"/>
                      <a:pt x="12655" y="10792"/>
                      <a:pt x="12235" y="10748"/>
                    </a:cubicBezTo>
                    <a:cubicBezTo>
                      <a:pt x="8400" y="10383"/>
                      <a:pt x="4611" y="9858"/>
                      <a:pt x="777" y="9652"/>
                    </a:cubicBezTo>
                    <a:cubicBezTo>
                      <a:pt x="754" y="9789"/>
                      <a:pt x="731" y="9926"/>
                      <a:pt x="708" y="10086"/>
                    </a:cubicBezTo>
                    <a:cubicBezTo>
                      <a:pt x="594" y="9926"/>
                      <a:pt x="480" y="9789"/>
                      <a:pt x="366" y="9629"/>
                    </a:cubicBezTo>
                    <a:lnTo>
                      <a:pt x="366" y="9629"/>
                    </a:lnTo>
                    <a:cubicBezTo>
                      <a:pt x="503" y="9652"/>
                      <a:pt x="640" y="9652"/>
                      <a:pt x="777" y="9652"/>
                    </a:cubicBezTo>
                    <a:cubicBezTo>
                      <a:pt x="1347" y="6571"/>
                      <a:pt x="2032" y="3489"/>
                      <a:pt x="2740" y="431"/>
                    </a:cubicBezTo>
                    <a:cubicBezTo>
                      <a:pt x="2808" y="170"/>
                      <a:pt x="2588" y="0"/>
                      <a:pt x="2382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5" name="Google Shape;2235;p38"/>
              <p:cNvSpPr/>
              <p:nvPr/>
            </p:nvSpPr>
            <p:spPr>
              <a:xfrm>
                <a:off x="211471" y="2369062"/>
                <a:ext cx="14139" cy="15683"/>
              </a:xfrm>
              <a:custGeom>
                <a:avLst/>
                <a:gdLst/>
                <a:ahLst/>
                <a:cxnLst/>
                <a:rect l="l" t="t" r="r" b="b"/>
                <a:pathLst>
                  <a:path w="412" h="457" extrusionOk="0">
                    <a:moveTo>
                      <a:pt x="1" y="0"/>
                    </a:moveTo>
                    <a:cubicBezTo>
                      <a:pt x="115" y="160"/>
                      <a:pt x="229" y="297"/>
                      <a:pt x="343" y="457"/>
                    </a:cubicBezTo>
                    <a:cubicBezTo>
                      <a:pt x="366" y="297"/>
                      <a:pt x="389" y="160"/>
                      <a:pt x="412" y="23"/>
                    </a:cubicBezTo>
                    <a:cubicBezTo>
                      <a:pt x="275" y="23"/>
                      <a:pt x="138" y="23"/>
                      <a:pt x="1" y="0"/>
                    </a:cubicBezTo>
                    <a:close/>
                  </a:path>
                </a:pathLst>
              </a:custGeom>
              <a:solidFill>
                <a:srgbClr val="0E514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6" name="Google Shape;2236;p38"/>
              <p:cNvSpPr/>
              <p:nvPr/>
            </p:nvSpPr>
            <p:spPr>
              <a:xfrm>
                <a:off x="2" y="1038262"/>
                <a:ext cx="1665325" cy="1843536"/>
              </a:xfrm>
              <a:custGeom>
                <a:avLst/>
                <a:gdLst/>
                <a:ahLst/>
                <a:cxnLst/>
                <a:rect l="l" t="t" r="r" b="b"/>
                <a:pathLst>
                  <a:path w="48527" h="53720" extrusionOk="0">
                    <a:moveTo>
                      <a:pt x="25863" y="1"/>
                    </a:moveTo>
                    <a:cubicBezTo>
                      <a:pt x="20047" y="1"/>
                      <a:pt x="14276" y="3555"/>
                      <a:pt x="12919" y="9493"/>
                    </a:cubicBezTo>
                    <a:cubicBezTo>
                      <a:pt x="9833" y="7156"/>
                      <a:pt x="6192" y="5344"/>
                      <a:pt x="2639" y="5344"/>
                    </a:cubicBezTo>
                    <a:cubicBezTo>
                      <a:pt x="1750" y="5344"/>
                      <a:pt x="867" y="5457"/>
                      <a:pt x="0" y="5704"/>
                    </a:cubicBezTo>
                    <a:lnTo>
                      <a:pt x="0" y="25197"/>
                    </a:lnTo>
                    <a:cubicBezTo>
                      <a:pt x="205" y="25379"/>
                      <a:pt x="411" y="25585"/>
                      <a:pt x="593" y="25790"/>
                    </a:cubicBezTo>
                    <a:cubicBezTo>
                      <a:pt x="411" y="25859"/>
                      <a:pt x="205" y="25927"/>
                      <a:pt x="0" y="26018"/>
                    </a:cubicBezTo>
                    <a:lnTo>
                      <a:pt x="0" y="46127"/>
                    </a:lnTo>
                    <a:cubicBezTo>
                      <a:pt x="478" y="46174"/>
                      <a:pt x="959" y="46197"/>
                      <a:pt x="1442" y="46197"/>
                    </a:cubicBezTo>
                    <a:cubicBezTo>
                      <a:pt x="3999" y="46197"/>
                      <a:pt x="6576" y="45552"/>
                      <a:pt x="8765" y="44438"/>
                    </a:cubicBezTo>
                    <a:lnTo>
                      <a:pt x="9267" y="44918"/>
                    </a:lnTo>
                    <a:cubicBezTo>
                      <a:pt x="11535" y="49328"/>
                      <a:pt x="16571" y="53720"/>
                      <a:pt x="21990" y="53720"/>
                    </a:cubicBezTo>
                    <a:cubicBezTo>
                      <a:pt x="22517" y="53720"/>
                      <a:pt x="23047" y="53678"/>
                      <a:pt x="23579" y="53591"/>
                    </a:cubicBezTo>
                    <a:cubicBezTo>
                      <a:pt x="26569" y="53249"/>
                      <a:pt x="29901" y="51240"/>
                      <a:pt x="31385" y="48433"/>
                    </a:cubicBezTo>
                    <a:cubicBezTo>
                      <a:pt x="33051" y="45260"/>
                      <a:pt x="32229" y="42589"/>
                      <a:pt x="32047" y="38276"/>
                    </a:cubicBezTo>
                    <a:cubicBezTo>
                      <a:pt x="38871" y="38276"/>
                      <a:pt x="45696" y="36450"/>
                      <a:pt x="47203" y="28620"/>
                    </a:cubicBezTo>
                    <a:cubicBezTo>
                      <a:pt x="48527" y="20791"/>
                      <a:pt x="40880" y="18965"/>
                      <a:pt x="35060" y="18303"/>
                    </a:cubicBezTo>
                    <a:cubicBezTo>
                      <a:pt x="38552" y="12483"/>
                      <a:pt x="38712" y="4814"/>
                      <a:pt x="31727" y="1322"/>
                    </a:cubicBezTo>
                    <a:cubicBezTo>
                      <a:pt x="29887" y="425"/>
                      <a:pt x="27872" y="1"/>
                      <a:pt x="25863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7" name="Google Shape;2237;p38"/>
              <p:cNvSpPr/>
              <p:nvPr/>
            </p:nvSpPr>
            <p:spPr>
              <a:xfrm>
                <a:off x="187096" y="2366461"/>
                <a:ext cx="201684" cy="376840"/>
              </a:xfrm>
              <a:custGeom>
                <a:avLst/>
                <a:gdLst/>
                <a:ahLst/>
                <a:cxnLst/>
                <a:rect l="l" t="t" r="r" b="b"/>
                <a:pathLst>
                  <a:path w="5877" h="10981" extrusionOk="0">
                    <a:moveTo>
                      <a:pt x="5411" y="0"/>
                    </a:moveTo>
                    <a:cubicBezTo>
                      <a:pt x="5308" y="0"/>
                      <a:pt x="5206" y="53"/>
                      <a:pt x="5142" y="181"/>
                    </a:cubicBezTo>
                    <a:cubicBezTo>
                      <a:pt x="3270" y="3559"/>
                      <a:pt x="1490" y="6960"/>
                      <a:pt x="97" y="10567"/>
                    </a:cubicBezTo>
                    <a:cubicBezTo>
                      <a:pt x="0" y="10816"/>
                      <a:pt x="214" y="10981"/>
                      <a:pt x="433" y="10981"/>
                    </a:cubicBezTo>
                    <a:cubicBezTo>
                      <a:pt x="575" y="10981"/>
                      <a:pt x="719" y="10911"/>
                      <a:pt x="782" y="10749"/>
                    </a:cubicBezTo>
                    <a:cubicBezTo>
                      <a:pt x="2152" y="7211"/>
                      <a:pt x="3909" y="3856"/>
                      <a:pt x="5735" y="524"/>
                    </a:cubicBezTo>
                    <a:cubicBezTo>
                      <a:pt x="5876" y="257"/>
                      <a:pt x="5640" y="0"/>
                      <a:pt x="5411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38"/>
              <p:cNvSpPr/>
              <p:nvPr/>
            </p:nvSpPr>
            <p:spPr>
              <a:xfrm>
                <a:off x="250788" y="2670649"/>
                <a:ext cx="50207" cy="97462"/>
              </a:xfrm>
              <a:custGeom>
                <a:avLst/>
                <a:gdLst/>
                <a:ahLst/>
                <a:cxnLst/>
                <a:rect l="l" t="t" r="r" b="b"/>
                <a:pathLst>
                  <a:path w="1463" h="2840" extrusionOk="0">
                    <a:moveTo>
                      <a:pt x="1047" y="0"/>
                    </a:moveTo>
                    <a:cubicBezTo>
                      <a:pt x="911" y="0"/>
                      <a:pt x="778" y="75"/>
                      <a:pt x="732" y="248"/>
                    </a:cubicBezTo>
                    <a:cubicBezTo>
                      <a:pt x="550" y="979"/>
                      <a:pt x="253" y="1664"/>
                      <a:pt x="71" y="2394"/>
                    </a:cubicBezTo>
                    <a:cubicBezTo>
                      <a:pt x="1" y="2660"/>
                      <a:pt x="222" y="2840"/>
                      <a:pt x="430" y="2840"/>
                    </a:cubicBezTo>
                    <a:cubicBezTo>
                      <a:pt x="562" y="2840"/>
                      <a:pt x="688" y="2767"/>
                      <a:pt x="732" y="2599"/>
                    </a:cubicBezTo>
                    <a:cubicBezTo>
                      <a:pt x="938" y="1869"/>
                      <a:pt x="1212" y="1161"/>
                      <a:pt x="1394" y="431"/>
                    </a:cubicBezTo>
                    <a:cubicBezTo>
                      <a:pt x="1463" y="170"/>
                      <a:pt x="1251" y="0"/>
                      <a:pt x="1047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9" name="Google Shape;2239;p38"/>
              <p:cNvSpPr/>
              <p:nvPr/>
            </p:nvSpPr>
            <p:spPr>
              <a:xfrm>
                <a:off x="108001" y="2837471"/>
                <a:ext cx="91388" cy="228555"/>
              </a:xfrm>
              <a:custGeom>
                <a:avLst/>
                <a:gdLst/>
                <a:ahLst/>
                <a:cxnLst/>
                <a:rect l="l" t="t" r="r" b="b"/>
                <a:pathLst>
                  <a:path w="2663" h="6660" extrusionOk="0">
                    <a:moveTo>
                      <a:pt x="2241" y="0"/>
                    </a:moveTo>
                    <a:cubicBezTo>
                      <a:pt x="2102" y="0"/>
                      <a:pt x="1964" y="75"/>
                      <a:pt x="1909" y="248"/>
                    </a:cubicBezTo>
                    <a:cubicBezTo>
                      <a:pt x="1316" y="2234"/>
                      <a:pt x="768" y="4243"/>
                      <a:pt x="83" y="6229"/>
                    </a:cubicBezTo>
                    <a:cubicBezTo>
                      <a:pt x="1" y="6489"/>
                      <a:pt x="207" y="6659"/>
                      <a:pt x="419" y="6659"/>
                    </a:cubicBezTo>
                    <a:cubicBezTo>
                      <a:pt x="560" y="6659"/>
                      <a:pt x="704" y="6584"/>
                      <a:pt x="768" y="6411"/>
                    </a:cubicBezTo>
                    <a:cubicBezTo>
                      <a:pt x="1430" y="4425"/>
                      <a:pt x="2000" y="2417"/>
                      <a:pt x="2594" y="431"/>
                    </a:cubicBezTo>
                    <a:cubicBezTo>
                      <a:pt x="2662" y="170"/>
                      <a:pt x="2451" y="0"/>
                      <a:pt x="2241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0" name="Google Shape;2240;p38"/>
              <p:cNvSpPr/>
              <p:nvPr/>
            </p:nvSpPr>
            <p:spPr>
              <a:xfrm>
                <a:off x="108962" y="3011361"/>
                <a:ext cx="109988" cy="374232"/>
              </a:xfrm>
              <a:custGeom>
                <a:avLst/>
                <a:gdLst/>
                <a:ahLst/>
                <a:cxnLst/>
                <a:rect l="l" t="t" r="r" b="b"/>
                <a:pathLst>
                  <a:path w="3205" h="10905" extrusionOk="0">
                    <a:moveTo>
                      <a:pt x="2789" y="1"/>
                    </a:moveTo>
                    <a:cubicBezTo>
                      <a:pt x="2653" y="1"/>
                      <a:pt x="2520" y="76"/>
                      <a:pt x="2474" y="249"/>
                    </a:cubicBezTo>
                    <a:cubicBezTo>
                      <a:pt x="1584" y="3627"/>
                      <a:pt x="808" y="7051"/>
                      <a:pt x="55" y="10474"/>
                    </a:cubicBezTo>
                    <a:cubicBezTo>
                      <a:pt x="0" y="10735"/>
                      <a:pt x="217" y="10905"/>
                      <a:pt x="424" y="10905"/>
                    </a:cubicBezTo>
                    <a:cubicBezTo>
                      <a:pt x="561" y="10905"/>
                      <a:pt x="694" y="10830"/>
                      <a:pt x="740" y="10657"/>
                    </a:cubicBezTo>
                    <a:cubicBezTo>
                      <a:pt x="1493" y="7233"/>
                      <a:pt x="2246" y="3832"/>
                      <a:pt x="3136" y="431"/>
                    </a:cubicBezTo>
                    <a:cubicBezTo>
                      <a:pt x="3205" y="171"/>
                      <a:pt x="2993" y="1"/>
                      <a:pt x="2789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38"/>
              <p:cNvSpPr/>
              <p:nvPr/>
            </p:nvSpPr>
            <p:spPr>
              <a:xfrm>
                <a:off x="825" y="3122587"/>
                <a:ext cx="95162" cy="271966"/>
              </a:xfrm>
              <a:custGeom>
                <a:avLst/>
                <a:gdLst/>
                <a:ahLst/>
                <a:cxnLst/>
                <a:rect l="l" t="t" r="r" b="b"/>
                <a:pathLst>
                  <a:path w="2773" h="7925" extrusionOk="0">
                    <a:moveTo>
                      <a:pt x="2356" y="1"/>
                    </a:moveTo>
                    <a:cubicBezTo>
                      <a:pt x="2220" y="1"/>
                      <a:pt x="2087" y="76"/>
                      <a:pt x="2042" y="249"/>
                    </a:cubicBezTo>
                    <a:cubicBezTo>
                      <a:pt x="1426" y="2668"/>
                      <a:pt x="535" y="5042"/>
                      <a:pt x="56" y="7484"/>
                    </a:cubicBezTo>
                    <a:cubicBezTo>
                      <a:pt x="1" y="7746"/>
                      <a:pt x="220" y="7925"/>
                      <a:pt x="423" y="7925"/>
                    </a:cubicBezTo>
                    <a:cubicBezTo>
                      <a:pt x="556" y="7925"/>
                      <a:pt x="682" y="7848"/>
                      <a:pt x="718" y="7667"/>
                    </a:cubicBezTo>
                    <a:cubicBezTo>
                      <a:pt x="1197" y="5225"/>
                      <a:pt x="2088" y="2851"/>
                      <a:pt x="2704" y="431"/>
                    </a:cubicBezTo>
                    <a:cubicBezTo>
                      <a:pt x="2772" y="171"/>
                      <a:pt x="2561" y="1"/>
                      <a:pt x="2356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38"/>
              <p:cNvSpPr/>
              <p:nvPr/>
            </p:nvSpPr>
            <p:spPr>
              <a:xfrm>
                <a:off x="6316" y="3430902"/>
                <a:ext cx="61017" cy="195129"/>
              </a:xfrm>
              <a:custGeom>
                <a:avLst/>
                <a:gdLst/>
                <a:ahLst/>
                <a:cxnLst/>
                <a:rect l="l" t="t" r="r" b="b"/>
                <a:pathLst>
                  <a:path w="1778" h="5686" extrusionOk="0">
                    <a:moveTo>
                      <a:pt x="1355" y="0"/>
                    </a:moveTo>
                    <a:cubicBezTo>
                      <a:pt x="1222" y="0"/>
                      <a:pt x="1096" y="77"/>
                      <a:pt x="1060" y="258"/>
                    </a:cubicBezTo>
                    <a:cubicBezTo>
                      <a:pt x="718" y="1924"/>
                      <a:pt x="398" y="3590"/>
                      <a:pt x="56" y="5234"/>
                    </a:cubicBezTo>
                    <a:cubicBezTo>
                      <a:pt x="1" y="5510"/>
                      <a:pt x="221" y="5686"/>
                      <a:pt x="424" y="5686"/>
                    </a:cubicBezTo>
                    <a:cubicBezTo>
                      <a:pt x="556" y="5686"/>
                      <a:pt x="682" y="5611"/>
                      <a:pt x="718" y="5439"/>
                    </a:cubicBezTo>
                    <a:cubicBezTo>
                      <a:pt x="1060" y="3773"/>
                      <a:pt x="1380" y="2107"/>
                      <a:pt x="1722" y="441"/>
                    </a:cubicBezTo>
                    <a:cubicBezTo>
                      <a:pt x="1777" y="179"/>
                      <a:pt x="1558" y="0"/>
                      <a:pt x="1355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38"/>
              <p:cNvSpPr/>
              <p:nvPr/>
            </p:nvSpPr>
            <p:spPr>
              <a:xfrm>
                <a:off x="-7446" y="3682558"/>
                <a:ext cx="65821" cy="385420"/>
              </a:xfrm>
              <a:custGeom>
                <a:avLst/>
                <a:gdLst/>
                <a:ahLst/>
                <a:cxnLst/>
                <a:rect l="l" t="t" r="r" b="b"/>
                <a:pathLst>
                  <a:path w="1918" h="11231" extrusionOk="0">
                    <a:moveTo>
                      <a:pt x="1584" y="1"/>
                    </a:moveTo>
                    <a:cubicBezTo>
                      <a:pt x="1410" y="1"/>
                      <a:pt x="1221" y="115"/>
                      <a:pt x="1187" y="343"/>
                    </a:cubicBezTo>
                    <a:cubicBezTo>
                      <a:pt x="754" y="3858"/>
                      <a:pt x="366" y="7373"/>
                      <a:pt x="23" y="10888"/>
                    </a:cubicBezTo>
                    <a:cubicBezTo>
                      <a:pt x="0" y="11117"/>
                      <a:pt x="166" y="11231"/>
                      <a:pt x="343" y="11231"/>
                    </a:cubicBezTo>
                    <a:cubicBezTo>
                      <a:pt x="520" y="11231"/>
                      <a:pt x="708" y="11117"/>
                      <a:pt x="731" y="10888"/>
                    </a:cubicBezTo>
                    <a:cubicBezTo>
                      <a:pt x="1073" y="7373"/>
                      <a:pt x="1438" y="3858"/>
                      <a:pt x="1895" y="343"/>
                    </a:cubicBezTo>
                    <a:cubicBezTo>
                      <a:pt x="1918" y="115"/>
                      <a:pt x="1758" y="1"/>
                      <a:pt x="1584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38"/>
              <p:cNvSpPr/>
              <p:nvPr/>
            </p:nvSpPr>
            <p:spPr>
              <a:xfrm>
                <a:off x="457348" y="1868079"/>
                <a:ext cx="61463" cy="183907"/>
              </a:xfrm>
              <a:custGeom>
                <a:avLst/>
                <a:gdLst/>
                <a:ahLst/>
                <a:cxnLst/>
                <a:rect l="l" t="t" r="r" b="b"/>
                <a:pathLst>
                  <a:path w="1791" h="5359" extrusionOk="0">
                    <a:moveTo>
                      <a:pt x="1364" y="0"/>
                    </a:moveTo>
                    <a:cubicBezTo>
                      <a:pt x="1228" y="0"/>
                      <a:pt x="1097" y="75"/>
                      <a:pt x="1060" y="248"/>
                    </a:cubicBezTo>
                    <a:cubicBezTo>
                      <a:pt x="718" y="1800"/>
                      <a:pt x="398" y="3375"/>
                      <a:pt x="56" y="4928"/>
                    </a:cubicBezTo>
                    <a:cubicBezTo>
                      <a:pt x="1" y="5188"/>
                      <a:pt x="218" y="5358"/>
                      <a:pt x="425" y="5358"/>
                    </a:cubicBezTo>
                    <a:cubicBezTo>
                      <a:pt x="562" y="5358"/>
                      <a:pt x="695" y="5283"/>
                      <a:pt x="741" y="5110"/>
                    </a:cubicBezTo>
                    <a:cubicBezTo>
                      <a:pt x="1083" y="3558"/>
                      <a:pt x="1380" y="1983"/>
                      <a:pt x="1722" y="431"/>
                    </a:cubicBezTo>
                    <a:cubicBezTo>
                      <a:pt x="1791" y="170"/>
                      <a:pt x="1571" y="0"/>
                      <a:pt x="1364" y="0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38"/>
              <p:cNvSpPr/>
              <p:nvPr/>
            </p:nvSpPr>
            <p:spPr>
              <a:xfrm>
                <a:off x="608935" y="2063651"/>
                <a:ext cx="138059" cy="103570"/>
              </a:xfrm>
              <a:custGeom>
                <a:avLst/>
                <a:gdLst/>
                <a:ahLst/>
                <a:cxnLst/>
                <a:rect l="l" t="t" r="r" b="b"/>
                <a:pathLst>
                  <a:path w="4023" h="3018" extrusionOk="0">
                    <a:moveTo>
                      <a:pt x="3522" y="1"/>
                    </a:moveTo>
                    <a:cubicBezTo>
                      <a:pt x="3468" y="1"/>
                      <a:pt x="3410" y="16"/>
                      <a:pt x="3351" y="51"/>
                    </a:cubicBezTo>
                    <a:cubicBezTo>
                      <a:pt x="2209" y="713"/>
                      <a:pt x="1274" y="1603"/>
                      <a:pt x="269" y="2447"/>
                    </a:cubicBezTo>
                    <a:cubicBezTo>
                      <a:pt x="1" y="2662"/>
                      <a:pt x="252" y="3017"/>
                      <a:pt x="538" y="3017"/>
                    </a:cubicBezTo>
                    <a:cubicBezTo>
                      <a:pt x="616" y="3017"/>
                      <a:pt x="698" y="2991"/>
                      <a:pt x="771" y="2927"/>
                    </a:cubicBezTo>
                    <a:cubicBezTo>
                      <a:pt x="1730" y="2128"/>
                      <a:pt x="2620" y="1283"/>
                      <a:pt x="3693" y="667"/>
                    </a:cubicBezTo>
                    <a:cubicBezTo>
                      <a:pt x="4022" y="473"/>
                      <a:pt x="3826" y="1"/>
                      <a:pt x="3522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38"/>
              <p:cNvSpPr/>
              <p:nvPr/>
            </p:nvSpPr>
            <p:spPr>
              <a:xfrm>
                <a:off x="885139" y="2530427"/>
                <a:ext cx="21174" cy="17262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03" extrusionOk="0">
                    <a:moveTo>
                      <a:pt x="434" y="0"/>
                    </a:moveTo>
                    <a:cubicBezTo>
                      <a:pt x="297" y="137"/>
                      <a:pt x="160" y="274"/>
                      <a:pt x="1" y="411"/>
                    </a:cubicBezTo>
                    <a:cubicBezTo>
                      <a:pt x="206" y="457"/>
                      <a:pt x="411" y="502"/>
                      <a:pt x="617" y="502"/>
                    </a:cubicBezTo>
                    <a:cubicBezTo>
                      <a:pt x="571" y="343"/>
                      <a:pt x="503" y="160"/>
                      <a:pt x="434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38"/>
              <p:cNvSpPr/>
              <p:nvPr/>
            </p:nvSpPr>
            <p:spPr>
              <a:xfrm>
                <a:off x="536568" y="2281311"/>
                <a:ext cx="627461" cy="633741"/>
              </a:xfrm>
              <a:custGeom>
                <a:avLst/>
                <a:gdLst/>
                <a:ahLst/>
                <a:cxnLst/>
                <a:rect l="l" t="t" r="r" b="b"/>
                <a:pathLst>
                  <a:path w="18284" h="18467" extrusionOk="0">
                    <a:moveTo>
                      <a:pt x="10591" y="7259"/>
                    </a:moveTo>
                    <a:cubicBezTo>
                      <a:pt x="10660" y="7419"/>
                      <a:pt x="10728" y="7602"/>
                      <a:pt x="10774" y="7761"/>
                    </a:cubicBezTo>
                    <a:cubicBezTo>
                      <a:pt x="10568" y="7761"/>
                      <a:pt x="10363" y="7716"/>
                      <a:pt x="10158" y="7670"/>
                    </a:cubicBezTo>
                    <a:cubicBezTo>
                      <a:pt x="10317" y="7533"/>
                      <a:pt x="10454" y="7396"/>
                      <a:pt x="10591" y="7259"/>
                    </a:cubicBezTo>
                    <a:close/>
                    <a:moveTo>
                      <a:pt x="14928" y="1"/>
                    </a:moveTo>
                    <a:cubicBezTo>
                      <a:pt x="14677" y="1"/>
                      <a:pt x="14426" y="343"/>
                      <a:pt x="14677" y="594"/>
                    </a:cubicBezTo>
                    <a:cubicBezTo>
                      <a:pt x="17348" y="3356"/>
                      <a:pt x="14472" y="7100"/>
                      <a:pt x="11230" y="7100"/>
                    </a:cubicBezTo>
                    <a:cubicBezTo>
                      <a:pt x="10934" y="7100"/>
                      <a:pt x="10637" y="7077"/>
                      <a:pt x="10363" y="7008"/>
                    </a:cubicBezTo>
                    <a:lnTo>
                      <a:pt x="10272" y="7008"/>
                    </a:lnTo>
                    <a:cubicBezTo>
                      <a:pt x="10066" y="7008"/>
                      <a:pt x="9838" y="7191"/>
                      <a:pt x="9929" y="7442"/>
                    </a:cubicBezTo>
                    <a:cubicBezTo>
                      <a:pt x="10888" y="10021"/>
                      <a:pt x="11322" y="13240"/>
                      <a:pt x="9884" y="15727"/>
                    </a:cubicBezTo>
                    <a:cubicBezTo>
                      <a:pt x="9039" y="17211"/>
                      <a:pt x="7761" y="17805"/>
                      <a:pt x="6414" y="17805"/>
                    </a:cubicBezTo>
                    <a:cubicBezTo>
                      <a:pt x="4291" y="17805"/>
                      <a:pt x="1963" y="16389"/>
                      <a:pt x="685" y="14746"/>
                    </a:cubicBezTo>
                    <a:cubicBezTo>
                      <a:pt x="617" y="14677"/>
                      <a:pt x="548" y="14632"/>
                      <a:pt x="457" y="14632"/>
                    </a:cubicBezTo>
                    <a:cubicBezTo>
                      <a:pt x="229" y="14632"/>
                      <a:pt x="0" y="14974"/>
                      <a:pt x="206" y="15248"/>
                    </a:cubicBezTo>
                    <a:cubicBezTo>
                      <a:pt x="1644" y="17097"/>
                      <a:pt x="3949" y="18466"/>
                      <a:pt x="6186" y="18466"/>
                    </a:cubicBezTo>
                    <a:cubicBezTo>
                      <a:pt x="7487" y="18466"/>
                      <a:pt x="8765" y="18010"/>
                      <a:pt x="9861" y="16914"/>
                    </a:cubicBezTo>
                    <a:cubicBezTo>
                      <a:pt x="12121" y="14632"/>
                      <a:pt x="11733" y="10615"/>
                      <a:pt x="10774" y="7761"/>
                    </a:cubicBezTo>
                    <a:lnTo>
                      <a:pt x="10774" y="7761"/>
                    </a:lnTo>
                    <a:cubicBezTo>
                      <a:pt x="10911" y="7784"/>
                      <a:pt x="11071" y="7784"/>
                      <a:pt x="11208" y="7784"/>
                    </a:cubicBezTo>
                    <a:cubicBezTo>
                      <a:pt x="15042" y="7784"/>
                      <a:pt x="18283" y="3333"/>
                      <a:pt x="15156" y="115"/>
                    </a:cubicBezTo>
                    <a:cubicBezTo>
                      <a:pt x="15088" y="47"/>
                      <a:pt x="15019" y="1"/>
                      <a:pt x="14928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38"/>
              <p:cNvSpPr/>
              <p:nvPr/>
            </p:nvSpPr>
            <p:spPr>
              <a:xfrm>
                <a:off x="2" y="2573175"/>
                <a:ext cx="842632" cy="1674385"/>
              </a:xfrm>
              <a:custGeom>
                <a:avLst/>
                <a:gdLst/>
                <a:ahLst/>
                <a:cxnLst/>
                <a:rect l="l" t="t" r="r" b="b"/>
                <a:pathLst>
                  <a:path w="24554" h="48791" extrusionOk="0">
                    <a:moveTo>
                      <a:pt x="2805" y="1"/>
                    </a:moveTo>
                    <a:cubicBezTo>
                      <a:pt x="2747" y="1"/>
                      <a:pt x="2687" y="5"/>
                      <a:pt x="2625" y="13"/>
                    </a:cubicBezTo>
                    <a:cubicBezTo>
                      <a:pt x="1666" y="13"/>
                      <a:pt x="753" y="835"/>
                      <a:pt x="0" y="1862"/>
                    </a:cubicBezTo>
                    <a:lnTo>
                      <a:pt x="0" y="48791"/>
                    </a:lnTo>
                    <a:lnTo>
                      <a:pt x="12782" y="48791"/>
                    </a:lnTo>
                    <a:cubicBezTo>
                      <a:pt x="12782" y="45869"/>
                      <a:pt x="13284" y="42947"/>
                      <a:pt x="13946" y="40048"/>
                    </a:cubicBezTo>
                    <a:cubicBezTo>
                      <a:pt x="15430" y="31694"/>
                      <a:pt x="20246" y="25212"/>
                      <a:pt x="23396" y="17246"/>
                    </a:cubicBezTo>
                    <a:cubicBezTo>
                      <a:pt x="24554" y="14254"/>
                      <a:pt x="24111" y="13203"/>
                      <a:pt x="22987" y="13203"/>
                    </a:cubicBezTo>
                    <a:cubicBezTo>
                      <a:pt x="21606" y="13203"/>
                      <a:pt x="19197" y="14788"/>
                      <a:pt x="17461" y="16310"/>
                    </a:cubicBezTo>
                    <a:cubicBezTo>
                      <a:pt x="12463" y="20579"/>
                      <a:pt x="10614" y="26148"/>
                      <a:pt x="6893" y="31329"/>
                    </a:cubicBezTo>
                    <a:cubicBezTo>
                      <a:pt x="7829" y="27244"/>
                      <a:pt x="9495" y="23181"/>
                      <a:pt x="11162" y="19278"/>
                    </a:cubicBezTo>
                    <a:cubicBezTo>
                      <a:pt x="12828" y="15762"/>
                      <a:pt x="20246" y="6861"/>
                      <a:pt x="16526" y="3893"/>
                    </a:cubicBezTo>
                    <a:cubicBezTo>
                      <a:pt x="16142" y="3613"/>
                      <a:pt x="15743" y="3483"/>
                      <a:pt x="15332" y="3483"/>
                    </a:cubicBezTo>
                    <a:cubicBezTo>
                      <a:pt x="10589" y="3483"/>
                      <a:pt x="4289" y="20912"/>
                      <a:pt x="1895" y="26878"/>
                    </a:cubicBezTo>
                    <a:cubicBezTo>
                      <a:pt x="1529" y="21126"/>
                      <a:pt x="3196" y="15032"/>
                      <a:pt x="3743" y="9280"/>
                    </a:cubicBezTo>
                    <a:cubicBezTo>
                      <a:pt x="3922" y="7651"/>
                      <a:pt x="5344" y="1"/>
                      <a:pt x="2805" y="1"/>
                    </a:cubicBezTo>
                    <a:close/>
                  </a:path>
                </a:pathLst>
              </a:custGeom>
              <a:solidFill>
                <a:srgbClr val="FF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38"/>
              <p:cNvSpPr/>
              <p:nvPr/>
            </p:nvSpPr>
            <p:spPr>
              <a:xfrm>
                <a:off x="579638" y="2516322"/>
                <a:ext cx="196639" cy="177044"/>
              </a:xfrm>
              <a:custGeom>
                <a:avLst/>
                <a:gdLst/>
                <a:ahLst/>
                <a:cxnLst/>
                <a:rect l="l" t="t" r="r" b="b"/>
                <a:pathLst>
                  <a:path w="5730" h="5159" extrusionOk="0">
                    <a:moveTo>
                      <a:pt x="5045" y="0"/>
                    </a:moveTo>
                    <a:cubicBezTo>
                      <a:pt x="4840" y="0"/>
                      <a:pt x="4611" y="160"/>
                      <a:pt x="4680" y="434"/>
                    </a:cubicBezTo>
                    <a:cubicBezTo>
                      <a:pt x="5136" y="2306"/>
                      <a:pt x="4064" y="4429"/>
                      <a:pt x="2420" y="4429"/>
                    </a:cubicBezTo>
                    <a:cubicBezTo>
                      <a:pt x="1918" y="4429"/>
                      <a:pt x="1347" y="4223"/>
                      <a:pt x="754" y="3744"/>
                    </a:cubicBezTo>
                    <a:cubicBezTo>
                      <a:pt x="685" y="3675"/>
                      <a:pt x="617" y="3652"/>
                      <a:pt x="526" y="3652"/>
                    </a:cubicBezTo>
                    <a:cubicBezTo>
                      <a:pt x="252" y="3652"/>
                      <a:pt x="1" y="4018"/>
                      <a:pt x="275" y="4246"/>
                    </a:cubicBezTo>
                    <a:cubicBezTo>
                      <a:pt x="937" y="4771"/>
                      <a:pt x="1758" y="5159"/>
                      <a:pt x="2557" y="5159"/>
                    </a:cubicBezTo>
                    <a:cubicBezTo>
                      <a:pt x="3105" y="5159"/>
                      <a:pt x="3653" y="4976"/>
                      <a:pt x="4155" y="4543"/>
                    </a:cubicBezTo>
                    <a:cubicBezTo>
                      <a:pt x="5410" y="3470"/>
                      <a:pt x="5730" y="1781"/>
                      <a:pt x="5342" y="229"/>
                    </a:cubicBezTo>
                    <a:cubicBezTo>
                      <a:pt x="5296" y="69"/>
                      <a:pt x="5182" y="0"/>
                      <a:pt x="5045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38"/>
              <p:cNvSpPr/>
              <p:nvPr/>
            </p:nvSpPr>
            <p:spPr>
              <a:xfrm>
                <a:off x="1077047" y="2016545"/>
                <a:ext cx="17262" cy="1650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81" extrusionOk="0">
                    <a:moveTo>
                      <a:pt x="389" y="1"/>
                    </a:moveTo>
                    <a:cubicBezTo>
                      <a:pt x="252" y="92"/>
                      <a:pt x="115" y="184"/>
                      <a:pt x="1" y="275"/>
                    </a:cubicBezTo>
                    <a:cubicBezTo>
                      <a:pt x="161" y="343"/>
                      <a:pt x="343" y="412"/>
                      <a:pt x="503" y="480"/>
                    </a:cubicBezTo>
                    <a:cubicBezTo>
                      <a:pt x="480" y="321"/>
                      <a:pt x="434" y="161"/>
                      <a:pt x="389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38"/>
              <p:cNvSpPr/>
              <p:nvPr/>
            </p:nvSpPr>
            <p:spPr>
              <a:xfrm>
                <a:off x="828741" y="1770958"/>
                <a:ext cx="710510" cy="539711"/>
              </a:xfrm>
              <a:custGeom>
                <a:avLst/>
                <a:gdLst/>
                <a:ahLst/>
                <a:cxnLst/>
                <a:rect l="l" t="t" r="r" b="b"/>
                <a:pathLst>
                  <a:path w="20704" h="15727" extrusionOk="0">
                    <a:moveTo>
                      <a:pt x="5045" y="0"/>
                    </a:moveTo>
                    <a:cubicBezTo>
                      <a:pt x="2489" y="0"/>
                      <a:pt x="503" y="2032"/>
                      <a:pt x="46" y="4474"/>
                    </a:cubicBezTo>
                    <a:cubicBezTo>
                      <a:pt x="1" y="4725"/>
                      <a:pt x="229" y="4908"/>
                      <a:pt x="434" y="4908"/>
                    </a:cubicBezTo>
                    <a:cubicBezTo>
                      <a:pt x="571" y="4908"/>
                      <a:pt x="686" y="4816"/>
                      <a:pt x="731" y="4656"/>
                    </a:cubicBezTo>
                    <a:cubicBezTo>
                      <a:pt x="1188" y="2123"/>
                      <a:pt x="3174" y="799"/>
                      <a:pt x="5137" y="799"/>
                    </a:cubicBezTo>
                    <a:cubicBezTo>
                      <a:pt x="7008" y="799"/>
                      <a:pt x="8880" y="2009"/>
                      <a:pt x="9382" y="4474"/>
                    </a:cubicBezTo>
                    <a:cubicBezTo>
                      <a:pt x="9405" y="4634"/>
                      <a:pt x="9565" y="4748"/>
                      <a:pt x="9724" y="4748"/>
                    </a:cubicBezTo>
                    <a:cubicBezTo>
                      <a:pt x="9793" y="4748"/>
                      <a:pt x="9839" y="4725"/>
                      <a:pt x="9884" y="4702"/>
                    </a:cubicBezTo>
                    <a:cubicBezTo>
                      <a:pt x="11140" y="3743"/>
                      <a:pt x="12555" y="3059"/>
                      <a:pt x="14061" y="3059"/>
                    </a:cubicBezTo>
                    <a:cubicBezTo>
                      <a:pt x="14541" y="3059"/>
                      <a:pt x="15020" y="3127"/>
                      <a:pt x="15522" y="3264"/>
                    </a:cubicBezTo>
                    <a:cubicBezTo>
                      <a:pt x="17257" y="3812"/>
                      <a:pt x="18535" y="5387"/>
                      <a:pt x="19197" y="7007"/>
                    </a:cubicBezTo>
                    <a:cubicBezTo>
                      <a:pt x="19859" y="8628"/>
                      <a:pt x="19973" y="10523"/>
                      <a:pt x="19265" y="12143"/>
                    </a:cubicBezTo>
                    <a:cubicBezTo>
                      <a:pt x="18352" y="14129"/>
                      <a:pt x="16252" y="14905"/>
                      <a:pt x="14198" y="15019"/>
                    </a:cubicBezTo>
                    <a:cubicBezTo>
                      <a:pt x="13764" y="15065"/>
                      <a:pt x="13764" y="15727"/>
                      <a:pt x="14175" y="15727"/>
                    </a:cubicBezTo>
                    <a:lnTo>
                      <a:pt x="14198" y="15727"/>
                    </a:lnTo>
                    <a:cubicBezTo>
                      <a:pt x="16412" y="15590"/>
                      <a:pt x="18512" y="14814"/>
                      <a:pt x="19676" y="12828"/>
                    </a:cubicBezTo>
                    <a:cubicBezTo>
                      <a:pt x="20703" y="11093"/>
                      <a:pt x="20589" y="8856"/>
                      <a:pt x="19950" y="7007"/>
                    </a:cubicBezTo>
                    <a:cubicBezTo>
                      <a:pt x="19288" y="5181"/>
                      <a:pt x="17919" y="3470"/>
                      <a:pt x="16070" y="2739"/>
                    </a:cubicBezTo>
                    <a:cubicBezTo>
                      <a:pt x="15408" y="2465"/>
                      <a:pt x="14723" y="2351"/>
                      <a:pt x="14084" y="2351"/>
                    </a:cubicBezTo>
                    <a:cubicBezTo>
                      <a:pt x="12600" y="2351"/>
                      <a:pt x="11185" y="2945"/>
                      <a:pt x="9930" y="3812"/>
                    </a:cubicBezTo>
                    <a:cubicBezTo>
                      <a:pt x="9975" y="3972"/>
                      <a:pt x="10021" y="4132"/>
                      <a:pt x="10044" y="4291"/>
                    </a:cubicBezTo>
                    <a:cubicBezTo>
                      <a:pt x="9884" y="4223"/>
                      <a:pt x="9702" y="4154"/>
                      <a:pt x="9542" y="4086"/>
                    </a:cubicBezTo>
                    <a:cubicBezTo>
                      <a:pt x="9656" y="3995"/>
                      <a:pt x="9793" y="3903"/>
                      <a:pt x="9930" y="3812"/>
                    </a:cubicBezTo>
                    <a:cubicBezTo>
                      <a:pt x="9291" y="1575"/>
                      <a:pt x="7533" y="23"/>
                      <a:pt x="5114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38"/>
              <p:cNvSpPr/>
              <p:nvPr/>
            </p:nvSpPr>
            <p:spPr>
              <a:xfrm>
                <a:off x="1192219" y="2109788"/>
                <a:ext cx="98731" cy="150414"/>
              </a:xfrm>
              <a:custGeom>
                <a:avLst/>
                <a:gdLst/>
                <a:ahLst/>
                <a:cxnLst/>
                <a:rect l="l" t="t" r="r" b="b"/>
                <a:pathLst>
                  <a:path w="2877" h="4383" extrusionOk="0">
                    <a:moveTo>
                      <a:pt x="479" y="0"/>
                    </a:moveTo>
                    <a:cubicBezTo>
                      <a:pt x="183" y="0"/>
                      <a:pt x="0" y="457"/>
                      <a:pt x="297" y="662"/>
                    </a:cubicBezTo>
                    <a:cubicBezTo>
                      <a:pt x="1301" y="1324"/>
                      <a:pt x="2100" y="2671"/>
                      <a:pt x="1233" y="3766"/>
                    </a:cubicBezTo>
                    <a:cubicBezTo>
                      <a:pt x="1027" y="4040"/>
                      <a:pt x="1256" y="4383"/>
                      <a:pt x="1484" y="4383"/>
                    </a:cubicBezTo>
                    <a:cubicBezTo>
                      <a:pt x="1575" y="4383"/>
                      <a:pt x="1644" y="4360"/>
                      <a:pt x="1712" y="4268"/>
                    </a:cubicBezTo>
                    <a:cubicBezTo>
                      <a:pt x="2876" y="2785"/>
                      <a:pt x="2077" y="1004"/>
                      <a:pt x="639" y="69"/>
                    </a:cubicBezTo>
                    <a:cubicBezTo>
                      <a:pt x="594" y="23"/>
                      <a:pt x="525" y="0"/>
                      <a:pt x="479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38"/>
              <p:cNvSpPr/>
              <p:nvPr/>
            </p:nvSpPr>
            <p:spPr>
              <a:xfrm>
                <a:off x="895331" y="1702465"/>
                <a:ext cx="21174" cy="14104"/>
              </a:xfrm>
              <a:custGeom>
                <a:avLst/>
                <a:gdLst/>
                <a:ahLst/>
                <a:cxnLst/>
                <a:rect l="l" t="t" r="r" b="b"/>
                <a:pathLst>
                  <a:path w="617" h="411" extrusionOk="0">
                    <a:moveTo>
                      <a:pt x="343" y="0"/>
                    </a:moveTo>
                    <a:cubicBezTo>
                      <a:pt x="229" y="137"/>
                      <a:pt x="114" y="274"/>
                      <a:pt x="0" y="411"/>
                    </a:cubicBezTo>
                    <a:lnTo>
                      <a:pt x="617" y="411"/>
                    </a:lnTo>
                    <a:cubicBezTo>
                      <a:pt x="525" y="274"/>
                      <a:pt x="434" y="137"/>
                      <a:pt x="343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38"/>
              <p:cNvSpPr/>
              <p:nvPr/>
            </p:nvSpPr>
            <p:spPr>
              <a:xfrm>
                <a:off x="593365" y="1278642"/>
                <a:ext cx="513870" cy="150448"/>
              </a:xfrm>
              <a:custGeom>
                <a:avLst/>
                <a:gdLst/>
                <a:ahLst/>
                <a:cxnLst/>
                <a:rect l="l" t="t" r="r" b="b"/>
                <a:pathLst>
                  <a:path w="14974" h="4384" extrusionOk="0">
                    <a:moveTo>
                      <a:pt x="3652" y="1"/>
                    </a:moveTo>
                    <a:cubicBezTo>
                      <a:pt x="2100" y="1"/>
                      <a:pt x="913" y="1256"/>
                      <a:pt x="160" y="2535"/>
                    </a:cubicBezTo>
                    <a:cubicBezTo>
                      <a:pt x="0" y="2808"/>
                      <a:pt x="229" y="3060"/>
                      <a:pt x="480" y="3060"/>
                    </a:cubicBezTo>
                    <a:cubicBezTo>
                      <a:pt x="571" y="3060"/>
                      <a:pt x="685" y="3014"/>
                      <a:pt x="754" y="2877"/>
                    </a:cubicBezTo>
                    <a:cubicBezTo>
                      <a:pt x="1484" y="1667"/>
                      <a:pt x="2443" y="731"/>
                      <a:pt x="3744" y="731"/>
                    </a:cubicBezTo>
                    <a:cubicBezTo>
                      <a:pt x="4040" y="731"/>
                      <a:pt x="4337" y="777"/>
                      <a:pt x="4679" y="891"/>
                    </a:cubicBezTo>
                    <a:cubicBezTo>
                      <a:pt x="6095" y="1325"/>
                      <a:pt x="7190" y="2694"/>
                      <a:pt x="7966" y="3881"/>
                    </a:cubicBezTo>
                    <a:cubicBezTo>
                      <a:pt x="8058" y="3995"/>
                      <a:pt x="8149" y="4041"/>
                      <a:pt x="8263" y="4041"/>
                    </a:cubicBezTo>
                    <a:cubicBezTo>
                      <a:pt x="8377" y="4041"/>
                      <a:pt x="8491" y="3995"/>
                      <a:pt x="8583" y="3881"/>
                    </a:cubicBezTo>
                    <a:cubicBezTo>
                      <a:pt x="9359" y="2831"/>
                      <a:pt x="10888" y="1941"/>
                      <a:pt x="12166" y="1941"/>
                    </a:cubicBezTo>
                    <a:cubicBezTo>
                      <a:pt x="13193" y="1941"/>
                      <a:pt x="14061" y="2512"/>
                      <a:pt x="14243" y="4041"/>
                    </a:cubicBezTo>
                    <a:cubicBezTo>
                      <a:pt x="14266" y="4269"/>
                      <a:pt x="14472" y="4383"/>
                      <a:pt x="14631" y="4383"/>
                    </a:cubicBezTo>
                    <a:cubicBezTo>
                      <a:pt x="14814" y="4383"/>
                      <a:pt x="14974" y="4269"/>
                      <a:pt x="14951" y="4041"/>
                    </a:cubicBezTo>
                    <a:cubicBezTo>
                      <a:pt x="14700" y="2055"/>
                      <a:pt x="13536" y="1279"/>
                      <a:pt x="12166" y="1279"/>
                    </a:cubicBezTo>
                    <a:cubicBezTo>
                      <a:pt x="10819" y="1279"/>
                      <a:pt x="9313" y="2032"/>
                      <a:pt x="8309" y="3128"/>
                    </a:cubicBezTo>
                    <a:cubicBezTo>
                      <a:pt x="8400" y="3265"/>
                      <a:pt x="8491" y="3402"/>
                      <a:pt x="8583" y="3539"/>
                    </a:cubicBezTo>
                    <a:lnTo>
                      <a:pt x="7966" y="3539"/>
                    </a:lnTo>
                    <a:cubicBezTo>
                      <a:pt x="8080" y="3402"/>
                      <a:pt x="8195" y="3265"/>
                      <a:pt x="8309" y="3128"/>
                    </a:cubicBezTo>
                    <a:cubicBezTo>
                      <a:pt x="7304" y="1736"/>
                      <a:pt x="6026" y="457"/>
                      <a:pt x="4291" y="69"/>
                    </a:cubicBezTo>
                    <a:cubicBezTo>
                      <a:pt x="4063" y="24"/>
                      <a:pt x="3858" y="1"/>
                      <a:pt x="3652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38"/>
              <p:cNvSpPr/>
              <p:nvPr/>
            </p:nvSpPr>
            <p:spPr>
              <a:xfrm>
                <a:off x="842632" y="1145682"/>
                <a:ext cx="177044" cy="61119"/>
              </a:xfrm>
              <a:custGeom>
                <a:avLst/>
                <a:gdLst/>
                <a:ahLst/>
                <a:cxnLst/>
                <a:rect l="l" t="t" r="r" b="b"/>
                <a:pathLst>
                  <a:path w="5159" h="1781" extrusionOk="0">
                    <a:moveTo>
                      <a:pt x="2785" y="0"/>
                    </a:moveTo>
                    <a:cubicBezTo>
                      <a:pt x="1940" y="0"/>
                      <a:pt x="1027" y="388"/>
                      <a:pt x="274" y="1028"/>
                    </a:cubicBezTo>
                    <a:cubicBezTo>
                      <a:pt x="0" y="1256"/>
                      <a:pt x="251" y="1598"/>
                      <a:pt x="548" y="1598"/>
                    </a:cubicBezTo>
                    <a:cubicBezTo>
                      <a:pt x="617" y="1598"/>
                      <a:pt x="685" y="1575"/>
                      <a:pt x="776" y="1507"/>
                    </a:cubicBezTo>
                    <a:cubicBezTo>
                      <a:pt x="1370" y="1005"/>
                      <a:pt x="2077" y="685"/>
                      <a:pt x="2762" y="685"/>
                    </a:cubicBezTo>
                    <a:cubicBezTo>
                      <a:pt x="3378" y="685"/>
                      <a:pt x="3949" y="936"/>
                      <a:pt x="4383" y="1621"/>
                    </a:cubicBezTo>
                    <a:cubicBezTo>
                      <a:pt x="4451" y="1735"/>
                      <a:pt x="4565" y="1781"/>
                      <a:pt x="4657" y="1781"/>
                    </a:cubicBezTo>
                    <a:cubicBezTo>
                      <a:pt x="4908" y="1781"/>
                      <a:pt x="5159" y="1530"/>
                      <a:pt x="4976" y="1256"/>
                    </a:cubicBezTo>
                    <a:cubicBezTo>
                      <a:pt x="4406" y="366"/>
                      <a:pt x="3607" y="0"/>
                      <a:pt x="2785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38"/>
              <p:cNvSpPr/>
              <p:nvPr/>
            </p:nvSpPr>
            <p:spPr>
              <a:xfrm>
                <a:off x="11740" y="1407398"/>
                <a:ext cx="277320" cy="172342"/>
              </a:xfrm>
              <a:custGeom>
                <a:avLst/>
                <a:gdLst/>
                <a:ahLst/>
                <a:cxnLst/>
                <a:rect l="l" t="t" r="r" b="b"/>
                <a:pathLst>
                  <a:path w="8081" h="5022" extrusionOk="0">
                    <a:moveTo>
                      <a:pt x="4086" y="3721"/>
                    </a:moveTo>
                    <a:cubicBezTo>
                      <a:pt x="4268" y="3766"/>
                      <a:pt x="4474" y="3835"/>
                      <a:pt x="4679" y="3926"/>
                    </a:cubicBezTo>
                    <a:cubicBezTo>
                      <a:pt x="4542" y="4063"/>
                      <a:pt x="4405" y="4200"/>
                      <a:pt x="4268" y="4337"/>
                    </a:cubicBezTo>
                    <a:cubicBezTo>
                      <a:pt x="4177" y="4131"/>
                      <a:pt x="4109" y="3926"/>
                      <a:pt x="4086" y="3721"/>
                    </a:cubicBezTo>
                    <a:close/>
                    <a:moveTo>
                      <a:pt x="6962" y="0"/>
                    </a:moveTo>
                    <a:cubicBezTo>
                      <a:pt x="5044" y="0"/>
                      <a:pt x="3698" y="1826"/>
                      <a:pt x="4086" y="3721"/>
                    </a:cubicBezTo>
                    <a:cubicBezTo>
                      <a:pt x="3538" y="3561"/>
                      <a:pt x="3013" y="3492"/>
                      <a:pt x="2511" y="3492"/>
                    </a:cubicBezTo>
                    <a:cubicBezTo>
                      <a:pt x="1575" y="3492"/>
                      <a:pt x="730" y="3743"/>
                      <a:pt x="0" y="4177"/>
                    </a:cubicBezTo>
                    <a:lnTo>
                      <a:pt x="0" y="5022"/>
                    </a:lnTo>
                    <a:cubicBezTo>
                      <a:pt x="685" y="4497"/>
                      <a:pt x="1552" y="4200"/>
                      <a:pt x="2534" y="4200"/>
                    </a:cubicBezTo>
                    <a:cubicBezTo>
                      <a:pt x="3150" y="4200"/>
                      <a:pt x="3812" y="4314"/>
                      <a:pt x="4497" y="4588"/>
                    </a:cubicBezTo>
                    <a:cubicBezTo>
                      <a:pt x="4542" y="4611"/>
                      <a:pt x="4565" y="4611"/>
                      <a:pt x="4588" y="4611"/>
                    </a:cubicBezTo>
                    <a:cubicBezTo>
                      <a:pt x="4816" y="4611"/>
                      <a:pt x="5022" y="4360"/>
                      <a:pt x="4930" y="4154"/>
                    </a:cubicBezTo>
                    <a:cubicBezTo>
                      <a:pt x="4268" y="2557"/>
                      <a:pt x="5227" y="685"/>
                      <a:pt x="6916" y="685"/>
                    </a:cubicBezTo>
                    <a:cubicBezTo>
                      <a:pt x="7099" y="685"/>
                      <a:pt x="7304" y="708"/>
                      <a:pt x="7510" y="753"/>
                    </a:cubicBezTo>
                    <a:cubicBezTo>
                      <a:pt x="7532" y="776"/>
                      <a:pt x="7555" y="776"/>
                      <a:pt x="7578" y="776"/>
                    </a:cubicBezTo>
                    <a:cubicBezTo>
                      <a:pt x="7966" y="776"/>
                      <a:pt x="8080" y="183"/>
                      <a:pt x="7692" y="91"/>
                    </a:cubicBezTo>
                    <a:cubicBezTo>
                      <a:pt x="7441" y="46"/>
                      <a:pt x="7190" y="0"/>
                      <a:pt x="6962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38"/>
              <p:cNvSpPr/>
              <p:nvPr/>
            </p:nvSpPr>
            <p:spPr>
              <a:xfrm>
                <a:off x="2" y="1597204"/>
                <a:ext cx="1008900" cy="2878929"/>
              </a:xfrm>
              <a:custGeom>
                <a:avLst/>
                <a:gdLst/>
                <a:ahLst/>
                <a:cxnLst/>
                <a:rect l="l" t="t" r="r" b="b"/>
                <a:pathLst>
                  <a:path w="29399" h="83891" extrusionOk="0">
                    <a:moveTo>
                      <a:pt x="15689" y="0"/>
                    </a:moveTo>
                    <a:cubicBezTo>
                      <a:pt x="14399" y="0"/>
                      <a:pt x="13558" y="9917"/>
                      <a:pt x="12075" y="14502"/>
                    </a:cubicBezTo>
                    <a:cubicBezTo>
                      <a:pt x="11253" y="17583"/>
                      <a:pt x="5227" y="28745"/>
                      <a:pt x="0" y="45909"/>
                    </a:cubicBezTo>
                    <a:lnTo>
                      <a:pt x="0" y="83891"/>
                    </a:lnTo>
                    <a:lnTo>
                      <a:pt x="2693" y="83891"/>
                    </a:lnTo>
                    <a:lnTo>
                      <a:pt x="4451" y="83868"/>
                    </a:lnTo>
                    <a:cubicBezTo>
                      <a:pt x="2442" y="76883"/>
                      <a:pt x="3538" y="60654"/>
                      <a:pt x="5432" y="50611"/>
                    </a:cubicBezTo>
                    <a:cubicBezTo>
                      <a:pt x="7099" y="41778"/>
                      <a:pt x="9587" y="26143"/>
                      <a:pt x="16252" y="19980"/>
                    </a:cubicBezTo>
                    <a:cubicBezTo>
                      <a:pt x="21228" y="14502"/>
                      <a:pt x="29399" y="11169"/>
                      <a:pt x="29399" y="9846"/>
                    </a:cubicBezTo>
                    <a:cubicBezTo>
                      <a:pt x="29260" y="9610"/>
                      <a:pt x="28911" y="9476"/>
                      <a:pt x="28373" y="9476"/>
                    </a:cubicBezTo>
                    <a:cubicBezTo>
                      <a:pt x="26250" y="9476"/>
                      <a:pt x="21180" y="11553"/>
                      <a:pt x="14426" y="17652"/>
                    </a:cubicBezTo>
                    <a:cubicBezTo>
                      <a:pt x="16252" y="11512"/>
                      <a:pt x="17575" y="1012"/>
                      <a:pt x="15749" y="8"/>
                    </a:cubicBezTo>
                    <a:cubicBezTo>
                      <a:pt x="15729" y="3"/>
                      <a:pt x="15709" y="0"/>
                      <a:pt x="15689" y="0"/>
                    </a:cubicBezTo>
                    <a:close/>
                  </a:path>
                </a:pathLst>
              </a:custGeom>
              <a:solidFill>
                <a:srgbClr val="72412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38"/>
              <p:cNvSpPr/>
              <p:nvPr/>
            </p:nvSpPr>
            <p:spPr>
              <a:xfrm>
                <a:off x="140192" y="1664062"/>
                <a:ext cx="20419" cy="21174"/>
              </a:xfrm>
              <a:custGeom>
                <a:avLst/>
                <a:gdLst/>
                <a:ahLst/>
                <a:cxnLst/>
                <a:rect l="l" t="t" r="r" b="b"/>
                <a:pathLst>
                  <a:path w="595" h="617" extrusionOk="0">
                    <a:moveTo>
                      <a:pt x="1" y="1"/>
                    </a:moveTo>
                    <a:cubicBezTo>
                      <a:pt x="24" y="206"/>
                      <a:pt x="92" y="411"/>
                      <a:pt x="183" y="617"/>
                    </a:cubicBezTo>
                    <a:cubicBezTo>
                      <a:pt x="320" y="480"/>
                      <a:pt x="457" y="343"/>
                      <a:pt x="594" y="206"/>
                    </a:cubicBezTo>
                    <a:cubicBezTo>
                      <a:pt x="389" y="115"/>
                      <a:pt x="183" y="46"/>
                      <a:pt x="1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38"/>
              <p:cNvSpPr/>
              <p:nvPr/>
            </p:nvSpPr>
            <p:spPr>
              <a:xfrm>
                <a:off x="133133" y="1622222"/>
                <a:ext cx="170798" cy="171588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5000" extrusionOk="0">
                    <a:moveTo>
                      <a:pt x="4314" y="1"/>
                    </a:moveTo>
                    <a:cubicBezTo>
                      <a:pt x="1598" y="1"/>
                      <a:pt x="46" y="2009"/>
                      <a:pt x="0" y="4680"/>
                    </a:cubicBezTo>
                    <a:cubicBezTo>
                      <a:pt x="0" y="4885"/>
                      <a:pt x="183" y="4999"/>
                      <a:pt x="343" y="4999"/>
                    </a:cubicBezTo>
                    <a:cubicBezTo>
                      <a:pt x="525" y="4999"/>
                      <a:pt x="708" y="4885"/>
                      <a:pt x="708" y="4680"/>
                    </a:cubicBezTo>
                    <a:cubicBezTo>
                      <a:pt x="754" y="2375"/>
                      <a:pt x="1986" y="686"/>
                      <a:pt x="4337" y="686"/>
                    </a:cubicBezTo>
                    <a:lnTo>
                      <a:pt x="4543" y="686"/>
                    </a:lnTo>
                    <a:cubicBezTo>
                      <a:pt x="4976" y="686"/>
                      <a:pt x="4953" y="24"/>
                      <a:pt x="4520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38"/>
              <p:cNvSpPr/>
              <p:nvPr/>
            </p:nvSpPr>
            <p:spPr>
              <a:xfrm>
                <a:off x="48563" y="2036141"/>
                <a:ext cx="278864" cy="600831"/>
              </a:xfrm>
              <a:custGeom>
                <a:avLst/>
                <a:gdLst/>
                <a:ahLst/>
                <a:cxnLst/>
                <a:rect l="l" t="t" r="r" b="b"/>
                <a:pathLst>
                  <a:path w="8126" h="17508" extrusionOk="0">
                    <a:moveTo>
                      <a:pt x="7669" y="1"/>
                    </a:moveTo>
                    <a:cubicBezTo>
                      <a:pt x="5592" y="115"/>
                      <a:pt x="3949" y="1324"/>
                      <a:pt x="3287" y="3287"/>
                    </a:cubicBezTo>
                    <a:cubicBezTo>
                      <a:pt x="2716" y="4999"/>
                      <a:pt x="4109" y="6346"/>
                      <a:pt x="5273" y="7442"/>
                    </a:cubicBezTo>
                    <a:cubicBezTo>
                      <a:pt x="5524" y="7396"/>
                      <a:pt x="5752" y="7350"/>
                      <a:pt x="6003" y="7327"/>
                    </a:cubicBezTo>
                    <a:lnTo>
                      <a:pt x="6003" y="7327"/>
                    </a:lnTo>
                    <a:cubicBezTo>
                      <a:pt x="5935" y="7510"/>
                      <a:pt x="5843" y="7716"/>
                      <a:pt x="5775" y="7921"/>
                    </a:cubicBezTo>
                    <a:cubicBezTo>
                      <a:pt x="5615" y="7761"/>
                      <a:pt x="5455" y="7601"/>
                      <a:pt x="5273" y="7442"/>
                    </a:cubicBezTo>
                    <a:cubicBezTo>
                      <a:pt x="890" y="8514"/>
                      <a:pt x="0" y="14791"/>
                      <a:pt x="3675" y="17462"/>
                    </a:cubicBezTo>
                    <a:cubicBezTo>
                      <a:pt x="3744" y="17508"/>
                      <a:pt x="3789" y="17508"/>
                      <a:pt x="3858" y="17508"/>
                    </a:cubicBezTo>
                    <a:cubicBezTo>
                      <a:pt x="4132" y="17508"/>
                      <a:pt x="4314" y="17074"/>
                      <a:pt x="4017" y="16846"/>
                    </a:cubicBezTo>
                    <a:cubicBezTo>
                      <a:pt x="731" y="14449"/>
                      <a:pt x="1689" y="8469"/>
                      <a:pt x="6003" y="8012"/>
                    </a:cubicBezTo>
                    <a:cubicBezTo>
                      <a:pt x="6300" y="7989"/>
                      <a:pt x="6483" y="7647"/>
                      <a:pt x="6254" y="7419"/>
                    </a:cubicBezTo>
                    <a:cubicBezTo>
                      <a:pt x="5410" y="6574"/>
                      <a:pt x="4337" y="5798"/>
                      <a:pt x="3949" y="4634"/>
                    </a:cubicBezTo>
                    <a:cubicBezTo>
                      <a:pt x="3196" y="2489"/>
                      <a:pt x="5935" y="799"/>
                      <a:pt x="7669" y="685"/>
                    </a:cubicBezTo>
                    <a:cubicBezTo>
                      <a:pt x="8103" y="663"/>
                      <a:pt x="8126" y="1"/>
                      <a:pt x="7692" y="1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38"/>
              <p:cNvSpPr/>
              <p:nvPr/>
            </p:nvSpPr>
            <p:spPr>
              <a:xfrm>
                <a:off x="229488" y="2287591"/>
                <a:ext cx="25120" cy="20385"/>
              </a:xfrm>
              <a:custGeom>
                <a:avLst/>
                <a:gdLst/>
                <a:ahLst/>
                <a:cxnLst/>
                <a:rect l="l" t="t" r="r" b="b"/>
                <a:pathLst>
                  <a:path w="732" h="594" extrusionOk="0">
                    <a:moveTo>
                      <a:pt x="731" y="0"/>
                    </a:moveTo>
                    <a:cubicBezTo>
                      <a:pt x="480" y="23"/>
                      <a:pt x="252" y="69"/>
                      <a:pt x="1" y="115"/>
                    </a:cubicBezTo>
                    <a:cubicBezTo>
                      <a:pt x="183" y="274"/>
                      <a:pt x="343" y="434"/>
                      <a:pt x="503" y="594"/>
                    </a:cubicBezTo>
                    <a:cubicBezTo>
                      <a:pt x="571" y="389"/>
                      <a:pt x="663" y="183"/>
                      <a:pt x="731" y="0"/>
                    </a:cubicBezTo>
                    <a:close/>
                  </a:path>
                </a:pathLst>
              </a:custGeom>
              <a:solidFill>
                <a:srgbClr val="246F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62" name="Google Shape;2262;p38"/>
            <p:cNvGrpSpPr/>
            <p:nvPr/>
          </p:nvGrpSpPr>
          <p:grpSpPr>
            <a:xfrm>
              <a:off x="0" y="2397850"/>
              <a:ext cx="1913954" cy="2385163"/>
              <a:chOff x="-7450" y="2242425"/>
              <a:chExt cx="1913954" cy="2385163"/>
            </a:xfrm>
          </p:grpSpPr>
          <p:sp>
            <p:nvSpPr>
              <p:cNvPr id="2263" name="Google Shape;2263;p38"/>
              <p:cNvSpPr/>
              <p:nvPr/>
            </p:nvSpPr>
            <p:spPr>
              <a:xfrm>
                <a:off x="-6669" y="3136967"/>
                <a:ext cx="35650" cy="12461"/>
              </a:xfrm>
              <a:custGeom>
                <a:avLst/>
                <a:gdLst/>
                <a:ahLst/>
                <a:cxnLst/>
                <a:rect l="l" t="t" r="r" b="b"/>
                <a:pathLst>
                  <a:path w="1050" h="367" extrusionOk="0">
                    <a:moveTo>
                      <a:pt x="0" y="1"/>
                    </a:moveTo>
                    <a:lnTo>
                      <a:pt x="0" y="366"/>
                    </a:lnTo>
                    <a:cubicBezTo>
                      <a:pt x="639" y="206"/>
                      <a:pt x="1050" y="92"/>
                      <a:pt x="1050" y="92"/>
                    </a:cubicBezTo>
                    <a:cubicBezTo>
                      <a:pt x="1050" y="92"/>
                      <a:pt x="639" y="69"/>
                      <a:pt x="0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38"/>
              <p:cNvSpPr/>
              <p:nvPr/>
            </p:nvSpPr>
            <p:spPr>
              <a:xfrm>
                <a:off x="553609" y="2695383"/>
                <a:ext cx="1331447" cy="1636646"/>
              </a:xfrm>
              <a:custGeom>
                <a:avLst/>
                <a:gdLst/>
                <a:ahLst/>
                <a:cxnLst/>
                <a:rect l="l" t="t" r="r" b="b"/>
                <a:pathLst>
                  <a:path w="39215" h="48204" extrusionOk="0">
                    <a:moveTo>
                      <a:pt x="7900" y="1"/>
                    </a:moveTo>
                    <a:cubicBezTo>
                      <a:pt x="7600" y="1"/>
                      <a:pt x="7249" y="273"/>
                      <a:pt x="7282" y="521"/>
                    </a:cubicBezTo>
                    <a:cubicBezTo>
                      <a:pt x="7533" y="2325"/>
                      <a:pt x="14152" y="14513"/>
                      <a:pt x="14152" y="14513"/>
                    </a:cubicBezTo>
                    <a:cubicBezTo>
                      <a:pt x="14152" y="14513"/>
                      <a:pt x="11926" y="13823"/>
                      <a:pt x="9664" y="13823"/>
                    </a:cubicBezTo>
                    <a:cubicBezTo>
                      <a:pt x="9325" y="13823"/>
                      <a:pt x="8985" y="13839"/>
                      <a:pt x="8652" y="13874"/>
                    </a:cubicBezTo>
                    <a:cubicBezTo>
                      <a:pt x="6095" y="14148"/>
                      <a:pt x="2466" y="15381"/>
                      <a:pt x="2466" y="15381"/>
                    </a:cubicBezTo>
                    <a:cubicBezTo>
                      <a:pt x="2466" y="15381"/>
                      <a:pt x="6917" y="15586"/>
                      <a:pt x="8286" y="15700"/>
                    </a:cubicBezTo>
                    <a:cubicBezTo>
                      <a:pt x="8387" y="15711"/>
                      <a:pt x="8507" y="15715"/>
                      <a:pt x="8643" y="15715"/>
                    </a:cubicBezTo>
                    <a:cubicBezTo>
                      <a:pt x="10312" y="15715"/>
                      <a:pt x="14335" y="14993"/>
                      <a:pt x="14335" y="14993"/>
                    </a:cubicBezTo>
                    <a:lnTo>
                      <a:pt x="14518" y="15312"/>
                    </a:lnTo>
                    <a:cubicBezTo>
                      <a:pt x="5502" y="17115"/>
                      <a:pt x="1" y="23484"/>
                      <a:pt x="1" y="23484"/>
                    </a:cubicBezTo>
                    <a:cubicBezTo>
                      <a:pt x="1" y="23484"/>
                      <a:pt x="3310" y="23233"/>
                      <a:pt x="7647" y="20242"/>
                    </a:cubicBezTo>
                    <a:cubicBezTo>
                      <a:pt x="11984" y="17252"/>
                      <a:pt x="14906" y="15951"/>
                      <a:pt x="14906" y="15951"/>
                    </a:cubicBezTo>
                    <a:lnTo>
                      <a:pt x="15248" y="16590"/>
                    </a:lnTo>
                    <a:cubicBezTo>
                      <a:pt x="14403" y="17115"/>
                      <a:pt x="8400" y="20859"/>
                      <a:pt x="5661" y="24693"/>
                    </a:cubicBezTo>
                    <a:cubicBezTo>
                      <a:pt x="4086" y="26885"/>
                      <a:pt x="1735" y="30925"/>
                      <a:pt x="1735" y="30925"/>
                    </a:cubicBezTo>
                    <a:cubicBezTo>
                      <a:pt x="1735" y="30925"/>
                      <a:pt x="5890" y="27432"/>
                      <a:pt x="8241" y="25218"/>
                    </a:cubicBezTo>
                    <a:cubicBezTo>
                      <a:pt x="10569" y="23004"/>
                      <a:pt x="15545" y="16978"/>
                      <a:pt x="15545" y="16978"/>
                    </a:cubicBezTo>
                    <a:lnTo>
                      <a:pt x="16115" y="17823"/>
                    </a:lnTo>
                    <a:cubicBezTo>
                      <a:pt x="16115" y="17823"/>
                      <a:pt x="11505" y="23324"/>
                      <a:pt x="9587" y="25652"/>
                    </a:cubicBezTo>
                    <a:cubicBezTo>
                      <a:pt x="7670" y="27957"/>
                      <a:pt x="3972" y="35262"/>
                      <a:pt x="3972" y="35262"/>
                    </a:cubicBezTo>
                    <a:cubicBezTo>
                      <a:pt x="6346" y="33527"/>
                      <a:pt x="10774" y="27273"/>
                      <a:pt x="11938" y="25721"/>
                    </a:cubicBezTo>
                    <a:cubicBezTo>
                      <a:pt x="13125" y="24191"/>
                      <a:pt x="16366" y="18188"/>
                      <a:pt x="16366" y="18188"/>
                    </a:cubicBezTo>
                    <a:lnTo>
                      <a:pt x="17553" y="19969"/>
                    </a:lnTo>
                    <a:cubicBezTo>
                      <a:pt x="15431" y="21772"/>
                      <a:pt x="12349" y="26497"/>
                      <a:pt x="11687" y="27501"/>
                    </a:cubicBezTo>
                    <a:cubicBezTo>
                      <a:pt x="10181" y="29715"/>
                      <a:pt x="6985" y="38594"/>
                      <a:pt x="6985" y="38594"/>
                    </a:cubicBezTo>
                    <a:cubicBezTo>
                      <a:pt x="7510" y="38092"/>
                      <a:pt x="11391" y="32363"/>
                      <a:pt x="11664" y="31655"/>
                    </a:cubicBezTo>
                    <a:cubicBezTo>
                      <a:pt x="11938" y="30970"/>
                      <a:pt x="13148" y="29076"/>
                      <a:pt x="13833" y="28117"/>
                    </a:cubicBezTo>
                    <a:cubicBezTo>
                      <a:pt x="14518" y="27159"/>
                      <a:pt x="17919" y="20471"/>
                      <a:pt x="17919" y="20471"/>
                    </a:cubicBezTo>
                    <a:lnTo>
                      <a:pt x="18786" y="21726"/>
                    </a:lnTo>
                    <a:cubicBezTo>
                      <a:pt x="18786" y="21726"/>
                      <a:pt x="15431" y="27478"/>
                      <a:pt x="13947" y="29783"/>
                    </a:cubicBezTo>
                    <a:cubicBezTo>
                      <a:pt x="12463" y="32112"/>
                      <a:pt x="11687" y="36585"/>
                      <a:pt x="11527" y="37247"/>
                    </a:cubicBezTo>
                    <a:cubicBezTo>
                      <a:pt x="11345" y="37886"/>
                      <a:pt x="10774" y="41653"/>
                      <a:pt x="10774" y="41653"/>
                    </a:cubicBezTo>
                    <a:lnTo>
                      <a:pt x="10774" y="41653"/>
                    </a:lnTo>
                    <a:cubicBezTo>
                      <a:pt x="11459" y="40762"/>
                      <a:pt x="15111" y="31473"/>
                      <a:pt x="16093" y="29510"/>
                    </a:cubicBezTo>
                    <a:cubicBezTo>
                      <a:pt x="17074" y="27547"/>
                      <a:pt x="19083" y="22114"/>
                      <a:pt x="19083" y="22114"/>
                    </a:cubicBezTo>
                    <a:lnTo>
                      <a:pt x="20270" y="23803"/>
                    </a:lnTo>
                    <a:cubicBezTo>
                      <a:pt x="15933" y="30788"/>
                      <a:pt x="15978" y="36038"/>
                      <a:pt x="15613" y="37841"/>
                    </a:cubicBezTo>
                    <a:cubicBezTo>
                      <a:pt x="15248" y="39644"/>
                      <a:pt x="14951" y="44369"/>
                      <a:pt x="14951" y="44369"/>
                    </a:cubicBezTo>
                    <a:cubicBezTo>
                      <a:pt x="14951" y="44369"/>
                      <a:pt x="16207" y="40580"/>
                      <a:pt x="16595" y="39667"/>
                    </a:cubicBezTo>
                    <a:cubicBezTo>
                      <a:pt x="17006" y="38731"/>
                      <a:pt x="18923" y="30856"/>
                      <a:pt x="19539" y="28939"/>
                    </a:cubicBezTo>
                    <a:cubicBezTo>
                      <a:pt x="20155" y="27044"/>
                      <a:pt x="20543" y="24237"/>
                      <a:pt x="20543" y="24237"/>
                    </a:cubicBezTo>
                    <a:lnTo>
                      <a:pt x="21776" y="26200"/>
                    </a:lnTo>
                    <a:cubicBezTo>
                      <a:pt x="21183" y="27250"/>
                      <a:pt x="19813" y="32705"/>
                      <a:pt x="19288" y="33869"/>
                    </a:cubicBezTo>
                    <a:cubicBezTo>
                      <a:pt x="18740" y="35033"/>
                      <a:pt x="19174" y="41721"/>
                      <a:pt x="19083" y="43068"/>
                    </a:cubicBezTo>
                    <a:cubicBezTo>
                      <a:pt x="18991" y="44414"/>
                      <a:pt x="18900" y="46674"/>
                      <a:pt x="18900" y="46674"/>
                    </a:cubicBezTo>
                    <a:cubicBezTo>
                      <a:pt x="18900" y="46674"/>
                      <a:pt x="20064" y="43958"/>
                      <a:pt x="20475" y="42885"/>
                    </a:cubicBezTo>
                    <a:cubicBezTo>
                      <a:pt x="20886" y="41835"/>
                      <a:pt x="21000" y="38662"/>
                      <a:pt x="21046" y="36426"/>
                    </a:cubicBezTo>
                    <a:cubicBezTo>
                      <a:pt x="21114" y="34189"/>
                      <a:pt x="22096" y="26702"/>
                      <a:pt x="22096" y="26702"/>
                    </a:cubicBezTo>
                    <a:lnTo>
                      <a:pt x="22689" y="27684"/>
                    </a:lnTo>
                    <a:cubicBezTo>
                      <a:pt x="21867" y="29373"/>
                      <a:pt x="22506" y="37886"/>
                      <a:pt x="22963" y="39598"/>
                    </a:cubicBezTo>
                    <a:cubicBezTo>
                      <a:pt x="23419" y="41310"/>
                      <a:pt x="23100" y="48203"/>
                      <a:pt x="23100" y="48203"/>
                    </a:cubicBezTo>
                    <a:cubicBezTo>
                      <a:pt x="24812" y="44666"/>
                      <a:pt x="24743" y="41059"/>
                      <a:pt x="24789" y="40283"/>
                    </a:cubicBezTo>
                    <a:cubicBezTo>
                      <a:pt x="24835" y="39507"/>
                      <a:pt x="24584" y="36699"/>
                      <a:pt x="24447" y="34531"/>
                    </a:cubicBezTo>
                    <a:cubicBezTo>
                      <a:pt x="24355" y="33139"/>
                      <a:pt x="23397" y="29213"/>
                      <a:pt x="23397" y="29213"/>
                    </a:cubicBezTo>
                    <a:lnTo>
                      <a:pt x="23397" y="29213"/>
                    </a:lnTo>
                    <a:cubicBezTo>
                      <a:pt x="24561" y="31883"/>
                      <a:pt x="28190" y="38069"/>
                      <a:pt x="29948" y="39758"/>
                    </a:cubicBezTo>
                    <a:cubicBezTo>
                      <a:pt x="31705" y="41424"/>
                      <a:pt x="36498" y="44232"/>
                      <a:pt x="36498" y="44232"/>
                    </a:cubicBezTo>
                    <a:cubicBezTo>
                      <a:pt x="36498" y="44232"/>
                      <a:pt x="32641" y="39667"/>
                      <a:pt x="32253" y="39302"/>
                    </a:cubicBezTo>
                    <a:cubicBezTo>
                      <a:pt x="31865" y="38959"/>
                      <a:pt x="28829" y="35558"/>
                      <a:pt x="28646" y="35033"/>
                    </a:cubicBezTo>
                    <a:cubicBezTo>
                      <a:pt x="28441" y="34508"/>
                      <a:pt x="24106" y="29146"/>
                      <a:pt x="24104" y="29144"/>
                    </a:cubicBezTo>
                    <a:lnTo>
                      <a:pt x="24104" y="29144"/>
                    </a:lnTo>
                    <a:cubicBezTo>
                      <a:pt x="24561" y="29692"/>
                      <a:pt x="29811" y="34531"/>
                      <a:pt x="32778" y="36197"/>
                    </a:cubicBezTo>
                    <a:cubicBezTo>
                      <a:pt x="35745" y="37864"/>
                      <a:pt x="38370" y="38366"/>
                      <a:pt x="38370" y="38366"/>
                    </a:cubicBezTo>
                    <a:cubicBezTo>
                      <a:pt x="38370" y="38366"/>
                      <a:pt x="35563" y="36540"/>
                      <a:pt x="34421" y="35695"/>
                    </a:cubicBezTo>
                    <a:cubicBezTo>
                      <a:pt x="33257" y="34851"/>
                      <a:pt x="30107" y="32500"/>
                      <a:pt x="29400" y="32043"/>
                    </a:cubicBezTo>
                    <a:cubicBezTo>
                      <a:pt x="28669" y="31609"/>
                      <a:pt x="25976" y="29783"/>
                      <a:pt x="25268" y="29395"/>
                    </a:cubicBezTo>
                    <a:cubicBezTo>
                      <a:pt x="24561" y="29007"/>
                      <a:pt x="24036" y="28254"/>
                      <a:pt x="24036" y="28254"/>
                    </a:cubicBezTo>
                    <a:lnTo>
                      <a:pt x="24036" y="28254"/>
                    </a:lnTo>
                    <a:cubicBezTo>
                      <a:pt x="24561" y="28688"/>
                      <a:pt x="30997" y="31792"/>
                      <a:pt x="33714" y="32477"/>
                    </a:cubicBezTo>
                    <a:cubicBezTo>
                      <a:pt x="35169" y="32844"/>
                      <a:pt x="36644" y="32929"/>
                      <a:pt x="37699" y="32929"/>
                    </a:cubicBezTo>
                    <a:cubicBezTo>
                      <a:pt x="38439" y="32929"/>
                      <a:pt x="38973" y="32887"/>
                      <a:pt x="39151" y="32871"/>
                    </a:cubicBezTo>
                    <a:lnTo>
                      <a:pt x="39151" y="32871"/>
                    </a:lnTo>
                    <a:cubicBezTo>
                      <a:pt x="39157" y="32871"/>
                      <a:pt x="39163" y="32871"/>
                      <a:pt x="39169" y="32871"/>
                    </a:cubicBezTo>
                    <a:cubicBezTo>
                      <a:pt x="39190" y="32871"/>
                      <a:pt x="39205" y="32869"/>
                      <a:pt x="39215" y="32865"/>
                    </a:cubicBezTo>
                    <a:lnTo>
                      <a:pt x="39215" y="32865"/>
                    </a:lnTo>
                    <a:cubicBezTo>
                      <a:pt x="39215" y="32865"/>
                      <a:pt x="39193" y="32867"/>
                      <a:pt x="39151" y="32871"/>
                    </a:cubicBezTo>
                    <a:lnTo>
                      <a:pt x="39151" y="32871"/>
                    </a:lnTo>
                    <a:cubicBezTo>
                      <a:pt x="38450" y="32837"/>
                      <a:pt x="33111" y="30950"/>
                      <a:pt x="31842" y="30468"/>
                    </a:cubicBezTo>
                    <a:cubicBezTo>
                      <a:pt x="30495" y="29966"/>
                      <a:pt x="22894" y="27090"/>
                      <a:pt x="22894" y="27090"/>
                    </a:cubicBezTo>
                    <a:lnTo>
                      <a:pt x="22461" y="26519"/>
                    </a:lnTo>
                    <a:lnTo>
                      <a:pt x="22461" y="26519"/>
                    </a:lnTo>
                    <a:cubicBezTo>
                      <a:pt x="22461" y="26519"/>
                      <a:pt x="25040" y="27204"/>
                      <a:pt x="26250" y="27547"/>
                    </a:cubicBezTo>
                    <a:cubicBezTo>
                      <a:pt x="27235" y="27820"/>
                      <a:pt x="30172" y="28108"/>
                      <a:pt x="32291" y="28108"/>
                    </a:cubicBezTo>
                    <a:cubicBezTo>
                      <a:pt x="32824" y="28108"/>
                      <a:pt x="33305" y="28090"/>
                      <a:pt x="33691" y="28049"/>
                    </a:cubicBezTo>
                    <a:cubicBezTo>
                      <a:pt x="35585" y="27820"/>
                      <a:pt x="38781" y="26428"/>
                      <a:pt x="38781" y="26428"/>
                    </a:cubicBezTo>
                    <a:cubicBezTo>
                      <a:pt x="38214" y="26216"/>
                      <a:pt x="36772" y="26133"/>
                      <a:pt x="35070" y="26133"/>
                    </a:cubicBezTo>
                    <a:cubicBezTo>
                      <a:pt x="32933" y="26133"/>
                      <a:pt x="30387" y="26263"/>
                      <a:pt x="28646" y="26428"/>
                    </a:cubicBezTo>
                    <a:cubicBezTo>
                      <a:pt x="28236" y="26464"/>
                      <a:pt x="27822" y="26479"/>
                      <a:pt x="27415" y="26479"/>
                    </a:cubicBezTo>
                    <a:cubicBezTo>
                      <a:pt x="24695" y="26479"/>
                      <a:pt x="22210" y="25789"/>
                      <a:pt x="22210" y="25789"/>
                    </a:cubicBezTo>
                    <a:lnTo>
                      <a:pt x="20886" y="23712"/>
                    </a:lnTo>
                    <a:lnTo>
                      <a:pt x="20886" y="23712"/>
                    </a:lnTo>
                    <a:cubicBezTo>
                      <a:pt x="22268" y="24196"/>
                      <a:pt x="23751" y="24354"/>
                      <a:pt x="25130" y="24354"/>
                    </a:cubicBezTo>
                    <a:cubicBezTo>
                      <a:pt x="27327" y="24354"/>
                      <a:pt x="29257" y="23952"/>
                      <a:pt x="30084" y="23826"/>
                    </a:cubicBezTo>
                    <a:cubicBezTo>
                      <a:pt x="31431" y="23621"/>
                      <a:pt x="36978" y="21247"/>
                      <a:pt x="36864" y="21247"/>
                    </a:cubicBezTo>
                    <a:cubicBezTo>
                      <a:pt x="36772" y="21247"/>
                      <a:pt x="33668" y="21521"/>
                      <a:pt x="33212" y="21589"/>
                    </a:cubicBezTo>
                    <a:cubicBezTo>
                      <a:pt x="32732" y="21635"/>
                      <a:pt x="28601" y="22411"/>
                      <a:pt x="28121" y="22571"/>
                    </a:cubicBezTo>
                    <a:cubicBezTo>
                      <a:pt x="27922" y="22650"/>
                      <a:pt x="27140" y="22678"/>
                      <a:pt x="26204" y="22678"/>
                    </a:cubicBezTo>
                    <a:cubicBezTo>
                      <a:pt x="24996" y="22678"/>
                      <a:pt x="23532" y="22632"/>
                      <a:pt x="22735" y="22593"/>
                    </a:cubicBezTo>
                    <a:cubicBezTo>
                      <a:pt x="22667" y="22590"/>
                      <a:pt x="22601" y="22589"/>
                      <a:pt x="22537" y="22589"/>
                    </a:cubicBezTo>
                    <a:cubicBezTo>
                      <a:pt x="21247" y="22589"/>
                      <a:pt x="20543" y="23210"/>
                      <a:pt x="20543" y="23210"/>
                    </a:cubicBezTo>
                    <a:lnTo>
                      <a:pt x="19037" y="21064"/>
                    </a:lnTo>
                    <a:cubicBezTo>
                      <a:pt x="19037" y="21064"/>
                      <a:pt x="22506" y="20859"/>
                      <a:pt x="23488" y="20813"/>
                    </a:cubicBezTo>
                    <a:cubicBezTo>
                      <a:pt x="24469" y="20790"/>
                      <a:pt x="29240" y="20174"/>
                      <a:pt x="30404" y="19809"/>
                    </a:cubicBezTo>
                    <a:cubicBezTo>
                      <a:pt x="31591" y="19466"/>
                      <a:pt x="36567" y="16887"/>
                      <a:pt x="36567" y="16887"/>
                    </a:cubicBezTo>
                    <a:lnTo>
                      <a:pt x="36567" y="16887"/>
                    </a:lnTo>
                    <a:cubicBezTo>
                      <a:pt x="36567" y="16887"/>
                      <a:pt x="32801" y="17321"/>
                      <a:pt x="31431" y="17595"/>
                    </a:cubicBezTo>
                    <a:cubicBezTo>
                      <a:pt x="30062" y="17846"/>
                      <a:pt x="25246" y="18531"/>
                      <a:pt x="24104" y="18736"/>
                    </a:cubicBezTo>
                    <a:cubicBezTo>
                      <a:pt x="22963" y="18941"/>
                      <a:pt x="18786" y="20676"/>
                      <a:pt x="18786" y="20676"/>
                    </a:cubicBezTo>
                    <a:lnTo>
                      <a:pt x="17211" y="18462"/>
                    </a:lnTo>
                    <a:cubicBezTo>
                      <a:pt x="17211" y="18462"/>
                      <a:pt x="23031" y="17709"/>
                      <a:pt x="24355" y="17526"/>
                    </a:cubicBezTo>
                    <a:cubicBezTo>
                      <a:pt x="25656" y="17344"/>
                      <a:pt x="29057" y="15974"/>
                      <a:pt x="31066" y="15152"/>
                    </a:cubicBezTo>
                    <a:cubicBezTo>
                      <a:pt x="33097" y="14331"/>
                      <a:pt x="34627" y="12391"/>
                      <a:pt x="34627" y="12391"/>
                    </a:cubicBezTo>
                    <a:lnTo>
                      <a:pt x="34627" y="12391"/>
                    </a:lnTo>
                    <a:cubicBezTo>
                      <a:pt x="34010" y="12756"/>
                      <a:pt x="28875" y="14239"/>
                      <a:pt x="28304" y="14445"/>
                    </a:cubicBezTo>
                    <a:cubicBezTo>
                      <a:pt x="27756" y="14650"/>
                      <a:pt x="23009" y="15792"/>
                      <a:pt x="21023" y="16385"/>
                    </a:cubicBezTo>
                    <a:cubicBezTo>
                      <a:pt x="19060" y="17001"/>
                      <a:pt x="16869" y="18028"/>
                      <a:pt x="16869" y="18028"/>
                    </a:cubicBezTo>
                    <a:cubicBezTo>
                      <a:pt x="16869" y="18028"/>
                      <a:pt x="16213" y="17045"/>
                      <a:pt x="16313" y="17045"/>
                    </a:cubicBezTo>
                    <a:cubicBezTo>
                      <a:pt x="16315" y="17045"/>
                      <a:pt x="16318" y="17046"/>
                      <a:pt x="16321" y="17047"/>
                    </a:cubicBezTo>
                    <a:cubicBezTo>
                      <a:pt x="16322" y="17047"/>
                      <a:pt x="16324" y="17047"/>
                      <a:pt x="16326" y="17047"/>
                    </a:cubicBezTo>
                    <a:cubicBezTo>
                      <a:pt x="16512" y="17047"/>
                      <a:pt x="19184" y="15947"/>
                      <a:pt x="20133" y="15472"/>
                    </a:cubicBezTo>
                    <a:cubicBezTo>
                      <a:pt x="21068" y="14993"/>
                      <a:pt x="24310" y="13167"/>
                      <a:pt x="26638" y="11432"/>
                    </a:cubicBezTo>
                    <a:cubicBezTo>
                      <a:pt x="28966" y="9697"/>
                      <a:pt x="30107" y="8100"/>
                      <a:pt x="30107" y="8099"/>
                    </a:cubicBezTo>
                    <a:lnTo>
                      <a:pt x="30107" y="8099"/>
                    </a:lnTo>
                    <a:cubicBezTo>
                      <a:pt x="27870" y="8510"/>
                      <a:pt x="24196" y="10770"/>
                      <a:pt x="22643" y="11500"/>
                    </a:cubicBezTo>
                    <a:cubicBezTo>
                      <a:pt x="21091" y="12254"/>
                      <a:pt x="18284" y="14559"/>
                      <a:pt x="17645" y="15426"/>
                    </a:cubicBezTo>
                    <a:cubicBezTo>
                      <a:pt x="17028" y="16271"/>
                      <a:pt x="15864" y="16522"/>
                      <a:pt x="15864" y="16522"/>
                    </a:cubicBezTo>
                    <a:lnTo>
                      <a:pt x="15385" y="15746"/>
                    </a:lnTo>
                    <a:cubicBezTo>
                      <a:pt x="15385" y="15746"/>
                      <a:pt x="17188" y="14308"/>
                      <a:pt x="17941" y="13692"/>
                    </a:cubicBezTo>
                    <a:cubicBezTo>
                      <a:pt x="18672" y="13053"/>
                      <a:pt x="20178" y="10724"/>
                      <a:pt x="20521" y="10199"/>
                    </a:cubicBezTo>
                    <a:cubicBezTo>
                      <a:pt x="20886" y="9674"/>
                      <a:pt x="23259" y="4996"/>
                      <a:pt x="23260" y="4995"/>
                    </a:cubicBezTo>
                    <a:lnTo>
                      <a:pt x="23260" y="4995"/>
                    </a:lnTo>
                    <a:cubicBezTo>
                      <a:pt x="22712" y="5543"/>
                      <a:pt x="20543" y="7186"/>
                      <a:pt x="19653" y="8122"/>
                    </a:cubicBezTo>
                    <a:cubicBezTo>
                      <a:pt x="18740" y="9081"/>
                      <a:pt x="17188" y="12368"/>
                      <a:pt x="16595" y="13418"/>
                    </a:cubicBezTo>
                    <a:cubicBezTo>
                      <a:pt x="15978" y="14445"/>
                      <a:pt x="15180" y="15358"/>
                      <a:pt x="15180" y="15358"/>
                    </a:cubicBezTo>
                    <a:cubicBezTo>
                      <a:pt x="13719" y="12756"/>
                      <a:pt x="8469" y="453"/>
                      <a:pt x="8195" y="133"/>
                    </a:cubicBezTo>
                    <a:cubicBezTo>
                      <a:pt x="8120" y="39"/>
                      <a:pt x="8014" y="1"/>
                      <a:pt x="79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38"/>
              <p:cNvSpPr/>
              <p:nvPr/>
            </p:nvSpPr>
            <p:spPr>
              <a:xfrm>
                <a:off x="638082" y="3779956"/>
                <a:ext cx="388315" cy="702409"/>
              </a:xfrm>
              <a:custGeom>
                <a:avLst/>
                <a:gdLst/>
                <a:ahLst/>
                <a:cxnLst/>
                <a:rect l="l" t="t" r="r" b="b"/>
                <a:pathLst>
                  <a:path w="11437" h="20688" extrusionOk="0">
                    <a:moveTo>
                      <a:pt x="11265" y="0"/>
                    </a:moveTo>
                    <a:cubicBezTo>
                      <a:pt x="11223" y="0"/>
                      <a:pt x="11180" y="22"/>
                      <a:pt x="11162" y="76"/>
                    </a:cubicBezTo>
                    <a:cubicBezTo>
                      <a:pt x="11162" y="99"/>
                      <a:pt x="11139" y="145"/>
                      <a:pt x="11139" y="168"/>
                    </a:cubicBezTo>
                    <a:lnTo>
                      <a:pt x="11071" y="168"/>
                    </a:lnTo>
                    <a:cubicBezTo>
                      <a:pt x="9039" y="715"/>
                      <a:pt x="7077" y="1355"/>
                      <a:pt x="5205" y="2336"/>
                    </a:cubicBezTo>
                    <a:cubicBezTo>
                      <a:pt x="3402" y="3272"/>
                      <a:pt x="1461" y="4436"/>
                      <a:pt x="115" y="5965"/>
                    </a:cubicBezTo>
                    <a:cubicBezTo>
                      <a:pt x="92" y="5965"/>
                      <a:pt x="92" y="5965"/>
                      <a:pt x="92" y="5988"/>
                    </a:cubicBezTo>
                    <a:cubicBezTo>
                      <a:pt x="46" y="6034"/>
                      <a:pt x="1" y="6102"/>
                      <a:pt x="23" y="6193"/>
                    </a:cubicBezTo>
                    <a:cubicBezTo>
                      <a:pt x="571" y="8955"/>
                      <a:pt x="1188" y="11763"/>
                      <a:pt x="2397" y="14319"/>
                    </a:cubicBezTo>
                    <a:cubicBezTo>
                      <a:pt x="2968" y="15529"/>
                      <a:pt x="3630" y="16716"/>
                      <a:pt x="4292" y="17880"/>
                    </a:cubicBezTo>
                    <a:cubicBezTo>
                      <a:pt x="4611" y="18451"/>
                      <a:pt x="4977" y="19067"/>
                      <a:pt x="5410" y="19592"/>
                    </a:cubicBezTo>
                    <a:cubicBezTo>
                      <a:pt x="5639" y="19889"/>
                      <a:pt x="5912" y="20163"/>
                      <a:pt x="6232" y="20414"/>
                    </a:cubicBezTo>
                    <a:cubicBezTo>
                      <a:pt x="6244" y="20420"/>
                      <a:pt x="6256" y="20423"/>
                      <a:pt x="6268" y="20423"/>
                    </a:cubicBezTo>
                    <a:cubicBezTo>
                      <a:pt x="6300" y="20423"/>
                      <a:pt x="6329" y="20401"/>
                      <a:pt x="6346" y="20368"/>
                    </a:cubicBezTo>
                    <a:cubicBezTo>
                      <a:pt x="6369" y="20391"/>
                      <a:pt x="6369" y="20391"/>
                      <a:pt x="6392" y="20391"/>
                    </a:cubicBezTo>
                    <a:cubicBezTo>
                      <a:pt x="7645" y="20558"/>
                      <a:pt x="8898" y="20668"/>
                      <a:pt x="10150" y="20668"/>
                    </a:cubicBezTo>
                    <a:cubicBezTo>
                      <a:pt x="10267" y="20668"/>
                      <a:pt x="10384" y="20667"/>
                      <a:pt x="10500" y="20665"/>
                    </a:cubicBezTo>
                    <a:cubicBezTo>
                      <a:pt x="10843" y="20642"/>
                      <a:pt x="11276" y="20688"/>
                      <a:pt x="11345" y="20277"/>
                    </a:cubicBezTo>
                    <a:cubicBezTo>
                      <a:pt x="11436" y="19889"/>
                      <a:pt x="10637" y="18291"/>
                      <a:pt x="10295" y="18131"/>
                    </a:cubicBezTo>
                    <a:cubicBezTo>
                      <a:pt x="10251" y="18109"/>
                      <a:pt x="10207" y="18100"/>
                      <a:pt x="10163" y="18100"/>
                    </a:cubicBezTo>
                    <a:cubicBezTo>
                      <a:pt x="10024" y="18100"/>
                      <a:pt x="9886" y="18188"/>
                      <a:pt x="9747" y="18222"/>
                    </a:cubicBezTo>
                    <a:cubicBezTo>
                      <a:pt x="9478" y="18295"/>
                      <a:pt x="9190" y="18344"/>
                      <a:pt x="8909" y="18344"/>
                    </a:cubicBezTo>
                    <a:cubicBezTo>
                      <a:pt x="8570" y="18344"/>
                      <a:pt x="8241" y="18273"/>
                      <a:pt x="7967" y="18085"/>
                    </a:cubicBezTo>
                    <a:cubicBezTo>
                      <a:pt x="7898" y="18040"/>
                      <a:pt x="7853" y="17994"/>
                      <a:pt x="7784" y="17926"/>
                    </a:cubicBezTo>
                    <a:cubicBezTo>
                      <a:pt x="7807" y="17903"/>
                      <a:pt x="7807" y="17880"/>
                      <a:pt x="7807" y="17857"/>
                    </a:cubicBezTo>
                    <a:cubicBezTo>
                      <a:pt x="7442" y="14821"/>
                      <a:pt x="7647" y="11717"/>
                      <a:pt x="8651" y="8818"/>
                    </a:cubicBezTo>
                    <a:cubicBezTo>
                      <a:pt x="9610" y="6057"/>
                      <a:pt x="10500" y="3295"/>
                      <a:pt x="11276" y="487"/>
                    </a:cubicBezTo>
                    <a:cubicBezTo>
                      <a:pt x="11299" y="442"/>
                      <a:pt x="11322" y="396"/>
                      <a:pt x="11322" y="327"/>
                    </a:cubicBezTo>
                    <a:lnTo>
                      <a:pt x="11368" y="122"/>
                    </a:lnTo>
                    <a:cubicBezTo>
                      <a:pt x="11395" y="53"/>
                      <a:pt x="11331" y="0"/>
                      <a:pt x="11265" y="0"/>
                    </a:cubicBezTo>
                    <a:close/>
                  </a:path>
                </a:pathLst>
              </a:custGeom>
              <a:solidFill>
                <a:srgbClr val="C954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38"/>
              <p:cNvSpPr/>
              <p:nvPr/>
            </p:nvSpPr>
            <p:spPr>
              <a:xfrm>
                <a:off x="821763" y="4393983"/>
                <a:ext cx="204632" cy="88378"/>
              </a:xfrm>
              <a:custGeom>
                <a:avLst/>
                <a:gdLst/>
                <a:ahLst/>
                <a:cxnLst/>
                <a:rect l="l" t="t" r="r" b="b"/>
                <a:pathLst>
                  <a:path w="6027" h="2603" extrusionOk="0">
                    <a:moveTo>
                      <a:pt x="2557" y="0"/>
                    </a:moveTo>
                    <a:cubicBezTo>
                      <a:pt x="2100" y="23"/>
                      <a:pt x="1667" y="183"/>
                      <a:pt x="1256" y="411"/>
                    </a:cubicBezTo>
                    <a:cubicBezTo>
                      <a:pt x="868" y="640"/>
                      <a:pt x="183" y="1028"/>
                      <a:pt x="0" y="1507"/>
                    </a:cubicBezTo>
                    <a:cubicBezTo>
                      <a:pt x="229" y="1804"/>
                      <a:pt x="502" y="2078"/>
                      <a:pt x="822" y="2329"/>
                    </a:cubicBezTo>
                    <a:cubicBezTo>
                      <a:pt x="834" y="2335"/>
                      <a:pt x="846" y="2338"/>
                      <a:pt x="858" y="2338"/>
                    </a:cubicBezTo>
                    <a:cubicBezTo>
                      <a:pt x="890" y="2338"/>
                      <a:pt x="919" y="2316"/>
                      <a:pt x="936" y="2283"/>
                    </a:cubicBezTo>
                    <a:cubicBezTo>
                      <a:pt x="959" y="2306"/>
                      <a:pt x="959" y="2306"/>
                      <a:pt x="982" y="2306"/>
                    </a:cubicBezTo>
                    <a:cubicBezTo>
                      <a:pt x="2235" y="2473"/>
                      <a:pt x="3488" y="2583"/>
                      <a:pt x="4740" y="2583"/>
                    </a:cubicBezTo>
                    <a:cubicBezTo>
                      <a:pt x="4857" y="2583"/>
                      <a:pt x="4974" y="2582"/>
                      <a:pt x="5090" y="2580"/>
                    </a:cubicBezTo>
                    <a:cubicBezTo>
                      <a:pt x="5433" y="2557"/>
                      <a:pt x="5866" y="2603"/>
                      <a:pt x="5935" y="2192"/>
                    </a:cubicBezTo>
                    <a:cubicBezTo>
                      <a:pt x="6026" y="1804"/>
                      <a:pt x="5227" y="206"/>
                      <a:pt x="4885" y="46"/>
                    </a:cubicBezTo>
                    <a:cubicBezTo>
                      <a:pt x="4841" y="24"/>
                      <a:pt x="4797" y="15"/>
                      <a:pt x="4753" y="15"/>
                    </a:cubicBezTo>
                    <a:cubicBezTo>
                      <a:pt x="4614" y="15"/>
                      <a:pt x="4476" y="103"/>
                      <a:pt x="4337" y="137"/>
                    </a:cubicBezTo>
                    <a:cubicBezTo>
                      <a:pt x="4068" y="210"/>
                      <a:pt x="3780" y="259"/>
                      <a:pt x="3499" y="259"/>
                    </a:cubicBezTo>
                    <a:cubicBezTo>
                      <a:pt x="3160" y="259"/>
                      <a:pt x="2831" y="188"/>
                      <a:pt x="2557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38"/>
              <p:cNvSpPr/>
              <p:nvPr/>
            </p:nvSpPr>
            <p:spPr>
              <a:xfrm>
                <a:off x="1556420" y="2635117"/>
                <a:ext cx="350084" cy="30829"/>
              </a:xfrm>
              <a:custGeom>
                <a:avLst/>
                <a:gdLst/>
                <a:ahLst/>
                <a:cxnLst/>
                <a:rect l="l" t="t" r="r" b="b"/>
                <a:pathLst>
                  <a:path w="10311" h="908" extrusionOk="0">
                    <a:moveTo>
                      <a:pt x="4144" y="1"/>
                    </a:moveTo>
                    <a:cubicBezTo>
                      <a:pt x="2775" y="1"/>
                      <a:pt x="1407" y="129"/>
                      <a:pt x="69" y="402"/>
                    </a:cubicBezTo>
                    <a:cubicBezTo>
                      <a:pt x="1" y="425"/>
                      <a:pt x="23" y="539"/>
                      <a:pt x="92" y="539"/>
                    </a:cubicBezTo>
                    <a:cubicBezTo>
                      <a:pt x="1525" y="338"/>
                      <a:pt x="2941" y="230"/>
                      <a:pt x="4352" y="230"/>
                    </a:cubicBezTo>
                    <a:cubicBezTo>
                      <a:pt x="6313" y="230"/>
                      <a:pt x="8262" y="440"/>
                      <a:pt x="10226" y="904"/>
                    </a:cubicBezTo>
                    <a:cubicBezTo>
                      <a:pt x="10234" y="907"/>
                      <a:pt x="10241" y="908"/>
                      <a:pt x="10247" y="908"/>
                    </a:cubicBezTo>
                    <a:cubicBezTo>
                      <a:pt x="10299" y="908"/>
                      <a:pt x="10310" y="833"/>
                      <a:pt x="10249" y="813"/>
                    </a:cubicBezTo>
                    <a:cubicBezTo>
                      <a:pt x="8273" y="291"/>
                      <a:pt x="6207" y="1"/>
                      <a:pt x="4144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38"/>
              <p:cNvSpPr/>
              <p:nvPr/>
            </p:nvSpPr>
            <p:spPr>
              <a:xfrm>
                <a:off x="1559713" y="2663400"/>
                <a:ext cx="305742" cy="99447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929" extrusionOk="0">
                    <a:moveTo>
                      <a:pt x="71" y="0"/>
                    </a:moveTo>
                    <a:cubicBezTo>
                      <a:pt x="15" y="0"/>
                      <a:pt x="0" y="117"/>
                      <a:pt x="63" y="117"/>
                    </a:cubicBezTo>
                    <a:cubicBezTo>
                      <a:pt x="3213" y="436"/>
                      <a:pt x="6181" y="1304"/>
                      <a:pt x="8920" y="2924"/>
                    </a:cubicBezTo>
                    <a:cubicBezTo>
                      <a:pt x="8926" y="2927"/>
                      <a:pt x="8932" y="2929"/>
                      <a:pt x="8939" y="2929"/>
                    </a:cubicBezTo>
                    <a:cubicBezTo>
                      <a:pt x="8976" y="2929"/>
                      <a:pt x="9005" y="2875"/>
                      <a:pt x="8965" y="2856"/>
                    </a:cubicBezTo>
                    <a:cubicBezTo>
                      <a:pt x="6295" y="1190"/>
                      <a:pt x="3213" y="140"/>
                      <a:pt x="86" y="3"/>
                    </a:cubicBezTo>
                    <a:cubicBezTo>
                      <a:pt x="81" y="1"/>
                      <a:pt x="76" y="0"/>
                      <a:pt x="71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38"/>
              <p:cNvSpPr/>
              <p:nvPr/>
            </p:nvSpPr>
            <p:spPr>
              <a:xfrm>
                <a:off x="1615564" y="2684280"/>
                <a:ext cx="180933" cy="106475"/>
              </a:xfrm>
              <a:custGeom>
                <a:avLst/>
                <a:gdLst/>
                <a:ahLst/>
                <a:cxnLst/>
                <a:rect l="l" t="t" r="r" b="b"/>
                <a:pathLst>
                  <a:path w="5329" h="3136" extrusionOk="0">
                    <a:moveTo>
                      <a:pt x="86" y="0"/>
                    </a:moveTo>
                    <a:cubicBezTo>
                      <a:pt x="30" y="0"/>
                      <a:pt x="1" y="77"/>
                      <a:pt x="62" y="118"/>
                    </a:cubicBezTo>
                    <a:cubicBezTo>
                      <a:pt x="1956" y="826"/>
                      <a:pt x="3691" y="1807"/>
                      <a:pt x="5220" y="3131"/>
                    </a:cubicBezTo>
                    <a:cubicBezTo>
                      <a:pt x="5227" y="3134"/>
                      <a:pt x="5234" y="3136"/>
                      <a:pt x="5240" y="3136"/>
                    </a:cubicBezTo>
                    <a:cubicBezTo>
                      <a:pt x="5283" y="3136"/>
                      <a:pt x="5328" y="3082"/>
                      <a:pt x="5289" y="3063"/>
                    </a:cubicBezTo>
                    <a:cubicBezTo>
                      <a:pt x="3782" y="1693"/>
                      <a:pt x="2048" y="643"/>
                      <a:pt x="108" y="4"/>
                    </a:cubicBezTo>
                    <a:cubicBezTo>
                      <a:pt x="100" y="1"/>
                      <a:pt x="93" y="0"/>
                      <a:pt x="86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38"/>
              <p:cNvSpPr/>
              <p:nvPr/>
            </p:nvSpPr>
            <p:spPr>
              <a:xfrm>
                <a:off x="1551293" y="2682753"/>
                <a:ext cx="184837" cy="131260"/>
              </a:xfrm>
              <a:custGeom>
                <a:avLst/>
                <a:gdLst/>
                <a:ahLst/>
                <a:cxnLst/>
                <a:rect l="l" t="t" r="r" b="b"/>
                <a:pathLst>
                  <a:path w="5444" h="3866" extrusionOk="0">
                    <a:moveTo>
                      <a:pt x="128" y="0"/>
                    </a:moveTo>
                    <a:cubicBezTo>
                      <a:pt x="49" y="0"/>
                      <a:pt x="0" y="99"/>
                      <a:pt x="83" y="140"/>
                    </a:cubicBezTo>
                    <a:cubicBezTo>
                      <a:pt x="2069" y="1076"/>
                      <a:pt x="3827" y="2263"/>
                      <a:pt x="5356" y="3861"/>
                    </a:cubicBezTo>
                    <a:cubicBezTo>
                      <a:pt x="5362" y="3864"/>
                      <a:pt x="5369" y="3865"/>
                      <a:pt x="5375" y="3865"/>
                    </a:cubicBezTo>
                    <a:cubicBezTo>
                      <a:pt x="5413" y="3865"/>
                      <a:pt x="5444" y="3812"/>
                      <a:pt x="5424" y="3792"/>
                    </a:cubicBezTo>
                    <a:cubicBezTo>
                      <a:pt x="3941" y="2194"/>
                      <a:pt x="2160" y="848"/>
                      <a:pt x="152" y="3"/>
                    </a:cubicBezTo>
                    <a:cubicBezTo>
                      <a:pt x="144" y="1"/>
                      <a:pt x="136" y="0"/>
                      <a:pt x="128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38"/>
              <p:cNvSpPr/>
              <p:nvPr/>
            </p:nvSpPr>
            <p:spPr>
              <a:xfrm>
                <a:off x="1335731" y="2346489"/>
                <a:ext cx="95950" cy="58704"/>
              </a:xfrm>
              <a:custGeom>
                <a:avLst/>
                <a:gdLst/>
                <a:ahLst/>
                <a:cxnLst/>
                <a:rect l="l" t="t" r="r" b="b"/>
                <a:pathLst>
                  <a:path w="2826" h="1729" extrusionOk="0">
                    <a:moveTo>
                      <a:pt x="2727" y="1"/>
                    </a:moveTo>
                    <a:cubicBezTo>
                      <a:pt x="1587" y="1"/>
                      <a:pt x="648" y="723"/>
                      <a:pt x="18" y="1645"/>
                    </a:cubicBezTo>
                    <a:cubicBezTo>
                      <a:pt x="1" y="1680"/>
                      <a:pt x="50" y="1728"/>
                      <a:pt x="85" y="1728"/>
                    </a:cubicBezTo>
                    <a:cubicBezTo>
                      <a:pt x="95" y="1728"/>
                      <a:pt x="104" y="1724"/>
                      <a:pt x="110" y="1713"/>
                    </a:cubicBezTo>
                    <a:cubicBezTo>
                      <a:pt x="794" y="823"/>
                      <a:pt x="1616" y="184"/>
                      <a:pt x="2780" y="92"/>
                    </a:cubicBezTo>
                    <a:cubicBezTo>
                      <a:pt x="2826" y="92"/>
                      <a:pt x="2826" y="1"/>
                      <a:pt x="2780" y="1"/>
                    </a:cubicBezTo>
                    <a:cubicBezTo>
                      <a:pt x="2762" y="1"/>
                      <a:pt x="2745" y="1"/>
                      <a:pt x="2727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38"/>
              <p:cNvSpPr/>
              <p:nvPr/>
            </p:nvSpPr>
            <p:spPr>
              <a:xfrm>
                <a:off x="1349244" y="2286835"/>
                <a:ext cx="103385" cy="9836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2897" extrusionOk="0">
                    <a:moveTo>
                      <a:pt x="2976" y="1"/>
                    </a:moveTo>
                    <a:cubicBezTo>
                      <a:pt x="1652" y="526"/>
                      <a:pt x="625" y="1507"/>
                      <a:pt x="31" y="2762"/>
                    </a:cubicBezTo>
                    <a:cubicBezTo>
                      <a:pt x="0" y="2840"/>
                      <a:pt x="53" y="2896"/>
                      <a:pt x="105" y="2896"/>
                    </a:cubicBezTo>
                    <a:cubicBezTo>
                      <a:pt x="129" y="2896"/>
                      <a:pt x="153" y="2883"/>
                      <a:pt x="168" y="2854"/>
                    </a:cubicBezTo>
                    <a:cubicBezTo>
                      <a:pt x="762" y="1598"/>
                      <a:pt x="1743" y="662"/>
                      <a:pt x="2998" y="92"/>
                    </a:cubicBezTo>
                    <a:cubicBezTo>
                      <a:pt x="3044" y="69"/>
                      <a:pt x="3021" y="1"/>
                      <a:pt x="2976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38"/>
              <p:cNvSpPr/>
              <p:nvPr/>
            </p:nvSpPr>
            <p:spPr>
              <a:xfrm>
                <a:off x="1206135" y="2271081"/>
                <a:ext cx="155808" cy="134044"/>
              </a:xfrm>
              <a:custGeom>
                <a:avLst/>
                <a:gdLst/>
                <a:ahLst/>
                <a:cxnLst/>
                <a:rect l="l" t="t" r="r" b="b"/>
                <a:pathLst>
                  <a:path w="4589" h="3948" extrusionOk="0">
                    <a:moveTo>
                      <a:pt x="3398" y="1"/>
                    </a:moveTo>
                    <a:cubicBezTo>
                      <a:pt x="2867" y="1"/>
                      <a:pt x="2584" y="718"/>
                      <a:pt x="2260" y="1149"/>
                    </a:cubicBezTo>
                    <a:cubicBezTo>
                      <a:pt x="1690" y="1948"/>
                      <a:pt x="1051" y="2564"/>
                      <a:pt x="297" y="3135"/>
                    </a:cubicBezTo>
                    <a:cubicBezTo>
                      <a:pt x="252" y="3158"/>
                      <a:pt x="1" y="3409"/>
                      <a:pt x="366" y="3455"/>
                    </a:cubicBezTo>
                    <a:cubicBezTo>
                      <a:pt x="731" y="3523"/>
                      <a:pt x="1028" y="3797"/>
                      <a:pt x="1393" y="3888"/>
                    </a:cubicBezTo>
                    <a:cubicBezTo>
                      <a:pt x="1538" y="3932"/>
                      <a:pt x="1673" y="3948"/>
                      <a:pt x="1817" y="3948"/>
                    </a:cubicBezTo>
                    <a:cubicBezTo>
                      <a:pt x="1900" y="3948"/>
                      <a:pt x="1986" y="3942"/>
                      <a:pt x="2078" y="3934"/>
                    </a:cubicBezTo>
                    <a:cubicBezTo>
                      <a:pt x="2146" y="3911"/>
                      <a:pt x="2238" y="3888"/>
                      <a:pt x="2306" y="3888"/>
                    </a:cubicBezTo>
                    <a:cubicBezTo>
                      <a:pt x="3038" y="3711"/>
                      <a:pt x="3683" y="3340"/>
                      <a:pt x="4431" y="3340"/>
                    </a:cubicBezTo>
                    <a:cubicBezTo>
                      <a:pt x="4453" y="3340"/>
                      <a:pt x="4475" y="3340"/>
                      <a:pt x="4497" y="3341"/>
                    </a:cubicBezTo>
                    <a:cubicBezTo>
                      <a:pt x="4589" y="3341"/>
                      <a:pt x="4566" y="3158"/>
                      <a:pt x="4566" y="3135"/>
                    </a:cubicBezTo>
                    <a:cubicBezTo>
                      <a:pt x="4543" y="2587"/>
                      <a:pt x="4566" y="1720"/>
                      <a:pt x="4383" y="1035"/>
                    </a:cubicBezTo>
                    <a:cubicBezTo>
                      <a:pt x="4223" y="510"/>
                      <a:pt x="3972" y="77"/>
                      <a:pt x="3493" y="8"/>
                    </a:cubicBezTo>
                    <a:cubicBezTo>
                      <a:pt x="3460" y="3"/>
                      <a:pt x="3429" y="1"/>
                      <a:pt x="3398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38"/>
              <p:cNvSpPr/>
              <p:nvPr/>
            </p:nvSpPr>
            <p:spPr>
              <a:xfrm>
                <a:off x="-6669" y="2316271"/>
                <a:ext cx="1677831" cy="2311316"/>
              </a:xfrm>
              <a:custGeom>
                <a:avLst/>
                <a:gdLst/>
                <a:ahLst/>
                <a:cxnLst/>
                <a:rect l="l" t="t" r="r" b="b"/>
                <a:pathLst>
                  <a:path w="49417" h="68075" extrusionOk="0">
                    <a:moveTo>
                      <a:pt x="33760" y="0"/>
                    </a:moveTo>
                    <a:cubicBezTo>
                      <a:pt x="33607" y="0"/>
                      <a:pt x="33455" y="7"/>
                      <a:pt x="33302" y="24"/>
                    </a:cubicBezTo>
                    <a:cubicBezTo>
                      <a:pt x="32914" y="92"/>
                      <a:pt x="32549" y="184"/>
                      <a:pt x="32184" y="389"/>
                    </a:cubicBezTo>
                    <a:cubicBezTo>
                      <a:pt x="31864" y="503"/>
                      <a:pt x="31545" y="640"/>
                      <a:pt x="31248" y="800"/>
                    </a:cubicBezTo>
                    <a:cubicBezTo>
                      <a:pt x="30632" y="1119"/>
                      <a:pt x="30038" y="1507"/>
                      <a:pt x="29490" y="1895"/>
                    </a:cubicBezTo>
                    <a:cubicBezTo>
                      <a:pt x="29102" y="2169"/>
                      <a:pt x="28737" y="2443"/>
                      <a:pt x="28395" y="2694"/>
                    </a:cubicBezTo>
                    <a:cubicBezTo>
                      <a:pt x="28212" y="2831"/>
                      <a:pt x="28052" y="2968"/>
                      <a:pt x="27870" y="3082"/>
                    </a:cubicBezTo>
                    <a:cubicBezTo>
                      <a:pt x="27276" y="3539"/>
                      <a:pt x="26683" y="4041"/>
                      <a:pt x="26089" y="4520"/>
                    </a:cubicBezTo>
                    <a:cubicBezTo>
                      <a:pt x="25359" y="5182"/>
                      <a:pt x="24651" y="5844"/>
                      <a:pt x="23944" y="6552"/>
                    </a:cubicBezTo>
                    <a:cubicBezTo>
                      <a:pt x="23601" y="6894"/>
                      <a:pt x="23282" y="7259"/>
                      <a:pt x="22962" y="7625"/>
                    </a:cubicBezTo>
                    <a:cubicBezTo>
                      <a:pt x="22004" y="8697"/>
                      <a:pt x="21113" y="9816"/>
                      <a:pt x="20246" y="10980"/>
                    </a:cubicBezTo>
                    <a:cubicBezTo>
                      <a:pt x="20200" y="11071"/>
                      <a:pt x="20132" y="11162"/>
                      <a:pt x="20063" y="11231"/>
                    </a:cubicBezTo>
                    <a:cubicBezTo>
                      <a:pt x="19470" y="12030"/>
                      <a:pt x="18899" y="12806"/>
                      <a:pt x="18237" y="13536"/>
                    </a:cubicBezTo>
                    <a:cubicBezTo>
                      <a:pt x="17484" y="14381"/>
                      <a:pt x="16640" y="15134"/>
                      <a:pt x="15635" y="15750"/>
                    </a:cubicBezTo>
                    <a:cubicBezTo>
                      <a:pt x="15521" y="15796"/>
                      <a:pt x="15407" y="15842"/>
                      <a:pt x="15293" y="15864"/>
                    </a:cubicBezTo>
                    <a:cubicBezTo>
                      <a:pt x="13672" y="16458"/>
                      <a:pt x="12029" y="17029"/>
                      <a:pt x="10363" y="17599"/>
                    </a:cubicBezTo>
                    <a:cubicBezTo>
                      <a:pt x="9336" y="17942"/>
                      <a:pt x="8308" y="18284"/>
                      <a:pt x="7258" y="18604"/>
                    </a:cubicBezTo>
                    <a:cubicBezTo>
                      <a:pt x="6574" y="18809"/>
                      <a:pt x="5912" y="19014"/>
                      <a:pt x="5227" y="19220"/>
                    </a:cubicBezTo>
                    <a:cubicBezTo>
                      <a:pt x="4839" y="19334"/>
                      <a:pt x="4428" y="19448"/>
                      <a:pt x="4017" y="19539"/>
                    </a:cubicBezTo>
                    <a:cubicBezTo>
                      <a:pt x="3538" y="19676"/>
                      <a:pt x="3013" y="19790"/>
                      <a:pt x="2511" y="19905"/>
                    </a:cubicBezTo>
                    <a:cubicBezTo>
                      <a:pt x="2054" y="19996"/>
                      <a:pt x="1598" y="20110"/>
                      <a:pt x="1141" y="20178"/>
                    </a:cubicBezTo>
                    <a:cubicBezTo>
                      <a:pt x="753" y="20270"/>
                      <a:pt x="365" y="20315"/>
                      <a:pt x="0" y="20384"/>
                    </a:cubicBezTo>
                    <a:lnTo>
                      <a:pt x="0" y="44716"/>
                    </a:lnTo>
                    <a:cubicBezTo>
                      <a:pt x="662" y="44898"/>
                      <a:pt x="1324" y="45081"/>
                      <a:pt x="1986" y="45309"/>
                    </a:cubicBezTo>
                    <a:cubicBezTo>
                      <a:pt x="2168" y="45355"/>
                      <a:pt x="2351" y="45423"/>
                      <a:pt x="2534" y="45469"/>
                    </a:cubicBezTo>
                    <a:cubicBezTo>
                      <a:pt x="2990" y="45629"/>
                      <a:pt x="3447" y="45811"/>
                      <a:pt x="3926" y="45994"/>
                    </a:cubicBezTo>
                    <a:cubicBezTo>
                      <a:pt x="4999" y="46428"/>
                      <a:pt x="6117" y="46907"/>
                      <a:pt x="7258" y="47318"/>
                    </a:cubicBezTo>
                    <a:cubicBezTo>
                      <a:pt x="7624" y="47455"/>
                      <a:pt x="7989" y="47592"/>
                      <a:pt x="8354" y="47706"/>
                    </a:cubicBezTo>
                    <a:cubicBezTo>
                      <a:pt x="9511" y="48059"/>
                      <a:pt x="10679" y="48299"/>
                      <a:pt x="11826" y="48299"/>
                    </a:cubicBezTo>
                    <a:cubicBezTo>
                      <a:pt x="12309" y="48299"/>
                      <a:pt x="12788" y="48257"/>
                      <a:pt x="13262" y="48162"/>
                    </a:cubicBezTo>
                    <a:cubicBezTo>
                      <a:pt x="13284" y="48368"/>
                      <a:pt x="13307" y="48596"/>
                      <a:pt x="13330" y="48801"/>
                    </a:cubicBezTo>
                    <a:cubicBezTo>
                      <a:pt x="13376" y="49281"/>
                      <a:pt x="13421" y="49760"/>
                      <a:pt x="13490" y="50216"/>
                    </a:cubicBezTo>
                    <a:cubicBezTo>
                      <a:pt x="13535" y="52545"/>
                      <a:pt x="13832" y="54873"/>
                      <a:pt x="14106" y="57178"/>
                    </a:cubicBezTo>
                    <a:cubicBezTo>
                      <a:pt x="14220" y="58137"/>
                      <a:pt x="14289" y="59118"/>
                      <a:pt x="14448" y="60100"/>
                    </a:cubicBezTo>
                    <a:cubicBezTo>
                      <a:pt x="14517" y="60488"/>
                      <a:pt x="14585" y="60899"/>
                      <a:pt x="15042" y="60922"/>
                    </a:cubicBezTo>
                    <a:cubicBezTo>
                      <a:pt x="15430" y="61127"/>
                      <a:pt x="15864" y="61241"/>
                      <a:pt x="16252" y="61447"/>
                    </a:cubicBezTo>
                    <a:cubicBezTo>
                      <a:pt x="16252" y="61447"/>
                      <a:pt x="16252" y="61469"/>
                      <a:pt x="16274" y="61492"/>
                    </a:cubicBezTo>
                    <a:cubicBezTo>
                      <a:pt x="17119" y="62451"/>
                      <a:pt x="17712" y="63592"/>
                      <a:pt x="18352" y="64688"/>
                    </a:cubicBezTo>
                    <a:cubicBezTo>
                      <a:pt x="18762" y="65372"/>
                      <a:pt x="19128" y="66171"/>
                      <a:pt x="19767" y="66628"/>
                    </a:cubicBezTo>
                    <a:cubicBezTo>
                      <a:pt x="19790" y="66674"/>
                      <a:pt x="19790" y="66696"/>
                      <a:pt x="19835" y="66719"/>
                    </a:cubicBezTo>
                    <a:cubicBezTo>
                      <a:pt x="20223" y="66993"/>
                      <a:pt x="20703" y="67016"/>
                      <a:pt x="21159" y="67084"/>
                    </a:cubicBezTo>
                    <a:cubicBezTo>
                      <a:pt x="21501" y="67130"/>
                      <a:pt x="21935" y="67153"/>
                      <a:pt x="22255" y="67313"/>
                    </a:cubicBezTo>
                    <a:cubicBezTo>
                      <a:pt x="22323" y="67335"/>
                      <a:pt x="22369" y="67381"/>
                      <a:pt x="22437" y="67427"/>
                    </a:cubicBezTo>
                    <a:cubicBezTo>
                      <a:pt x="22437" y="67450"/>
                      <a:pt x="22437" y="67450"/>
                      <a:pt x="22437" y="67472"/>
                    </a:cubicBezTo>
                    <a:cubicBezTo>
                      <a:pt x="22597" y="67815"/>
                      <a:pt x="22985" y="67952"/>
                      <a:pt x="23350" y="68020"/>
                    </a:cubicBezTo>
                    <a:cubicBezTo>
                      <a:pt x="23523" y="68053"/>
                      <a:pt x="23741" y="68075"/>
                      <a:pt x="23959" y="68075"/>
                    </a:cubicBezTo>
                    <a:cubicBezTo>
                      <a:pt x="24203" y="68075"/>
                      <a:pt x="24448" y="68047"/>
                      <a:pt x="24629" y="67975"/>
                    </a:cubicBezTo>
                    <a:cubicBezTo>
                      <a:pt x="24925" y="67838"/>
                      <a:pt x="24971" y="67541"/>
                      <a:pt x="24925" y="67221"/>
                    </a:cubicBezTo>
                    <a:cubicBezTo>
                      <a:pt x="25245" y="67176"/>
                      <a:pt x="25587" y="67130"/>
                      <a:pt x="25633" y="66765"/>
                    </a:cubicBezTo>
                    <a:cubicBezTo>
                      <a:pt x="25724" y="66217"/>
                      <a:pt x="25313" y="65418"/>
                      <a:pt x="25108" y="64939"/>
                    </a:cubicBezTo>
                    <a:cubicBezTo>
                      <a:pt x="24971" y="64619"/>
                      <a:pt x="24811" y="64300"/>
                      <a:pt x="24400" y="64300"/>
                    </a:cubicBezTo>
                    <a:cubicBezTo>
                      <a:pt x="24104" y="64300"/>
                      <a:pt x="23830" y="64505"/>
                      <a:pt x="23556" y="64574"/>
                    </a:cubicBezTo>
                    <a:cubicBezTo>
                      <a:pt x="23415" y="64609"/>
                      <a:pt x="23232" y="64633"/>
                      <a:pt x="23043" y="64633"/>
                    </a:cubicBezTo>
                    <a:cubicBezTo>
                      <a:pt x="22621" y="64633"/>
                      <a:pt x="22167" y="64511"/>
                      <a:pt x="22072" y="64117"/>
                    </a:cubicBezTo>
                    <a:cubicBezTo>
                      <a:pt x="21958" y="62633"/>
                      <a:pt x="21775" y="61173"/>
                      <a:pt x="21616" y="59712"/>
                    </a:cubicBezTo>
                    <a:cubicBezTo>
                      <a:pt x="21547" y="59073"/>
                      <a:pt x="21410" y="58388"/>
                      <a:pt x="21410" y="57726"/>
                    </a:cubicBezTo>
                    <a:cubicBezTo>
                      <a:pt x="21410" y="57475"/>
                      <a:pt x="21433" y="57247"/>
                      <a:pt x="21501" y="57018"/>
                    </a:cubicBezTo>
                    <a:cubicBezTo>
                      <a:pt x="21593" y="56562"/>
                      <a:pt x="21821" y="56151"/>
                      <a:pt x="22026" y="55717"/>
                    </a:cubicBezTo>
                    <a:cubicBezTo>
                      <a:pt x="22072" y="55603"/>
                      <a:pt x="22141" y="55466"/>
                      <a:pt x="22186" y="55352"/>
                    </a:cubicBezTo>
                    <a:cubicBezTo>
                      <a:pt x="22574" y="54439"/>
                      <a:pt x="22917" y="53503"/>
                      <a:pt x="23259" y="52567"/>
                    </a:cubicBezTo>
                    <a:cubicBezTo>
                      <a:pt x="23670" y="51426"/>
                      <a:pt x="24081" y="50285"/>
                      <a:pt x="24560" y="49167"/>
                    </a:cubicBezTo>
                    <a:cubicBezTo>
                      <a:pt x="24811" y="48550"/>
                      <a:pt x="25085" y="47934"/>
                      <a:pt x="25405" y="47341"/>
                    </a:cubicBezTo>
                    <a:cubicBezTo>
                      <a:pt x="25405" y="47341"/>
                      <a:pt x="25405" y="47318"/>
                      <a:pt x="25405" y="47318"/>
                    </a:cubicBezTo>
                    <a:cubicBezTo>
                      <a:pt x="27048" y="46838"/>
                      <a:pt x="28714" y="46017"/>
                      <a:pt x="30221" y="45263"/>
                    </a:cubicBezTo>
                    <a:cubicBezTo>
                      <a:pt x="31316" y="44716"/>
                      <a:pt x="32343" y="44077"/>
                      <a:pt x="33279" y="43323"/>
                    </a:cubicBezTo>
                    <a:cubicBezTo>
                      <a:pt x="34398" y="42479"/>
                      <a:pt x="35471" y="41520"/>
                      <a:pt x="36406" y="40516"/>
                    </a:cubicBezTo>
                    <a:cubicBezTo>
                      <a:pt x="36840" y="40036"/>
                      <a:pt x="37365" y="39489"/>
                      <a:pt x="37776" y="38872"/>
                    </a:cubicBezTo>
                    <a:lnTo>
                      <a:pt x="37776" y="38872"/>
                    </a:lnTo>
                    <a:cubicBezTo>
                      <a:pt x="37707" y="39032"/>
                      <a:pt x="37639" y="39192"/>
                      <a:pt x="37548" y="39329"/>
                    </a:cubicBezTo>
                    <a:cubicBezTo>
                      <a:pt x="37297" y="39785"/>
                      <a:pt x="36977" y="40128"/>
                      <a:pt x="36680" y="40539"/>
                    </a:cubicBezTo>
                    <a:cubicBezTo>
                      <a:pt x="36645" y="40592"/>
                      <a:pt x="36678" y="40645"/>
                      <a:pt x="36727" y="40645"/>
                    </a:cubicBezTo>
                    <a:cubicBezTo>
                      <a:pt x="36741" y="40645"/>
                      <a:pt x="36756" y="40640"/>
                      <a:pt x="36772" y="40630"/>
                    </a:cubicBezTo>
                    <a:cubicBezTo>
                      <a:pt x="37593" y="40128"/>
                      <a:pt x="38004" y="38941"/>
                      <a:pt x="38255" y="38005"/>
                    </a:cubicBezTo>
                    <a:cubicBezTo>
                      <a:pt x="38267" y="38005"/>
                      <a:pt x="38273" y="37999"/>
                      <a:pt x="38275" y="37990"/>
                    </a:cubicBezTo>
                    <a:lnTo>
                      <a:pt x="38275" y="37990"/>
                    </a:lnTo>
                    <a:cubicBezTo>
                      <a:pt x="38228" y="38527"/>
                      <a:pt x="38114" y="39042"/>
                      <a:pt x="37913" y="39557"/>
                    </a:cubicBezTo>
                    <a:cubicBezTo>
                      <a:pt x="37898" y="39601"/>
                      <a:pt x="37931" y="39627"/>
                      <a:pt x="37968" y="39627"/>
                    </a:cubicBezTo>
                    <a:cubicBezTo>
                      <a:pt x="37989" y="39627"/>
                      <a:pt x="38011" y="39619"/>
                      <a:pt x="38027" y="39603"/>
                    </a:cubicBezTo>
                    <a:cubicBezTo>
                      <a:pt x="38849" y="38461"/>
                      <a:pt x="38780" y="37069"/>
                      <a:pt x="38483" y="35745"/>
                    </a:cubicBezTo>
                    <a:cubicBezTo>
                      <a:pt x="38347" y="34353"/>
                      <a:pt x="37913" y="32915"/>
                      <a:pt x="37639" y="31591"/>
                    </a:cubicBezTo>
                    <a:cubicBezTo>
                      <a:pt x="37251" y="29628"/>
                      <a:pt x="36863" y="27665"/>
                      <a:pt x="36589" y="25657"/>
                    </a:cubicBezTo>
                    <a:cubicBezTo>
                      <a:pt x="36772" y="23739"/>
                      <a:pt x="36954" y="21868"/>
                      <a:pt x="37502" y="19996"/>
                    </a:cubicBezTo>
                    <a:cubicBezTo>
                      <a:pt x="37707" y="19288"/>
                      <a:pt x="37936" y="18558"/>
                      <a:pt x="38324" y="17919"/>
                    </a:cubicBezTo>
                    <a:cubicBezTo>
                      <a:pt x="38461" y="17713"/>
                      <a:pt x="38620" y="17508"/>
                      <a:pt x="38803" y="17325"/>
                    </a:cubicBezTo>
                    <a:cubicBezTo>
                      <a:pt x="39442" y="16732"/>
                      <a:pt x="40150" y="16207"/>
                      <a:pt x="40834" y="15682"/>
                    </a:cubicBezTo>
                    <a:cubicBezTo>
                      <a:pt x="41862" y="15933"/>
                      <a:pt x="42912" y="16184"/>
                      <a:pt x="43962" y="16367"/>
                    </a:cubicBezTo>
                    <a:cubicBezTo>
                      <a:pt x="44246" y="16414"/>
                      <a:pt x="44536" y="16455"/>
                      <a:pt x="44820" y="16455"/>
                    </a:cubicBezTo>
                    <a:cubicBezTo>
                      <a:pt x="45083" y="16455"/>
                      <a:pt x="45341" y="16420"/>
                      <a:pt x="45582" y="16321"/>
                    </a:cubicBezTo>
                    <a:cubicBezTo>
                      <a:pt x="46701" y="15887"/>
                      <a:pt x="46974" y="14518"/>
                      <a:pt x="47111" y="13354"/>
                    </a:cubicBezTo>
                    <a:cubicBezTo>
                      <a:pt x="47157" y="13103"/>
                      <a:pt x="47203" y="12852"/>
                      <a:pt x="47248" y="12623"/>
                    </a:cubicBezTo>
                    <a:cubicBezTo>
                      <a:pt x="47271" y="12578"/>
                      <a:pt x="47271" y="12555"/>
                      <a:pt x="47294" y="12509"/>
                    </a:cubicBezTo>
                    <a:cubicBezTo>
                      <a:pt x="47340" y="12372"/>
                      <a:pt x="47408" y="12235"/>
                      <a:pt x="47477" y="12121"/>
                    </a:cubicBezTo>
                    <a:lnTo>
                      <a:pt x="47477" y="12098"/>
                    </a:lnTo>
                    <a:cubicBezTo>
                      <a:pt x="47728" y="11687"/>
                      <a:pt x="48024" y="11277"/>
                      <a:pt x="48321" y="10866"/>
                    </a:cubicBezTo>
                    <a:cubicBezTo>
                      <a:pt x="48641" y="10409"/>
                      <a:pt x="48915" y="9953"/>
                      <a:pt x="49074" y="9473"/>
                    </a:cubicBezTo>
                    <a:cubicBezTo>
                      <a:pt x="49074" y="9473"/>
                      <a:pt x="49074" y="9451"/>
                      <a:pt x="49074" y="9451"/>
                    </a:cubicBezTo>
                    <a:cubicBezTo>
                      <a:pt x="49417" y="8880"/>
                      <a:pt x="49211" y="8355"/>
                      <a:pt x="48801" y="7898"/>
                    </a:cubicBezTo>
                    <a:lnTo>
                      <a:pt x="48778" y="7898"/>
                    </a:lnTo>
                    <a:cubicBezTo>
                      <a:pt x="48686" y="7784"/>
                      <a:pt x="48572" y="7693"/>
                      <a:pt x="48458" y="7602"/>
                    </a:cubicBezTo>
                    <a:cubicBezTo>
                      <a:pt x="47545" y="6871"/>
                      <a:pt x="46450" y="6209"/>
                      <a:pt x="45377" y="5662"/>
                    </a:cubicBezTo>
                    <a:cubicBezTo>
                      <a:pt x="45240" y="5593"/>
                      <a:pt x="45103" y="5525"/>
                      <a:pt x="44966" y="5456"/>
                    </a:cubicBezTo>
                    <a:cubicBezTo>
                      <a:pt x="44943" y="5411"/>
                      <a:pt x="44897" y="5365"/>
                      <a:pt x="44875" y="5319"/>
                    </a:cubicBezTo>
                    <a:cubicBezTo>
                      <a:pt x="44875" y="5319"/>
                      <a:pt x="44852" y="5296"/>
                      <a:pt x="44852" y="5296"/>
                    </a:cubicBezTo>
                    <a:cubicBezTo>
                      <a:pt x="44829" y="5274"/>
                      <a:pt x="44806" y="5251"/>
                      <a:pt x="44783" y="5205"/>
                    </a:cubicBezTo>
                    <a:cubicBezTo>
                      <a:pt x="44281" y="4612"/>
                      <a:pt x="42432" y="2649"/>
                      <a:pt x="41839" y="2215"/>
                    </a:cubicBezTo>
                    <a:cubicBezTo>
                      <a:pt x="41793" y="2169"/>
                      <a:pt x="41748" y="2146"/>
                      <a:pt x="41725" y="2124"/>
                    </a:cubicBezTo>
                    <a:lnTo>
                      <a:pt x="41702" y="2124"/>
                    </a:lnTo>
                    <a:cubicBezTo>
                      <a:pt x="41245" y="1895"/>
                      <a:pt x="40766" y="1667"/>
                      <a:pt x="40287" y="1485"/>
                    </a:cubicBezTo>
                    <a:cubicBezTo>
                      <a:pt x="39967" y="1348"/>
                      <a:pt x="39648" y="1233"/>
                      <a:pt x="39328" y="1142"/>
                    </a:cubicBezTo>
                    <a:cubicBezTo>
                      <a:pt x="39123" y="1074"/>
                      <a:pt x="38940" y="1005"/>
                      <a:pt x="38735" y="960"/>
                    </a:cubicBezTo>
                    <a:cubicBezTo>
                      <a:pt x="38369" y="845"/>
                      <a:pt x="38004" y="731"/>
                      <a:pt x="37639" y="640"/>
                    </a:cubicBezTo>
                    <a:cubicBezTo>
                      <a:pt x="37548" y="617"/>
                      <a:pt x="37456" y="617"/>
                      <a:pt x="37365" y="594"/>
                    </a:cubicBezTo>
                    <a:cubicBezTo>
                      <a:pt x="37274" y="572"/>
                      <a:pt x="37182" y="549"/>
                      <a:pt x="37091" y="526"/>
                    </a:cubicBezTo>
                    <a:cubicBezTo>
                      <a:pt x="36475" y="389"/>
                      <a:pt x="35859" y="275"/>
                      <a:pt x="35242" y="161"/>
                    </a:cubicBezTo>
                    <a:cubicBezTo>
                      <a:pt x="34738" y="74"/>
                      <a:pt x="34248" y="0"/>
                      <a:pt x="33760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38"/>
              <p:cNvSpPr/>
              <p:nvPr/>
            </p:nvSpPr>
            <p:spPr>
              <a:xfrm>
                <a:off x="875238" y="2420912"/>
                <a:ext cx="64340" cy="182529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5376" extrusionOk="0">
                    <a:moveTo>
                      <a:pt x="1895" y="0"/>
                    </a:moveTo>
                    <a:lnTo>
                      <a:pt x="1895" y="0"/>
                    </a:lnTo>
                    <a:cubicBezTo>
                      <a:pt x="1301" y="457"/>
                      <a:pt x="708" y="959"/>
                      <a:pt x="114" y="1438"/>
                    </a:cubicBezTo>
                    <a:cubicBezTo>
                      <a:pt x="0" y="2123"/>
                      <a:pt x="0" y="2831"/>
                      <a:pt x="69" y="3515"/>
                    </a:cubicBezTo>
                    <a:cubicBezTo>
                      <a:pt x="0" y="4132"/>
                      <a:pt x="114" y="4680"/>
                      <a:pt x="411" y="5341"/>
                    </a:cubicBezTo>
                    <a:cubicBezTo>
                      <a:pt x="427" y="5365"/>
                      <a:pt x="451" y="5375"/>
                      <a:pt x="475" y="5375"/>
                    </a:cubicBezTo>
                    <a:cubicBezTo>
                      <a:pt x="520" y="5375"/>
                      <a:pt x="563" y="5340"/>
                      <a:pt x="548" y="5296"/>
                    </a:cubicBezTo>
                    <a:cubicBezTo>
                      <a:pt x="434" y="4862"/>
                      <a:pt x="274" y="4406"/>
                      <a:pt x="320" y="3949"/>
                    </a:cubicBezTo>
                    <a:cubicBezTo>
                      <a:pt x="320" y="3858"/>
                      <a:pt x="343" y="3767"/>
                      <a:pt x="365" y="3675"/>
                    </a:cubicBezTo>
                    <a:cubicBezTo>
                      <a:pt x="434" y="3424"/>
                      <a:pt x="571" y="3196"/>
                      <a:pt x="685" y="2968"/>
                    </a:cubicBezTo>
                    <a:cubicBezTo>
                      <a:pt x="822" y="2648"/>
                      <a:pt x="959" y="2329"/>
                      <a:pt x="1096" y="2009"/>
                    </a:cubicBezTo>
                    <a:lnTo>
                      <a:pt x="1096" y="2009"/>
                    </a:lnTo>
                    <a:cubicBezTo>
                      <a:pt x="1005" y="2260"/>
                      <a:pt x="936" y="2534"/>
                      <a:pt x="845" y="2808"/>
                    </a:cubicBezTo>
                    <a:cubicBezTo>
                      <a:pt x="831" y="2836"/>
                      <a:pt x="860" y="2856"/>
                      <a:pt x="885" y="2856"/>
                    </a:cubicBezTo>
                    <a:cubicBezTo>
                      <a:pt x="900" y="2856"/>
                      <a:pt x="913" y="2848"/>
                      <a:pt x="913" y="2831"/>
                    </a:cubicBezTo>
                    <a:cubicBezTo>
                      <a:pt x="1119" y="2443"/>
                      <a:pt x="1324" y="2032"/>
                      <a:pt x="1415" y="1598"/>
                    </a:cubicBezTo>
                    <a:cubicBezTo>
                      <a:pt x="1484" y="1370"/>
                      <a:pt x="1507" y="1119"/>
                      <a:pt x="1552" y="891"/>
                    </a:cubicBezTo>
                    <a:cubicBezTo>
                      <a:pt x="1689" y="594"/>
                      <a:pt x="1803" y="297"/>
                      <a:pt x="1895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38"/>
              <p:cNvSpPr/>
              <p:nvPr/>
            </p:nvSpPr>
            <p:spPr>
              <a:xfrm>
                <a:off x="984496" y="2343399"/>
                <a:ext cx="69772" cy="134995"/>
              </a:xfrm>
              <a:custGeom>
                <a:avLst/>
                <a:gdLst/>
                <a:ahLst/>
                <a:cxnLst/>
                <a:rect l="l" t="t" r="r" b="b"/>
                <a:pathLst>
                  <a:path w="2055" h="3976" extrusionOk="0">
                    <a:moveTo>
                      <a:pt x="2055" y="1"/>
                    </a:moveTo>
                    <a:cubicBezTo>
                      <a:pt x="1439" y="320"/>
                      <a:pt x="845" y="708"/>
                      <a:pt x="297" y="1096"/>
                    </a:cubicBezTo>
                    <a:cubicBezTo>
                      <a:pt x="274" y="1165"/>
                      <a:pt x="252" y="1256"/>
                      <a:pt x="252" y="1325"/>
                    </a:cubicBezTo>
                    <a:cubicBezTo>
                      <a:pt x="160" y="1850"/>
                      <a:pt x="343" y="2352"/>
                      <a:pt x="206" y="2877"/>
                    </a:cubicBezTo>
                    <a:cubicBezTo>
                      <a:pt x="183" y="2877"/>
                      <a:pt x="206" y="2900"/>
                      <a:pt x="206" y="2900"/>
                    </a:cubicBezTo>
                    <a:cubicBezTo>
                      <a:pt x="160" y="2968"/>
                      <a:pt x="138" y="3037"/>
                      <a:pt x="115" y="3105"/>
                    </a:cubicBezTo>
                    <a:cubicBezTo>
                      <a:pt x="23" y="3402"/>
                      <a:pt x="1" y="3630"/>
                      <a:pt x="69" y="3927"/>
                    </a:cubicBezTo>
                    <a:cubicBezTo>
                      <a:pt x="80" y="3959"/>
                      <a:pt x="110" y="3976"/>
                      <a:pt x="139" y="3976"/>
                    </a:cubicBezTo>
                    <a:cubicBezTo>
                      <a:pt x="173" y="3976"/>
                      <a:pt x="206" y="3953"/>
                      <a:pt x="206" y="3904"/>
                    </a:cubicBezTo>
                    <a:cubicBezTo>
                      <a:pt x="138" y="3219"/>
                      <a:pt x="845" y="2352"/>
                      <a:pt x="1073" y="1644"/>
                    </a:cubicBezTo>
                    <a:cubicBezTo>
                      <a:pt x="1119" y="1507"/>
                      <a:pt x="1165" y="1393"/>
                      <a:pt x="1233" y="1279"/>
                    </a:cubicBezTo>
                    <a:lnTo>
                      <a:pt x="1233" y="1279"/>
                    </a:lnTo>
                    <a:cubicBezTo>
                      <a:pt x="1165" y="1553"/>
                      <a:pt x="1119" y="1850"/>
                      <a:pt x="1051" y="2124"/>
                    </a:cubicBezTo>
                    <a:cubicBezTo>
                      <a:pt x="1051" y="2152"/>
                      <a:pt x="1068" y="2171"/>
                      <a:pt x="1087" y="2171"/>
                    </a:cubicBezTo>
                    <a:cubicBezTo>
                      <a:pt x="1098" y="2171"/>
                      <a:pt x="1110" y="2164"/>
                      <a:pt x="1119" y="2146"/>
                    </a:cubicBezTo>
                    <a:cubicBezTo>
                      <a:pt x="1302" y="1690"/>
                      <a:pt x="1347" y="1188"/>
                      <a:pt x="1530" y="731"/>
                    </a:cubicBezTo>
                    <a:cubicBezTo>
                      <a:pt x="1690" y="480"/>
                      <a:pt x="1872" y="252"/>
                      <a:pt x="2055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38"/>
              <p:cNvSpPr/>
              <p:nvPr/>
            </p:nvSpPr>
            <p:spPr>
              <a:xfrm>
                <a:off x="782447" y="2421523"/>
                <a:ext cx="877876" cy="1501312"/>
              </a:xfrm>
              <a:custGeom>
                <a:avLst/>
                <a:gdLst/>
                <a:ahLst/>
                <a:cxnLst/>
                <a:rect l="l" t="t" r="r" b="b"/>
                <a:pathLst>
                  <a:path w="25856" h="44218" extrusionOk="0">
                    <a:moveTo>
                      <a:pt x="7554" y="1"/>
                    </a:moveTo>
                    <a:cubicBezTo>
                      <a:pt x="7545" y="1"/>
                      <a:pt x="7536" y="2"/>
                      <a:pt x="7527" y="5"/>
                    </a:cubicBezTo>
                    <a:cubicBezTo>
                      <a:pt x="4011" y="667"/>
                      <a:pt x="3167" y="4913"/>
                      <a:pt x="474" y="6761"/>
                    </a:cubicBezTo>
                    <a:cubicBezTo>
                      <a:pt x="428" y="6807"/>
                      <a:pt x="405" y="6876"/>
                      <a:pt x="405" y="6944"/>
                    </a:cubicBezTo>
                    <a:cubicBezTo>
                      <a:pt x="291" y="6967"/>
                      <a:pt x="200" y="7013"/>
                      <a:pt x="108" y="7058"/>
                    </a:cubicBezTo>
                    <a:cubicBezTo>
                      <a:pt x="0" y="7123"/>
                      <a:pt x="35" y="7311"/>
                      <a:pt x="156" y="7311"/>
                    </a:cubicBezTo>
                    <a:cubicBezTo>
                      <a:pt x="163" y="7311"/>
                      <a:pt x="170" y="7310"/>
                      <a:pt x="177" y="7309"/>
                    </a:cubicBezTo>
                    <a:cubicBezTo>
                      <a:pt x="633" y="7286"/>
                      <a:pt x="1135" y="7127"/>
                      <a:pt x="1638" y="6898"/>
                    </a:cubicBezTo>
                    <a:lnTo>
                      <a:pt x="1638" y="6898"/>
                    </a:lnTo>
                    <a:cubicBezTo>
                      <a:pt x="1204" y="7606"/>
                      <a:pt x="1135" y="8542"/>
                      <a:pt x="1250" y="9432"/>
                    </a:cubicBezTo>
                    <a:cubicBezTo>
                      <a:pt x="1262" y="9457"/>
                      <a:pt x="1295" y="9475"/>
                      <a:pt x="1323" y="9475"/>
                    </a:cubicBezTo>
                    <a:cubicBezTo>
                      <a:pt x="1345" y="9475"/>
                      <a:pt x="1364" y="9463"/>
                      <a:pt x="1364" y="9432"/>
                    </a:cubicBezTo>
                    <a:cubicBezTo>
                      <a:pt x="1478" y="8884"/>
                      <a:pt x="1615" y="8291"/>
                      <a:pt x="1797" y="7743"/>
                    </a:cubicBezTo>
                    <a:cubicBezTo>
                      <a:pt x="1797" y="8017"/>
                      <a:pt x="1866" y="8314"/>
                      <a:pt x="2003" y="8610"/>
                    </a:cubicBezTo>
                    <a:cubicBezTo>
                      <a:pt x="2012" y="8639"/>
                      <a:pt x="2038" y="8652"/>
                      <a:pt x="2064" y="8652"/>
                    </a:cubicBezTo>
                    <a:cubicBezTo>
                      <a:pt x="2101" y="8652"/>
                      <a:pt x="2140" y="8627"/>
                      <a:pt x="2140" y="8587"/>
                    </a:cubicBezTo>
                    <a:cubicBezTo>
                      <a:pt x="2185" y="8291"/>
                      <a:pt x="2185" y="7994"/>
                      <a:pt x="2208" y="7697"/>
                    </a:cubicBezTo>
                    <a:cubicBezTo>
                      <a:pt x="2414" y="8382"/>
                      <a:pt x="2961" y="9021"/>
                      <a:pt x="3372" y="9500"/>
                    </a:cubicBezTo>
                    <a:cubicBezTo>
                      <a:pt x="4331" y="10642"/>
                      <a:pt x="5586" y="11829"/>
                      <a:pt x="6956" y="12445"/>
                    </a:cubicBezTo>
                    <a:cubicBezTo>
                      <a:pt x="6967" y="12456"/>
                      <a:pt x="6979" y="12462"/>
                      <a:pt x="6990" y="12462"/>
                    </a:cubicBezTo>
                    <a:cubicBezTo>
                      <a:pt x="7002" y="12462"/>
                      <a:pt x="7013" y="12456"/>
                      <a:pt x="7024" y="12445"/>
                    </a:cubicBezTo>
                    <a:lnTo>
                      <a:pt x="7024" y="12445"/>
                    </a:lnTo>
                    <a:cubicBezTo>
                      <a:pt x="6317" y="16074"/>
                      <a:pt x="6294" y="19909"/>
                      <a:pt x="6317" y="23584"/>
                    </a:cubicBezTo>
                    <a:cubicBezTo>
                      <a:pt x="6362" y="26962"/>
                      <a:pt x="6454" y="30431"/>
                      <a:pt x="6956" y="33787"/>
                    </a:cubicBezTo>
                    <a:cubicBezTo>
                      <a:pt x="7024" y="34152"/>
                      <a:pt x="7070" y="34517"/>
                      <a:pt x="7138" y="34882"/>
                    </a:cubicBezTo>
                    <a:cubicBezTo>
                      <a:pt x="7138" y="34905"/>
                      <a:pt x="7161" y="34928"/>
                      <a:pt x="7184" y="34951"/>
                    </a:cubicBezTo>
                    <a:cubicBezTo>
                      <a:pt x="6956" y="35841"/>
                      <a:pt x="6340" y="36731"/>
                      <a:pt x="5952" y="37507"/>
                    </a:cubicBezTo>
                    <a:cubicBezTo>
                      <a:pt x="5929" y="37530"/>
                      <a:pt x="5929" y="37553"/>
                      <a:pt x="5906" y="37576"/>
                    </a:cubicBezTo>
                    <a:cubicBezTo>
                      <a:pt x="5495" y="38374"/>
                      <a:pt x="5084" y="39219"/>
                      <a:pt x="4651" y="40018"/>
                    </a:cubicBezTo>
                    <a:cubicBezTo>
                      <a:pt x="4171" y="40885"/>
                      <a:pt x="3669" y="41753"/>
                      <a:pt x="3144" y="42597"/>
                    </a:cubicBezTo>
                    <a:cubicBezTo>
                      <a:pt x="2802" y="43122"/>
                      <a:pt x="2436" y="43647"/>
                      <a:pt x="2185" y="44218"/>
                    </a:cubicBezTo>
                    <a:cubicBezTo>
                      <a:pt x="3829" y="43738"/>
                      <a:pt x="5472" y="42917"/>
                      <a:pt x="6979" y="42163"/>
                    </a:cubicBezTo>
                    <a:cubicBezTo>
                      <a:pt x="8074" y="41616"/>
                      <a:pt x="9101" y="40977"/>
                      <a:pt x="10060" y="40223"/>
                    </a:cubicBezTo>
                    <a:cubicBezTo>
                      <a:pt x="11179" y="39379"/>
                      <a:pt x="12229" y="38420"/>
                      <a:pt x="13164" y="37393"/>
                    </a:cubicBezTo>
                    <a:cubicBezTo>
                      <a:pt x="13598" y="36936"/>
                      <a:pt x="14123" y="36366"/>
                      <a:pt x="14534" y="35772"/>
                    </a:cubicBezTo>
                    <a:lnTo>
                      <a:pt x="14534" y="35772"/>
                    </a:lnTo>
                    <a:cubicBezTo>
                      <a:pt x="14465" y="35932"/>
                      <a:pt x="14397" y="36092"/>
                      <a:pt x="14306" y="36229"/>
                    </a:cubicBezTo>
                    <a:cubicBezTo>
                      <a:pt x="14077" y="36685"/>
                      <a:pt x="13735" y="37028"/>
                      <a:pt x="13438" y="37439"/>
                    </a:cubicBezTo>
                    <a:cubicBezTo>
                      <a:pt x="13403" y="37492"/>
                      <a:pt x="13450" y="37545"/>
                      <a:pt x="13494" y="37545"/>
                    </a:cubicBezTo>
                    <a:cubicBezTo>
                      <a:pt x="13507" y="37545"/>
                      <a:pt x="13519" y="37540"/>
                      <a:pt x="13530" y="37530"/>
                    </a:cubicBezTo>
                    <a:cubicBezTo>
                      <a:pt x="14351" y="37028"/>
                      <a:pt x="14762" y="35841"/>
                      <a:pt x="15036" y="34905"/>
                    </a:cubicBezTo>
                    <a:cubicBezTo>
                      <a:pt x="15036" y="34882"/>
                      <a:pt x="15036" y="34882"/>
                      <a:pt x="15059" y="34859"/>
                    </a:cubicBezTo>
                    <a:lnTo>
                      <a:pt x="15059" y="34859"/>
                    </a:lnTo>
                    <a:cubicBezTo>
                      <a:pt x="14990" y="35384"/>
                      <a:pt x="14876" y="35932"/>
                      <a:pt x="14671" y="36457"/>
                    </a:cubicBezTo>
                    <a:cubicBezTo>
                      <a:pt x="14656" y="36501"/>
                      <a:pt x="14698" y="36527"/>
                      <a:pt x="14736" y="36527"/>
                    </a:cubicBezTo>
                    <a:cubicBezTo>
                      <a:pt x="14757" y="36527"/>
                      <a:pt x="14777" y="36519"/>
                      <a:pt x="14785" y="36503"/>
                    </a:cubicBezTo>
                    <a:cubicBezTo>
                      <a:pt x="15607" y="35361"/>
                      <a:pt x="15538" y="33969"/>
                      <a:pt x="15241" y="32645"/>
                    </a:cubicBezTo>
                    <a:cubicBezTo>
                      <a:pt x="15105" y="31253"/>
                      <a:pt x="14671" y="29792"/>
                      <a:pt x="14397" y="28491"/>
                    </a:cubicBezTo>
                    <a:cubicBezTo>
                      <a:pt x="14009" y="26528"/>
                      <a:pt x="13621" y="24542"/>
                      <a:pt x="13347" y="22557"/>
                    </a:cubicBezTo>
                    <a:cubicBezTo>
                      <a:pt x="13552" y="20639"/>
                      <a:pt x="13735" y="18768"/>
                      <a:pt x="14260" y="16896"/>
                    </a:cubicBezTo>
                    <a:cubicBezTo>
                      <a:pt x="14557" y="15937"/>
                      <a:pt x="14831" y="14956"/>
                      <a:pt x="15561" y="14225"/>
                    </a:cubicBezTo>
                    <a:cubicBezTo>
                      <a:pt x="16200" y="13609"/>
                      <a:pt x="16908" y="13107"/>
                      <a:pt x="17592" y="12582"/>
                    </a:cubicBezTo>
                    <a:cubicBezTo>
                      <a:pt x="18642" y="12833"/>
                      <a:pt x="19692" y="13084"/>
                      <a:pt x="20742" y="13267"/>
                    </a:cubicBezTo>
                    <a:cubicBezTo>
                      <a:pt x="21015" y="13314"/>
                      <a:pt x="21300" y="13355"/>
                      <a:pt x="21584" y="13355"/>
                    </a:cubicBezTo>
                    <a:cubicBezTo>
                      <a:pt x="21847" y="13355"/>
                      <a:pt x="22110" y="13320"/>
                      <a:pt x="22363" y="13221"/>
                    </a:cubicBezTo>
                    <a:cubicBezTo>
                      <a:pt x="23459" y="12787"/>
                      <a:pt x="23732" y="11395"/>
                      <a:pt x="23869" y="10254"/>
                    </a:cubicBezTo>
                    <a:cubicBezTo>
                      <a:pt x="23915" y="10003"/>
                      <a:pt x="23961" y="9752"/>
                      <a:pt x="24006" y="9500"/>
                    </a:cubicBezTo>
                    <a:cubicBezTo>
                      <a:pt x="24006" y="9500"/>
                      <a:pt x="24029" y="9478"/>
                      <a:pt x="24029" y="9455"/>
                    </a:cubicBezTo>
                    <a:cubicBezTo>
                      <a:pt x="24075" y="9318"/>
                      <a:pt x="24143" y="9204"/>
                      <a:pt x="24212" y="9067"/>
                    </a:cubicBezTo>
                    <a:cubicBezTo>
                      <a:pt x="24691" y="8177"/>
                      <a:pt x="25536" y="7309"/>
                      <a:pt x="25832" y="6373"/>
                    </a:cubicBezTo>
                    <a:cubicBezTo>
                      <a:pt x="25832" y="6373"/>
                      <a:pt x="25832" y="6351"/>
                      <a:pt x="25855" y="6351"/>
                    </a:cubicBezTo>
                    <a:cubicBezTo>
                      <a:pt x="25102" y="6054"/>
                      <a:pt x="24394" y="5552"/>
                      <a:pt x="23664" y="5323"/>
                    </a:cubicBezTo>
                    <a:cubicBezTo>
                      <a:pt x="23117" y="5155"/>
                      <a:pt x="22545" y="5082"/>
                      <a:pt x="21979" y="5082"/>
                    </a:cubicBezTo>
                    <a:cubicBezTo>
                      <a:pt x="21622" y="5082"/>
                      <a:pt x="21269" y="5111"/>
                      <a:pt x="20925" y="5164"/>
                    </a:cubicBezTo>
                    <a:cubicBezTo>
                      <a:pt x="18825" y="5460"/>
                      <a:pt x="17410" y="6716"/>
                      <a:pt x="15721" y="7766"/>
                    </a:cubicBezTo>
                    <a:cubicBezTo>
                      <a:pt x="15637" y="7773"/>
                      <a:pt x="15553" y="7776"/>
                      <a:pt x="15471" y="7776"/>
                    </a:cubicBezTo>
                    <a:cubicBezTo>
                      <a:pt x="13643" y="7776"/>
                      <a:pt x="12132" y="6132"/>
                      <a:pt x="10996" y="4844"/>
                    </a:cubicBezTo>
                    <a:cubicBezTo>
                      <a:pt x="9718" y="3406"/>
                      <a:pt x="8691" y="1831"/>
                      <a:pt x="7732" y="165"/>
                    </a:cubicBezTo>
                    <a:cubicBezTo>
                      <a:pt x="7732" y="142"/>
                      <a:pt x="7709" y="119"/>
                      <a:pt x="7686" y="96"/>
                    </a:cubicBezTo>
                    <a:cubicBezTo>
                      <a:pt x="7667" y="57"/>
                      <a:pt x="7613" y="1"/>
                      <a:pt x="7554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38"/>
              <p:cNvSpPr/>
              <p:nvPr/>
            </p:nvSpPr>
            <p:spPr>
              <a:xfrm>
                <a:off x="-6669" y="3627544"/>
                <a:ext cx="451840" cy="345670"/>
              </a:xfrm>
              <a:custGeom>
                <a:avLst/>
                <a:gdLst/>
                <a:ahLst/>
                <a:cxnLst/>
                <a:rect l="l" t="t" r="r" b="b"/>
                <a:pathLst>
                  <a:path w="13308" h="10181" extrusionOk="0">
                    <a:moveTo>
                      <a:pt x="0" y="0"/>
                    </a:moveTo>
                    <a:lnTo>
                      <a:pt x="0" y="411"/>
                    </a:lnTo>
                    <a:cubicBezTo>
                      <a:pt x="434" y="548"/>
                      <a:pt x="890" y="685"/>
                      <a:pt x="1347" y="845"/>
                    </a:cubicBezTo>
                    <a:cubicBezTo>
                      <a:pt x="890" y="731"/>
                      <a:pt x="434" y="639"/>
                      <a:pt x="0" y="525"/>
                    </a:cubicBezTo>
                    <a:lnTo>
                      <a:pt x="0" y="6095"/>
                    </a:lnTo>
                    <a:cubicBezTo>
                      <a:pt x="822" y="6323"/>
                      <a:pt x="1666" y="6574"/>
                      <a:pt x="2511" y="6848"/>
                    </a:cubicBezTo>
                    <a:cubicBezTo>
                      <a:pt x="5354" y="7815"/>
                      <a:pt x="8608" y="9688"/>
                      <a:pt x="11769" y="9688"/>
                    </a:cubicBezTo>
                    <a:cubicBezTo>
                      <a:pt x="12262" y="9688"/>
                      <a:pt x="12752" y="9643"/>
                      <a:pt x="13239" y="9541"/>
                    </a:cubicBezTo>
                    <a:cubicBezTo>
                      <a:pt x="13262" y="9747"/>
                      <a:pt x="13284" y="9975"/>
                      <a:pt x="13307" y="10180"/>
                    </a:cubicBezTo>
                    <a:cubicBezTo>
                      <a:pt x="13285" y="8087"/>
                      <a:pt x="12552" y="3398"/>
                      <a:pt x="12532" y="3398"/>
                    </a:cubicBezTo>
                    <a:cubicBezTo>
                      <a:pt x="12531" y="3398"/>
                      <a:pt x="12531" y="3399"/>
                      <a:pt x="12531" y="3401"/>
                    </a:cubicBezTo>
                    <a:lnTo>
                      <a:pt x="12531" y="3424"/>
                    </a:lnTo>
                    <a:cubicBezTo>
                      <a:pt x="9838" y="2625"/>
                      <a:pt x="7030" y="2283"/>
                      <a:pt x="4360" y="1461"/>
                    </a:cubicBezTo>
                    <a:cubicBezTo>
                      <a:pt x="2922" y="1027"/>
                      <a:pt x="1461" y="411"/>
                      <a:pt x="0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38"/>
              <p:cNvSpPr/>
              <p:nvPr/>
            </p:nvSpPr>
            <p:spPr>
              <a:xfrm>
                <a:off x="1299911" y="2387096"/>
                <a:ext cx="215463" cy="174686"/>
              </a:xfrm>
              <a:custGeom>
                <a:avLst/>
                <a:gdLst/>
                <a:ahLst/>
                <a:cxnLst/>
                <a:rect l="l" t="t" r="r" b="b"/>
                <a:pathLst>
                  <a:path w="6346" h="5145" extrusionOk="0">
                    <a:moveTo>
                      <a:pt x="2991" y="1"/>
                    </a:moveTo>
                    <a:cubicBezTo>
                      <a:pt x="2452" y="1"/>
                      <a:pt x="1920" y="181"/>
                      <a:pt x="1416" y="631"/>
                    </a:cubicBezTo>
                    <a:cubicBezTo>
                      <a:pt x="297" y="1590"/>
                      <a:pt x="0" y="3439"/>
                      <a:pt x="1165" y="4511"/>
                    </a:cubicBezTo>
                    <a:cubicBezTo>
                      <a:pt x="1654" y="4956"/>
                      <a:pt x="2281" y="5144"/>
                      <a:pt x="2926" y="5144"/>
                    </a:cubicBezTo>
                    <a:cubicBezTo>
                      <a:pt x="3904" y="5144"/>
                      <a:pt x="4923" y="4711"/>
                      <a:pt x="5570" y="4078"/>
                    </a:cubicBezTo>
                    <a:cubicBezTo>
                      <a:pt x="5867" y="3804"/>
                      <a:pt x="6163" y="3439"/>
                      <a:pt x="6346" y="3028"/>
                    </a:cubicBezTo>
                    <a:cubicBezTo>
                      <a:pt x="5867" y="2434"/>
                      <a:pt x="3995" y="494"/>
                      <a:pt x="3424" y="38"/>
                    </a:cubicBezTo>
                    <a:cubicBezTo>
                      <a:pt x="3280" y="14"/>
                      <a:pt x="3135" y="1"/>
                      <a:pt x="2991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38"/>
              <p:cNvSpPr/>
              <p:nvPr/>
            </p:nvSpPr>
            <p:spPr>
              <a:xfrm>
                <a:off x="1308773" y="2836794"/>
                <a:ext cx="81079" cy="22918"/>
              </a:xfrm>
              <a:custGeom>
                <a:avLst/>
                <a:gdLst/>
                <a:ahLst/>
                <a:cxnLst/>
                <a:rect l="l" t="t" r="r" b="b"/>
                <a:pathLst>
                  <a:path w="2388" h="675" extrusionOk="0">
                    <a:moveTo>
                      <a:pt x="1795" y="0"/>
                    </a:moveTo>
                    <a:cubicBezTo>
                      <a:pt x="1185" y="0"/>
                      <a:pt x="593" y="199"/>
                      <a:pt x="82" y="533"/>
                    </a:cubicBezTo>
                    <a:cubicBezTo>
                      <a:pt x="0" y="595"/>
                      <a:pt x="46" y="674"/>
                      <a:pt x="106" y="674"/>
                    </a:cubicBezTo>
                    <a:cubicBezTo>
                      <a:pt x="113" y="674"/>
                      <a:pt x="120" y="673"/>
                      <a:pt x="128" y="670"/>
                    </a:cubicBezTo>
                    <a:cubicBezTo>
                      <a:pt x="881" y="556"/>
                      <a:pt x="1588" y="237"/>
                      <a:pt x="2342" y="123"/>
                    </a:cubicBezTo>
                    <a:cubicBezTo>
                      <a:pt x="2387" y="123"/>
                      <a:pt x="2387" y="54"/>
                      <a:pt x="2342" y="54"/>
                    </a:cubicBezTo>
                    <a:cubicBezTo>
                      <a:pt x="2159" y="18"/>
                      <a:pt x="1976" y="0"/>
                      <a:pt x="1795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38"/>
              <p:cNvSpPr/>
              <p:nvPr/>
            </p:nvSpPr>
            <p:spPr>
              <a:xfrm>
                <a:off x="1238492" y="2824571"/>
                <a:ext cx="100737" cy="55648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1639" extrusionOk="0">
                    <a:moveTo>
                      <a:pt x="2857" y="1"/>
                    </a:moveTo>
                    <a:cubicBezTo>
                      <a:pt x="2850" y="1"/>
                      <a:pt x="2844" y="2"/>
                      <a:pt x="2837" y="3"/>
                    </a:cubicBezTo>
                    <a:cubicBezTo>
                      <a:pt x="1764" y="163"/>
                      <a:pt x="965" y="825"/>
                      <a:pt x="98" y="1418"/>
                    </a:cubicBezTo>
                    <a:cubicBezTo>
                      <a:pt x="1" y="1496"/>
                      <a:pt x="52" y="1639"/>
                      <a:pt x="153" y="1639"/>
                    </a:cubicBezTo>
                    <a:cubicBezTo>
                      <a:pt x="171" y="1639"/>
                      <a:pt x="191" y="1634"/>
                      <a:pt x="212" y="1624"/>
                    </a:cubicBezTo>
                    <a:cubicBezTo>
                      <a:pt x="1079" y="1145"/>
                      <a:pt x="1924" y="483"/>
                      <a:pt x="2882" y="140"/>
                    </a:cubicBezTo>
                    <a:cubicBezTo>
                      <a:pt x="2967" y="119"/>
                      <a:pt x="2934" y="1"/>
                      <a:pt x="2857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2282;p38"/>
              <p:cNvSpPr/>
              <p:nvPr/>
            </p:nvSpPr>
            <p:spPr>
              <a:xfrm>
                <a:off x="1134055" y="2825352"/>
                <a:ext cx="150919" cy="44206"/>
              </a:xfrm>
              <a:custGeom>
                <a:avLst/>
                <a:gdLst/>
                <a:ahLst/>
                <a:cxnLst/>
                <a:rect l="l" t="t" r="r" b="b"/>
                <a:pathLst>
                  <a:path w="4445" h="1302" extrusionOk="0">
                    <a:moveTo>
                      <a:pt x="4314" y="1"/>
                    </a:moveTo>
                    <a:cubicBezTo>
                      <a:pt x="4307" y="1"/>
                      <a:pt x="4300" y="2"/>
                      <a:pt x="4292" y="3"/>
                    </a:cubicBezTo>
                    <a:cubicBezTo>
                      <a:pt x="2854" y="186"/>
                      <a:pt x="1644" y="916"/>
                      <a:pt x="161" y="939"/>
                    </a:cubicBezTo>
                    <a:cubicBezTo>
                      <a:pt x="24" y="939"/>
                      <a:pt x="1" y="1144"/>
                      <a:pt x="138" y="1190"/>
                    </a:cubicBezTo>
                    <a:cubicBezTo>
                      <a:pt x="386" y="1268"/>
                      <a:pt x="633" y="1301"/>
                      <a:pt x="878" y="1301"/>
                    </a:cubicBezTo>
                    <a:cubicBezTo>
                      <a:pt x="2071" y="1301"/>
                      <a:pt x="3220" y="508"/>
                      <a:pt x="4338" y="186"/>
                    </a:cubicBezTo>
                    <a:cubicBezTo>
                      <a:pt x="4444" y="143"/>
                      <a:pt x="4411" y="1"/>
                      <a:pt x="4314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38"/>
              <p:cNvSpPr/>
              <p:nvPr/>
            </p:nvSpPr>
            <p:spPr>
              <a:xfrm>
                <a:off x="1061228" y="2826099"/>
                <a:ext cx="123044" cy="47737"/>
              </a:xfrm>
              <a:custGeom>
                <a:avLst/>
                <a:gdLst/>
                <a:ahLst/>
                <a:cxnLst/>
                <a:rect l="l" t="t" r="r" b="b"/>
                <a:pathLst>
                  <a:path w="3624" h="1406" extrusionOk="0">
                    <a:moveTo>
                      <a:pt x="3533" y="1"/>
                    </a:moveTo>
                    <a:cubicBezTo>
                      <a:pt x="3528" y="1"/>
                      <a:pt x="3522" y="2"/>
                      <a:pt x="3515" y="4"/>
                    </a:cubicBezTo>
                    <a:cubicBezTo>
                      <a:pt x="3036" y="118"/>
                      <a:pt x="2580" y="346"/>
                      <a:pt x="2123" y="529"/>
                    </a:cubicBezTo>
                    <a:cubicBezTo>
                      <a:pt x="1461" y="826"/>
                      <a:pt x="890" y="940"/>
                      <a:pt x="183" y="1008"/>
                    </a:cubicBezTo>
                    <a:cubicBezTo>
                      <a:pt x="69" y="1031"/>
                      <a:pt x="0" y="1191"/>
                      <a:pt x="114" y="1237"/>
                    </a:cubicBezTo>
                    <a:cubicBezTo>
                      <a:pt x="339" y="1355"/>
                      <a:pt x="569" y="1405"/>
                      <a:pt x="801" y="1405"/>
                    </a:cubicBezTo>
                    <a:cubicBezTo>
                      <a:pt x="1775" y="1405"/>
                      <a:pt x="2787" y="524"/>
                      <a:pt x="3561" y="118"/>
                    </a:cubicBezTo>
                    <a:cubicBezTo>
                      <a:pt x="3623" y="97"/>
                      <a:pt x="3591" y="1"/>
                      <a:pt x="3533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38"/>
              <p:cNvSpPr/>
              <p:nvPr/>
            </p:nvSpPr>
            <p:spPr>
              <a:xfrm>
                <a:off x="1036409" y="2814929"/>
                <a:ext cx="63152" cy="39996"/>
              </a:xfrm>
              <a:custGeom>
                <a:avLst/>
                <a:gdLst/>
                <a:ahLst/>
                <a:cxnLst/>
                <a:rect l="l" t="t" r="r" b="b"/>
                <a:pathLst>
                  <a:path w="1860" h="1178" extrusionOk="0">
                    <a:moveTo>
                      <a:pt x="1753" y="1"/>
                    </a:moveTo>
                    <a:cubicBezTo>
                      <a:pt x="1740" y="1"/>
                      <a:pt x="1726" y="5"/>
                      <a:pt x="1713" y="13"/>
                    </a:cubicBezTo>
                    <a:cubicBezTo>
                      <a:pt x="1462" y="219"/>
                      <a:pt x="1211" y="401"/>
                      <a:pt x="914" y="561"/>
                    </a:cubicBezTo>
                    <a:cubicBezTo>
                      <a:pt x="663" y="698"/>
                      <a:pt x="343" y="767"/>
                      <a:pt x="115" y="926"/>
                    </a:cubicBezTo>
                    <a:cubicBezTo>
                      <a:pt x="1" y="1018"/>
                      <a:pt x="47" y="1155"/>
                      <a:pt x="161" y="1177"/>
                    </a:cubicBezTo>
                    <a:cubicBezTo>
                      <a:pt x="480" y="1177"/>
                      <a:pt x="823" y="972"/>
                      <a:pt x="1051" y="812"/>
                    </a:cubicBezTo>
                    <a:cubicBezTo>
                      <a:pt x="1348" y="607"/>
                      <a:pt x="1599" y="379"/>
                      <a:pt x="1804" y="105"/>
                    </a:cubicBezTo>
                    <a:cubicBezTo>
                      <a:pt x="1859" y="68"/>
                      <a:pt x="1810" y="1"/>
                      <a:pt x="1753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38"/>
              <p:cNvSpPr/>
              <p:nvPr/>
            </p:nvSpPr>
            <p:spPr>
              <a:xfrm>
                <a:off x="1563414" y="2582865"/>
                <a:ext cx="120124" cy="102401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3016" extrusionOk="0">
                    <a:moveTo>
                      <a:pt x="1988" y="0"/>
                    </a:moveTo>
                    <a:cubicBezTo>
                      <a:pt x="1530" y="0"/>
                      <a:pt x="898" y="72"/>
                      <a:pt x="137" y="275"/>
                    </a:cubicBezTo>
                    <a:cubicBezTo>
                      <a:pt x="46" y="298"/>
                      <a:pt x="0" y="320"/>
                      <a:pt x="69" y="343"/>
                    </a:cubicBezTo>
                    <a:cubicBezTo>
                      <a:pt x="1963" y="1370"/>
                      <a:pt x="1438" y="2649"/>
                      <a:pt x="2077" y="3014"/>
                    </a:cubicBezTo>
                    <a:cubicBezTo>
                      <a:pt x="2079" y="3015"/>
                      <a:pt x="2081" y="3015"/>
                      <a:pt x="2084" y="3015"/>
                    </a:cubicBezTo>
                    <a:cubicBezTo>
                      <a:pt x="2204" y="3015"/>
                      <a:pt x="3448" y="2065"/>
                      <a:pt x="3515" y="1484"/>
                    </a:cubicBezTo>
                    <a:cubicBezTo>
                      <a:pt x="3538" y="982"/>
                      <a:pt x="3082" y="389"/>
                      <a:pt x="2785" y="138"/>
                    </a:cubicBezTo>
                    <a:cubicBezTo>
                      <a:pt x="2686" y="61"/>
                      <a:pt x="2410" y="0"/>
                      <a:pt x="1988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38"/>
              <p:cNvSpPr/>
              <p:nvPr/>
            </p:nvSpPr>
            <p:spPr>
              <a:xfrm>
                <a:off x="1395996" y="2694093"/>
                <a:ext cx="210064" cy="82267"/>
              </a:xfrm>
              <a:custGeom>
                <a:avLst/>
                <a:gdLst/>
                <a:ahLst/>
                <a:cxnLst/>
                <a:rect l="l" t="t" r="r" b="b"/>
                <a:pathLst>
                  <a:path w="6187" h="2423" extrusionOk="0">
                    <a:moveTo>
                      <a:pt x="423" y="0"/>
                    </a:moveTo>
                    <a:cubicBezTo>
                      <a:pt x="406" y="0"/>
                      <a:pt x="389" y="12"/>
                      <a:pt x="389" y="34"/>
                    </a:cubicBezTo>
                    <a:cubicBezTo>
                      <a:pt x="1" y="1404"/>
                      <a:pt x="1758" y="1997"/>
                      <a:pt x="2786" y="2271"/>
                    </a:cubicBezTo>
                    <a:cubicBezTo>
                      <a:pt x="3132" y="2361"/>
                      <a:pt x="3472" y="2423"/>
                      <a:pt x="3807" y="2423"/>
                    </a:cubicBezTo>
                    <a:cubicBezTo>
                      <a:pt x="4157" y="2423"/>
                      <a:pt x="4502" y="2355"/>
                      <a:pt x="4840" y="2180"/>
                    </a:cubicBezTo>
                    <a:cubicBezTo>
                      <a:pt x="5251" y="1975"/>
                      <a:pt x="5639" y="1655"/>
                      <a:pt x="6004" y="1336"/>
                    </a:cubicBezTo>
                    <a:cubicBezTo>
                      <a:pt x="6072" y="1221"/>
                      <a:pt x="6118" y="1084"/>
                      <a:pt x="6186" y="970"/>
                    </a:cubicBezTo>
                    <a:lnTo>
                      <a:pt x="6186" y="970"/>
                    </a:lnTo>
                    <a:cubicBezTo>
                      <a:pt x="5502" y="1495"/>
                      <a:pt x="4726" y="2020"/>
                      <a:pt x="3904" y="2112"/>
                    </a:cubicBezTo>
                    <a:cubicBezTo>
                      <a:pt x="3820" y="2121"/>
                      <a:pt x="3730" y="2126"/>
                      <a:pt x="3635" y="2126"/>
                    </a:cubicBezTo>
                    <a:cubicBezTo>
                      <a:pt x="2393" y="2126"/>
                      <a:pt x="351" y="1307"/>
                      <a:pt x="457" y="34"/>
                    </a:cubicBezTo>
                    <a:cubicBezTo>
                      <a:pt x="457" y="12"/>
                      <a:pt x="440" y="0"/>
                      <a:pt x="423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38"/>
              <p:cNvSpPr/>
              <p:nvPr/>
            </p:nvSpPr>
            <p:spPr>
              <a:xfrm>
                <a:off x="1068969" y="2242425"/>
                <a:ext cx="184464" cy="134078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3949" extrusionOk="0">
                    <a:moveTo>
                      <a:pt x="4022" y="0"/>
                    </a:moveTo>
                    <a:cubicBezTo>
                      <a:pt x="3407" y="0"/>
                      <a:pt x="3061" y="717"/>
                      <a:pt x="2694" y="1149"/>
                    </a:cubicBezTo>
                    <a:cubicBezTo>
                      <a:pt x="2009" y="1948"/>
                      <a:pt x="1256" y="2564"/>
                      <a:pt x="366" y="3135"/>
                    </a:cubicBezTo>
                    <a:cubicBezTo>
                      <a:pt x="297" y="3180"/>
                      <a:pt x="1" y="3408"/>
                      <a:pt x="457" y="3477"/>
                    </a:cubicBezTo>
                    <a:cubicBezTo>
                      <a:pt x="891" y="3523"/>
                      <a:pt x="1233" y="3797"/>
                      <a:pt x="1644" y="3911"/>
                    </a:cubicBezTo>
                    <a:cubicBezTo>
                      <a:pt x="1804" y="3937"/>
                      <a:pt x="1965" y="3948"/>
                      <a:pt x="2125" y="3948"/>
                    </a:cubicBezTo>
                    <a:cubicBezTo>
                      <a:pt x="2239" y="3948"/>
                      <a:pt x="2352" y="3943"/>
                      <a:pt x="2466" y="3933"/>
                    </a:cubicBezTo>
                    <a:cubicBezTo>
                      <a:pt x="2557" y="3911"/>
                      <a:pt x="2648" y="3911"/>
                      <a:pt x="2762" y="3888"/>
                    </a:cubicBezTo>
                    <a:cubicBezTo>
                      <a:pt x="3605" y="3710"/>
                      <a:pt x="4383" y="3339"/>
                      <a:pt x="5285" y="3339"/>
                    </a:cubicBezTo>
                    <a:cubicBezTo>
                      <a:pt x="5311" y="3339"/>
                      <a:pt x="5338" y="3339"/>
                      <a:pt x="5364" y="3340"/>
                    </a:cubicBezTo>
                    <a:cubicBezTo>
                      <a:pt x="5433" y="3340"/>
                      <a:pt x="5410" y="3157"/>
                      <a:pt x="5410" y="3135"/>
                    </a:cubicBezTo>
                    <a:cubicBezTo>
                      <a:pt x="5410" y="2587"/>
                      <a:pt x="5410" y="1719"/>
                      <a:pt x="5205" y="1035"/>
                    </a:cubicBezTo>
                    <a:cubicBezTo>
                      <a:pt x="5022" y="510"/>
                      <a:pt x="4703" y="99"/>
                      <a:pt x="4132" y="8"/>
                    </a:cubicBezTo>
                    <a:cubicBezTo>
                      <a:pt x="4094" y="3"/>
                      <a:pt x="4058" y="0"/>
                      <a:pt x="4022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38"/>
              <p:cNvSpPr/>
              <p:nvPr/>
            </p:nvSpPr>
            <p:spPr>
              <a:xfrm>
                <a:off x="1162745" y="2264426"/>
                <a:ext cx="90687" cy="110006"/>
              </a:xfrm>
              <a:custGeom>
                <a:avLst/>
                <a:gdLst/>
                <a:ahLst/>
                <a:cxnLst/>
                <a:rect l="l" t="t" r="r" b="b"/>
                <a:pathLst>
                  <a:path w="2671" h="3240" extrusionOk="0">
                    <a:moveTo>
                      <a:pt x="1755" y="0"/>
                    </a:moveTo>
                    <a:cubicBezTo>
                      <a:pt x="1588" y="0"/>
                      <a:pt x="1406" y="67"/>
                      <a:pt x="1210" y="227"/>
                    </a:cubicBezTo>
                    <a:cubicBezTo>
                      <a:pt x="776" y="569"/>
                      <a:pt x="685" y="1186"/>
                      <a:pt x="525" y="1688"/>
                    </a:cubicBezTo>
                    <a:cubicBezTo>
                      <a:pt x="388" y="2213"/>
                      <a:pt x="183" y="2715"/>
                      <a:pt x="0" y="3240"/>
                    </a:cubicBezTo>
                    <a:cubicBezTo>
                      <a:pt x="843" y="3062"/>
                      <a:pt x="1621" y="2691"/>
                      <a:pt x="2523" y="2691"/>
                    </a:cubicBezTo>
                    <a:cubicBezTo>
                      <a:pt x="2549" y="2691"/>
                      <a:pt x="2576" y="2691"/>
                      <a:pt x="2602" y="2692"/>
                    </a:cubicBezTo>
                    <a:cubicBezTo>
                      <a:pt x="2671" y="2692"/>
                      <a:pt x="2648" y="2509"/>
                      <a:pt x="2648" y="2487"/>
                    </a:cubicBezTo>
                    <a:cubicBezTo>
                      <a:pt x="2648" y="1939"/>
                      <a:pt x="2648" y="1071"/>
                      <a:pt x="2443" y="387"/>
                    </a:cubicBezTo>
                    <a:cubicBezTo>
                      <a:pt x="2248" y="164"/>
                      <a:pt x="2019" y="0"/>
                      <a:pt x="1755" y="0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38"/>
              <p:cNvSpPr/>
              <p:nvPr/>
            </p:nvSpPr>
            <p:spPr>
              <a:xfrm>
                <a:off x="1303001" y="2446105"/>
                <a:ext cx="107562" cy="123180"/>
              </a:xfrm>
              <a:custGeom>
                <a:avLst/>
                <a:gdLst/>
                <a:ahLst/>
                <a:cxnLst/>
                <a:rect l="l" t="t" r="r" b="b"/>
                <a:pathLst>
                  <a:path w="3168" h="3628" extrusionOk="0">
                    <a:moveTo>
                      <a:pt x="522" y="1"/>
                    </a:moveTo>
                    <a:cubicBezTo>
                      <a:pt x="504" y="1"/>
                      <a:pt x="488" y="11"/>
                      <a:pt x="480" y="34"/>
                    </a:cubicBezTo>
                    <a:cubicBezTo>
                      <a:pt x="252" y="719"/>
                      <a:pt x="1" y="1381"/>
                      <a:pt x="69" y="2020"/>
                    </a:cubicBezTo>
                    <a:cubicBezTo>
                      <a:pt x="1" y="2591"/>
                      <a:pt x="229" y="3184"/>
                      <a:pt x="731" y="3549"/>
                    </a:cubicBezTo>
                    <a:cubicBezTo>
                      <a:pt x="737" y="3556"/>
                      <a:pt x="745" y="3558"/>
                      <a:pt x="752" y="3558"/>
                    </a:cubicBezTo>
                    <a:cubicBezTo>
                      <a:pt x="772" y="3558"/>
                      <a:pt x="787" y="3537"/>
                      <a:pt x="754" y="3504"/>
                    </a:cubicBezTo>
                    <a:cubicBezTo>
                      <a:pt x="594" y="3298"/>
                      <a:pt x="457" y="3070"/>
                      <a:pt x="366" y="2819"/>
                    </a:cubicBezTo>
                    <a:lnTo>
                      <a:pt x="366" y="2819"/>
                    </a:lnTo>
                    <a:cubicBezTo>
                      <a:pt x="412" y="2865"/>
                      <a:pt x="457" y="2933"/>
                      <a:pt x="503" y="2979"/>
                    </a:cubicBezTo>
                    <a:cubicBezTo>
                      <a:pt x="899" y="3467"/>
                      <a:pt x="1393" y="3627"/>
                      <a:pt x="1925" y="3627"/>
                    </a:cubicBezTo>
                    <a:cubicBezTo>
                      <a:pt x="2314" y="3627"/>
                      <a:pt x="2723" y="3541"/>
                      <a:pt x="3128" y="3435"/>
                    </a:cubicBezTo>
                    <a:cubicBezTo>
                      <a:pt x="3167" y="3416"/>
                      <a:pt x="3156" y="3362"/>
                      <a:pt x="3123" y="3362"/>
                    </a:cubicBezTo>
                    <a:cubicBezTo>
                      <a:pt x="3117" y="3362"/>
                      <a:pt x="3111" y="3364"/>
                      <a:pt x="3105" y="3367"/>
                    </a:cubicBezTo>
                    <a:cubicBezTo>
                      <a:pt x="2985" y="3390"/>
                      <a:pt x="2863" y="3401"/>
                      <a:pt x="2741" y="3401"/>
                    </a:cubicBezTo>
                    <a:cubicBezTo>
                      <a:pt x="2026" y="3401"/>
                      <a:pt x="1297" y="3019"/>
                      <a:pt x="868" y="2454"/>
                    </a:cubicBezTo>
                    <a:cubicBezTo>
                      <a:pt x="343" y="1815"/>
                      <a:pt x="434" y="856"/>
                      <a:pt x="594" y="80"/>
                    </a:cubicBezTo>
                    <a:cubicBezTo>
                      <a:pt x="594" y="35"/>
                      <a:pt x="556" y="1"/>
                      <a:pt x="522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38"/>
              <p:cNvSpPr/>
              <p:nvPr/>
            </p:nvSpPr>
            <p:spPr>
              <a:xfrm>
                <a:off x="1223179" y="2390321"/>
                <a:ext cx="261027" cy="270534"/>
              </a:xfrm>
              <a:custGeom>
                <a:avLst/>
                <a:gdLst/>
                <a:ahLst/>
                <a:cxnLst/>
                <a:rect l="l" t="t" r="r" b="b"/>
                <a:pathLst>
                  <a:path w="7688" h="7968" extrusionOk="0">
                    <a:moveTo>
                      <a:pt x="1770" y="0"/>
                    </a:moveTo>
                    <a:cubicBezTo>
                      <a:pt x="1750" y="0"/>
                      <a:pt x="1729" y="10"/>
                      <a:pt x="1713" y="34"/>
                    </a:cubicBezTo>
                    <a:cubicBezTo>
                      <a:pt x="1325" y="696"/>
                      <a:pt x="777" y="1426"/>
                      <a:pt x="412" y="2202"/>
                    </a:cubicBezTo>
                    <a:cubicBezTo>
                      <a:pt x="320" y="2362"/>
                      <a:pt x="229" y="2545"/>
                      <a:pt x="183" y="2727"/>
                    </a:cubicBezTo>
                    <a:cubicBezTo>
                      <a:pt x="161" y="2819"/>
                      <a:pt x="161" y="2887"/>
                      <a:pt x="138" y="2956"/>
                    </a:cubicBezTo>
                    <a:cubicBezTo>
                      <a:pt x="69" y="3207"/>
                      <a:pt x="24" y="3481"/>
                      <a:pt x="46" y="3732"/>
                    </a:cubicBezTo>
                    <a:cubicBezTo>
                      <a:pt x="46" y="3800"/>
                      <a:pt x="46" y="3869"/>
                      <a:pt x="46" y="3914"/>
                    </a:cubicBezTo>
                    <a:cubicBezTo>
                      <a:pt x="1" y="4257"/>
                      <a:pt x="24" y="4622"/>
                      <a:pt x="69" y="4941"/>
                    </a:cubicBezTo>
                    <a:cubicBezTo>
                      <a:pt x="183" y="5489"/>
                      <a:pt x="594" y="5946"/>
                      <a:pt x="982" y="6334"/>
                    </a:cubicBezTo>
                    <a:cubicBezTo>
                      <a:pt x="989" y="6346"/>
                      <a:pt x="1000" y="6352"/>
                      <a:pt x="1013" y="6352"/>
                    </a:cubicBezTo>
                    <a:cubicBezTo>
                      <a:pt x="1045" y="6352"/>
                      <a:pt x="1084" y="6315"/>
                      <a:pt x="1051" y="6265"/>
                    </a:cubicBezTo>
                    <a:cubicBezTo>
                      <a:pt x="868" y="5991"/>
                      <a:pt x="731" y="5672"/>
                      <a:pt x="617" y="5352"/>
                    </a:cubicBezTo>
                    <a:lnTo>
                      <a:pt x="617" y="5352"/>
                    </a:lnTo>
                    <a:cubicBezTo>
                      <a:pt x="982" y="5900"/>
                      <a:pt x="1484" y="6402"/>
                      <a:pt x="1850" y="6973"/>
                    </a:cubicBezTo>
                    <a:cubicBezTo>
                      <a:pt x="2101" y="7361"/>
                      <a:pt x="2238" y="7749"/>
                      <a:pt x="2694" y="7909"/>
                    </a:cubicBezTo>
                    <a:cubicBezTo>
                      <a:pt x="2832" y="7952"/>
                      <a:pt x="2983" y="7968"/>
                      <a:pt x="3139" y="7968"/>
                    </a:cubicBezTo>
                    <a:cubicBezTo>
                      <a:pt x="3476" y="7968"/>
                      <a:pt x="3836" y="7894"/>
                      <a:pt x="4132" y="7863"/>
                    </a:cubicBezTo>
                    <a:cubicBezTo>
                      <a:pt x="4817" y="7795"/>
                      <a:pt x="5342" y="7589"/>
                      <a:pt x="5981" y="7315"/>
                    </a:cubicBezTo>
                    <a:cubicBezTo>
                      <a:pt x="6552" y="7110"/>
                      <a:pt x="7145" y="7064"/>
                      <a:pt x="7647" y="6722"/>
                    </a:cubicBezTo>
                    <a:cubicBezTo>
                      <a:pt x="7688" y="6681"/>
                      <a:pt x="7656" y="6604"/>
                      <a:pt x="7616" y="6604"/>
                    </a:cubicBezTo>
                    <a:cubicBezTo>
                      <a:pt x="7611" y="6604"/>
                      <a:pt x="7607" y="6605"/>
                      <a:pt x="7602" y="6608"/>
                    </a:cubicBezTo>
                    <a:cubicBezTo>
                      <a:pt x="7122" y="6790"/>
                      <a:pt x="6666" y="6767"/>
                      <a:pt x="6209" y="6882"/>
                    </a:cubicBezTo>
                    <a:cubicBezTo>
                      <a:pt x="5776" y="6950"/>
                      <a:pt x="5388" y="7087"/>
                      <a:pt x="4977" y="7155"/>
                    </a:cubicBezTo>
                    <a:cubicBezTo>
                      <a:pt x="4924" y="7157"/>
                      <a:pt x="4870" y="7158"/>
                      <a:pt x="4817" y="7158"/>
                    </a:cubicBezTo>
                    <a:cubicBezTo>
                      <a:pt x="3974" y="7158"/>
                      <a:pt x="3092" y="6980"/>
                      <a:pt x="2534" y="6379"/>
                    </a:cubicBezTo>
                    <a:cubicBezTo>
                      <a:pt x="1987" y="5763"/>
                      <a:pt x="1233" y="5056"/>
                      <a:pt x="868" y="4302"/>
                    </a:cubicBezTo>
                    <a:cubicBezTo>
                      <a:pt x="845" y="4165"/>
                      <a:pt x="822" y="4028"/>
                      <a:pt x="822" y="3891"/>
                    </a:cubicBezTo>
                    <a:cubicBezTo>
                      <a:pt x="822" y="3412"/>
                      <a:pt x="822" y="2910"/>
                      <a:pt x="868" y="2431"/>
                    </a:cubicBezTo>
                    <a:cubicBezTo>
                      <a:pt x="1119" y="1632"/>
                      <a:pt x="1484" y="810"/>
                      <a:pt x="1827" y="80"/>
                    </a:cubicBezTo>
                    <a:cubicBezTo>
                      <a:pt x="1842" y="35"/>
                      <a:pt x="1808" y="0"/>
                      <a:pt x="1770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38"/>
              <p:cNvSpPr/>
              <p:nvPr/>
            </p:nvSpPr>
            <p:spPr>
              <a:xfrm>
                <a:off x="1134055" y="2388114"/>
                <a:ext cx="205752" cy="354736"/>
              </a:xfrm>
              <a:custGeom>
                <a:avLst/>
                <a:gdLst/>
                <a:ahLst/>
                <a:cxnLst/>
                <a:rect l="l" t="t" r="r" b="b"/>
                <a:pathLst>
                  <a:path w="6060" h="10448" extrusionOk="0">
                    <a:moveTo>
                      <a:pt x="2396" y="1"/>
                    </a:moveTo>
                    <a:cubicBezTo>
                      <a:pt x="2373" y="1"/>
                      <a:pt x="2350" y="10"/>
                      <a:pt x="2329" y="30"/>
                    </a:cubicBezTo>
                    <a:cubicBezTo>
                      <a:pt x="1644" y="807"/>
                      <a:pt x="298" y="1742"/>
                      <a:pt x="115" y="2815"/>
                    </a:cubicBezTo>
                    <a:cubicBezTo>
                      <a:pt x="92" y="2929"/>
                      <a:pt x="92" y="3021"/>
                      <a:pt x="92" y="3135"/>
                    </a:cubicBezTo>
                    <a:cubicBezTo>
                      <a:pt x="69" y="3272"/>
                      <a:pt x="47" y="3409"/>
                      <a:pt x="47" y="3546"/>
                    </a:cubicBezTo>
                    <a:cubicBezTo>
                      <a:pt x="47" y="4093"/>
                      <a:pt x="69" y="4664"/>
                      <a:pt x="138" y="5235"/>
                    </a:cubicBezTo>
                    <a:cubicBezTo>
                      <a:pt x="69" y="5851"/>
                      <a:pt x="1" y="6490"/>
                      <a:pt x="92" y="7106"/>
                    </a:cubicBezTo>
                    <a:cubicBezTo>
                      <a:pt x="183" y="7837"/>
                      <a:pt x="503" y="8567"/>
                      <a:pt x="868" y="9206"/>
                    </a:cubicBezTo>
                    <a:cubicBezTo>
                      <a:pt x="877" y="9231"/>
                      <a:pt x="894" y="9241"/>
                      <a:pt x="912" y="9241"/>
                    </a:cubicBezTo>
                    <a:cubicBezTo>
                      <a:pt x="943" y="9241"/>
                      <a:pt x="974" y="9212"/>
                      <a:pt x="960" y="9183"/>
                    </a:cubicBezTo>
                    <a:cubicBezTo>
                      <a:pt x="800" y="8613"/>
                      <a:pt x="617" y="8088"/>
                      <a:pt x="526" y="7540"/>
                    </a:cubicBezTo>
                    <a:lnTo>
                      <a:pt x="526" y="7540"/>
                    </a:lnTo>
                    <a:cubicBezTo>
                      <a:pt x="572" y="7700"/>
                      <a:pt x="640" y="7837"/>
                      <a:pt x="708" y="7974"/>
                    </a:cubicBezTo>
                    <a:cubicBezTo>
                      <a:pt x="731" y="8042"/>
                      <a:pt x="754" y="8111"/>
                      <a:pt x="800" y="8179"/>
                    </a:cubicBezTo>
                    <a:cubicBezTo>
                      <a:pt x="1188" y="8773"/>
                      <a:pt x="1941" y="9206"/>
                      <a:pt x="2694" y="9457"/>
                    </a:cubicBezTo>
                    <a:cubicBezTo>
                      <a:pt x="3676" y="10005"/>
                      <a:pt x="4885" y="9823"/>
                      <a:pt x="5867" y="10439"/>
                    </a:cubicBezTo>
                    <a:cubicBezTo>
                      <a:pt x="5880" y="10445"/>
                      <a:pt x="5893" y="10448"/>
                      <a:pt x="5906" y="10448"/>
                    </a:cubicBezTo>
                    <a:cubicBezTo>
                      <a:pt x="5986" y="10448"/>
                      <a:pt x="6060" y="10338"/>
                      <a:pt x="5981" y="10279"/>
                    </a:cubicBezTo>
                    <a:cubicBezTo>
                      <a:pt x="5296" y="9731"/>
                      <a:pt x="4429" y="9640"/>
                      <a:pt x="3653" y="9229"/>
                    </a:cubicBezTo>
                    <a:cubicBezTo>
                      <a:pt x="2649" y="8704"/>
                      <a:pt x="1713" y="7860"/>
                      <a:pt x="1485" y="6695"/>
                    </a:cubicBezTo>
                    <a:cubicBezTo>
                      <a:pt x="1393" y="6193"/>
                      <a:pt x="1393" y="5646"/>
                      <a:pt x="1279" y="5143"/>
                    </a:cubicBezTo>
                    <a:cubicBezTo>
                      <a:pt x="1188" y="4618"/>
                      <a:pt x="982" y="4162"/>
                      <a:pt x="868" y="3660"/>
                    </a:cubicBezTo>
                    <a:cubicBezTo>
                      <a:pt x="526" y="2290"/>
                      <a:pt x="1713" y="1195"/>
                      <a:pt x="2489" y="190"/>
                    </a:cubicBezTo>
                    <a:cubicBezTo>
                      <a:pt x="2542" y="102"/>
                      <a:pt x="2472" y="1"/>
                      <a:pt x="2396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38"/>
              <p:cNvSpPr/>
              <p:nvPr/>
            </p:nvSpPr>
            <p:spPr>
              <a:xfrm>
                <a:off x="1439624" y="2496083"/>
                <a:ext cx="98225" cy="81554"/>
              </a:xfrm>
              <a:custGeom>
                <a:avLst/>
                <a:gdLst/>
                <a:ahLst/>
                <a:cxnLst/>
                <a:rect l="l" t="t" r="r" b="b"/>
                <a:pathLst>
                  <a:path w="2893" h="2402" extrusionOk="0">
                    <a:moveTo>
                      <a:pt x="2254" y="0"/>
                    </a:moveTo>
                    <a:lnTo>
                      <a:pt x="2254" y="0"/>
                    </a:lnTo>
                    <a:cubicBezTo>
                      <a:pt x="2277" y="251"/>
                      <a:pt x="2277" y="525"/>
                      <a:pt x="2254" y="776"/>
                    </a:cubicBezTo>
                    <a:cubicBezTo>
                      <a:pt x="2208" y="1164"/>
                      <a:pt x="1934" y="1324"/>
                      <a:pt x="1637" y="1530"/>
                    </a:cubicBezTo>
                    <a:cubicBezTo>
                      <a:pt x="1135" y="1872"/>
                      <a:pt x="565" y="2032"/>
                      <a:pt x="40" y="2329"/>
                    </a:cubicBezTo>
                    <a:cubicBezTo>
                      <a:pt x="0" y="2348"/>
                      <a:pt x="29" y="2402"/>
                      <a:pt x="66" y="2402"/>
                    </a:cubicBezTo>
                    <a:cubicBezTo>
                      <a:pt x="73" y="2402"/>
                      <a:pt x="79" y="2400"/>
                      <a:pt x="85" y="2397"/>
                    </a:cubicBezTo>
                    <a:cubicBezTo>
                      <a:pt x="519" y="2214"/>
                      <a:pt x="976" y="2214"/>
                      <a:pt x="1364" y="1986"/>
                    </a:cubicBezTo>
                    <a:cubicBezTo>
                      <a:pt x="1706" y="1804"/>
                      <a:pt x="2094" y="1621"/>
                      <a:pt x="2391" y="1393"/>
                    </a:cubicBezTo>
                    <a:cubicBezTo>
                      <a:pt x="2414" y="1393"/>
                      <a:pt x="2436" y="1370"/>
                      <a:pt x="2459" y="1347"/>
                    </a:cubicBezTo>
                    <a:lnTo>
                      <a:pt x="2459" y="1347"/>
                    </a:lnTo>
                    <a:cubicBezTo>
                      <a:pt x="2345" y="1598"/>
                      <a:pt x="2162" y="1804"/>
                      <a:pt x="1957" y="2032"/>
                    </a:cubicBezTo>
                    <a:cubicBezTo>
                      <a:pt x="1939" y="2069"/>
                      <a:pt x="1965" y="2136"/>
                      <a:pt x="2012" y="2136"/>
                    </a:cubicBezTo>
                    <a:cubicBezTo>
                      <a:pt x="2023" y="2136"/>
                      <a:pt x="2035" y="2132"/>
                      <a:pt x="2048" y="2123"/>
                    </a:cubicBezTo>
                    <a:cubicBezTo>
                      <a:pt x="2391" y="1941"/>
                      <a:pt x="2710" y="1621"/>
                      <a:pt x="2802" y="1233"/>
                    </a:cubicBezTo>
                    <a:cubicBezTo>
                      <a:pt x="2893" y="936"/>
                      <a:pt x="2847" y="639"/>
                      <a:pt x="2779" y="366"/>
                    </a:cubicBezTo>
                    <a:cubicBezTo>
                      <a:pt x="2642" y="297"/>
                      <a:pt x="2505" y="229"/>
                      <a:pt x="2368" y="160"/>
                    </a:cubicBezTo>
                    <a:cubicBezTo>
                      <a:pt x="2345" y="115"/>
                      <a:pt x="2299" y="69"/>
                      <a:pt x="2277" y="23"/>
                    </a:cubicBezTo>
                    <a:cubicBezTo>
                      <a:pt x="2277" y="23"/>
                      <a:pt x="2254" y="0"/>
                      <a:pt x="2254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38"/>
              <p:cNvSpPr/>
              <p:nvPr/>
            </p:nvSpPr>
            <p:spPr>
              <a:xfrm>
                <a:off x="1242838" y="2338001"/>
                <a:ext cx="65630" cy="58093"/>
              </a:xfrm>
              <a:custGeom>
                <a:avLst/>
                <a:gdLst/>
                <a:ahLst/>
                <a:cxnLst/>
                <a:rect l="l" t="t" r="r" b="b"/>
                <a:pathLst>
                  <a:path w="1933" h="1711" extrusionOk="0">
                    <a:moveTo>
                      <a:pt x="837" y="0"/>
                    </a:moveTo>
                    <a:cubicBezTo>
                      <a:pt x="746" y="91"/>
                      <a:pt x="654" y="183"/>
                      <a:pt x="586" y="274"/>
                    </a:cubicBezTo>
                    <a:cubicBezTo>
                      <a:pt x="403" y="525"/>
                      <a:pt x="266" y="845"/>
                      <a:pt x="198" y="1164"/>
                    </a:cubicBezTo>
                    <a:cubicBezTo>
                      <a:pt x="129" y="1301"/>
                      <a:pt x="61" y="1461"/>
                      <a:pt x="15" y="1621"/>
                    </a:cubicBezTo>
                    <a:cubicBezTo>
                      <a:pt x="0" y="1665"/>
                      <a:pt x="54" y="1710"/>
                      <a:pt x="99" y="1710"/>
                    </a:cubicBezTo>
                    <a:cubicBezTo>
                      <a:pt x="123" y="1710"/>
                      <a:pt x="144" y="1698"/>
                      <a:pt x="152" y="1666"/>
                    </a:cubicBezTo>
                    <a:cubicBezTo>
                      <a:pt x="198" y="1575"/>
                      <a:pt x="266" y="1506"/>
                      <a:pt x="312" y="1415"/>
                    </a:cubicBezTo>
                    <a:cubicBezTo>
                      <a:pt x="335" y="1370"/>
                      <a:pt x="380" y="1324"/>
                      <a:pt x="403" y="1278"/>
                    </a:cubicBezTo>
                    <a:cubicBezTo>
                      <a:pt x="677" y="959"/>
                      <a:pt x="1020" y="753"/>
                      <a:pt x="1453" y="571"/>
                    </a:cubicBezTo>
                    <a:cubicBezTo>
                      <a:pt x="1613" y="502"/>
                      <a:pt x="1773" y="411"/>
                      <a:pt x="1933" y="320"/>
                    </a:cubicBezTo>
                    <a:cubicBezTo>
                      <a:pt x="1567" y="205"/>
                      <a:pt x="1202" y="91"/>
                      <a:pt x="837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38"/>
              <p:cNvSpPr/>
              <p:nvPr/>
            </p:nvSpPr>
            <p:spPr>
              <a:xfrm>
                <a:off x="680726" y="2575124"/>
                <a:ext cx="227278" cy="459377"/>
              </a:xfrm>
              <a:custGeom>
                <a:avLst/>
                <a:gdLst/>
                <a:ahLst/>
                <a:cxnLst/>
                <a:rect l="l" t="t" r="r" b="b"/>
                <a:pathLst>
                  <a:path w="6694" h="13530" extrusionOk="0">
                    <a:moveTo>
                      <a:pt x="2716" y="1"/>
                    </a:moveTo>
                    <a:cubicBezTo>
                      <a:pt x="1758" y="1073"/>
                      <a:pt x="867" y="2192"/>
                      <a:pt x="0" y="3356"/>
                    </a:cubicBezTo>
                    <a:cubicBezTo>
                      <a:pt x="662" y="6323"/>
                      <a:pt x="2716" y="9039"/>
                      <a:pt x="4702" y="11276"/>
                    </a:cubicBezTo>
                    <a:cubicBezTo>
                      <a:pt x="5204" y="12075"/>
                      <a:pt x="5798" y="12828"/>
                      <a:pt x="6482" y="13490"/>
                    </a:cubicBezTo>
                    <a:cubicBezTo>
                      <a:pt x="6505" y="13518"/>
                      <a:pt x="6530" y="13530"/>
                      <a:pt x="6554" y="13530"/>
                    </a:cubicBezTo>
                    <a:cubicBezTo>
                      <a:pt x="6629" y="13530"/>
                      <a:pt x="6694" y="13422"/>
                      <a:pt x="6642" y="13353"/>
                    </a:cubicBezTo>
                    <a:cubicBezTo>
                      <a:pt x="4953" y="11185"/>
                      <a:pt x="3812" y="8902"/>
                      <a:pt x="3196" y="6232"/>
                    </a:cubicBezTo>
                    <a:cubicBezTo>
                      <a:pt x="2899" y="4999"/>
                      <a:pt x="2739" y="3744"/>
                      <a:pt x="2648" y="2489"/>
                    </a:cubicBezTo>
                    <a:lnTo>
                      <a:pt x="2648" y="2489"/>
                    </a:lnTo>
                    <a:cubicBezTo>
                      <a:pt x="2899" y="4771"/>
                      <a:pt x="3492" y="7054"/>
                      <a:pt x="4542" y="9062"/>
                    </a:cubicBezTo>
                    <a:cubicBezTo>
                      <a:pt x="4550" y="9085"/>
                      <a:pt x="4568" y="9095"/>
                      <a:pt x="4587" y="9095"/>
                    </a:cubicBezTo>
                    <a:cubicBezTo>
                      <a:pt x="4626" y="9095"/>
                      <a:pt x="4672" y="9055"/>
                      <a:pt x="4656" y="8994"/>
                    </a:cubicBezTo>
                    <a:cubicBezTo>
                      <a:pt x="3584" y="6049"/>
                      <a:pt x="2830" y="3150"/>
                      <a:pt x="2716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5" name="Google Shape;2295;p38"/>
              <p:cNvSpPr/>
              <p:nvPr/>
            </p:nvSpPr>
            <p:spPr>
              <a:xfrm>
                <a:off x="512527" y="2775850"/>
                <a:ext cx="540694" cy="748517"/>
              </a:xfrm>
              <a:custGeom>
                <a:avLst/>
                <a:gdLst/>
                <a:ahLst/>
                <a:cxnLst/>
                <a:rect l="l" t="t" r="r" b="b"/>
                <a:pathLst>
                  <a:path w="15925" h="22046" extrusionOk="0">
                    <a:moveTo>
                      <a:pt x="2945" y="0"/>
                    </a:moveTo>
                    <a:cubicBezTo>
                      <a:pt x="2192" y="845"/>
                      <a:pt x="1348" y="1598"/>
                      <a:pt x="343" y="2214"/>
                    </a:cubicBezTo>
                    <a:cubicBezTo>
                      <a:pt x="229" y="2260"/>
                      <a:pt x="115" y="2306"/>
                      <a:pt x="1" y="2328"/>
                    </a:cubicBezTo>
                    <a:cubicBezTo>
                      <a:pt x="115" y="2557"/>
                      <a:pt x="252" y="2762"/>
                      <a:pt x="366" y="2968"/>
                    </a:cubicBezTo>
                    <a:cubicBezTo>
                      <a:pt x="1873" y="6414"/>
                      <a:pt x="3767" y="9792"/>
                      <a:pt x="6209" y="12645"/>
                    </a:cubicBezTo>
                    <a:cubicBezTo>
                      <a:pt x="6221" y="12663"/>
                      <a:pt x="6237" y="12670"/>
                      <a:pt x="6253" y="12670"/>
                    </a:cubicBezTo>
                    <a:cubicBezTo>
                      <a:pt x="6302" y="12670"/>
                      <a:pt x="6358" y="12606"/>
                      <a:pt x="6324" y="12554"/>
                    </a:cubicBezTo>
                    <a:cubicBezTo>
                      <a:pt x="5548" y="11390"/>
                      <a:pt x="4794" y="10249"/>
                      <a:pt x="4064" y="9085"/>
                    </a:cubicBezTo>
                    <a:lnTo>
                      <a:pt x="4064" y="9085"/>
                    </a:lnTo>
                    <a:cubicBezTo>
                      <a:pt x="4498" y="9747"/>
                      <a:pt x="4954" y="10363"/>
                      <a:pt x="5456" y="10956"/>
                    </a:cubicBezTo>
                    <a:cubicBezTo>
                      <a:pt x="7145" y="12874"/>
                      <a:pt x="9451" y="14335"/>
                      <a:pt x="11436" y="15932"/>
                    </a:cubicBezTo>
                    <a:cubicBezTo>
                      <a:pt x="12578" y="16868"/>
                      <a:pt x="13765" y="17895"/>
                      <a:pt x="14609" y="19151"/>
                    </a:cubicBezTo>
                    <a:cubicBezTo>
                      <a:pt x="14997" y="20064"/>
                      <a:pt x="15362" y="21000"/>
                      <a:pt x="15705" y="21981"/>
                    </a:cubicBezTo>
                    <a:cubicBezTo>
                      <a:pt x="15723" y="22026"/>
                      <a:pt x="15761" y="22046"/>
                      <a:pt x="15800" y="22046"/>
                    </a:cubicBezTo>
                    <a:cubicBezTo>
                      <a:pt x="15862" y="22046"/>
                      <a:pt x="15924" y="21996"/>
                      <a:pt x="15910" y="21913"/>
                    </a:cubicBezTo>
                    <a:cubicBezTo>
                      <a:pt x="15203" y="18329"/>
                      <a:pt x="13126" y="15316"/>
                      <a:pt x="10775" y="12600"/>
                    </a:cubicBezTo>
                    <a:lnTo>
                      <a:pt x="10775" y="12600"/>
                    </a:lnTo>
                    <a:cubicBezTo>
                      <a:pt x="11779" y="13353"/>
                      <a:pt x="12829" y="14038"/>
                      <a:pt x="13605" y="14974"/>
                    </a:cubicBezTo>
                    <a:cubicBezTo>
                      <a:pt x="13615" y="14984"/>
                      <a:pt x="13629" y="14988"/>
                      <a:pt x="13644" y="14988"/>
                    </a:cubicBezTo>
                    <a:cubicBezTo>
                      <a:pt x="13694" y="14988"/>
                      <a:pt x="13754" y="14935"/>
                      <a:pt x="13719" y="14882"/>
                    </a:cubicBezTo>
                    <a:cubicBezTo>
                      <a:pt x="12623" y="13239"/>
                      <a:pt x="10820" y="12212"/>
                      <a:pt x="9291" y="10956"/>
                    </a:cubicBezTo>
                    <a:cubicBezTo>
                      <a:pt x="9108" y="10774"/>
                      <a:pt x="8948" y="10591"/>
                      <a:pt x="8766" y="10409"/>
                    </a:cubicBezTo>
                    <a:cubicBezTo>
                      <a:pt x="6894" y="8446"/>
                      <a:pt x="5456" y="6414"/>
                      <a:pt x="4452" y="3903"/>
                    </a:cubicBezTo>
                    <a:cubicBezTo>
                      <a:pt x="3927" y="2625"/>
                      <a:pt x="3402" y="1324"/>
                      <a:pt x="2945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6" name="Google Shape;2296;p38"/>
              <p:cNvSpPr/>
              <p:nvPr/>
            </p:nvSpPr>
            <p:spPr>
              <a:xfrm>
                <a:off x="503530" y="3196519"/>
                <a:ext cx="522869" cy="500799"/>
              </a:xfrm>
              <a:custGeom>
                <a:avLst/>
                <a:gdLst/>
                <a:ahLst/>
                <a:cxnLst/>
                <a:rect l="l" t="t" r="r" b="b"/>
                <a:pathLst>
                  <a:path w="15400" h="14750" extrusionOk="0">
                    <a:moveTo>
                      <a:pt x="106" y="0"/>
                    </a:moveTo>
                    <a:cubicBezTo>
                      <a:pt x="56" y="0"/>
                      <a:pt x="1" y="39"/>
                      <a:pt x="15" y="96"/>
                    </a:cubicBezTo>
                    <a:cubicBezTo>
                      <a:pt x="1225" y="3862"/>
                      <a:pt x="4557" y="6122"/>
                      <a:pt x="7890" y="7902"/>
                    </a:cubicBezTo>
                    <a:cubicBezTo>
                      <a:pt x="9784" y="8883"/>
                      <a:pt x="11793" y="9819"/>
                      <a:pt x="13025" y="11645"/>
                    </a:cubicBezTo>
                    <a:cubicBezTo>
                      <a:pt x="13619" y="12513"/>
                      <a:pt x="14007" y="13517"/>
                      <a:pt x="14121" y="14567"/>
                    </a:cubicBezTo>
                    <a:cubicBezTo>
                      <a:pt x="14121" y="14613"/>
                      <a:pt x="14121" y="14681"/>
                      <a:pt x="14121" y="14750"/>
                    </a:cubicBezTo>
                    <a:cubicBezTo>
                      <a:pt x="14144" y="14727"/>
                      <a:pt x="14144" y="14704"/>
                      <a:pt x="14167" y="14681"/>
                    </a:cubicBezTo>
                    <a:cubicBezTo>
                      <a:pt x="14555" y="13905"/>
                      <a:pt x="15171" y="13015"/>
                      <a:pt x="15399" y="12125"/>
                    </a:cubicBezTo>
                    <a:cubicBezTo>
                      <a:pt x="15376" y="12102"/>
                      <a:pt x="15353" y="12079"/>
                      <a:pt x="15353" y="12056"/>
                    </a:cubicBezTo>
                    <a:cubicBezTo>
                      <a:pt x="15285" y="11691"/>
                      <a:pt x="15239" y="11326"/>
                      <a:pt x="15171" y="10961"/>
                    </a:cubicBezTo>
                    <a:cubicBezTo>
                      <a:pt x="14760" y="10093"/>
                      <a:pt x="14349" y="9112"/>
                      <a:pt x="13756" y="8381"/>
                    </a:cubicBezTo>
                    <a:cubicBezTo>
                      <a:pt x="13687" y="8313"/>
                      <a:pt x="13642" y="8244"/>
                      <a:pt x="13573" y="8199"/>
                    </a:cubicBezTo>
                    <a:cubicBezTo>
                      <a:pt x="13185" y="7788"/>
                      <a:pt x="12683" y="7468"/>
                      <a:pt x="12135" y="7263"/>
                    </a:cubicBezTo>
                    <a:cubicBezTo>
                      <a:pt x="11336" y="6920"/>
                      <a:pt x="10492" y="6715"/>
                      <a:pt x="9716" y="6395"/>
                    </a:cubicBezTo>
                    <a:cubicBezTo>
                      <a:pt x="8757" y="6007"/>
                      <a:pt x="7867" y="5505"/>
                      <a:pt x="6954" y="5026"/>
                    </a:cubicBezTo>
                    <a:cubicBezTo>
                      <a:pt x="6943" y="5019"/>
                      <a:pt x="6930" y="5015"/>
                      <a:pt x="6918" y="5015"/>
                    </a:cubicBezTo>
                    <a:cubicBezTo>
                      <a:pt x="6854" y="5015"/>
                      <a:pt x="6786" y="5102"/>
                      <a:pt x="6862" y="5140"/>
                    </a:cubicBezTo>
                    <a:cubicBezTo>
                      <a:pt x="7821" y="5893"/>
                      <a:pt x="8917" y="6464"/>
                      <a:pt x="10035" y="6920"/>
                    </a:cubicBezTo>
                    <a:cubicBezTo>
                      <a:pt x="2982" y="5117"/>
                      <a:pt x="175" y="73"/>
                      <a:pt x="175" y="50"/>
                    </a:cubicBezTo>
                    <a:cubicBezTo>
                      <a:pt x="166" y="15"/>
                      <a:pt x="137" y="0"/>
                      <a:pt x="106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38"/>
              <p:cNvSpPr/>
              <p:nvPr/>
            </p:nvSpPr>
            <p:spPr>
              <a:xfrm>
                <a:off x="479220" y="3220693"/>
                <a:ext cx="81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4" fill="none" extrusionOk="0">
                    <a:moveTo>
                      <a:pt x="23" y="0"/>
                    </a:moveTo>
                    <a:cubicBezTo>
                      <a:pt x="0" y="0"/>
                      <a:pt x="0" y="0"/>
                      <a:pt x="23" y="0"/>
                    </a:cubicBezTo>
                  </a:path>
                </a:pathLst>
              </a:custGeom>
              <a:noFill/>
              <a:ln w="6850" cap="rnd" cmpd="sng">
                <a:solidFill>
                  <a:srgbClr val="61461C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8" name="Google Shape;2298;p38"/>
              <p:cNvSpPr/>
              <p:nvPr/>
            </p:nvSpPr>
            <p:spPr>
              <a:xfrm>
                <a:off x="239756" y="2913798"/>
                <a:ext cx="536653" cy="767870"/>
              </a:xfrm>
              <a:custGeom>
                <a:avLst/>
                <a:gdLst/>
                <a:ahLst/>
                <a:cxnLst/>
                <a:rect l="l" t="t" r="r" b="b"/>
                <a:pathLst>
                  <a:path w="15806" h="22616" extrusionOk="0">
                    <a:moveTo>
                      <a:pt x="3105" y="0"/>
                    </a:moveTo>
                    <a:cubicBezTo>
                      <a:pt x="2078" y="343"/>
                      <a:pt x="1050" y="685"/>
                      <a:pt x="0" y="1005"/>
                    </a:cubicBezTo>
                    <a:cubicBezTo>
                      <a:pt x="160" y="1712"/>
                      <a:pt x="297" y="2420"/>
                      <a:pt x="434" y="3127"/>
                    </a:cubicBezTo>
                    <a:cubicBezTo>
                      <a:pt x="982" y="5980"/>
                      <a:pt x="1484" y="8925"/>
                      <a:pt x="2808" y="11550"/>
                    </a:cubicBezTo>
                    <a:cubicBezTo>
                      <a:pt x="3219" y="12371"/>
                      <a:pt x="3698" y="13102"/>
                      <a:pt x="4246" y="13764"/>
                    </a:cubicBezTo>
                    <a:cubicBezTo>
                      <a:pt x="4177" y="13718"/>
                      <a:pt x="4109" y="13673"/>
                      <a:pt x="4063" y="13604"/>
                    </a:cubicBezTo>
                    <a:cubicBezTo>
                      <a:pt x="2511" y="12120"/>
                      <a:pt x="1712" y="10363"/>
                      <a:pt x="1119" y="8331"/>
                    </a:cubicBezTo>
                    <a:cubicBezTo>
                      <a:pt x="1111" y="8308"/>
                      <a:pt x="1095" y="8298"/>
                      <a:pt x="1078" y="8298"/>
                    </a:cubicBezTo>
                    <a:cubicBezTo>
                      <a:pt x="1046" y="8298"/>
                      <a:pt x="1013" y="8332"/>
                      <a:pt x="1028" y="8377"/>
                    </a:cubicBezTo>
                    <a:cubicBezTo>
                      <a:pt x="1553" y="10294"/>
                      <a:pt x="2055" y="12257"/>
                      <a:pt x="3470" y="13718"/>
                    </a:cubicBezTo>
                    <a:cubicBezTo>
                      <a:pt x="4474" y="14745"/>
                      <a:pt x="5775" y="15636"/>
                      <a:pt x="7122" y="16343"/>
                    </a:cubicBezTo>
                    <a:cubicBezTo>
                      <a:pt x="7373" y="16503"/>
                      <a:pt x="7624" y="16663"/>
                      <a:pt x="7898" y="16800"/>
                    </a:cubicBezTo>
                    <a:cubicBezTo>
                      <a:pt x="9884" y="17918"/>
                      <a:pt x="11915" y="18763"/>
                      <a:pt x="13718" y="20132"/>
                    </a:cubicBezTo>
                    <a:cubicBezTo>
                      <a:pt x="14403" y="20908"/>
                      <a:pt x="15042" y="21730"/>
                      <a:pt x="15659" y="22597"/>
                    </a:cubicBezTo>
                    <a:cubicBezTo>
                      <a:pt x="15671" y="22610"/>
                      <a:pt x="15689" y="22616"/>
                      <a:pt x="15708" y="22616"/>
                    </a:cubicBezTo>
                    <a:cubicBezTo>
                      <a:pt x="15756" y="22616"/>
                      <a:pt x="15806" y="22578"/>
                      <a:pt x="15773" y="22529"/>
                    </a:cubicBezTo>
                    <a:cubicBezTo>
                      <a:pt x="15362" y="21639"/>
                      <a:pt x="14791" y="20840"/>
                      <a:pt x="14129" y="20086"/>
                    </a:cubicBezTo>
                    <a:cubicBezTo>
                      <a:pt x="14084" y="20041"/>
                      <a:pt x="14061" y="19995"/>
                      <a:pt x="14015" y="19972"/>
                    </a:cubicBezTo>
                    <a:cubicBezTo>
                      <a:pt x="13285" y="19151"/>
                      <a:pt x="12440" y="18397"/>
                      <a:pt x="11573" y="17781"/>
                    </a:cubicBezTo>
                    <a:cubicBezTo>
                      <a:pt x="10614" y="17073"/>
                      <a:pt x="9519" y="16526"/>
                      <a:pt x="8606" y="15772"/>
                    </a:cubicBezTo>
                    <a:cubicBezTo>
                      <a:pt x="7624" y="14996"/>
                      <a:pt x="6917" y="13969"/>
                      <a:pt x="6277" y="12919"/>
                    </a:cubicBezTo>
                    <a:cubicBezTo>
                      <a:pt x="5547" y="11687"/>
                      <a:pt x="4839" y="10454"/>
                      <a:pt x="4451" y="9062"/>
                    </a:cubicBezTo>
                    <a:cubicBezTo>
                      <a:pt x="4292" y="8468"/>
                      <a:pt x="4177" y="7852"/>
                      <a:pt x="4086" y="7259"/>
                    </a:cubicBezTo>
                    <a:lnTo>
                      <a:pt x="4086" y="7259"/>
                    </a:lnTo>
                    <a:cubicBezTo>
                      <a:pt x="4680" y="9267"/>
                      <a:pt x="5547" y="11162"/>
                      <a:pt x="6985" y="12737"/>
                    </a:cubicBezTo>
                    <a:cubicBezTo>
                      <a:pt x="7002" y="12754"/>
                      <a:pt x="7021" y="12761"/>
                      <a:pt x="7038" y="12761"/>
                    </a:cubicBezTo>
                    <a:cubicBezTo>
                      <a:pt x="7091" y="12761"/>
                      <a:pt x="7133" y="12697"/>
                      <a:pt x="7099" y="12645"/>
                    </a:cubicBezTo>
                    <a:cubicBezTo>
                      <a:pt x="5889" y="10842"/>
                      <a:pt x="4976" y="8993"/>
                      <a:pt x="4429" y="6871"/>
                    </a:cubicBezTo>
                    <a:cubicBezTo>
                      <a:pt x="3835" y="4611"/>
                      <a:pt x="3447" y="2306"/>
                      <a:pt x="3105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9" name="Google Shape;2299;p38"/>
              <p:cNvSpPr/>
              <p:nvPr/>
            </p:nvSpPr>
            <p:spPr>
              <a:xfrm>
                <a:off x="383509" y="3584866"/>
                <a:ext cx="443725" cy="516214"/>
              </a:xfrm>
              <a:custGeom>
                <a:avLst/>
                <a:gdLst/>
                <a:ahLst/>
                <a:cxnLst/>
                <a:rect l="l" t="t" r="r" b="b"/>
                <a:pathLst>
                  <a:path w="13069" h="15204" extrusionOk="0">
                    <a:moveTo>
                      <a:pt x="96" y="0"/>
                    </a:moveTo>
                    <a:cubicBezTo>
                      <a:pt x="43" y="0"/>
                      <a:pt x="1" y="65"/>
                      <a:pt x="35" y="116"/>
                    </a:cubicBezTo>
                    <a:cubicBezTo>
                      <a:pt x="857" y="1143"/>
                      <a:pt x="1701" y="2170"/>
                      <a:pt x="2705" y="3015"/>
                    </a:cubicBezTo>
                    <a:cubicBezTo>
                      <a:pt x="2705" y="3038"/>
                      <a:pt x="2705" y="3038"/>
                      <a:pt x="2728" y="3060"/>
                    </a:cubicBezTo>
                    <a:cubicBezTo>
                      <a:pt x="2911" y="3197"/>
                      <a:pt x="3093" y="3312"/>
                      <a:pt x="3276" y="3448"/>
                    </a:cubicBezTo>
                    <a:cubicBezTo>
                      <a:pt x="3299" y="3471"/>
                      <a:pt x="3299" y="3471"/>
                      <a:pt x="3322" y="3494"/>
                    </a:cubicBezTo>
                    <a:cubicBezTo>
                      <a:pt x="4257" y="4156"/>
                      <a:pt x="5193" y="4818"/>
                      <a:pt x="6038" y="5594"/>
                    </a:cubicBezTo>
                    <a:cubicBezTo>
                      <a:pt x="7019" y="6507"/>
                      <a:pt x="7727" y="7580"/>
                      <a:pt x="8389" y="8698"/>
                    </a:cubicBezTo>
                    <a:cubicBezTo>
                      <a:pt x="8161" y="8424"/>
                      <a:pt x="7910" y="8150"/>
                      <a:pt x="7658" y="7899"/>
                    </a:cubicBezTo>
                    <a:cubicBezTo>
                      <a:pt x="7632" y="7879"/>
                      <a:pt x="7605" y="7870"/>
                      <a:pt x="7580" y="7870"/>
                    </a:cubicBezTo>
                    <a:cubicBezTo>
                      <a:pt x="7494" y="7870"/>
                      <a:pt x="7428" y="7971"/>
                      <a:pt x="7499" y="8059"/>
                    </a:cubicBezTo>
                    <a:cubicBezTo>
                      <a:pt x="8343" y="9086"/>
                      <a:pt x="9074" y="10136"/>
                      <a:pt x="9781" y="11232"/>
                    </a:cubicBezTo>
                    <a:cubicBezTo>
                      <a:pt x="9941" y="11529"/>
                      <a:pt x="10101" y="11803"/>
                      <a:pt x="10261" y="12099"/>
                    </a:cubicBezTo>
                    <a:cubicBezTo>
                      <a:pt x="10557" y="12647"/>
                      <a:pt x="10831" y="13218"/>
                      <a:pt x="11105" y="13788"/>
                    </a:cubicBezTo>
                    <a:cubicBezTo>
                      <a:pt x="11288" y="14222"/>
                      <a:pt x="11584" y="14701"/>
                      <a:pt x="11767" y="15203"/>
                    </a:cubicBezTo>
                    <a:cubicBezTo>
                      <a:pt x="12178" y="14062"/>
                      <a:pt x="12589" y="12921"/>
                      <a:pt x="13068" y="11803"/>
                    </a:cubicBezTo>
                    <a:cubicBezTo>
                      <a:pt x="12703" y="10479"/>
                      <a:pt x="11995" y="9246"/>
                      <a:pt x="11128" y="8128"/>
                    </a:cubicBezTo>
                    <a:cubicBezTo>
                      <a:pt x="9895" y="6165"/>
                      <a:pt x="8115" y="4590"/>
                      <a:pt x="6015" y="3517"/>
                    </a:cubicBezTo>
                    <a:cubicBezTo>
                      <a:pt x="6002" y="3508"/>
                      <a:pt x="5990" y="3505"/>
                      <a:pt x="5979" y="3505"/>
                    </a:cubicBezTo>
                    <a:cubicBezTo>
                      <a:pt x="5932" y="3505"/>
                      <a:pt x="5910" y="3571"/>
                      <a:pt x="5947" y="3608"/>
                    </a:cubicBezTo>
                    <a:cubicBezTo>
                      <a:pt x="7453" y="4407"/>
                      <a:pt x="8777" y="5503"/>
                      <a:pt x="9850" y="6781"/>
                    </a:cubicBezTo>
                    <a:cubicBezTo>
                      <a:pt x="9439" y="6393"/>
                      <a:pt x="9005" y="6028"/>
                      <a:pt x="8549" y="5685"/>
                    </a:cubicBezTo>
                    <a:cubicBezTo>
                      <a:pt x="7133" y="4681"/>
                      <a:pt x="5559" y="4270"/>
                      <a:pt x="4029" y="3494"/>
                    </a:cubicBezTo>
                    <a:cubicBezTo>
                      <a:pt x="2454" y="2695"/>
                      <a:pt x="1267" y="1326"/>
                      <a:pt x="149" y="25"/>
                    </a:cubicBezTo>
                    <a:cubicBezTo>
                      <a:pt x="132" y="8"/>
                      <a:pt x="113" y="0"/>
                      <a:pt x="96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0" name="Google Shape;2300;p38"/>
              <p:cNvSpPr/>
              <p:nvPr/>
            </p:nvSpPr>
            <p:spPr>
              <a:xfrm>
                <a:off x="533747" y="3886260"/>
                <a:ext cx="207450" cy="389978"/>
              </a:xfrm>
              <a:custGeom>
                <a:avLst/>
                <a:gdLst/>
                <a:ahLst/>
                <a:cxnLst/>
                <a:rect l="l" t="t" r="r" b="b"/>
                <a:pathLst>
                  <a:path w="6110" h="11486" extrusionOk="0">
                    <a:moveTo>
                      <a:pt x="173" y="1"/>
                    </a:moveTo>
                    <a:cubicBezTo>
                      <a:pt x="139" y="1"/>
                      <a:pt x="106" y="23"/>
                      <a:pt x="106" y="72"/>
                    </a:cubicBezTo>
                    <a:cubicBezTo>
                      <a:pt x="221" y="894"/>
                      <a:pt x="426" y="1716"/>
                      <a:pt x="700" y="2515"/>
                    </a:cubicBezTo>
                    <a:cubicBezTo>
                      <a:pt x="974" y="3405"/>
                      <a:pt x="1293" y="4295"/>
                      <a:pt x="1567" y="5162"/>
                    </a:cubicBezTo>
                    <a:cubicBezTo>
                      <a:pt x="1636" y="5413"/>
                      <a:pt x="1704" y="5642"/>
                      <a:pt x="1795" y="5893"/>
                    </a:cubicBezTo>
                    <a:cubicBezTo>
                      <a:pt x="1179" y="4774"/>
                      <a:pt x="631" y="3633"/>
                      <a:pt x="106" y="2469"/>
                    </a:cubicBezTo>
                    <a:cubicBezTo>
                      <a:pt x="98" y="2445"/>
                      <a:pt x="82" y="2435"/>
                      <a:pt x="65" y="2435"/>
                    </a:cubicBezTo>
                    <a:cubicBezTo>
                      <a:pt x="34" y="2435"/>
                      <a:pt x="0" y="2470"/>
                      <a:pt x="15" y="2515"/>
                    </a:cubicBezTo>
                    <a:cubicBezTo>
                      <a:pt x="837" y="4569"/>
                      <a:pt x="1636" y="6578"/>
                      <a:pt x="2960" y="8335"/>
                    </a:cubicBezTo>
                    <a:cubicBezTo>
                      <a:pt x="3690" y="9431"/>
                      <a:pt x="4603" y="10526"/>
                      <a:pt x="5493" y="11485"/>
                    </a:cubicBezTo>
                    <a:cubicBezTo>
                      <a:pt x="5493" y="11234"/>
                      <a:pt x="5516" y="11006"/>
                      <a:pt x="5584" y="10777"/>
                    </a:cubicBezTo>
                    <a:cubicBezTo>
                      <a:pt x="5676" y="10321"/>
                      <a:pt x="5904" y="9910"/>
                      <a:pt x="6109" y="9476"/>
                    </a:cubicBezTo>
                    <a:cubicBezTo>
                      <a:pt x="5858" y="9088"/>
                      <a:pt x="5539" y="8700"/>
                      <a:pt x="5288" y="8358"/>
                    </a:cubicBezTo>
                    <a:cubicBezTo>
                      <a:pt x="4557" y="7354"/>
                      <a:pt x="3736" y="6372"/>
                      <a:pt x="2914" y="5436"/>
                    </a:cubicBezTo>
                    <a:cubicBezTo>
                      <a:pt x="2897" y="5419"/>
                      <a:pt x="2878" y="5412"/>
                      <a:pt x="2861" y="5412"/>
                    </a:cubicBezTo>
                    <a:cubicBezTo>
                      <a:pt x="2810" y="5412"/>
                      <a:pt x="2771" y="5476"/>
                      <a:pt x="2823" y="5528"/>
                    </a:cubicBezTo>
                    <a:cubicBezTo>
                      <a:pt x="3553" y="6372"/>
                      <a:pt x="4238" y="7240"/>
                      <a:pt x="4877" y="8153"/>
                    </a:cubicBezTo>
                    <a:cubicBezTo>
                      <a:pt x="4945" y="8289"/>
                      <a:pt x="5037" y="8404"/>
                      <a:pt x="5128" y="8518"/>
                    </a:cubicBezTo>
                    <a:cubicBezTo>
                      <a:pt x="4580" y="7879"/>
                      <a:pt x="4010" y="7240"/>
                      <a:pt x="3439" y="6669"/>
                    </a:cubicBezTo>
                    <a:cubicBezTo>
                      <a:pt x="1681" y="4866"/>
                      <a:pt x="837" y="2469"/>
                      <a:pt x="243" y="50"/>
                    </a:cubicBezTo>
                    <a:cubicBezTo>
                      <a:pt x="233" y="18"/>
                      <a:pt x="202" y="1"/>
                      <a:pt x="173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1" name="Google Shape;2301;p38"/>
              <p:cNvSpPr/>
              <p:nvPr/>
            </p:nvSpPr>
            <p:spPr>
              <a:xfrm>
                <a:off x="-6669" y="2979666"/>
                <a:ext cx="243372" cy="666114"/>
              </a:xfrm>
              <a:custGeom>
                <a:avLst/>
                <a:gdLst/>
                <a:ahLst/>
                <a:cxnLst/>
                <a:rect l="l" t="t" r="r" b="b"/>
                <a:pathLst>
                  <a:path w="7168" h="19619" extrusionOk="0">
                    <a:moveTo>
                      <a:pt x="4017" y="0"/>
                    </a:moveTo>
                    <a:cubicBezTo>
                      <a:pt x="3538" y="137"/>
                      <a:pt x="3013" y="251"/>
                      <a:pt x="2511" y="366"/>
                    </a:cubicBezTo>
                    <a:cubicBezTo>
                      <a:pt x="2465" y="1233"/>
                      <a:pt x="2419" y="2077"/>
                      <a:pt x="2374" y="2945"/>
                    </a:cubicBezTo>
                    <a:cubicBezTo>
                      <a:pt x="2328" y="4086"/>
                      <a:pt x="2214" y="5273"/>
                      <a:pt x="2305" y="6414"/>
                    </a:cubicBezTo>
                    <a:cubicBezTo>
                      <a:pt x="2031" y="5912"/>
                      <a:pt x="1735" y="5410"/>
                      <a:pt x="1484" y="4885"/>
                    </a:cubicBezTo>
                    <a:cubicBezTo>
                      <a:pt x="1050" y="3493"/>
                      <a:pt x="1187" y="2055"/>
                      <a:pt x="1141" y="639"/>
                    </a:cubicBezTo>
                    <a:lnTo>
                      <a:pt x="1141" y="639"/>
                    </a:lnTo>
                    <a:cubicBezTo>
                      <a:pt x="753" y="731"/>
                      <a:pt x="365" y="776"/>
                      <a:pt x="0" y="845"/>
                    </a:cubicBezTo>
                    <a:cubicBezTo>
                      <a:pt x="0" y="2032"/>
                      <a:pt x="137" y="3219"/>
                      <a:pt x="548" y="4291"/>
                    </a:cubicBezTo>
                    <a:cubicBezTo>
                      <a:pt x="890" y="5136"/>
                      <a:pt x="1438" y="5866"/>
                      <a:pt x="1917" y="6642"/>
                    </a:cubicBezTo>
                    <a:cubicBezTo>
                      <a:pt x="2100" y="6939"/>
                      <a:pt x="2283" y="7259"/>
                      <a:pt x="2465" y="7578"/>
                    </a:cubicBezTo>
                    <a:cubicBezTo>
                      <a:pt x="2762" y="8925"/>
                      <a:pt x="3424" y="10158"/>
                      <a:pt x="3835" y="11481"/>
                    </a:cubicBezTo>
                    <a:cubicBezTo>
                      <a:pt x="4360" y="13102"/>
                      <a:pt x="4382" y="14791"/>
                      <a:pt x="4428" y="16480"/>
                    </a:cubicBezTo>
                    <a:cubicBezTo>
                      <a:pt x="4428" y="16537"/>
                      <a:pt x="4468" y="16566"/>
                      <a:pt x="4508" y="16566"/>
                    </a:cubicBezTo>
                    <a:cubicBezTo>
                      <a:pt x="4548" y="16566"/>
                      <a:pt x="4588" y="16537"/>
                      <a:pt x="4588" y="16480"/>
                    </a:cubicBezTo>
                    <a:cubicBezTo>
                      <a:pt x="4611" y="15019"/>
                      <a:pt x="4565" y="13513"/>
                      <a:pt x="4246" y="12075"/>
                    </a:cubicBezTo>
                    <a:cubicBezTo>
                      <a:pt x="4246" y="12052"/>
                      <a:pt x="4246" y="12029"/>
                      <a:pt x="4246" y="12006"/>
                    </a:cubicBezTo>
                    <a:cubicBezTo>
                      <a:pt x="4862" y="13513"/>
                      <a:pt x="5569" y="14997"/>
                      <a:pt x="6231" y="16412"/>
                    </a:cubicBezTo>
                    <a:cubicBezTo>
                      <a:pt x="6505" y="17416"/>
                      <a:pt x="6688" y="18443"/>
                      <a:pt x="6665" y="19516"/>
                    </a:cubicBezTo>
                    <a:cubicBezTo>
                      <a:pt x="6665" y="19584"/>
                      <a:pt x="6711" y="19619"/>
                      <a:pt x="6759" y="19619"/>
                    </a:cubicBezTo>
                    <a:cubicBezTo>
                      <a:pt x="6808" y="19619"/>
                      <a:pt x="6859" y="19584"/>
                      <a:pt x="6870" y="19516"/>
                    </a:cubicBezTo>
                    <a:cubicBezTo>
                      <a:pt x="7167" y="15955"/>
                      <a:pt x="4999" y="12737"/>
                      <a:pt x="4451" y="9290"/>
                    </a:cubicBezTo>
                    <a:cubicBezTo>
                      <a:pt x="3972" y="6232"/>
                      <a:pt x="4246" y="3105"/>
                      <a:pt x="4017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2" name="Google Shape;2302;p38"/>
              <p:cNvSpPr/>
              <p:nvPr/>
            </p:nvSpPr>
            <p:spPr>
              <a:xfrm>
                <a:off x="-6669" y="3471363"/>
                <a:ext cx="133298" cy="406513"/>
              </a:xfrm>
              <a:custGeom>
                <a:avLst/>
                <a:gdLst/>
                <a:ahLst/>
                <a:cxnLst/>
                <a:rect l="l" t="t" r="r" b="b"/>
                <a:pathLst>
                  <a:path w="3926" h="11973" extrusionOk="0">
                    <a:moveTo>
                      <a:pt x="46" y="1"/>
                    </a:moveTo>
                    <a:cubicBezTo>
                      <a:pt x="23" y="1"/>
                      <a:pt x="0" y="12"/>
                      <a:pt x="0" y="35"/>
                    </a:cubicBezTo>
                    <a:cubicBezTo>
                      <a:pt x="0" y="81"/>
                      <a:pt x="0" y="104"/>
                      <a:pt x="0" y="127"/>
                    </a:cubicBezTo>
                    <a:lnTo>
                      <a:pt x="0" y="1222"/>
                    </a:lnTo>
                    <a:cubicBezTo>
                      <a:pt x="46" y="1930"/>
                      <a:pt x="183" y="2592"/>
                      <a:pt x="457" y="3254"/>
                    </a:cubicBezTo>
                    <a:cubicBezTo>
                      <a:pt x="571" y="3527"/>
                      <a:pt x="708" y="3779"/>
                      <a:pt x="867" y="4030"/>
                    </a:cubicBezTo>
                    <a:cubicBezTo>
                      <a:pt x="525" y="3550"/>
                      <a:pt x="251" y="3048"/>
                      <a:pt x="0" y="2523"/>
                    </a:cubicBezTo>
                    <a:lnTo>
                      <a:pt x="0" y="4395"/>
                    </a:lnTo>
                    <a:cubicBezTo>
                      <a:pt x="183" y="4829"/>
                      <a:pt x="365" y="5262"/>
                      <a:pt x="548" y="5673"/>
                    </a:cubicBezTo>
                    <a:cubicBezTo>
                      <a:pt x="1210" y="7271"/>
                      <a:pt x="1666" y="8960"/>
                      <a:pt x="1940" y="10672"/>
                    </a:cubicBezTo>
                    <a:cubicBezTo>
                      <a:pt x="1963" y="10832"/>
                      <a:pt x="1986" y="11037"/>
                      <a:pt x="1986" y="11288"/>
                    </a:cubicBezTo>
                    <a:cubicBezTo>
                      <a:pt x="2168" y="11334"/>
                      <a:pt x="2351" y="11402"/>
                      <a:pt x="2534" y="11448"/>
                    </a:cubicBezTo>
                    <a:cubicBezTo>
                      <a:pt x="2990" y="11608"/>
                      <a:pt x="3447" y="11790"/>
                      <a:pt x="3926" y="11973"/>
                    </a:cubicBezTo>
                    <a:cubicBezTo>
                      <a:pt x="3903" y="10763"/>
                      <a:pt x="3766" y="9553"/>
                      <a:pt x="3424" y="8389"/>
                    </a:cubicBezTo>
                    <a:cubicBezTo>
                      <a:pt x="3104" y="7316"/>
                      <a:pt x="2556" y="6426"/>
                      <a:pt x="1940" y="5536"/>
                    </a:cubicBezTo>
                    <a:cubicBezTo>
                      <a:pt x="1689" y="4965"/>
                      <a:pt x="1324" y="4440"/>
                      <a:pt x="1004" y="3870"/>
                    </a:cubicBezTo>
                    <a:cubicBezTo>
                      <a:pt x="320" y="2706"/>
                      <a:pt x="0" y="1405"/>
                      <a:pt x="91" y="35"/>
                    </a:cubicBezTo>
                    <a:cubicBezTo>
                      <a:pt x="91" y="12"/>
                      <a:pt x="68" y="1"/>
                      <a:pt x="46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3" name="Google Shape;2303;p38"/>
              <p:cNvSpPr/>
              <p:nvPr/>
            </p:nvSpPr>
            <p:spPr>
              <a:xfrm>
                <a:off x="-7450" y="3475641"/>
                <a:ext cx="815" cy="37246"/>
              </a:xfrm>
              <a:custGeom>
                <a:avLst/>
                <a:gdLst/>
                <a:ahLst/>
                <a:cxnLst/>
                <a:rect l="l" t="t" r="r" b="b"/>
                <a:pathLst>
                  <a:path w="24" h="1097" extrusionOk="0">
                    <a:moveTo>
                      <a:pt x="23" y="1"/>
                    </a:moveTo>
                    <a:cubicBezTo>
                      <a:pt x="0" y="366"/>
                      <a:pt x="0" y="731"/>
                      <a:pt x="23" y="1096"/>
                    </a:cubicBezTo>
                    <a:lnTo>
                      <a:pt x="23" y="1"/>
                    </a:ln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4" name="Google Shape;2304;p38"/>
              <p:cNvSpPr/>
              <p:nvPr/>
            </p:nvSpPr>
            <p:spPr>
              <a:xfrm>
                <a:off x="239756" y="3552984"/>
                <a:ext cx="92249" cy="383018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11281" extrusionOk="0">
                    <a:moveTo>
                      <a:pt x="1493" y="0"/>
                    </a:moveTo>
                    <a:cubicBezTo>
                      <a:pt x="1436" y="0"/>
                      <a:pt x="1370" y="41"/>
                      <a:pt x="1370" y="119"/>
                    </a:cubicBezTo>
                    <a:cubicBezTo>
                      <a:pt x="1484" y="2242"/>
                      <a:pt x="1918" y="4410"/>
                      <a:pt x="1804" y="6556"/>
                    </a:cubicBezTo>
                    <a:cubicBezTo>
                      <a:pt x="1781" y="7012"/>
                      <a:pt x="1712" y="7446"/>
                      <a:pt x="1598" y="7857"/>
                    </a:cubicBezTo>
                    <a:cubicBezTo>
                      <a:pt x="1758" y="6716"/>
                      <a:pt x="1598" y="5483"/>
                      <a:pt x="1347" y="4593"/>
                    </a:cubicBezTo>
                    <a:cubicBezTo>
                      <a:pt x="1338" y="4558"/>
                      <a:pt x="1313" y="4543"/>
                      <a:pt x="1286" y="4543"/>
                    </a:cubicBezTo>
                    <a:cubicBezTo>
                      <a:pt x="1243" y="4543"/>
                      <a:pt x="1196" y="4582"/>
                      <a:pt x="1210" y="4639"/>
                    </a:cubicBezTo>
                    <a:cubicBezTo>
                      <a:pt x="1530" y="6556"/>
                      <a:pt x="1256" y="8199"/>
                      <a:pt x="594" y="9980"/>
                    </a:cubicBezTo>
                    <a:cubicBezTo>
                      <a:pt x="411" y="10299"/>
                      <a:pt x="183" y="10596"/>
                      <a:pt x="0" y="10893"/>
                    </a:cubicBezTo>
                    <a:cubicBezTo>
                      <a:pt x="366" y="11030"/>
                      <a:pt x="731" y="11167"/>
                      <a:pt x="1096" y="11281"/>
                    </a:cubicBezTo>
                    <a:cubicBezTo>
                      <a:pt x="1575" y="10505"/>
                      <a:pt x="1986" y="9660"/>
                      <a:pt x="2283" y="8975"/>
                    </a:cubicBezTo>
                    <a:cubicBezTo>
                      <a:pt x="2717" y="8017"/>
                      <a:pt x="2534" y="7127"/>
                      <a:pt x="2420" y="6214"/>
                    </a:cubicBezTo>
                    <a:cubicBezTo>
                      <a:pt x="2397" y="5871"/>
                      <a:pt x="2351" y="5506"/>
                      <a:pt x="2306" y="5164"/>
                    </a:cubicBezTo>
                    <a:cubicBezTo>
                      <a:pt x="2306" y="4890"/>
                      <a:pt x="2329" y="4616"/>
                      <a:pt x="2374" y="4319"/>
                    </a:cubicBezTo>
                    <a:cubicBezTo>
                      <a:pt x="2388" y="4279"/>
                      <a:pt x="2362" y="4255"/>
                      <a:pt x="2334" y="4255"/>
                    </a:cubicBezTo>
                    <a:cubicBezTo>
                      <a:pt x="2314" y="4255"/>
                      <a:pt x="2293" y="4268"/>
                      <a:pt x="2283" y="4296"/>
                    </a:cubicBezTo>
                    <a:cubicBezTo>
                      <a:pt x="2260" y="4365"/>
                      <a:pt x="2237" y="4433"/>
                      <a:pt x="2215" y="4502"/>
                    </a:cubicBezTo>
                    <a:cubicBezTo>
                      <a:pt x="2192" y="4296"/>
                      <a:pt x="2169" y="4114"/>
                      <a:pt x="2123" y="3931"/>
                    </a:cubicBezTo>
                    <a:cubicBezTo>
                      <a:pt x="1963" y="2653"/>
                      <a:pt x="1804" y="1352"/>
                      <a:pt x="1575" y="74"/>
                    </a:cubicBezTo>
                    <a:cubicBezTo>
                      <a:pt x="1575" y="24"/>
                      <a:pt x="1537" y="0"/>
                      <a:pt x="1493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5" name="Google Shape;2305;p38"/>
              <p:cNvSpPr/>
              <p:nvPr/>
            </p:nvSpPr>
            <p:spPr>
              <a:xfrm>
                <a:off x="1370430" y="2431539"/>
                <a:ext cx="77548" cy="52491"/>
              </a:xfrm>
              <a:custGeom>
                <a:avLst/>
                <a:gdLst/>
                <a:ahLst/>
                <a:cxnLst/>
                <a:rect l="l" t="t" r="r" b="b"/>
                <a:pathLst>
                  <a:path w="2284" h="1546" extrusionOk="0">
                    <a:moveTo>
                      <a:pt x="1277" y="1"/>
                    </a:moveTo>
                    <a:cubicBezTo>
                      <a:pt x="1272" y="1"/>
                      <a:pt x="1265" y="3"/>
                      <a:pt x="1256" y="7"/>
                    </a:cubicBezTo>
                    <a:cubicBezTo>
                      <a:pt x="1028" y="53"/>
                      <a:pt x="799" y="189"/>
                      <a:pt x="617" y="349"/>
                    </a:cubicBezTo>
                    <a:cubicBezTo>
                      <a:pt x="571" y="395"/>
                      <a:pt x="526" y="441"/>
                      <a:pt x="480" y="486"/>
                    </a:cubicBezTo>
                    <a:cubicBezTo>
                      <a:pt x="457" y="509"/>
                      <a:pt x="434" y="532"/>
                      <a:pt x="411" y="555"/>
                    </a:cubicBezTo>
                    <a:cubicBezTo>
                      <a:pt x="434" y="486"/>
                      <a:pt x="480" y="418"/>
                      <a:pt x="503" y="326"/>
                    </a:cubicBezTo>
                    <a:cubicBezTo>
                      <a:pt x="503" y="326"/>
                      <a:pt x="503" y="316"/>
                      <a:pt x="496" y="316"/>
                    </a:cubicBezTo>
                    <a:cubicBezTo>
                      <a:pt x="493" y="316"/>
                      <a:pt x="488" y="319"/>
                      <a:pt x="480" y="326"/>
                    </a:cubicBezTo>
                    <a:cubicBezTo>
                      <a:pt x="252" y="600"/>
                      <a:pt x="69" y="988"/>
                      <a:pt x="46" y="1354"/>
                    </a:cubicBezTo>
                    <a:cubicBezTo>
                      <a:pt x="23" y="1399"/>
                      <a:pt x="23" y="1445"/>
                      <a:pt x="1" y="1491"/>
                    </a:cubicBezTo>
                    <a:cubicBezTo>
                      <a:pt x="1" y="1524"/>
                      <a:pt x="25" y="1545"/>
                      <a:pt x="47" y="1545"/>
                    </a:cubicBezTo>
                    <a:cubicBezTo>
                      <a:pt x="55" y="1545"/>
                      <a:pt x="63" y="1542"/>
                      <a:pt x="69" y="1536"/>
                    </a:cubicBezTo>
                    <a:cubicBezTo>
                      <a:pt x="320" y="1239"/>
                      <a:pt x="457" y="943"/>
                      <a:pt x="868" y="851"/>
                    </a:cubicBezTo>
                    <a:cubicBezTo>
                      <a:pt x="1210" y="760"/>
                      <a:pt x="1530" y="760"/>
                      <a:pt x="1872" y="714"/>
                    </a:cubicBezTo>
                    <a:cubicBezTo>
                      <a:pt x="2215" y="692"/>
                      <a:pt x="2283" y="167"/>
                      <a:pt x="1918" y="121"/>
                    </a:cubicBezTo>
                    <a:cubicBezTo>
                      <a:pt x="1853" y="116"/>
                      <a:pt x="1786" y="113"/>
                      <a:pt x="1718" y="113"/>
                    </a:cubicBezTo>
                    <a:cubicBezTo>
                      <a:pt x="1496" y="113"/>
                      <a:pt x="1260" y="143"/>
                      <a:pt x="1051" y="212"/>
                    </a:cubicBezTo>
                    <a:cubicBezTo>
                      <a:pt x="1119" y="144"/>
                      <a:pt x="1210" y="98"/>
                      <a:pt x="1279" y="53"/>
                    </a:cubicBezTo>
                    <a:cubicBezTo>
                      <a:pt x="1297" y="34"/>
                      <a:pt x="1301" y="1"/>
                      <a:pt x="1277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6" name="Google Shape;2306;p38"/>
              <p:cNvSpPr/>
              <p:nvPr/>
            </p:nvSpPr>
            <p:spPr>
              <a:xfrm>
                <a:off x="1372773" y="2478088"/>
                <a:ext cx="105185" cy="61828"/>
              </a:xfrm>
              <a:custGeom>
                <a:avLst/>
                <a:gdLst/>
                <a:ahLst/>
                <a:cxnLst/>
                <a:rect l="l" t="t" r="r" b="b"/>
                <a:pathLst>
                  <a:path w="3098" h="1821" extrusionOk="0">
                    <a:moveTo>
                      <a:pt x="1567" y="1"/>
                    </a:moveTo>
                    <a:cubicBezTo>
                      <a:pt x="1504" y="1"/>
                      <a:pt x="1438" y="9"/>
                      <a:pt x="1370" y="28"/>
                    </a:cubicBezTo>
                    <a:cubicBezTo>
                      <a:pt x="548" y="256"/>
                      <a:pt x="936" y="1124"/>
                      <a:pt x="46" y="1261"/>
                    </a:cubicBezTo>
                    <a:cubicBezTo>
                      <a:pt x="0" y="1261"/>
                      <a:pt x="0" y="1329"/>
                      <a:pt x="46" y="1329"/>
                    </a:cubicBezTo>
                    <a:cubicBezTo>
                      <a:pt x="113" y="1317"/>
                      <a:pt x="175" y="1312"/>
                      <a:pt x="234" y="1312"/>
                    </a:cubicBezTo>
                    <a:cubicBezTo>
                      <a:pt x="804" y="1312"/>
                      <a:pt x="1015" y="1821"/>
                      <a:pt x="1597" y="1821"/>
                    </a:cubicBezTo>
                    <a:cubicBezTo>
                      <a:pt x="1648" y="1821"/>
                      <a:pt x="1701" y="1817"/>
                      <a:pt x="1758" y="1809"/>
                    </a:cubicBezTo>
                    <a:cubicBezTo>
                      <a:pt x="2511" y="1694"/>
                      <a:pt x="2420" y="713"/>
                      <a:pt x="3059" y="508"/>
                    </a:cubicBezTo>
                    <a:cubicBezTo>
                      <a:pt x="3098" y="488"/>
                      <a:pt x="3087" y="434"/>
                      <a:pt x="3053" y="434"/>
                    </a:cubicBezTo>
                    <a:cubicBezTo>
                      <a:pt x="3048" y="434"/>
                      <a:pt x="3042" y="436"/>
                      <a:pt x="3036" y="439"/>
                    </a:cubicBezTo>
                    <a:cubicBezTo>
                      <a:pt x="2962" y="463"/>
                      <a:pt x="2892" y="473"/>
                      <a:pt x="2825" y="473"/>
                    </a:cubicBezTo>
                    <a:cubicBezTo>
                      <a:pt x="2369" y="473"/>
                      <a:pt x="2040" y="1"/>
                      <a:pt x="1567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7" name="Google Shape;2307;p38"/>
              <p:cNvSpPr/>
              <p:nvPr/>
            </p:nvSpPr>
            <p:spPr>
              <a:xfrm>
                <a:off x="1399119" y="2482841"/>
                <a:ext cx="55818" cy="52796"/>
              </a:xfrm>
              <a:custGeom>
                <a:avLst/>
                <a:gdLst/>
                <a:ahLst/>
                <a:cxnLst/>
                <a:rect l="l" t="t" r="r" b="b"/>
                <a:pathLst>
                  <a:path w="1644" h="1555" extrusionOk="0">
                    <a:moveTo>
                      <a:pt x="762" y="0"/>
                    </a:moveTo>
                    <a:cubicBezTo>
                      <a:pt x="605" y="0"/>
                      <a:pt x="448" y="60"/>
                      <a:pt x="320" y="162"/>
                    </a:cubicBezTo>
                    <a:cubicBezTo>
                      <a:pt x="46" y="368"/>
                      <a:pt x="0" y="710"/>
                      <a:pt x="91" y="1029"/>
                    </a:cubicBezTo>
                    <a:cubicBezTo>
                      <a:pt x="181" y="1374"/>
                      <a:pt x="499" y="1555"/>
                      <a:pt x="814" y="1555"/>
                    </a:cubicBezTo>
                    <a:cubicBezTo>
                      <a:pt x="1062" y="1555"/>
                      <a:pt x="1307" y="1443"/>
                      <a:pt x="1438" y="1212"/>
                    </a:cubicBezTo>
                    <a:cubicBezTo>
                      <a:pt x="1644" y="824"/>
                      <a:pt x="1484" y="253"/>
                      <a:pt x="1119" y="116"/>
                    </a:cubicBezTo>
                    <a:cubicBezTo>
                      <a:pt x="1008" y="36"/>
                      <a:pt x="885" y="0"/>
                      <a:pt x="762" y="0"/>
                    </a:cubicBezTo>
                    <a:close/>
                  </a:path>
                </a:pathLst>
              </a:custGeom>
              <a:solidFill>
                <a:srgbClr val="A9BA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8" name="Google Shape;2308;p38"/>
              <p:cNvSpPr/>
              <p:nvPr/>
            </p:nvSpPr>
            <p:spPr>
              <a:xfrm>
                <a:off x="1420475" y="2489869"/>
                <a:ext cx="20507" cy="40709"/>
              </a:xfrm>
              <a:custGeom>
                <a:avLst/>
                <a:gdLst/>
                <a:ahLst/>
                <a:cxnLst/>
                <a:rect l="l" t="t" r="r" b="b"/>
                <a:pathLst>
                  <a:path w="604" h="1199" extrusionOk="0">
                    <a:moveTo>
                      <a:pt x="196" y="0"/>
                    </a:moveTo>
                    <a:cubicBezTo>
                      <a:pt x="97" y="0"/>
                      <a:pt x="0" y="91"/>
                      <a:pt x="33" y="206"/>
                    </a:cubicBezTo>
                    <a:cubicBezTo>
                      <a:pt x="79" y="366"/>
                      <a:pt x="102" y="526"/>
                      <a:pt x="147" y="686"/>
                    </a:cubicBezTo>
                    <a:cubicBezTo>
                      <a:pt x="193" y="845"/>
                      <a:pt x="238" y="982"/>
                      <a:pt x="307" y="1142"/>
                    </a:cubicBezTo>
                    <a:cubicBezTo>
                      <a:pt x="326" y="1180"/>
                      <a:pt x="369" y="1198"/>
                      <a:pt x="414" y="1198"/>
                    </a:cubicBezTo>
                    <a:cubicBezTo>
                      <a:pt x="477" y="1198"/>
                      <a:pt x="545" y="1163"/>
                      <a:pt x="558" y="1096"/>
                    </a:cubicBezTo>
                    <a:cubicBezTo>
                      <a:pt x="604" y="891"/>
                      <a:pt x="604" y="754"/>
                      <a:pt x="558" y="549"/>
                    </a:cubicBezTo>
                    <a:cubicBezTo>
                      <a:pt x="512" y="343"/>
                      <a:pt x="421" y="206"/>
                      <a:pt x="307" y="46"/>
                    </a:cubicBezTo>
                    <a:cubicBezTo>
                      <a:pt x="275" y="14"/>
                      <a:pt x="235" y="0"/>
                      <a:pt x="196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9" name="Google Shape;2309;p38"/>
              <p:cNvSpPr/>
              <p:nvPr/>
            </p:nvSpPr>
            <p:spPr>
              <a:xfrm>
                <a:off x="1424685" y="3044752"/>
                <a:ext cx="815" cy="815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1"/>
                    </a:moveTo>
                    <a:cubicBezTo>
                      <a:pt x="0" y="1"/>
                      <a:pt x="0" y="23"/>
                      <a:pt x="23" y="23"/>
                    </a:cubicBezTo>
                    <a:cubicBezTo>
                      <a:pt x="23" y="23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0" name="Google Shape;2310;p38"/>
              <p:cNvSpPr/>
              <p:nvPr/>
            </p:nvSpPr>
            <p:spPr>
              <a:xfrm>
                <a:off x="1537169" y="2667202"/>
                <a:ext cx="12528" cy="8794"/>
              </a:xfrm>
              <a:custGeom>
                <a:avLst/>
                <a:gdLst/>
                <a:ahLst/>
                <a:cxnLst/>
                <a:rect l="l" t="t" r="r" b="b"/>
                <a:pathLst>
                  <a:path w="369" h="259" extrusionOk="0">
                    <a:moveTo>
                      <a:pt x="128" y="0"/>
                    </a:moveTo>
                    <a:cubicBezTo>
                      <a:pt x="66" y="0"/>
                      <a:pt x="0" y="60"/>
                      <a:pt x="20" y="119"/>
                    </a:cubicBezTo>
                    <a:cubicBezTo>
                      <a:pt x="43" y="142"/>
                      <a:pt x="43" y="142"/>
                      <a:pt x="43" y="165"/>
                    </a:cubicBezTo>
                    <a:cubicBezTo>
                      <a:pt x="61" y="233"/>
                      <a:pt x="98" y="259"/>
                      <a:pt x="138" y="259"/>
                    </a:cubicBezTo>
                    <a:cubicBezTo>
                      <a:pt x="244" y="259"/>
                      <a:pt x="369" y="71"/>
                      <a:pt x="202" y="5"/>
                    </a:cubicBezTo>
                    <a:lnTo>
                      <a:pt x="157" y="5"/>
                    </a:lnTo>
                    <a:cubicBezTo>
                      <a:pt x="148" y="2"/>
                      <a:pt x="138" y="0"/>
                      <a:pt x="128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1" name="Google Shape;2311;p38"/>
              <p:cNvSpPr/>
              <p:nvPr/>
            </p:nvSpPr>
            <p:spPr>
              <a:xfrm>
                <a:off x="1478160" y="2693685"/>
                <a:ext cx="11646" cy="9337"/>
              </a:xfrm>
              <a:custGeom>
                <a:avLst/>
                <a:gdLst/>
                <a:ahLst/>
                <a:cxnLst/>
                <a:rect l="l" t="t" r="r" b="b"/>
                <a:pathLst>
                  <a:path w="343" h="275" extrusionOk="0">
                    <a:moveTo>
                      <a:pt x="183" y="1"/>
                    </a:moveTo>
                    <a:cubicBezTo>
                      <a:pt x="0" y="1"/>
                      <a:pt x="0" y="275"/>
                      <a:pt x="183" y="275"/>
                    </a:cubicBezTo>
                    <a:cubicBezTo>
                      <a:pt x="343" y="275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2312;p38"/>
              <p:cNvSpPr/>
              <p:nvPr/>
            </p:nvSpPr>
            <p:spPr>
              <a:xfrm>
                <a:off x="1485120" y="2663468"/>
                <a:ext cx="10899" cy="8556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52" extrusionOk="0">
                    <a:moveTo>
                      <a:pt x="161" y="1"/>
                    </a:moveTo>
                    <a:cubicBezTo>
                      <a:pt x="1" y="1"/>
                      <a:pt x="1" y="252"/>
                      <a:pt x="161" y="252"/>
                    </a:cubicBezTo>
                    <a:cubicBezTo>
                      <a:pt x="320" y="252"/>
                      <a:pt x="320" y="1"/>
                      <a:pt x="161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3" name="Google Shape;2313;p38"/>
              <p:cNvSpPr/>
              <p:nvPr/>
            </p:nvSpPr>
            <p:spPr>
              <a:xfrm>
                <a:off x="1554892" y="2708421"/>
                <a:ext cx="10865" cy="8556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2" extrusionOk="0">
                    <a:moveTo>
                      <a:pt x="160" y="1"/>
                    </a:moveTo>
                    <a:cubicBezTo>
                      <a:pt x="0" y="1"/>
                      <a:pt x="0" y="252"/>
                      <a:pt x="160" y="252"/>
                    </a:cubicBezTo>
                    <a:cubicBezTo>
                      <a:pt x="320" y="252"/>
                      <a:pt x="320" y="1"/>
                      <a:pt x="160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4" name="Google Shape;2314;p38"/>
              <p:cNvSpPr/>
              <p:nvPr/>
            </p:nvSpPr>
            <p:spPr>
              <a:xfrm>
                <a:off x="1427775" y="2709134"/>
                <a:ext cx="135844" cy="311718"/>
              </a:xfrm>
              <a:custGeom>
                <a:avLst/>
                <a:gdLst/>
                <a:ahLst/>
                <a:cxnLst/>
                <a:rect l="l" t="t" r="r" b="b"/>
                <a:pathLst>
                  <a:path w="4001" h="9181" extrusionOk="0">
                    <a:moveTo>
                      <a:pt x="3922" y="1"/>
                    </a:moveTo>
                    <a:cubicBezTo>
                      <a:pt x="3907" y="1"/>
                      <a:pt x="3893" y="8"/>
                      <a:pt x="3881" y="25"/>
                    </a:cubicBezTo>
                    <a:cubicBezTo>
                      <a:pt x="1553" y="2490"/>
                      <a:pt x="685" y="5891"/>
                      <a:pt x="1" y="9132"/>
                    </a:cubicBezTo>
                    <a:cubicBezTo>
                      <a:pt x="1" y="9161"/>
                      <a:pt x="27" y="9180"/>
                      <a:pt x="47" y="9180"/>
                    </a:cubicBezTo>
                    <a:cubicBezTo>
                      <a:pt x="59" y="9180"/>
                      <a:pt x="69" y="9173"/>
                      <a:pt x="69" y="9155"/>
                    </a:cubicBezTo>
                    <a:cubicBezTo>
                      <a:pt x="845" y="5891"/>
                      <a:pt x="1735" y="2696"/>
                      <a:pt x="3949" y="94"/>
                    </a:cubicBezTo>
                    <a:cubicBezTo>
                      <a:pt x="4000" y="60"/>
                      <a:pt x="3963" y="1"/>
                      <a:pt x="3922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5" name="Google Shape;2315;p38"/>
              <p:cNvSpPr/>
              <p:nvPr/>
            </p:nvSpPr>
            <p:spPr>
              <a:xfrm>
                <a:off x="1357256" y="2670224"/>
                <a:ext cx="187452" cy="335926"/>
              </a:xfrm>
              <a:custGeom>
                <a:avLst/>
                <a:gdLst/>
                <a:ahLst/>
                <a:cxnLst/>
                <a:rect l="l" t="t" r="r" b="b"/>
                <a:pathLst>
                  <a:path w="5521" h="9894" extrusionOk="0">
                    <a:moveTo>
                      <a:pt x="5458" y="1"/>
                    </a:moveTo>
                    <a:cubicBezTo>
                      <a:pt x="5450" y="1"/>
                      <a:pt x="5441" y="3"/>
                      <a:pt x="5433" y="7"/>
                    </a:cubicBezTo>
                    <a:cubicBezTo>
                      <a:pt x="2922" y="2792"/>
                      <a:pt x="936" y="6216"/>
                      <a:pt x="1" y="9868"/>
                    </a:cubicBezTo>
                    <a:cubicBezTo>
                      <a:pt x="1" y="9881"/>
                      <a:pt x="16" y="9894"/>
                      <a:pt x="33" y="9894"/>
                    </a:cubicBezTo>
                    <a:cubicBezTo>
                      <a:pt x="46" y="9894"/>
                      <a:pt x="59" y="9887"/>
                      <a:pt x="69" y="9868"/>
                    </a:cubicBezTo>
                    <a:cubicBezTo>
                      <a:pt x="1256" y="6238"/>
                      <a:pt x="2968" y="2997"/>
                      <a:pt x="5501" y="76"/>
                    </a:cubicBezTo>
                    <a:cubicBezTo>
                      <a:pt x="5520" y="38"/>
                      <a:pt x="5493" y="1"/>
                      <a:pt x="5458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6" name="Google Shape;2316;p38"/>
              <p:cNvSpPr/>
              <p:nvPr/>
            </p:nvSpPr>
            <p:spPr>
              <a:xfrm>
                <a:off x="1265280" y="2694840"/>
                <a:ext cx="221133" cy="226633"/>
              </a:xfrm>
              <a:custGeom>
                <a:avLst/>
                <a:gdLst/>
                <a:ahLst/>
                <a:cxnLst/>
                <a:rect l="l" t="t" r="r" b="b"/>
                <a:pathLst>
                  <a:path w="6513" h="6675" extrusionOk="0">
                    <a:moveTo>
                      <a:pt x="6456" y="0"/>
                    </a:moveTo>
                    <a:cubicBezTo>
                      <a:pt x="6448" y="0"/>
                      <a:pt x="6439" y="4"/>
                      <a:pt x="6430" y="12"/>
                    </a:cubicBezTo>
                    <a:cubicBezTo>
                      <a:pt x="3782" y="1565"/>
                      <a:pt x="1591" y="4030"/>
                      <a:pt x="16" y="6632"/>
                    </a:cubicBezTo>
                    <a:cubicBezTo>
                      <a:pt x="0" y="6648"/>
                      <a:pt x="17" y="6674"/>
                      <a:pt x="37" y="6674"/>
                    </a:cubicBezTo>
                    <a:cubicBezTo>
                      <a:pt x="45" y="6674"/>
                      <a:pt x="55" y="6669"/>
                      <a:pt x="62" y="6655"/>
                    </a:cubicBezTo>
                    <a:cubicBezTo>
                      <a:pt x="1728" y="3938"/>
                      <a:pt x="3919" y="1953"/>
                      <a:pt x="6476" y="104"/>
                    </a:cubicBezTo>
                    <a:cubicBezTo>
                      <a:pt x="6513" y="67"/>
                      <a:pt x="6490" y="0"/>
                      <a:pt x="6456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2317;p38"/>
              <p:cNvSpPr/>
              <p:nvPr/>
            </p:nvSpPr>
            <p:spPr>
              <a:xfrm>
                <a:off x="1193335" y="2665675"/>
                <a:ext cx="299563" cy="176587"/>
              </a:xfrm>
              <a:custGeom>
                <a:avLst/>
                <a:gdLst/>
                <a:ahLst/>
                <a:cxnLst/>
                <a:rect l="l" t="t" r="r" b="b"/>
                <a:pathLst>
                  <a:path w="8823" h="5201" extrusionOk="0">
                    <a:moveTo>
                      <a:pt x="8593" y="0"/>
                    </a:moveTo>
                    <a:cubicBezTo>
                      <a:pt x="6967" y="0"/>
                      <a:pt x="5371" y="857"/>
                      <a:pt x="4030" y="1693"/>
                    </a:cubicBezTo>
                    <a:cubicBezTo>
                      <a:pt x="2523" y="2629"/>
                      <a:pt x="1177" y="3770"/>
                      <a:pt x="35" y="5140"/>
                    </a:cubicBezTo>
                    <a:cubicBezTo>
                      <a:pt x="1" y="5157"/>
                      <a:pt x="32" y="5201"/>
                      <a:pt x="59" y="5201"/>
                    </a:cubicBezTo>
                    <a:cubicBezTo>
                      <a:pt x="67" y="5201"/>
                      <a:pt x="75" y="5196"/>
                      <a:pt x="81" y="5185"/>
                    </a:cubicBezTo>
                    <a:cubicBezTo>
                      <a:pt x="2226" y="2812"/>
                      <a:pt x="5422" y="164"/>
                      <a:pt x="8777" y="95"/>
                    </a:cubicBezTo>
                    <a:cubicBezTo>
                      <a:pt x="8823" y="95"/>
                      <a:pt x="8823" y="4"/>
                      <a:pt x="8777" y="4"/>
                    </a:cubicBezTo>
                    <a:cubicBezTo>
                      <a:pt x="8716" y="2"/>
                      <a:pt x="8654" y="0"/>
                      <a:pt x="8593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38"/>
              <p:cNvSpPr/>
              <p:nvPr/>
            </p:nvSpPr>
            <p:spPr>
              <a:xfrm>
                <a:off x="664429" y="4499371"/>
                <a:ext cx="202323" cy="128205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3776" extrusionOk="0">
                    <a:moveTo>
                      <a:pt x="4634" y="1"/>
                    </a:moveTo>
                    <a:cubicBezTo>
                      <a:pt x="4338" y="1"/>
                      <a:pt x="4064" y="206"/>
                      <a:pt x="3790" y="275"/>
                    </a:cubicBezTo>
                    <a:cubicBezTo>
                      <a:pt x="3655" y="311"/>
                      <a:pt x="3482" y="335"/>
                      <a:pt x="3304" y="335"/>
                    </a:cubicBezTo>
                    <a:cubicBezTo>
                      <a:pt x="3149" y="335"/>
                      <a:pt x="2992" y="317"/>
                      <a:pt x="2854" y="275"/>
                    </a:cubicBezTo>
                    <a:cubicBezTo>
                      <a:pt x="2626" y="457"/>
                      <a:pt x="2420" y="640"/>
                      <a:pt x="2238" y="891"/>
                    </a:cubicBezTo>
                    <a:cubicBezTo>
                      <a:pt x="2192" y="959"/>
                      <a:pt x="2146" y="1005"/>
                      <a:pt x="2101" y="1073"/>
                    </a:cubicBezTo>
                    <a:cubicBezTo>
                      <a:pt x="1644" y="1256"/>
                      <a:pt x="1119" y="1279"/>
                      <a:pt x="708" y="1553"/>
                    </a:cubicBezTo>
                    <a:cubicBezTo>
                      <a:pt x="412" y="1735"/>
                      <a:pt x="161" y="2009"/>
                      <a:pt x="1" y="2329"/>
                    </a:cubicBezTo>
                    <a:cubicBezTo>
                      <a:pt x="24" y="2375"/>
                      <a:pt x="24" y="2397"/>
                      <a:pt x="69" y="2420"/>
                    </a:cubicBezTo>
                    <a:cubicBezTo>
                      <a:pt x="457" y="2694"/>
                      <a:pt x="937" y="2717"/>
                      <a:pt x="1393" y="2785"/>
                    </a:cubicBezTo>
                    <a:cubicBezTo>
                      <a:pt x="1735" y="2831"/>
                      <a:pt x="2169" y="2854"/>
                      <a:pt x="2489" y="3014"/>
                    </a:cubicBezTo>
                    <a:cubicBezTo>
                      <a:pt x="2557" y="3036"/>
                      <a:pt x="2603" y="3082"/>
                      <a:pt x="2671" y="3128"/>
                    </a:cubicBezTo>
                    <a:cubicBezTo>
                      <a:pt x="2671" y="3151"/>
                      <a:pt x="2671" y="3151"/>
                      <a:pt x="2671" y="3173"/>
                    </a:cubicBezTo>
                    <a:cubicBezTo>
                      <a:pt x="2831" y="3516"/>
                      <a:pt x="3219" y="3653"/>
                      <a:pt x="3584" y="3721"/>
                    </a:cubicBezTo>
                    <a:cubicBezTo>
                      <a:pt x="3757" y="3754"/>
                      <a:pt x="3975" y="3776"/>
                      <a:pt x="4193" y="3776"/>
                    </a:cubicBezTo>
                    <a:cubicBezTo>
                      <a:pt x="4437" y="3776"/>
                      <a:pt x="4682" y="3748"/>
                      <a:pt x="4863" y="3676"/>
                    </a:cubicBezTo>
                    <a:cubicBezTo>
                      <a:pt x="5159" y="3539"/>
                      <a:pt x="5205" y="3242"/>
                      <a:pt x="5159" y="2922"/>
                    </a:cubicBezTo>
                    <a:cubicBezTo>
                      <a:pt x="5479" y="2877"/>
                      <a:pt x="5821" y="2831"/>
                      <a:pt x="5867" y="2466"/>
                    </a:cubicBezTo>
                    <a:cubicBezTo>
                      <a:pt x="5958" y="1918"/>
                      <a:pt x="5547" y="1119"/>
                      <a:pt x="5342" y="640"/>
                    </a:cubicBezTo>
                    <a:cubicBezTo>
                      <a:pt x="5205" y="320"/>
                      <a:pt x="5045" y="1"/>
                      <a:pt x="4634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9" name="Google Shape;2319;p38"/>
              <p:cNvSpPr/>
              <p:nvPr/>
            </p:nvSpPr>
            <p:spPr>
              <a:xfrm>
                <a:off x="785333" y="4535361"/>
                <a:ext cx="58942" cy="65698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1935" extrusionOk="0">
                    <a:moveTo>
                      <a:pt x="799" y="1"/>
                    </a:moveTo>
                    <a:cubicBezTo>
                      <a:pt x="568" y="1"/>
                      <a:pt x="315" y="91"/>
                      <a:pt x="69" y="128"/>
                    </a:cubicBezTo>
                    <a:cubicBezTo>
                      <a:pt x="0" y="128"/>
                      <a:pt x="0" y="219"/>
                      <a:pt x="69" y="219"/>
                    </a:cubicBezTo>
                    <a:cubicBezTo>
                      <a:pt x="297" y="219"/>
                      <a:pt x="548" y="219"/>
                      <a:pt x="754" y="287"/>
                    </a:cubicBezTo>
                    <a:cubicBezTo>
                      <a:pt x="1005" y="356"/>
                      <a:pt x="1096" y="561"/>
                      <a:pt x="1142" y="790"/>
                    </a:cubicBezTo>
                    <a:cubicBezTo>
                      <a:pt x="1256" y="1155"/>
                      <a:pt x="1302" y="1588"/>
                      <a:pt x="1530" y="1885"/>
                    </a:cubicBezTo>
                    <a:cubicBezTo>
                      <a:pt x="1556" y="1920"/>
                      <a:pt x="1585" y="1935"/>
                      <a:pt x="1612" y="1935"/>
                    </a:cubicBezTo>
                    <a:cubicBezTo>
                      <a:pt x="1655" y="1935"/>
                      <a:pt x="1690" y="1896"/>
                      <a:pt x="1690" y="1839"/>
                    </a:cubicBezTo>
                    <a:cubicBezTo>
                      <a:pt x="1735" y="1543"/>
                      <a:pt x="1644" y="1223"/>
                      <a:pt x="1575" y="926"/>
                    </a:cubicBezTo>
                    <a:cubicBezTo>
                      <a:pt x="1507" y="721"/>
                      <a:pt x="1461" y="470"/>
                      <a:pt x="1324" y="287"/>
                    </a:cubicBezTo>
                    <a:cubicBezTo>
                      <a:pt x="1177" y="66"/>
                      <a:pt x="996" y="1"/>
                      <a:pt x="799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0" name="Google Shape;2320;p38"/>
              <p:cNvSpPr/>
              <p:nvPr/>
            </p:nvSpPr>
            <p:spPr>
              <a:xfrm>
                <a:off x="-6669" y="2924629"/>
                <a:ext cx="1319021" cy="1702956"/>
              </a:xfrm>
              <a:custGeom>
                <a:avLst/>
                <a:gdLst/>
                <a:ahLst/>
                <a:cxnLst/>
                <a:rect l="l" t="t" r="r" b="b"/>
                <a:pathLst>
                  <a:path w="38849" h="50157" extrusionOk="0">
                    <a:moveTo>
                      <a:pt x="38324" y="1"/>
                    </a:moveTo>
                    <a:lnTo>
                      <a:pt x="38324" y="1"/>
                    </a:lnTo>
                    <a:cubicBezTo>
                      <a:pt x="36794" y="1142"/>
                      <a:pt x="36863" y="1781"/>
                      <a:pt x="35630" y="3242"/>
                    </a:cubicBezTo>
                    <a:cubicBezTo>
                      <a:pt x="33827" y="5388"/>
                      <a:pt x="35151" y="14381"/>
                      <a:pt x="33508" y="16572"/>
                    </a:cubicBezTo>
                    <a:cubicBezTo>
                      <a:pt x="32976" y="17272"/>
                      <a:pt x="32490" y="17541"/>
                      <a:pt x="32056" y="17541"/>
                    </a:cubicBezTo>
                    <a:cubicBezTo>
                      <a:pt x="30606" y="17541"/>
                      <a:pt x="29741" y="14540"/>
                      <a:pt x="29741" y="14540"/>
                    </a:cubicBezTo>
                    <a:cubicBezTo>
                      <a:pt x="29216" y="15887"/>
                      <a:pt x="26021" y="21000"/>
                      <a:pt x="25245" y="22255"/>
                    </a:cubicBezTo>
                    <a:cubicBezTo>
                      <a:pt x="24423" y="23602"/>
                      <a:pt x="22460" y="23876"/>
                      <a:pt x="21045" y="24310"/>
                    </a:cubicBezTo>
                    <a:cubicBezTo>
                      <a:pt x="18708" y="25019"/>
                      <a:pt x="12828" y="25414"/>
                      <a:pt x="9485" y="25414"/>
                    </a:cubicBezTo>
                    <a:cubicBezTo>
                      <a:pt x="8419" y="25414"/>
                      <a:pt x="7612" y="25374"/>
                      <a:pt x="7258" y="25291"/>
                    </a:cubicBezTo>
                    <a:cubicBezTo>
                      <a:pt x="4839" y="24721"/>
                      <a:pt x="2419" y="24173"/>
                      <a:pt x="0" y="23648"/>
                    </a:cubicBezTo>
                    <a:lnTo>
                      <a:pt x="0" y="26798"/>
                    </a:lnTo>
                    <a:cubicBezTo>
                      <a:pt x="662" y="26980"/>
                      <a:pt x="1324" y="27163"/>
                      <a:pt x="1986" y="27391"/>
                    </a:cubicBezTo>
                    <a:cubicBezTo>
                      <a:pt x="2168" y="27437"/>
                      <a:pt x="2351" y="27505"/>
                      <a:pt x="2534" y="27551"/>
                    </a:cubicBezTo>
                    <a:cubicBezTo>
                      <a:pt x="2990" y="27711"/>
                      <a:pt x="3447" y="27893"/>
                      <a:pt x="3926" y="28076"/>
                    </a:cubicBezTo>
                    <a:cubicBezTo>
                      <a:pt x="4999" y="28510"/>
                      <a:pt x="6117" y="28989"/>
                      <a:pt x="7258" y="29400"/>
                    </a:cubicBezTo>
                    <a:cubicBezTo>
                      <a:pt x="7624" y="29537"/>
                      <a:pt x="7989" y="29674"/>
                      <a:pt x="8354" y="29788"/>
                    </a:cubicBezTo>
                    <a:cubicBezTo>
                      <a:pt x="9511" y="30141"/>
                      <a:pt x="10679" y="30381"/>
                      <a:pt x="11826" y="30381"/>
                    </a:cubicBezTo>
                    <a:cubicBezTo>
                      <a:pt x="12309" y="30381"/>
                      <a:pt x="12788" y="30339"/>
                      <a:pt x="13262" y="30244"/>
                    </a:cubicBezTo>
                    <a:cubicBezTo>
                      <a:pt x="13284" y="30450"/>
                      <a:pt x="13307" y="30678"/>
                      <a:pt x="13330" y="30883"/>
                    </a:cubicBezTo>
                    <a:cubicBezTo>
                      <a:pt x="13376" y="31363"/>
                      <a:pt x="13421" y="31842"/>
                      <a:pt x="13490" y="32298"/>
                    </a:cubicBezTo>
                    <a:cubicBezTo>
                      <a:pt x="13535" y="34627"/>
                      <a:pt x="13832" y="36955"/>
                      <a:pt x="14106" y="39260"/>
                    </a:cubicBezTo>
                    <a:cubicBezTo>
                      <a:pt x="14220" y="40219"/>
                      <a:pt x="14289" y="41200"/>
                      <a:pt x="14448" y="42182"/>
                    </a:cubicBezTo>
                    <a:cubicBezTo>
                      <a:pt x="14517" y="42570"/>
                      <a:pt x="14585" y="42981"/>
                      <a:pt x="15042" y="43004"/>
                    </a:cubicBezTo>
                    <a:cubicBezTo>
                      <a:pt x="15430" y="43209"/>
                      <a:pt x="15864" y="43323"/>
                      <a:pt x="16252" y="43529"/>
                    </a:cubicBezTo>
                    <a:cubicBezTo>
                      <a:pt x="16252" y="43529"/>
                      <a:pt x="16252" y="43551"/>
                      <a:pt x="16274" y="43574"/>
                    </a:cubicBezTo>
                    <a:cubicBezTo>
                      <a:pt x="17119" y="44533"/>
                      <a:pt x="17712" y="45674"/>
                      <a:pt x="18352" y="46770"/>
                    </a:cubicBezTo>
                    <a:cubicBezTo>
                      <a:pt x="18762" y="47454"/>
                      <a:pt x="19128" y="48253"/>
                      <a:pt x="19767" y="48710"/>
                    </a:cubicBezTo>
                    <a:cubicBezTo>
                      <a:pt x="19790" y="48756"/>
                      <a:pt x="19790" y="48778"/>
                      <a:pt x="19835" y="48801"/>
                    </a:cubicBezTo>
                    <a:cubicBezTo>
                      <a:pt x="20223" y="49075"/>
                      <a:pt x="20703" y="49098"/>
                      <a:pt x="21159" y="49166"/>
                    </a:cubicBezTo>
                    <a:cubicBezTo>
                      <a:pt x="21501" y="49212"/>
                      <a:pt x="21935" y="49235"/>
                      <a:pt x="22255" y="49395"/>
                    </a:cubicBezTo>
                    <a:cubicBezTo>
                      <a:pt x="22323" y="49417"/>
                      <a:pt x="22369" y="49463"/>
                      <a:pt x="22437" y="49509"/>
                    </a:cubicBezTo>
                    <a:cubicBezTo>
                      <a:pt x="22437" y="49532"/>
                      <a:pt x="22437" y="49532"/>
                      <a:pt x="22437" y="49554"/>
                    </a:cubicBezTo>
                    <a:cubicBezTo>
                      <a:pt x="22597" y="49897"/>
                      <a:pt x="22985" y="50034"/>
                      <a:pt x="23350" y="50102"/>
                    </a:cubicBezTo>
                    <a:cubicBezTo>
                      <a:pt x="23523" y="50135"/>
                      <a:pt x="23741" y="50157"/>
                      <a:pt x="23959" y="50157"/>
                    </a:cubicBezTo>
                    <a:cubicBezTo>
                      <a:pt x="24203" y="50157"/>
                      <a:pt x="24448" y="50129"/>
                      <a:pt x="24629" y="50057"/>
                    </a:cubicBezTo>
                    <a:cubicBezTo>
                      <a:pt x="24925" y="49920"/>
                      <a:pt x="24971" y="49623"/>
                      <a:pt x="24925" y="49303"/>
                    </a:cubicBezTo>
                    <a:cubicBezTo>
                      <a:pt x="25245" y="49258"/>
                      <a:pt x="25587" y="49212"/>
                      <a:pt x="25633" y="48847"/>
                    </a:cubicBezTo>
                    <a:cubicBezTo>
                      <a:pt x="25724" y="48299"/>
                      <a:pt x="25313" y="47500"/>
                      <a:pt x="25108" y="47021"/>
                    </a:cubicBezTo>
                    <a:cubicBezTo>
                      <a:pt x="24971" y="46701"/>
                      <a:pt x="24811" y="46382"/>
                      <a:pt x="24400" y="46382"/>
                    </a:cubicBezTo>
                    <a:cubicBezTo>
                      <a:pt x="24104" y="46382"/>
                      <a:pt x="23830" y="46587"/>
                      <a:pt x="23556" y="46656"/>
                    </a:cubicBezTo>
                    <a:cubicBezTo>
                      <a:pt x="23421" y="46692"/>
                      <a:pt x="23248" y="46716"/>
                      <a:pt x="23070" y="46716"/>
                    </a:cubicBezTo>
                    <a:cubicBezTo>
                      <a:pt x="22915" y="46716"/>
                      <a:pt x="22758" y="46698"/>
                      <a:pt x="22620" y="46656"/>
                    </a:cubicBezTo>
                    <a:cubicBezTo>
                      <a:pt x="22346" y="46587"/>
                      <a:pt x="22141" y="46450"/>
                      <a:pt x="22072" y="46199"/>
                    </a:cubicBezTo>
                    <a:cubicBezTo>
                      <a:pt x="21958" y="44715"/>
                      <a:pt x="21775" y="43255"/>
                      <a:pt x="21616" y="41794"/>
                    </a:cubicBezTo>
                    <a:cubicBezTo>
                      <a:pt x="21547" y="41155"/>
                      <a:pt x="21410" y="40470"/>
                      <a:pt x="21410" y="39808"/>
                    </a:cubicBezTo>
                    <a:cubicBezTo>
                      <a:pt x="21410" y="39557"/>
                      <a:pt x="21433" y="39329"/>
                      <a:pt x="21501" y="39100"/>
                    </a:cubicBezTo>
                    <a:cubicBezTo>
                      <a:pt x="21593" y="38644"/>
                      <a:pt x="21821" y="38233"/>
                      <a:pt x="22026" y="37799"/>
                    </a:cubicBezTo>
                    <a:cubicBezTo>
                      <a:pt x="22072" y="37685"/>
                      <a:pt x="22141" y="37548"/>
                      <a:pt x="22186" y="37434"/>
                    </a:cubicBezTo>
                    <a:cubicBezTo>
                      <a:pt x="22574" y="36521"/>
                      <a:pt x="22917" y="35585"/>
                      <a:pt x="23259" y="34649"/>
                    </a:cubicBezTo>
                    <a:cubicBezTo>
                      <a:pt x="23670" y="33508"/>
                      <a:pt x="24081" y="32367"/>
                      <a:pt x="24560" y="31249"/>
                    </a:cubicBezTo>
                    <a:cubicBezTo>
                      <a:pt x="24811" y="30632"/>
                      <a:pt x="25085" y="30016"/>
                      <a:pt x="25405" y="29423"/>
                    </a:cubicBezTo>
                    <a:cubicBezTo>
                      <a:pt x="25405" y="29423"/>
                      <a:pt x="25405" y="29400"/>
                      <a:pt x="25405" y="29400"/>
                    </a:cubicBezTo>
                    <a:cubicBezTo>
                      <a:pt x="27048" y="28920"/>
                      <a:pt x="28714" y="28099"/>
                      <a:pt x="30221" y="27345"/>
                    </a:cubicBezTo>
                    <a:cubicBezTo>
                      <a:pt x="31316" y="26798"/>
                      <a:pt x="32343" y="26159"/>
                      <a:pt x="33279" y="25405"/>
                    </a:cubicBezTo>
                    <a:cubicBezTo>
                      <a:pt x="34398" y="24561"/>
                      <a:pt x="35471" y="23602"/>
                      <a:pt x="36406" y="22598"/>
                    </a:cubicBezTo>
                    <a:cubicBezTo>
                      <a:pt x="36840" y="22118"/>
                      <a:pt x="37365" y="21571"/>
                      <a:pt x="37776" y="20954"/>
                    </a:cubicBezTo>
                    <a:lnTo>
                      <a:pt x="37776" y="20954"/>
                    </a:lnTo>
                    <a:cubicBezTo>
                      <a:pt x="37707" y="21114"/>
                      <a:pt x="37639" y="21274"/>
                      <a:pt x="37548" y="21411"/>
                    </a:cubicBezTo>
                    <a:cubicBezTo>
                      <a:pt x="37297" y="21867"/>
                      <a:pt x="36977" y="22210"/>
                      <a:pt x="36680" y="22621"/>
                    </a:cubicBezTo>
                    <a:cubicBezTo>
                      <a:pt x="36645" y="22674"/>
                      <a:pt x="36678" y="22727"/>
                      <a:pt x="36727" y="22727"/>
                    </a:cubicBezTo>
                    <a:cubicBezTo>
                      <a:pt x="36741" y="22727"/>
                      <a:pt x="36756" y="22722"/>
                      <a:pt x="36772" y="22712"/>
                    </a:cubicBezTo>
                    <a:cubicBezTo>
                      <a:pt x="37593" y="22210"/>
                      <a:pt x="38004" y="21023"/>
                      <a:pt x="38255" y="20087"/>
                    </a:cubicBezTo>
                    <a:cubicBezTo>
                      <a:pt x="38267" y="20087"/>
                      <a:pt x="38273" y="20081"/>
                      <a:pt x="38275" y="20072"/>
                    </a:cubicBezTo>
                    <a:lnTo>
                      <a:pt x="38275" y="20072"/>
                    </a:lnTo>
                    <a:cubicBezTo>
                      <a:pt x="38228" y="20609"/>
                      <a:pt x="38114" y="21124"/>
                      <a:pt x="37913" y="21639"/>
                    </a:cubicBezTo>
                    <a:cubicBezTo>
                      <a:pt x="37898" y="21683"/>
                      <a:pt x="37931" y="21709"/>
                      <a:pt x="37968" y="21709"/>
                    </a:cubicBezTo>
                    <a:cubicBezTo>
                      <a:pt x="37989" y="21709"/>
                      <a:pt x="38011" y="21701"/>
                      <a:pt x="38027" y="21685"/>
                    </a:cubicBezTo>
                    <a:cubicBezTo>
                      <a:pt x="38849" y="20543"/>
                      <a:pt x="38780" y="19151"/>
                      <a:pt x="38483" y="17827"/>
                    </a:cubicBezTo>
                    <a:cubicBezTo>
                      <a:pt x="38347" y="16435"/>
                      <a:pt x="37913" y="14997"/>
                      <a:pt x="37639" y="13673"/>
                    </a:cubicBezTo>
                    <a:cubicBezTo>
                      <a:pt x="37251" y="11710"/>
                      <a:pt x="36863" y="9747"/>
                      <a:pt x="36589" y="7739"/>
                    </a:cubicBezTo>
                    <a:cubicBezTo>
                      <a:pt x="36772" y="5821"/>
                      <a:pt x="36954" y="3950"/>
                      <a:pt x="37502" y="2078"/>
                    </a:cubicBezTo>
                    <a:cubicBezTo>
                      <a:pt x="37707" y="1370"/>
                      <a:pt x="37936" y="640"/>
                      <a:pt x="38324" y="1"/>
                    </a:cubicBezTo>
                    <a:close/>
                  </a:path>
                </a:pathLst>
              </a:custGeom>
              <a:solidFill>
                <a:srgbClr val="412606">
                  <a:alpha val="3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21" name="Google Shape;2321;p38"/>
          <p:cNvGrpSpPr/>
          <p:nvPr/>
        </p:nvGrpSpPr>
        <p:grpSpPr>
          <a:xfrm>
            <a:off x="7096891" y="2026309"/>
            <a:ext cx="2068533" cy="3251602"/>
            <a:chOff x="7089702" y="1262884"/>
            <a:chExt cx="2068533" cy="3251602"/>
          </a:xfrm>
        </p:grpSpPr>
        <p:grpSp>
          <p:nvGrpSpPr>
            <p:cNvPr id="2322" name="Google Shape;2322;p38"/>
            <p:cNvGrpSpPr/>
            <p:nvPr/>
          </p:nvGrpSpPr>
          <p:grpSpPr>
            <a:xfrm>
              <a:off x="7543850" y="1262884"/>
              <a:ext cx="1614385" cy="2929394"/>
              <a:chOff x="7543850" y="1262884"/>
              <a:chExt cx="1614385" cy="2929394"/>
            </a:xfrm>
          </p:grpSpPr>
          <p:sp>
            <p:nvSpPr>
              <p:cNvPr id="2323" name="Google Shape;2323;p38"/>
              <p:cNvSpPr/>
              <p:nvPr/>
            </p:nvSpPr>
            <p:spPr>
              <a:xfrm>
                <a:off x="7659831" y="2058530"/>
                <a:ext cx="987919" cy="790805"/>
              </a:xfrm>
              <a:custGeom>
                <a:avLst/>
                <a:gdLst/>
                <a:ahLst/>
                <a:cxnLst/>
                <a:rect l="l" t="t" r="r" b="b"/>
                <a:pathLst>
                  <a:path w="31500" h="25215" extrusionOk="0">
                    <a:moveTo>
                      <a:pt x="3702" y="1"/>
                    </a:moveTo>
                    <a:cubicBezTo>
                      <a:pt x="2458" y="1"/>
                      <a:pt x="1221" y="88"/>
                      <a:pt x="0" y="266"/>
                    </a:cubicBezTo>
                    <a:cubicBezTo>
                      <a:pt x="1598" y="3256"/>
                      <a:pt x="3653" y="5973"/>
                      <a:pt x="5250" y="8940"/>
                    </a:cubicBezTo>
                    <a:cubicBezTo>
                      <a:pt x="7168" y="12615"/>
                      <a:pt x="9405" y="16518"/>
                      <a:pt x="12691" y="19325"/>
                    </a:cubicBezTo>
                    <a:cubicBezTo>
                      <a:pt x="17462" y="23274"/>
                      <a:pt x="25588" y="24598"/>
                      <a:pt x="31499" y="25214"/>
                    </a:cubicBezTo>
                    <a:cubicBezTo>
                      <a:pt x="31479" y="10329"/>
                      <a:pt x="17249" y="1"/>
                      <a:pt x="3702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324;p38"/>
              <p:cNvSpPr/>
              <p:nvPr/>
            </p:nvSpPr>
            <p:spPr>
              <a:xfrm>
                <a:off x="7828565" y="2153716"/>
                <a:ext cx="827813" cy="685302"/>
              </a:xfrm>
              <a:custGeom>
                <a:avLst/>
                <a:gdLst/>
                <a:ahLst/>
                <a:cxnLst/>
                <a:rect l="l" t="t" r="r" b="b"/>
                <a:pathLst>
                  <a:path w="26395" h="21851" extrusionOk="0">
                    <a:moveTo>
                      <a:pt x="480" y="1"/>
                    </a:moveTo>
                    <a:cubicBezTo>
                      <a:pt x="186" y="1"/>
                      <a:pt x="0" y="446"/>
                      <a:pt x="304" y="655"/>
                    </a:cubicBezTo>
                    <a:cubicBezTo>
                      <a:pt x="4960" y="3851"/>
                      <a:pt x="8932" y="7845"/>
                      <a:pt x="13406" y="11246"/>
                    </a:cubicBezTo>
                    <a:cubicBezTo>
                      <a:pt x="17674" y="14487"/>
                      <a:pt x="22330" y="17454"/>
                      <a:pt x="25686" y="21723"/>
                    </a:cubicBezTo>
                    <a:cubicBezTo>
                      <a:pt x="25753" y="21813"/>
                      <a:pt x="25835" y="21850"/>
                      <a:pt x="25915" y="21850"/>
                    </a:cubicBezTo>
                    <a:cubicBezTo>
                      <a:pt x="26160" y="21850"/>
                      <a:pt x="26394" y="21501"/>
                      <a:pt x="26188" y="21243"/>
                    </a:cubicBezTo>
                    <a:cubicBezTo>
                      <a:pt x="22970" y="17158"/>
                      <a:pt x="18587" y="14236"/>
                      <a:pt x="14456" y="11177"/>
                    </a:cubicBezTo>
                    <a:cubicBezTo>
                      <a:pt x="9708" y="7640"/>
                      <a:pt x="5554" y="3417"/>
                      <a:pt x="669" y="62"/>
                    </a:cubicBezTo>
                    <a:cubicBezTo>
                      <a:pt x="604" y="19"/>
                      <a:pt x="540" y="1"/>
                      <a:pt x="480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38"/>
              <p:cNvSpPr/>
              <p:nvPr/>
            </p:nvSpPr>
            <p:spPr>
              <a:xfrm>
                <a:off x="8556097" y="2736188"/>
                <a:ext cx="12200" cy="11510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67" extrusionOk="0">
                    <a:moveTo>
                      <a:pt x="1" y="1"/>
                    </a:moveTo>
                    <a:cubicBezTo>
                      <a:pt x="24" y="138"/>
                      <a:pt x="24" y="252"/>
                      <a:pt x="46" y="366"/>
                    </a:cubicBezTo>
                    <a:cubicBezTo>
                      <a:pt x="161" y="252"/>
                      <a:pt x="275" y="138"/>
                      <a:pt x="389" y="24"/>
                    </a:cubicBezTo>
                    <a:cubicBezTo>
                      <a:pt x="252" y="24"/>
                      <a:pt x="138" y="24"/>
                      <a:pt x="1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2326;p38"/>
              <p:cNvSpPr/>
              <p:nvPr/>
            </p:nvSpPr>
            <p:spPr>
              <a:xfrm>
                <a:off x="8372842" y="2572379"/>
                <a:ext cx="216934" cy="186105"/>
              </a:xfrm>
              <a:custGeom>
                <a:avLst/>
                <a:gdLst/>
                <a:ahLst/>
                <a:cxnLst/>
                <a:rect l="l" t="t" r="r" b="b"/>
                <a:pathLst>
                  <a:path w="6917" h="5934" extrusionOk="0">
                    <a:moveTo>
                      <a:pt x="5844" y="5224"/>
                    </a:moveTo>
                    <a:lnTo>
                      <a:pt x="5844" y="5224"/>
                    </a:lnTo>
                    <a:cubicBezTo>
                      <a:pt x="5981" y="5247"/>
                      <a:pt x="6095" y="5247"/>
                      <a:pt x="6232" y="5247"/>
                    </a:cubicBezTo>
                    <a:cubicBezTo>
                      <a:pt x="6118" y="5361"/>
                      <a:pt x="6004" y="5475"/>
                      <a:pt x="5889" y="5589"/>
                    </a:cubicBezTo>
                    <a:cubicBezTo>
                      <a:pt x="5867" y="5475"/>
                      <a:pt x="5867" y="5361"/>
                      <a:pt x="5844" y="5224"/>
                    </a:cubicBezTo>
                    <a:close/>
                    <a:moveTo>
                      <a:pt x="5509" y="1"/>
                    </a:moveTo>
                    <a:cubicBezTo>
                      <a:pt x="5265" y="1"/>
                      <a:pt x="5029" y="244"/>
                      <a:pt x="5205" y="499"/>
                    </a:cubicBezTo>
                    <a:cubicBezTo>
                      <a:pt x="6163" y="1891"/>
                      <a:pt x="5730" y="3626"/>
                      <a:pt x="5844" y="5224"/>
                    </a:cubicBezTo>
                    <a:cubicBezTo>
                      <a:pt x="4041" y="5155"/>
                      <a:pt x="2237" y="5201"/>
                      <a:pt x="457" y="5064"/>
                    </a:cubicBezTo>
                    <a:cubicBezTo>
                      <a:pt x="450" y="5064"/>
                      <a:pt x="442" y="5064"/>
                      <a:pt x="435" y="5064"/>
                    </a:cubicBezTo>
                    <a:cubicBezTo>
                      <a:pt x="1" y="5064"/>
                      <a:pt x="8" y="5727"/>
                      <a:pt x="457" y="5772"/>
                    </a:cubicBezTo>
                    <a:cubicBezTo>
                      <a:pt x="2374" y="5909"/>
                      <a:pt x="4314" y="5817"/>
                      <a:pt x="6232" y="5931"/>
                    </a:cubicBezTo>
                    <a:cubicBezTo>
                      <a:pt x="6241" y="5933"/>
                      <a:pt x="6250" y="5933"/>
                      <a:pt x="6260" y="5933"/>
                    </a:cubicBezTo>
                    <a:cubicBezTo>
                      <a:pt x="6414" y="5933"/>
                      <a:pt x="6596" y="5761"/>
                      <a:pt x="6574" y="5589"/>
                    </a:cubicBezTo>
                    <a:cubicBezTo>
                      <a:pt x="6323" y="3763"/>
                      <a:pt x="6917" y="1777"/>
                      <a:pt x="5798" y="157"/>
                    </a:cubicBezTo>
                    <a:cubicBezTo>
                      <a:pt x="5722" y="46"/>
                      <a:pt x="5615" y="1"/>
                      <a:pt x="5509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38"/>
              <p:cNvSpPr/>
              <p:nvPr/>
            </p:nvSpPr>
            <p:spPr>
              <a:xfrm>
                <a:off x="8463043" y="2656746"/>
                <a:ext cx="13643" cy="13611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0" y="0"/>
                    </a:moveTo>
                    <a:cubicBezTo>
                      <a:pt x="0" y="160"/>
                      <a:pt x="0" y="297"/>
                      <a:pt x="0" y="434"/>
                    </a:cubicBezTo>
                    <a:cubicBezTo>
                      <a:pt x="137" y="320"/>
                      <a:pt x="297" y="206"/>
                      <a:pt x="434" y="92"/>
                    </a:cubicBezTo>
                    <a:cubicBezTo>
                      <a:pt x="297" y="69"/>
                      <a:pt x="137" y="46"/>
                      <a:pt x="0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8" name="Google Shape;2328;p38"/>
              <p:cNvSpPr/>
              <p:nvPr/>
            </p:nvSpPr>
            <p:spPr>
              <a:xfrm>
                <a:off x="8201035" y="2451820"/>
                <a:ext cx="286371" cy="229542"/>
              </a:xfrm>
              <a:custGeom>
                <a:avLst/>
                <a:gdLst/>
                <a:ahLst/>
                <a:cxnLst/>
                <a:rect l="l" t="t" r="r" b="b"/>
                <a:pathLst>
                  <a:path w="9131" h="7319" extrusionOk="0">
                    <a:moveTo>
                      <a:pt x="7246" y="0"/>
                    </a:moveTo>
                    <a:cubicBezTo>
                      <a:pt x="7010" y="0"/>
                      <a:pt x="6757" y="260"/>
                      <a:pt x="6916" y="531"/>
                    </a:cubicBezTo>
                    <a:cubicBezTo>
                      <a:pt x="7852" y="2312"/>
                      <a:pt x="8354" y="4503"/>
                      <a:pt x="8354" y="6534"/>
                    </a:cubicBezTo>
                    <a:cubicBezTo>
                      <a:pt x="8491" y="6580"/>
                      <a:pt x="8651" y="6603"/>
                      <a:pt x="8788" y="6626"/>
                    </a:cubicBezTo>
                    <a:cubicBezTo>
                      <a:pt x="8651" y="6740"/>
                      <a:pt x="8491" y="6854"/>
                      <a:pt x="8354" y="6968"/>
                    </a:cubicBezTo>
                    <a:cubicBezTo>
                      <a:pt x="8354" y="6831"/>
                      <a:pt x="8354" y="6694"/>
                      <a:pt x="8354" y="6534"/>
                    </a:cubicBezTo>
                    <a:cubicBezTo>
                      <a:pt x="6091" y="6078"/>
                      <a:pt x="3793" y="5759"/>
                      <a:pt x="1475" y="5759"/>
                    </a:cubicBezTo>
                    <a:cubicBezTo>
                      <a:pt x="1128" y="5759"/>
                      <a:pt x="781" y="5766"/>
                      <a:pt x="434" y="5781"/>
                    </a:cubicBezTo>
                    <a:cubicBezTo>
                      <a:pt x="7" y="5781"/>
                      <a:pt x="1" y="6466"/>
                      <a:pt x="414" y="6466"/>
                    </a:cubicBezTo>
                    <a:cubicBezTo>
                      <a:pt x="420" y="6466"/>
                      <a:pt x="427" y="6466"/>
                      <a:pt x="434" y="6466"/>
                    </a:cubicBezTo>
                    <a:cubicBezTo>
                      <a:pt x="774" y="6452"/>
                      <a:pt x="1113" y="6445"/>
                      <a:pt x="1451" y="6445"/>
                    </a:cubicBezTo>
                    <a:cubicBezTo>
                      <a:pt x="3864" y="6445"/>
                      <a:pt x="6243" y="6790"/>
                      <a:pt x="8606" y="7310"/>
                    </a:cubicBezTo>
                    <a:cubicBezTo>
                      <a:pt x="8632" y="7316"/>
                      <a:pt x="8658" y="7318"/>
                      <a:pt x="8684" y="7318"/>
                    </a:cubicBezTo>
                    <a:cubicBezTo>
                      <a:pt x="8879" y="7318"/>
                      <a:pt x="9039" y="7170"/>
                      <a:pt x="9039" y="6968"/>
                    </a:cubicBezTo>
                    <a:cubicBezTo>
                      <a:pt x="9131" y="4685"/>
                      <a:pt x="8583" y="2175"/>
                      <a:pt x="7510" y="166"/>
                    </a:cubicBezTo>
                    <a:cubicBezTo>
                      <a:pt x="7448" y="49"/>
                      <a:pt x="7349" y="0"/>
                      <a:pt x="724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9" name="Google Shape;2329;p38"/>
              <p:cNvSpPr/>
              <p:nvPr/>
            </p:nvSpPr>
            <p:spPr>
              <a:xfrm>
                <a:off x="8087249" y="2300996"/>
                <a:ext cx="227629" cy="243404"/>
              </a:xfrm>
              <a:custGeom>
                <a:avLst/>
                <a:gdLst/>
                <a:ahLst/>
                <a:cxnLst/>
                <a:rect l="l" t="t" r="r" b="b"/>
                <a:pathLst>
                  <a:path w="7258" h="7761" extrusionOk="0">
                    <a:moveTo>
                      <a:pt x="5332" y="1"/>
                    </a:moveTo>
                    <a:cubicBezTo>
                      <a:pt x="5104" y="1"/>
                      <a:pt x="4857" y="257"/>
                      <a:pt x="4998" y="524"/>
                    </a:cubicBezTo>
                    <a:cubicBezTo>
                      <a:pt x="5774" y="2168"/>
                      <a:pt x="6116" y="4130"/>
                      <a:pt x="6276" y="5934"/>
                    </a:cubicBezTo>
                    <a:cubicBezTo>
                      <a:pt x="6299" y="6230"/>
                      <a:pt x="6299" y="6527"/>
                      <a:pt x="6276" y="6824"/>
                    </a:cubicBezTo>
                    <a:cubicBezTo>
                      <a:pt x="6276" y="6938"/>
                      <a:pt x="5888" y="6967"/>
                      <a:pt x="5477" y="6967"/>
                    </a:cubicBezTo>
                    <a:cubicBezTo>
                      <a:pt x="5066" y="6967"/>
                      <a:pt x="4633" y="6938"/>
                      <a:pt x="4541" y="6938"/>
                    </a:cubicBezTo>
                    <a:cubicBezTo>
                      <a:pt x="3195" y="6961"/>
                      <a:pt x="1825" y="7006"/>
                      <a:pt x="456" y="7052"/>
                    </a:cubicBezTo>
                    <a:cubicBezTo>
                      <a:pt x="29" y="7075"/>
                      <a:pt x="0" y="7760"/>
                      <a:pt x="434" y="7760"/>
                    </a:cubicBezTo>
                    <a:cubicBezTo>
                      <a:pt x="441" y="7760"/>
                      <a:pt x="448" y="7760"/>
                      <a:pt x="456" y="7760"/>
                    </a:cubicBezTo>
                    <a:cubicBezTo>
                      <a:pt x="2215" y="7700"/>
                      <a:pt x="3991" y="7641"/>
                      <a:pt x="5755" y="7641"/>
                    </a:cubicBezTo>
                    <a:cubicBezTo>
                      <a:pt x="6028" y="7641"/>
                      <a:pt x="6301" y="7643"/>
                      <a:pt x="6573" y="7646"/>
                    </a:cubicBezTo>
                    <a:cubicBezTo>
                      <a:pt x="6710" y="7646"/>
                      <a:pt x="6892" y="7531"/>
                      <a:pt x="6915" y="7395"/>
                    </a:cubicBezTo>
                    <a:cubicBezTo>
                      <a:pt x="7258" y="5089"/>
                      <a:pt x="6573" y="2259"/>
                      <a:pt x="5591" y="182"/>
                    </a:cubicBezTo>
                    <a:cubicBezTo>
                      <a:pt x="5534" y="54"/>
                      <a:pt x="5435" y="1"/>
                      <a:pt x="53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0" name="Google Shape;2330;p38"/>
              <p:cNvSpPr/>
              <p:nvPr/>
            </p:nvSpPr>
            <p:spPr>
              <a:xfrm>
                <a:off x="8147341" y="2402612"/>
                <a:ext cx="10757" cy="10757"/>
              </a:xfrm>
              <a:custGeom>
                <a:avLst/>
                <a:gdLst/>
                <a:ahLst/>
                <a:cxnLst/>
                <a:rect l="l" t="t" r="r" b="b"/>
                <a:pathLst>
                  <a:path w="343" h="343" extrusionOk="0">
                    <a:moveTo>
                      <a:pt x="1" y="0"/>
                    </a:moveTo>
                    <a:cubicBezTo>
                      <a:pt x="1" y="114"/>
                      <a:pt x="1" y="229"/>
                      <a:pt x="1" y="343"/>
                    </a:cubicBezTo>
                    <a:cubicBezTo>
                      <a:pt x="115" y="229"/>
                      <a:pt x="229" y="114"/>
                      <a:pt x="34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1" name="Google Shape;2331;p38"/>
              <p:cNvSpPr/>
              <p:nvPr/>
            </p:nvSpPr>
            <p:spPr>
              <a:xfrm>
                <a:off x="7969104" y="2247271"/>
                <a:ext cx="201880" cy="177543"/>
              </a:xfrm>
              <a:custGeom>
                <a:avLst/>
                <a:gdLst/>
                <a:ahLst/>
                <a:cxnLst/>
                <a:rect l="l" t="t" r="r" b="b"/>
                <a:pathLst>
                  <a:path w="6437" h="5661" extrusionOk="0">
                    <a:moveTo>
                      <a:pt x="5963" y="0"/>
                    </a:moveTo>
                    <a:cubicBezTo>
                      <a:pt x="5792" y="0"/>
                      <a:pt x="5626" y="114"/>
                      <a:pt x="5638" y="343"/>
                    </a:cubicBezTo>
                    <a:cubicBezTo>
                      <a:pt x="5684" y="1872"/>
                      <a:pt x="5729" y="3401"/>
                      <a:pt x="5684" y="4953"/>
                    </a:cubicBezTo>
                    <a:lnTo>
                      <a:pt x="6026" y="4953"/>
                    </a:lnTo>
                    <a:cubicBezTo>
                      <a:pt x="5912" y="5067"/>
                      <a:pt x="5798" y="5182"/>
                      <a:pt x="5684" y="5296"/>
                    </a:cubicBezTo>
                    <a:cubicBezTo>
                      <a:pt x="5684" y="5182"/>
                      <a:pt x="5684" y="5067"/>
                      <a:pt x="5684" y="4953"/>
                    </a:cubicBezTo>
                    <a:cubicBezTo>
                      <a:pt x="5105" y="4923"/>
                      <a:pt x="4525" y="4913"/>
                      <a:pt x="3942" y="4913"/>
                    </a:cubicBezTo>
                    <a:cubicBezTo>
                      <a:pt x="2777" y="4913"/>
                      <a:pt x="1605" y="4953"/>
                      <a:pt x="434" y="4953"/>
                    </a:cubicBezTo>
                    <a:cubicBezTo>
                      <a:pt x="0" y="4953"/>
                      <a:pt x="0" y="5661"/>
                      <a:pt x="434" y="5661"/>
                    </a:cubicBezTo>
                    <a:cubicBezTo>
                      <a:pt x="1771" y="5661"/>
                      <a:pt x="3096" y="5603"/>
                      <a:pt x="4426" y="5603"/>
                    </a:cubicBezTo>
                    <a:cubicBezTo>
                      <a:pt x="4958" y="5603"/>
                      <a:pt x="5491" y="5612"/>
                      <a:pt x="6026" y="5638"/>
                    </a:cubicBezTo>
                    <a:cubicBezTo>
                      <a:pt x="6036" y="5639"/>
                      <a:pt x="6047" y="5640"/>
                      <a:pt x="6057" y="5640"/>
                    </a:cubicBezTo>
                    <a:cubicBezTo>
                      <a:pt x="6226" y="5640"/>
                      <a:pt x="6368" y="5468"/>
                      <a:pt x="6368" y="5296"/>
                    </a:cubicBezTo>
                    <a:cubicBezTo>
                      <a:pt x="6437" y="3652"/>
                      <a:pt x="6391" y="1986"/>
                      <a:pt x="6323" y="343"/>
                    </a:cubicBezTo>
                    <a:cubicBezTo>
                      <a:pt x="6311" y="114"/>
                      <a:pt x="6134" y="0"/>
                      <a:pt x="5963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38"/>
              <p:cNvSpPr/>
              <p:nvPr/>
            </p:nvSpPr>
            <p:spPr>
              <a:xfrm>
                <a:off x="7986981" y="2274463"/>
                <a:ext cx="13643" cy="9346"/>
              </a:xfrm>
              <a:custGeom>
                <a:avLst/>
                <a:gdLst/>
                <a:ahLst/>
                <a:cxnLst/>
                <a:rect l="l" t="t" r="r" b="b"/>
                <a:pathLst>
                  <a:path w="435" h="298" extrusionOk="0">
                    <a:moveTo>
                      <a:pt x="46" y="1"/>
                    </a:moveTo>
                    <a:cubicBezTo>
                      <a:pt x="23" y="92"/>
                      <a:pt x="23" y="183"/>
                      <a:pt x="1" y="297"/>
                    </a:cubicBezTo>
                    <a:cubicBezTo>
                      <a:pt x="160" y="206"/>
                      <a:pt x="297" y="138"/>
                      <a:pt x="434" y="46"/>
                    </a:cubicBezTo>
                    <a:cubicBezTo>
                      <a:pt x="297" y="23"/>
                      <a:pt x="183" y="23"/>
                      <a:pt x="46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3" name="Google Shape;2333;p38"/>
              <p:cNvSpPr/>
              <p:nvPr/>
            </p:nvSpPr>
            <p:spPr>
              <a:xfrm>
                <a:off x="7857419" y="2127528"/>
                <a:ext cx="158224" cy="169577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5407" extrusionOk="0">
                    <a:moveTo>
                      <a:pt x="3832" y="1"/>
                    </a:moveTo>
                    <a:cubicBezTo>
                      <a:pt x="3658" y="1"/>
                      <a:pt x="3493" y="109"/>
                      <a:pt x="3515" y="326"/>
                    </a:cubicBezTo>
                    <a:cubicBezTo>
                      <a:pt x="3629" y="1787"/>
                      <a:pt x="4269" y="3225"/>
                      <a:pt x="4177" y="4686"/>
                    </a:cubicBezTo>
                    <a:cubicBezTo>
                      <a:pt x="4314" y="4708"/>
                      <a:pt x="4428" y="4708"/>
                      <a:pt x="4565" y="4731"/>
                    </a:cubicBezTo>
                    <a:cubicBezTo>
                      <a:pt x="4428" y="4823"/>
                      <a:pt x="4291" y="4891"/>
                      <a:pt x="4132" y="4982"/>
                    </a:cubicBezTo>
                    <a:cubicBezTo>
                      <a:pt x="4154" y="4868"/>
                      <a:pt x="4154" y="4777"/>
                      <a:pt x="4177" y="4686"/>
                    </a:cubicBezTo>
                    <a:cubicBezTo>
                      <a:pt x="3477" y="4597"/>
                      <a:pt x="2785" y="4550"/>
                      <a:pt x="2091" y="4550"/>
                    </a:cubicBezTo>
                    <a:cubicBezTo>
                      <a:pt x="1541" y="4550"/>
                      <a:pt x="990" y="4579"/>
                      <a:pt x="434" y="4640"/>
                    </a:cubicBezTo>
                    <a:cubicBezTo>
                      <a:pt x="14" y="4684"/>
                      <a:pt x="1" y="5327"/>
                      <a:pt x="393" y="5327"/>
                    </a:cubicBezTo>
                    <a:cubicBezTo>
                      <a:pt x="406" y="5327"/>
                      <a:pt x="420" y="5326"/>
                      <a:pt x="434" y="5325"/>
                    </a:cubicBezTo>
                    <a:cubicBezTo>
                      <a:pt x="1029" y="5263"/>
                      <a:pt x="1619" y="5229"/>
                      <a:pt x="2209" y="5229"/>
                    </a:cubicBezTo>
                    <a:cubicBezTo>
                      <a:pt x="2932" y="5229"/>
                      <a:pt x="3654" y="5280"/>
                      <a:pt x="4383" y="5393"/>
                    </a:cubicBezTo>
                    <a:cubicBezTo>
                      <a:pt x="4414" y="5402"/>
                      <a:pt x="4448" y="5407"/>
                      <a:pt x="4483" y="5407"/>
                    </a:cubicBezTo>
                    <a:cubicBezTo>
                      <a:pt x="4625" y="5407"/>
                      <a:pt x="4780" y="5330"/>
                      <a:pt x="4816" y="5165"/>
                    </a:cubicBezTo>
                    <a:cubicBezTo>
                      <a:pt x="5045" y="3476"/>
                      <a:pt x="4337" y="1969"/>
                      <a:pt x="4200" y="326"/>
                    </a:cubicBezTo>
                    <a:cubicBezTo>
                      <a:pt x="4189" y="109"/>
                      <a:pt x="4006" y="1"/>
                      <a:pt x="383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38"/>
              <p:cNvSpPr/>
              <p:nvPr/>
            </p:nvSpPr>
            <p:spPr>
              <a:xfrm>
                <a:off x="8079345" y="2214340"/>
                <a:ext cx="42245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5" name="Google Shape;2335;p38"/>
              <p:cNvSpPr/>
              <p:nvPr/>
            </p:nvSpPr>
            <p:spPr>
              <a:xfrm>
                <a:off x="8040675" y="2179967"/>
                <a:ext cx="42277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1"/>
                    </a:moveTo>
                    <a:cubicBezTo>
                      <a:pt x="1" y="1"/>
                      <a:pt x="1" y="1051"/>
                      <a:pt x="685" y="1051"/>
                    </a:cubicBezTo>
                    <a:cubicBezTo>
                      <a:pt x="1347" y="1051"/>
                      <a:pt x="1347" y="1"/>
                      <a:pt x="685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6" name="Google Shape;2336;p38"/>
              <p:cNvSpPr/>
              <p:nvPr/>
            </p:nvSpPr>
            <p:spPr>
              <a:xfrm>
                <a:off x="8087939" y="2169241"/>
                <a:ext cx="42245" cy="3224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0"/>
                    </a:moveTo>
                    <a:cubicBezTo>
                      <a:pt x="0" y="0"/>
                      <a:pt x="0" y="1027"/>
                      <a:pt x="662" y="1027"/>
                    </a:cubicBezTo>
                    <a:cubicBezTo>
                      <a:pt x="1347" y="1027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7" name="Google Shape;2337;p38"/>
              <p:cNvSpPr/>
              <p:nvPr/>
            </p:nvSpPr>
            <p:spPr>
              <a:xfrm>
                <a:off x="8008465" y="2517149"/>
                <a:ext cx="42277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5" y="0"/>
                    </a:moveTo>
                    <a:cubicBezTo>
                      <a:pt x="0" y="0"/>
                      <a:pt x="0" y="1050"/>
                      <a:pt x="685" y="1050"/>
                    </a:cubicBezTo>
                    <a:cubicBezTo>
                      <a:pt x="1347" y="1050"/>
                      <a:pt x="1347" y="0"/>
                      <a:pt x="685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8" name="Google Shape;2338;p38"/>
              <p:cNvSpPr/>
              <p:nvPr/>
            </p:nvSpPr>
            <p:spPr>
              <a:xfrm>
                <a:off x="7965497" y="2485661"/>
                <a:ext cx="42277" cy="32931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0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8" y="1050"/>
                      <a:pt x="1348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9" name="Google Shape;2339;p38"/>
              <p:cNvSpPr/>
              <p:nvPr/>
            </p:nvSpPr>
            <p:spPr>
              <a:xfrm>
                <a:off x="8022076" y="2469195"/>
                <a:ext cx="42245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0" name="Google Shape;2340;p38"/>
              <p:cNvSpPr/>
              <p:nvPr/>
            </p:nvSpPr>
            <p:spPr>
              <a:xfrm>
                <a:off x="8286938" y="2270888"/>
                <a:ext cx="41555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24" y="1050"/>
                      <a:pt x="1324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1" name="Google Shape;2341;p38"/>
              <p:cNvSpPr/>
              <p:nvPr/>
            </p:nvSpPr>
            <p:spPr>
              <a:xfrm>
                <a:off x="8251153" y="2241532"/>
                <a:ext cx="42245" cy="32241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47" y="1028"/>
                      <a:pt x="1347" y="1"/>
                      <a:pt x="662" y="1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2" name="Google Shape;2342;p38"/>
              <p:cNvSpPr/>
              <p:nvPr/>
            </p:nvSpPr>
            <p:spPr>
              <a:xfrm>
                <a:off x="8169546" y="2672490"/>
                <a:ext cx="42245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051" extrusionOk="0">
                    <a:moveTo>
                      <a:pt x="662" y="0"/>
                    </a:moveTo>
                    <a:cubicBezTo>
                      <a:pt x="0" y="0"/>
                      <a:pt x="0" y="1050"/>
                      <a:pt x="662" y="1050"/>
                    </a:cubicBezTo>
                    <a:cubicBezTo>
                      <a:pt x="1347" y="1050"/>
                      <a:pt x="1347" y="0"/>
                      <a:pt x="662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3" name="Google Shape;2343;p38"/>
              <p:cNvSpPr/>
              <p:nvPr/>
            </p:nvSpPr>
            <p:spPr>
              <a:xfrm>
                <a:off x="8125857" y="2656746"/>
                <a:ext cx="42277" cy="32962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51" extrusionOk="0">
                    <a:moveTo>
                      <a:pt x="686" y="0"/>
                    </a:moveTo>
                    <a:cubicBezTo>
                      <a:pt x="1" y="0"/>
                      <a:pt x="1" y="1050"/>
                      <a:pt x="686" y="1050"/>
                    </a:cubicBezTo>
                    <a:cubicBezTo>
                      <a:pt x="1347" y="1050"/>
                      <a:pt x="1347" y="0"/>
                      <a:pt x="686" y="0"/>
                    </a:cubicBezTo>
                    <a:close/>
                  </a:path>
                </a:pathLst>
              </a:custGeom>
              <a:solidFill>
                <a:srgbClr val="46AA9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4" name="Google Shape;2344;p38"/>
              <p:cNvSpPr/>
              <p:nvPr/>
            </p:nvSpPr>
            <p:spPr>
              <a:xfrm>
                <a:off x="7543850" y="1262884"/>
                <a:ext cx="1614291" cy="889221"/>
              </a:xfrm>
              <a:custGeom>
                <a:avLst/>
                <a:gdLst/>
                <a:ahLst/>
                <a:cxnLst/>
                <a:rect l="l" t="t" r="r" b="b"/>
                <a:pathLst>
                  <a:path w="51472" h="28353" extrusionOk="0">
                    <a:moveTo>
                      <a:pt x="15357" y="1"/>
                    </a:moveTo>
                    <a:cubicBezTo>
                      <a:pt x="9974" y="1"/>
                      <a:pt x="4681" y="665"/>
                      <a:pt x="1" y="2034"/>
                    </a:cubicBezTo>
                    <a:cubicBezTo>
                      <a:pt x="8058" y="10662"/>
                      <a:pt x="11938" y="20385"/>
                      <a:pt x="24173" y="24836"/>
                    </a:cubicBezTo>
                    <a:cubicBezTo>
                      <a:pt x="29410" y="26673"/>
                      <a:pt x="35752" y="28352"/>
                      <a:pt x="42537" y="28352"/>
                    </a:cubicBezTo>
                    <a:cubicBezTo>
                      <a:pt x="45451" y="28352"/>
                      <a:pt x="48447" y="28042"/>
                      <a:pt x="51472" y="27302"/>
                    </a:cubicBezTo>
                    <a:lnTo>
                      <a:pt x="51472" y="14268"/>
                    </a:lnTo>
                    <a:cubicBezTo>
                      <a:pt x="47797" y="10023"/>
                      <a:pt x="43734" y="6508"/>
                      <a:pt x="37526" y="3974"/>
                    </a:cubicBezTo>
                    <a:cubicBezTo>
                      <a:pt x="30977" y="1366"/>
                      <a:pt x="23074" y="1"/>
                      <a:pt x="15357" y="1"/>
                    </a:cubicBezTo>
                    <a:close/>
                  </a:path>
                </a:pathLst>
              </a:custGeom>
              <a:solidFill>
                <a:srgbClr val="0B44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" name="Google Shape;2345;p38"/>
              <p:cNvSpPr/>
              <p:nvPr/>
            </p:nvSpPr>
            <p:spPr>
              <a:xfrm>
                <a:off x="7772394" y="1411575"/>
                <a:ext cx="1385752" cy="578011"/>
              </a:xfrm>
              <a:custGeom>
                <a:avLst/>
                <a:gdLst/>
                <a:ahLst/>
                <a:cxnLst/>
                <a:rect l="l" t="t" r="r" b="b"/>
                <a:pathLst>
                  <a:path w="44185" h="18430" extrusionOk="0">
                    <a:moveTo>
                      <a:pt x="508" y="1"/>
                    </a:moveTo>
                    <a:cubicBezTo>
                      <a:pt x="134" y="1"/>
                      <a:pt x="0" y="587"/>
                      <a:pt x="406" y="694"/>
                    </a:cubicBezTo>
                    <a:cubicBezTo>
                      <a:pt x="9308" y="2817"/>
                      <a:pt x="17274" y="7587"/>
                      <a:pt x="25377" y="11650"/>
                    </a:cubicBezTo>
                    <a:cubicBezTo>
                      <a:pt x="31311" y="14640"/>
                      <a:pt x="37588" y="17448"/>
                      <a:pt x="44185" y="18429"/>
                    </a:cubicBezTo>
                    <a:lnTo>
                      <a:pt x="44185" y="17722"/>
                    </a:lnTo>
                    <a:cubicBezTo>
                      <a:pt x="37429" y="16694"/>
                      <a:pt x="31015" y="13727"/>
                      <a:pt x="24943" y="10669"/>
                    </a:cubicBezTo>
                    <a:cubicBezTo>
                      <a:pt x="17046" y="6674"/>
                      <a:pt x="9262" y="2086"/>
                      <a:pt x="589" y="9"/>
                    </a:cubicBezTo>
                    <a:cubicBezTo>
                      <a:pt x="561" y="3"/>
                      <a:pt x="534" y="1"/>
                      <a:pt x="50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" name="Google Shape;2346;p38"/>
              <p:cNvSpPr/>
              <p:nvPr/>
            </p:nvSpPr>
            <p:spPr>
              <a:xfrm>
                <a:off x="8204610" y="1585796"/>
                <a:ext cx="19351" cy="1649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526" extrusionOk="0">
                    <a:moveTo>
                      <a:pt x="617" y="1"/>
                    </a:moveTo>
                    <a:lnTo>
                      <a:pt x="617" y="1"/>
                    </a:lnTo>
                    <a:cubicBezTo>
                      <a:pt x="411" y="24"/>
                      <a:pt x="206" y="24"/>
                      <a:pt x="1" y="24"/>
                    </a:cubicBezTo>
                    <a:cubicBezTo>
                      <a:pt x="115" y="206"/>
                      <a:pt x="206" y="366"/>
                      <a:pt x="297" y="526"/>
                    </a:cubicBezTo>
                    <a:cubicBezTo>
                      <a:pt x="411" y="366"/>
                      <a:pt x="503" y="183"/>
                      <a:pt x="617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" name="Google Shape;2347;p38"/>
              <p:cNvSpPr/>
              <p:nvPr/>
            </p:nvSpPr>
            <p:spPr>
              <a:xfrm>
                <a:off x="7896059" y="1360172"/>
                <a:ext cx="340785" cy="266424"/>
              </a:xfrm>
              <a:custGeom>
                <a:avLst/>
                <a:gdLst/>
                <a:ahLst/>
                <a:cxnLst/>
                <a:rect l="l" t="t" r="r" b="b"/>
                <a:pathLst>
                  <a:path w="10866" h="8495" extrusionOk="0">
                    <a:moveTo>
                      <a:pt x="5735" y="0"/>
                    </a:moveTo>
                    <a:cubicBezTo>
                      <a:pt x="5479" y="0"/>
                      <a:pt x="5232" y="248"/>
                      <a:pt x="5410" y="507"/>
                    </a:cubicBezTo>
                    <a:cubicBezTo>
                      <a:pt x="7031" y="2653"/>
                      <a:pt x="8515" y="4889"/>
                      <a:pt x="9839" y="7218"/>
                    </a:cubicBezTo>
                    <a:cubicBezTo>
                      <a:pt x="10044" y="7218"/>
                      <a:pt x="10249" y="7218"/>
                      <a:pt x="10455" y="7195"/>
                    </a:cubicBezTo>
                    <a:lnTo>
                      <a:pt x="10455" y="7195"/>
                    </a:lnTo>
                    <a:cubicBezTo>
                      <a:pt x="10341" y="7377"/>
                      <a:pt x="10249" y="7560"/>
                      <a:pt x="10135" y="7720"/>
                    </a:cubicBezTo>
                    <a:cubicBezTo>
                      <a:pt x="10044" y="7560"/>
                      <a:pt x="9953" y="7400"/>
                      <a:pt x="9839" y="7218"/>
                    </a:cubicBezTo>
                    <a:cubicBezTo>
                      <a:pt x="7139" y="7316"/>
                      <a:pt x="4440" y="7806"/>
                      <a:pt x="1726" y="7806"/>
                    </a:cubicBezTo>
                    <a:cubicBezTo>
                      <a:pt x="1296" y="7806"/>
                      <a:pt x="865" y="7793"/>
                      <a:pt x="435" y="7765"/>
                    </a:cubicBezTo>
                    <a:cubicBezTo>
                      <a:pt x="427" y="7765"/>
                      <a:pt x="420" y="7765"/>
                      <a:pt x="414" y="7765"/>
                    </a:cubicBezTo>
                    <a:cubicBezTo>
                      <a:pt x="1" y="7765"/>
                      <a:pt x="8" y="8428"/>
                      <a:pt x="435" y="8450"/>
                    </a:cubicBezTo>
                    <a:cubicBezTo>
                      <a:pt x="886" y="8481"/>
                      <a:pt x="1337" y="8494"/>
                      <a:pt x="1787" y="8494"/>
                    </a:cubicBezTo>
                    <a:cubicBezTo>
                      <a:pt x="4681" y="8494"/>
                      <a:pt x="7551" y="7942"/>
                      <a:pt x="10455" y="7902"/>
                    </a:cubicBezTo>
                    <a:cubicBezTo>
                      <a:pt x="10706" y="7902"/>
                      <a:pt x="10866" y="7606"/>
                      <a:pt x="10752" y="7377"/>
                    </a:cubicBezTo>
                    <a:cubicBezTo>
                      <a:pt x="9336" y="4867"/>
                      <a:pt x="7739" y="2470"/>
                      <a:pt x="6027" y="142"/>
                    </a:cubicBezTo>
                    <a:cubicBezTo>
                      <a:pt x="5947" y="42"/>
                      <a:pt x="5840" y="0"/>
                      <a:pt x="5735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" name="Google Shape;2348;p38"/>
              <p:cNvSpPr/>
              <p:nvPr/>
            </p:nvSpPr>
            <p:spPr>
              <a:xfrm>
                <a:off x="8415810" y="1691050"/>
                <a:ext cx="14333" cy="1649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26" extrusionOk="0">
                    <a:moveTo>
                      <a:pt x="457" y="0"/>
                    </a:moveTo>
                    <a:cubicBezTo>
                      <a:pt x="297" y="46"/>
                      <a:pt x="160" y="91"/>
                      <a:pt x="0" y="114"/>
                    </a:cubicBezTo>
                    <a:cubicBezTo>
                      <a:pt x="91" y="251"/>
                      <a:pt x="160" y="388"/>
                      <a:pt x="251" y="525"/>
                    </a:cubicBezTo>
                    <a:cubicBezTo>
                      <a:pt x="320" y="342"/>
                      <a:pt x="388" y="183"/>
                      <a:pt x="457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" name="Google Shape;2349;p38"/>
              <p:cNvSpPr/>
              <p:nvPr/>
            </p:nvSpPr>
            <p:spPr>
              <a:xfrm>
                <a:off x="8050868" y="1438422"/>
                <a:ext cx="395011" cy="334199"/>
              </a:xfrm>
              <a:custGeom>
                <a:avLst/>
                <a:gdLst/>
                <a:ahLst/>
                <a:cxnLst/>
                <a:rect l="l" t="t" r="r" b="b"/>
                <a:pathLst>
                  <a:path w="12595" h="10656" extrusionOk="0">
                    <a:moveTo>
                      <a:pt x="9113" y="1"/>
                    </a:moveTo>
                    <a:cubicBezTo>
                      <a:pt x="8896" y="1"/>
                      <a:pt x="8687" y="171"/>
                      <a:pt x="8783" y="431"/>
                    </a:cubicBezTo>
                    <a:cubicBezTo>
                      <a:pt x="9787" y="3011"/>
                      <a:pt x="10244" y="5773"/>
                      <a:pt x="11636" y="8169"/>
                    </a:cubicBezTo>
                    <a:cubicBezTo>
                      <a:pt x="11796" y="8146"/>
                      <a:pt x="11933" y="8101"/>
                      <a:pt x="12093" y="8055"/>
                    </a:cubicBezTo>
                    <a:lnTo>
                      <a:pt x="12093" y="8055"/>
                    </a:lnTo>
                    <a:cubicBezTo>
                      <a:pt x="12024" y="8238"/>
                      <a:pt x="11956" y="8397"/>
                      <a:pt x="11887" y="8580"/>
                    </a:cubicBezTo>
                    <a:cubicBezTo>
                      <a:pt x="11796" y="8443"/>
                      <a:pt x="11727" y="8306"/>
                      <a:pt x="11636" y="8169"/>
                    </a:cubicBezTo>
                    <a:cubicBezTo>
                      <a:pt x="8846" y="8912"/>
                      <a:pt x="5826" y="9957"/>
                      <a:pt x="2873" y="9957"/>
                    </a:cubicBezTo>
                    <a:cubicBezTo>
                      <a:pt x="2105" y="9957"/>
                      <a:pt x="1342" y="9886"/>
                      <a:pt x="589" y="9721"/>
                    </a:cubicBezTo>
                    <a:cubicBezTo>
                      <a:pt x="561" y="9715"/>
                      <a:pt x="534" y="9713"/>
                      <a:pt x="508" y="9713"/>
                    </a:cubicBezTo>
                    <a:cubicBezTo>
                      <a:pt x="134" y="9713"/>
                      <a:pt x="0" y="10299"/>
                      <a:pt x="406" y="10406"/>
                    </a:cubicBezTo>
                    <a:cubicBezTo>
                      <a:pt x="1203" y="10581"/>
                      <a:pt x="2008" y="10656"/>
                      <a:pt x="2816" y="10656"/>
                    </a:cubicBezTo>
                    <a:cubicBezTo>
                      <a:pt x="6015" y="10656"/>
                      <a:pt x="9269" y="9487"/>
                      <a:pt x="12275" y="8740"/>
                    </a:cubicBezTo>
                    <a:cubicBezTo>
                      <a:pt x="12481" y="8671"/>
                      <a:pt x="12595" y="8397"/>
                      <a:pt x="12481" y="8215"/>
                    </a:cubicBezTo>
                    <a:cubicBezTo>
                      <a:pt x="10928" y="5773"/>
                      <a:pt x="10495" y="2919"/>
                      <a:pt x="9468" y="249"/>
                    </a:cubicBezTo>
                    <a:cubicBezTo>
                      <a:pt x="9404" y="76"/>
                      <a:pt x="9257" y="1"/>
                      <a:pt x="9113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0" name="Google Shape;2350;p38"/>
              <p:cNvSpPr/>
              <p:nvPr/>
            </p:nvSpPr>
            <p:spPr>
              <a:xfrm>
                <a:off x="8728626" y="1839209"/>
                <a:ext cx="17939" cy="164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526" extrusionOk="0">
                    <a:moveTo>
                      <a:pt x="571" y="1"/>
                    </a:moveTo>
                    <a:cubicBezTo>
                      <a:pt x="389" y="1"/>
                      <a:pt x="183" y="24"/>
                      <a:pt x="1" y="47"/>
                    </a:cubicBezTo>
                    <a:cubicBezTo>
                      <a:pt x="92" y="206"/>
                      <a:pt x="183" y="366"/>
                      <a:pt x="275" y="526"/>
                    </a:cubicBezTo>
                    <a:cubicBezTo>
                      <a:pt x="389" y="343"/>
                      <a:pt x="480" y="161"/>
                      <a:pt x="571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1" name="Google Shape;2351;p38"/>
              <p:cNvSpPr/>
              <p:nvPr/>
            </p:nvSpPr>
            <p:spPr>
              <a:xfrm>
                <a:off x="8329812" y="1516265"/>
                <a:ext cx="431046" cy="414048"/>
              </a:xfrm>
              <a:custGeom>
                <a:avLst/>
                <a:gdLst/>
                <a:ahLst/>
                <a:cxnLst/>
                <a:rect l="l" t="t" r="r" b="b"/>
                <a:pathLst>
                  <a:path w="13744" h="13202" extrusionOk="0">
                    <a:moveTo>
                      <a:pt x="7486" y="1"/>
                    </a:moveTo>
                    <a:cubicBezTo>
                      <a:pt x="7259" y="1"/>
                      <a:pt x="7023" y="249"/>
                      <a:pt x="7147" y="529"/>
                    </a:cubicBezTo>
                    <a:cubicBezTo>
                      <a:pt x="8768" y="3930"/>
                      <a:pt x="10799" y="7102"/>
                      <a:pt x="12717" y="10344"/>
                    </a:cubicBezTo>
                    <a:cubicBezTo>
                      <a:pt x="12899" y="10321"/>
                      <a:pt x="13105" y="10298"/>
                      <a:pt x="13287" y="10298"/>
                    </a:cubicBezTo>
                    <a:cubicBezTo>
                      <a:pt x="13196" y="10458"/>
                      <a:pt x="13105" y="10640"/>
                      <a:pt x="12991" y="10823"/>
                    </a:cubicBezTo>
                    <a:cubicBezTo>
                      <a:pt x="12899" y="10663"/>
                      <a:pt x="12808" y="10503"/>
                      <a:pt x="12717" y="10344"/>
                    </a:cubicBezTo>
                    <a:cubicBezTo>
                      <a:pt x="8562" y="10732"/>
                      <a:pt x="4545" y="11941"/>
                      <a:pt x="414" y="12535"/>
                    </a:cubicBezTo>
                    <a:cubicBezTo>
                      <a:pt x="1" y="12578"/>
                      <a:pt x="147" y="13201"/>
                      <a:pt x="536" y="13201"/>
                    </a:cubicBezTo>
                    <a:cubicBezTo>
                      <a:pt x="556" y="13201"/>
                      <a:pt x="576" y="13200"/>
                      <a:pt x="596" y="13197"/>
                    </a:cubicBezTo>
                    <a:cubicBezTo>
                      <a:pt x="4865" y="12603"/>
                      <a:pt x="8996" y="11302"/>
                      <a:pt x="13287" y="10983"/>
                    </a:cubicBezTo>
                    <a:cubicBezTo>
                      <a:pt x="13561" y="10960"/>
                      <a:pt x="13744" y="10709"/>
                      <a:pt x="13584" y="10458"/>
                    </a:cubicBezTo>
                    <a:cubicBezTo>
                      <a:pt x="11598" y="7057"/>
                      <a:pt x="9430" y="3747"/>
                      <a:pt x="7764" y="186"/>
                    </a:cubicBezTo>
                    <a:cubicBezTo>
                      <a:pt x="7698" y="55"/>
                      <a:pt x="7593" y="1"/>
                      <a:pt x="7486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2" name="Google Shape;2352;p38"/>
              <p:cNvSpPr/>
              <p:nvPr/>
            </p:nvSpPr>
            <p:spPr>
              <a:xfrm>
                <a:off x="9014251" y="1943741"/>
                <a:ext cx="17218" cy="18629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94" extrusionOk="0">
                    <a:moveTo>
                      <a:pt x="549" y="0"/>
                    </a:moveTo>
                    <a:lnTo>
                      <a:pt x="549" y="0"/>
                    </a:lnTo>
                    <a:cubicBezTo>
                      <a:pt x="366" y="69"/>
                      <a:pt x="184" y="114"/>
                      <a:pt x="1" y="183"/>
                    </a:cubicBezTo>
                    <a:cubicBezTo>
                      <a:pt x="138" y="320"/>
                      <a:pt x="252" y="457"/>
                      <a:pt x="389" y="594"/>
                    </a:cubicBezTo>
                    <a:cubicBezTo>
                      <a:pt x="457" y="388"/>
                      <a:pt x="503" y="206"/>
                      <a:pt x="549" y="0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3" name="Google Shape;2353;p38"/>
              <p:cNvSpPr/>
              <p:nvPr/>
            </p:nvSpPr>
            <p:spPr>
              <a:xfrm>
                <a:off x="8628421" y="1665364"/>
                <a:ext cx="419505" cy="413985"/>
              </a:xfrm>
              <a:custGeom>
                <a:avLst/>
                <a:gdLst/>
                <a:ahLst/>
                <a:cxnLst/>
                <a:rect l="l" t="t" r="r" b="b"/>
                <a:pathLst>
                  <a:path w="13376" h="13200" extrusionOk="0">
                    <a:moveTo>
                      <a:pt x="7388" y="1"/>
                    </a:moveTo>
                    <a:cubicBezTo>
                      <a:pt x="7137" y="1"/>
                      <a:pt x="6901" y="245"/>
                      <a:pt x="7076" y="499"/>
                    </a:cubicBezTo>
                    <a:cubicBezTo>
                      <a:pt x="9153" y="3170"/>
                      <a:pt x="9975" y="6594"/>
                      <a:pt x="12303" y="9059"/>
                    </a:cubicBezTo>
                    <a:cubicBezTo>
                      <a:pt x="12486" y="8990"/>
                      <a:pt x="12668" y="8945"/>
                      <a:pt x="12851" y="8876"/>
                    </a:cubicBezTo>
                    <a:lnTo>
                      <a:pt x="12851" y="8876"/>
                    </a:lnTo>
                    <a:cubicBezTo>
                      <a:pt x="12805" y="9082"/>
                      <a:pt x="12759" y="9264"/>
                      <a:pt x="12691" y="9470"/>
                    </a:cubicBezTo>
                    <a:cubicBezTo>
                      <a:pt x="12554" y="9333"/>
                      <a:pt x="12440" y="9196"/>
                      <a:pt x="12303" y="9059"/>
                    </a:cubicBezTo>
                    <a:cubicBezTo>
                      <a:pt x="8546" y="10289"/>
                      <a:pt x="4936" y="12493"/>
                      <a:pt x="905" y="12493"/>
                    </a:cubicBezTo>
                    <a:cubicBezTo>
                      <a:pt x="749" y="12493"/>
                      <a:pt x="592" y="12490"/>
                      <a:pt x="434" y="12483"/>
                    </a:cubicBezTo>
                    <a:cubicBezTo>
                      <a:pt x="427" y="12482"/>
                      <a:pt x="420" y="12482"/>
                      <a:pt x="413" y="12482"/>
                    </a:cubicBezTo>
                    <a:cubicBezTo>
                      <a:pt x="0" y="12482"/>
                      <a:pt x="7" y="13168"/>
                      <a:pt x="434" y="13190"/>
                    </a:cubicBezTo>
                    <a:cubicBezTo>
                      <a:pt x="586" y="13197"/>
                      <a:pt x="738" y="13200"/>
                      <a:pt x="889" y="13200"/>
                    </a:cubicBezTo>
                    <a:cubicBezTo>
                      <a:pt x="5197" y="13200"/>
                      <a:pt x="8998" y="10752"/>
                      <a:pt x="13033" y="9561"/>
                    </a:cubicBezTo>
                    <a:cubicBezTo>
                      <a:pt x="13284" y="9493"/>
                      <a:pt x="13376" y="9150"/>
                      <a:pt x="13193" y="8968"/>
                    </a:cubicBezTo>
                    <a:cubicBezTo>
                      <a:pt x="10591" y="6525"/>
                      <a:pt x="9815" y="2919"/>
                      <a:pt x="7692" y="157"/>
                    </a:cubicBezTo>
                    <a:cubicBezTo>
                      <a:pt x="7609" y="47"/>
                      <a:pt x="7497" y="1"/>
                      <a:pt x="7388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4" name="Google Shape;2354;p38"/>
              <p:cNvSpPr/>
              <p:nvPr/>
            </p:nvSpPr>
            <p:spPr>
              <a:xfrm>
                <a:off x="8441122" y="2126995"/>
                <a:ext cx="715880" cy="2065283"/>
              </a:xfrm>
              <a:custGeom>
                <a:avLst/>
                <a:gdLst/>
                <a:ahLst/>
                <a:cxnLst/>
                <a:rect l="l" t="t" r="r" b="b"/>
                <a:pathLst>
                  <a:path w="22826" h="65852" extrusionOk="0">
                    <a:moveTo>
                      <a:pt x="1119" y="1"/>
                    </a:moveTo>
                    <a:lnTo>
                      <a:pt x="1073" y="183"/>
                    </a:lnTo>
                    <a:cubicBezTo>
                      <a:pt x="1" y="959"/>
                      <a:pt x="160" y="28030"/>
                      <a:pt x="320" y="33713"/>
                    </a:cubicBezTo>
                    <a:cubicBezTo>
                      <a:pt x="822" y="44624"/>
                      <a:pt x="7807" y="61081"/>
                      <a:pt x="22826" y="65851"/>
                    </a:cubicBezTo>
                    <a:lnTo>
                      <a:pt x="22826" y="16480"/>
                    </a:lnTo>
                    <a:cubicBezTo>
                      <a:pt x="16686" y="9564"/>
                      <a:pt x="9176" y="3333"/>
                      <a:pt x="1119" y="1"/>
                    </a:cubicBezTo>
                    <a:close/>
                  </a:path>
                </a:pathLst>
              </a:custGeom>
              <a:solidFill>
                <a:srgbClr val="459B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5" name="Google Shape;2355;p38"/>
              <p:cNvSpPr/>
              <p:nvPr/>
            </p:nvSpPr>
            <p:spPr>
              <a:xfrm>
                <a:off x="8549292" y="2271985"/>
                <a:ext cx="608872" cy="1482913"/>
              </a:xfrm>
              <a:custGeom>
                <a:avLst/>
                <a:gdLst/>
                <a:ahLst/>
                <a:cxnLst/>
                <a:rect l="l" t="t" r="r" b="b"/>
                <a:pathLst>
                  <a:path w="19414" h="47283" extrusionOk="0">
                    <a:moveTo>
                      <a:pt x="478" y="1"/>
                    </a:moveTo>
                    <a:cubicBezTo>
                      <a:pt x="256" y="1"/>
                      <a:pt x="0" y="252"/>
                      <a:pt x="126" y="536"/>
                    </a:cubicBezTo>
                    <a:cubicBezTo>
                      <a:pt x="2272" y="5444"/>
                      <a:pt x="5559" y="9735"/>
                      <a:pt x="8024" y="14505"/>
                    </a:cubicBezTo>
                    <a:cubicBezTo>
                      <a:pt x="10763" y="19755"/>
                      <a:pt x="12384" y="25644"/>
                      <a:pt x="14278" y="31259"/>
                    </a:cubicBezTo>
                    <a:cubicBezTo>
                      <a:pt x="16081" y="36577"/>
                      <a:pt x="17839" y="41873"/>
                      <a:pt x="19414" y="47282"/>
                    </a:cubicBezTo>
                    <a:lnTo>
                      <a:pt x="19414" y="44863"/>
                    </a:lnTo>
                    <a:cubicBezTo>
                      <a:pt x="17907" y="39887"/>
                      <a:pt x="16264" y="34979"/>
                      <a:pt x="14598" y="30049"/>
                    </a:cubicBezTo>
                    <a:cubicBezTo>
                      <a:pt x="12817" y="24685"/>
                      <a:pt x="11174" y="19207"/>
                      <a:pt x="8617" y="14140"/>
                    </a:cubicBezTo>
                    <a:cubicBezTo>
                      <a:pt x="6221" y="9369"/>
                      <a:pt x="2888" y="5101"/>
                      <a:pt x="720" y="171"/>
                    </a:cubicBezTo>
                    <a:cubicBezTo>
                      <a:pt x="671" y="51"/>
                      <a:pt x="578" y="1"/>
                      <a:pt x="478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6" name="Google Shape;2356;p38"/>
              <p:cNvSpPr/>
              <p:nvPr/>
            </p:nvSpPr>
            <p:spPr>
              <a:xfrm>
                <a:off x="8515074" y="2408885"/>
                <a:ext cx="272289" cy="224712"/>
              </a:xfrm>
              <a:custGeom>
                <a:avLst/>
                <a:gdLst/>
                <a:ahLst/>
                <a:cxnLst/>
                <a:rect l="l" t="t" r="r" b="b"/>
                <a:pathLst>
                  <a:path w="8682" h="7165" extrusionOk="0">
                    <a:moveTo>
                      <a:pt x="8339" y="0"/>
                    </a:moveTo>
                    <a:cubicBezTo>
                      <a:pt x="8162" y="0"/>
                      <a:pt x="7974" y="108"/>
                      <a:pt x="7951" y="325"/>
                    </a:cubicBezTo>
                    <a:cubicBezTo>
                      <a:pt x="7791" y="2334"/>
                      <a:pt x="7494" y="4320"/>
                      <a:pt x="7449" y="6328"/>
                    </a:cubicBezTo>
                    <a:cubicBezTo>
                      <a:pt x="7586" y="6374"/>
                      <a:pt x="7723" y="6442"/>
                      <a:pt x="7882" y="6488"/>
                    </a:cubicBezTo>
                    <a:cubicBezTo>
                      <a:pt x="7723" y="6602"/>
                      <a:pt x="7586" y="6694"/>
                      <a:pt x="7426" y="6808"/>
                    </a:cubicBezTo>
                    <a:cubicBezTo>
                      <a:pt x="7426" y="6648"/>
                      <a:pt x="7449" y="6488"/>
                      <a:pt x="7449" y="6328"/>
                    </a:cubicBezTo>
                    <a:cubicBezTo>
                      <a:pt x="5052" y="5484"/>
                      <a:pt x="2747" y="4434"/>
                      <a:pt x="647" y="3041"/>
                    </a:cubicBezTo>
                    <a:cubicBezTo>
                      <a:pt x="585" y="2999"/>
                      <a:pt x="524" y="2981"/>
                      <a:pt x="467" y="2981"/>
                    </a:cubicBezTo>
                    <a:cubicBezTo>
                      <a:pt x="186" y="2981"/>
                      <a:pt x="1" y="3426"/>
                      <a:pt x="304" y="3635"/>
                    </a:cubicBezTo>
                    <a:cubicBezTo>
                      <a:pt x="2587" y="5141"/>
                      <a:pt x="5098" y="6283"/>
                      <a:pt x="7677" y="7150"/>
                    </a:cubicBezTo>
                    <a:cubicBezTo>
                      <a:pt x="7710" y="7160"/>
                      <a:pt x="7743" y="7165"/>
                      <a:pt x="7776" y="7165"/>
                    </a:cubicBezTo>
                    <a:cubicBezTo>
                      <a:pt x="7967" y="7165"/>
                      <a:pt x="8134" y="7003"/>
                      <a:pt x="8134" y="6808"/>
                    </a:cubicBezTo>
                    <a:cubicBezTo>
                      <a:pt x="8134" y="4639"/>
                      <a:pt x="8476" y="2494"/>
                      <a:pt x="8659" y="325"/>
                    </a:cubicBezTo>
                    <a:cubicBezTo>
                      <a:pt x="8681" y="108"/>
                      <a:pt x="8516" y="0"/>
                      <a:pt x="8339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7" name="Google Shape;2357;p38"/>
              <p:cNvSpPr/>
              <p:nvPr/>
            </p:nvSpPr>
            <p:spPr>
              <a:xfrm>
                <a:off x="8747946" y="2607349"/>
                <a:ext cx="14364" cy="15054"/>
              </a:xfrm>
              <a:custGeom>
                <a:avLst/>
                <a:gdLst/>
                <a:ahLst/>
                <a:cxnLst/>
                <a:rect l="l" t="t" r="r" b="b"/>
                <a:pathLst>
                  <a:path w="458" h="480" extrusionOk="0">
                    <a:moveTo>
                      <a:pt x="24" y="0"/>
                    </a:moveTo>
                    <a:cubicBezTo>
                      <a:pt x="24" y="160"/>
                      <a:pt x="1" y="320"/>
                      <a:pt x="1" y="480"/>
                    </a:cubicBezTo>
                    <a:cubicBezTo>
                      <a:pt x="161" y="366"/>
                      <a:pt x="298" y="274"/>
                      <a:pt x="457" y="160"/>
                    </a:cubicBezTo>
                    <a:cubicBezTo>
                      <a:pt x="298" y="114"/>
                      <a:pt x="161" y="46"/>
                      <a:pt x="2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8" name="Google Shape;2358;p38"/>
              <p:cNvSpPr/>
              <p:nvPr/>
            </p:nvSpPr>
            <p:spPr>
              <a:xfrm>
                <a:off x="8868945" y="2839999"/>
                <a:ext cx="15775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89" extrusionOk="0">
                    <a:moveTo>
                      <a:pt x="69" y="1"/>
                    </a:moveTo>
                    <a:cubicBezTo>
                      <a:pt x="46" y="137"/>
                      <a:pt x="23" y="252"/>
                      <a:pt x="0" y="389"/>
                    </a:cubicBezTo>
                    <a:cubicBezTo>
                      <a:pt x="160" y="320"/>
                      <a:pt x="320" y="252"/>
                      <a:pt x="503" y="183"/>
                    </a:cubicBezTo>
                    <a:cubicBezTo>
                      <a:pt x="366" y="115"/>
                      <a:pt x="229" y="69"/>
                      <a:pt x="69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9" name="Google Shape;2359;p38"/>
              <p:cNvSpPr/>
              <p:nvPr/>
            </p:nvSpPr>
            <p:spPr>
              <a:xfrm>
                <a:off x="8517928" y="2616037"/>
                <a:ext cx="417466" cy="249551"/>
              </a:xfrm>
              <a:custGeom>
                <a:avLst/>
                <a:gdLst/>
                <a:ahLst/>
                <a:cxnLst/>
                <a:rect l="l" t="t" r="r" b="b"/>
                <a:pathLst>
                  <a:path w="13311" h="7957" extrusionOk="0">
                    <a:moveTo>
                      <a:pt x="12884" y="0"/>
                    </a:moveTo>
                    <a:cubicBezTo>
                      <a:pt x="12749" y="0"/>
                      <a:pt x="12621" y="75"/>
                      <a:pt x="12585" y="248"/>
                    </a:cubicBezTo>
                    <a:cubicBezTo>
                      <a:pt x="12197" y="2554"/>
                      <a:pt x="11809" y="4859"/>
                      <a:pt x="11261" y="7142"/>
                    </a:cubicBezTo>
                    <a:cubicBezTo>
                      <a:pt x="11421" y="7210"/>
                      <a:pt x="11558" y="7256"/>
                      <a:pt x="11695" y="7324"/>
                    </a:cubicBezTo>
                    <a:cubicBezTo>
                      <a:pt x="11512" y="7393"/>
                      <a:pt x="11352" y="7461"/>
                      <a:pt x="11192" y="7530"/>
                    </a:cubicBezTo>
                    <a:cubicBezTo>
                      <a:pt x="11215" y="7393"/>
                      <a:pt x="11238" y="7278"/>
                      <a:pt x="11261" y="7142"/>
                    </a:cubicBezTo>
                    <a:cubicBezTo>
                      <a:pt x="7700" y="5635"/>
                      <a:pt x="3980" y="4494"/>
                      <a:pt x="670" y="2462"/>
                    </a:cubicBezTo>
                    <a:cubicBezTo>
                      <a:pt x="609" y="2427"/>
                      <a:pt x="550" y="2411"/>
                      <a:pt x="494" y="2411"/>
                    </a:cubicBezTo>
                    <a:cubicBezTo>
                      <a:pt x="193" y="2411"/>
                      <a:pt x="0" y="2863"/>
                      <a:pt x="328" y="3056"/>
                    </a:cubicBezTo>
                    <a:cubicBezTo>
                      <a:pt x="3751" y="5179"/>
                      <a:pt x="7655" y="6343"/>
                      <a:pt x="11352" y="7918"/>
                    </a:cubicBezTo>
                    <a:cubicBezTo>
                      <a:pt x="11404" y="7944"/>
                      <a:pt x="11462" y="7957"/>
                      <a:pt x="11520" y="7957"/>
                    </a:cubicBezTo>
                    <a:cubicBezTo>
                      <a:pt x="11663" y="7957"/>
                      <a:pt x="11805" y="7875"/>
                      <a:pt x="11854" y="7712"/>
                    </a:cubicBezTo>
                    <a:cubicBezTo>
                      <a:pt x="12425" y="5315"/>
                      <a:pt x="12859" y="2873"/>
                      <a:pt x="13270" y="431"/>
                    </a:cubicBezTo>
                    <a:cubicBezTo>
                      <a:pt x="13311" y="170"/>
                      <a:pt x="13088" y="0"/>
                      <a:pt x="12884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" name="Google Shape;2360;p38"/>
              <p:cNvSpPr/>
              <p:nvPr/>
            </p:nvSpPr>
            <p:spPr>
              <a:xfrm>
                <a:off x="8965576" y="3105580"/>
                <a:ext cx="13643" cy="10067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1" extrusionOk="0">
                    <a:moveTo>
                      <a:pt x="115" y="1"/>
                    </a:moveTo>
                    <a:cubicBezTo>
                      <a:pt x="92" y="115"/>
                      <a:pt x="47" y="206"/>
                      <a:pt x="1" y="320"/>
                    </a:cubicBezTo>
                    <a:cubicBezTo>
                      <a:pt x="138" y="252"/>
                      <a:pt x="298" y="160"/>
                      <a:pt x="435" y="92"/>
                    </a:cubicBezTo>
                    <a:cubicBezTo>
                      <a:pt x="320" y="69"/>
                      <a:pt x="229" y="23"/>
                      <a:pt x="115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" name="Google Shape;2361;p38"/>
              <p:cNvSpPr/>
              <p:nvPr/>
            </p:nvSpPr>
            <p:spPr>
              <a:xfrm>
                <a:off x="8503658" y="2777806"/>
                <a:ext cx="587075" cy="351981"/>
              </a:xfrm>
              <a:custGeom>
                <a:avLst/>
                <a:gdLst/>
                <a:ahLst/>
                <a:cxnLst/>
                <a:rect l="l" t="t" r="r" b="b"/>
                <a:pathLst>
                  <a:path w="18719" h="11223" extrusionOk="0">
                    <a:moveTo>
                      <a:pt x="18297" y="1"/>
                    </a:moveTo>
                    <a:cubicBezTo>
                      <a:pt x="18165" y="1"/>
                      <a:pt x="18043" y="76"/>
                      <a:pt x="18016" y="249"/>
                    </a:cubicBezTo>
                    <a:cubicBezTo>
                      <a:pt x="17377" y="3764"/>
                      <a:pt x="16007" y="7074"/>
                      <a:pt x="14843" y="10452"/>
                    </a:cubicBezTo>
                    <a:cubicBezTo>
                      <a:pt x="14957" y="10474"/>
                      <a:pt x="15048" y="10520"/>
                      <a:pt x="15163" y="10543"/>
                    </a:cubicBezTo>
                    <a:cubicBezTo>
                      <a:pt x="15026" y="10611"/>
                      <a:pt x="14866" y="10703"/>
                      <a:pt x="14729" y="10771"/>
                    </a:cubicBezTo>
                    <a:cubicBezTo>
                      <a:pt x="14775" y="10657"/>
                      <a:pt x="14820" y="10566"/>
                      <a:pt x="14843" y="10452"/>
                    </a:cubicBezTo>
                    <a:cubicBezTo>
                      <a:pt x="9913" y="8922"/>
                      <a:pt x="5553" y="5978"/>
                      <a:pt x="577" y="4517"/>
                    </a:cubicBezTo>
                    <a:cubicBezTo>
                      <a:pt x="538" y="4505"/>
                      <a:pt x="501" y="4499"/>
                      <a:pt x="466" y="4499"/>
                    </a:cubicBezTo>
                    <a:cubicBezTo>
                      <a:pt x="116" y="4499"/>
                      <a:pt x="0" y="5075"/>
                      <a:pt x="395" y="5179"/>
                    </a:cubicBezTo>
                    <a:cubicBezTo>
                      <a:pt x="5462" y="6663"/>
                      <a:pt x="9890" y="9721"/>
                      <a:pt x="14980" y="11205"/>
                    </a:cubicBezTo>
                    <a:cubicBezTo>
                      <a:pt x="15013" y="11217"/>
                      <a:pt x="15046" y="11223"/>
                      <a:pt x="15078" y="11223"/>
                    </a:cubicBezTo>
                    <a:cubicBezTo>
                      <a:pt x="15224" y="11223"/>
                      <a:pt x="15353" y="11107"/>
                      <a:pt x="15391" y="10977"/>
                    </a:cubicBezTo>
                    <a:cubicBezTo>
                      <a:pt x="16578" y="7484"/>
                      <a:pt x="18016" y="4083"/>
                      <a:pt x="18678" y="431"/>
                    </a:cubicBezTo>
                    <a:cubicBezTo>
                      <a:pt x="18719" y="171"/>
                      <a:pt x="18496" y="1"/>
                      <a:pt x="18297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" name="Google Shape;2362;p38"/>
              <p:cNvSpPr/>
              <p:nvPr/>
            </p:nvSpPr>
            <p:spPr>
              <a:xfrm>
                <a:off x="8559328" y="3132082"/>
                <a:ext cx="598836" cy="228162"/>
              </a:xfrm>
              <a:custGeom>
                <a:avLst/>
                <a:gdLst/>
                <a:ahLst/>
                <a:cxnLst/>
                <a:rect l="l" t="t" r="r" b="b"/>
                <a:pathLst>
                  <a:path w="19094" h="7275" extrusionOk="0">
                    <a:moveTo>
                      <a:pt x="19094" y="0"/>
                    </a:moveTo>
                    <a:cubicBezTo>
                      <a:pt x="18660" y="845"/>
                      <a:pt x="18226" y="1712"/>
                      <a:pt x="17861" y="2579"/>
                    </a:cubicBezTo>
                    <a:cubicBezTo>
                      <a:pt x="17099" y="4405"/>
                      <a:pt x="16478" y="6494"/>
                      <a:pt x="14480" y="6494"/>
                    </a:cubicBezTo>
                    <a:cubicBezTo>
                      <a:pt x="14204" y="6494"/>
                      <a:pt x="13902" y="6454"/>
                      <a:pt x="13570" y="6368"/>
                    </a:cubicBezTo>
                    <a:cubicBezTo>
                      <a:pt x="11539" y="5843"/>
                      <a:pt x="9781" y="4588"/>
                      <a:pt x="7841" y="3835"/>
                    </a:cubicBezTo>
                    <a:cubicBezTo>
                      <a:pt x="5399" y="2853"/>
                      <a:pt x="2934" y="1872"/>
                      <a:pt x="674" y="502"/>
                    </a:cubicBezTo>
                    <a:cubicBezTo>
                      <a:pt x="613" y="467"/>
                      <a:pt x="554" y="451"/>
                      <a:pt x="498" y="451"/>
                    </a:cubicBezTo>
                    <a:cubicBezTo>
                      <a:pt x="196" y="451"/>
                      <a:pt x="0" y="907"/>
                      <a:pt x="309" y="1119"/>
                    </a:cubicBezTo>
                    <a:cubicBezTo>
                      <a:pt x="2819" y="2625"/>
                      <a:pt x="5558" y="3538"/>
                      <a:pt x="8206" y="4748"/>
                    </a:cubicBezTo>
                    <a:cubicBezTo>
                      <a:pt x="10238" y="5661"/>
                      <a:pt x="12223" y="6985"/>
                      <a:pt x="14483" y="7259"/>
                    </a:cubicBezTo>
                    <a:cubicBezTo>
                      <a:pt x="14582" y="7269"/>
                      <a:pt x="14678" y="7275"/>
                      <a:pt x="14772" y="7275"/>
                    </a:cubicBezTo>
                    <a:cubicBezTo>
                      <a:pt x="16455" y="7275"/>
                      <a:pt x="17346" y="5585"/>
                      <a:pt x="17930" y="4223"/>
                    </a:cubicBezTo>
                    <a:cubicBezTo>
                      <a:pt x="18295" y="3378"/>
                      <a:pt x="18683" y="2557"/>
                      <a:pt x="19094" y="1735"/>
                    </a:cubicBezTo>
                    <a:lnTo>
                      <a:pt x="19094" y="0"/>
                    </a:ln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" name="Google Shape;2363;p38"/>
              <p:cNvSpPr/>
              <p:nvPr/>
            </p:nvSpPr>
            <p:spPr>
              <a:xfrm>
                <a:off x="8579607" y="3429873"/>
                <a:ext cx="564650" cy="221670"/>
              </a:xfrm>
              <a:custGeom>
                <a:avLst/>
                <a:gdLst/>
                <a:ahLst/>
                <a:cxnLst/>
                <a:rect l="l" t="t" r="r" b="b"/>
                <a:pathLst>
                  <a:path w="18004" h="7068" extrusionOk="0">
                    <a:moveTo>
                      <a:pt x="537" y="1"/>
                    </a:moveTo>
                    <a:cubicBezTo>
                      <a:pt x="251" y="1"/>
                      <a:pt x="0" y="356"/>
                      <a:pt x="269" y="571"/>
                    </a:cubicBezTo>
                    <a:cubicBezTo>
                      <a:pt x="2277" y="2237"/>
                      <a:pt x="4879" y="2740"/>
                      <a:pt x="7322" y="3470"/>
                    </a:cubicBezTo>
                    <a:cubicBezTo>
                      <a:pt x="10700" y="4474"/>
                      <a:pt x="13850" y="6026"/>
                      <a:pt x="17205" y="7053"/>
                    </a:cubicBezTo>
                    <a:cubicBezTo>
                      <a:pt x="17238" y="7063"/>
                      <a:pt x="17271" y="7068"/>
                      <a:pt x="17302" y="7068"/>
                    </a:cubicBezTo>
                    <a:cubicBezTo>
                      <a:pt x="17420" y="7068"/>
                      <a:pt x="17521" y="7002"/>
                      <a:pt x="17593" y="6894"/>
                    </a:cubicBezTo>
                    <a:cubicBezTo>
                      <a:pt x="17730" y="6711"/>
                      <a:pt x="17867" y="6506"/>
                      <a:pt x="18004" y="6323"/>
                    </a:cubicBezTo>
                    <a:lnTo>
                      <a:pt x="18004" y="5068"/>
                    </a:lnTo>
                    <a:cubicBezTo>
                      <a:pt x="17798" y="5364"/>
                      <a:pt x="17616" y="5661"/>
                      <a:pt x="17410" y="5958"/>
                    </a:cubicBezTo>
                    <a:cubicBezTo>
                      <a:pt x="17273" y="6153"/>
                      <a:pt x="17090" y="6225"/>
                      <a:pt x="16884" y="6225"/>
                    </a:cubicBezTo>
                    <a:cubicBezTo>
                      <a:pt x="16442" y="6225"/>
                      <a:pt x="15898" y="5893"/>
                      <a:pt x="15493" y="5752"/>
                    </a:cubicBezTo>
                    <a:cubicBezTo>
                      <a:pt x="12937" y="4817"/>
                      <a:pt x="10449" y="3767"/>
                      <a:pt x="7869" y="2899"/>
                    </a:cubicBezTo>
                    <a:cubicBezTo>
                      <a:pt x="5450" y="2123"/>
                      <a:pt x="2779" y="1735"/>
                      <a:pt x="771" y="92"/>
                    </a:cubicBezTo>
                    <a:cubicBezTo>
                      <a:pt x="697" y="28"/>
                      <a:pt x="616" y="1"/>
                      <a:pt x="537" y="1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" name="Google Shape;2364;p38"/>
              <p:cNvSpPr/>
              <p:nvPr/>
            </p:nvSpPr>
            <p:spPr>
              <a:xfrm>
                <a:off x="8676532" y="3743878"/>
                <a:ext cx="481634" cy="188551"/>
              </a:xfrm>
              <a:custGeom>
                <a:avLst/>
                <a:gdLst/>
                <a:ahLst/>
                <a:cxnLst/>
                <a:rect l="l" t="t" r="r" b="b"/>
                <a:pathLst>
                  <a:path w="15357" h="6012" extrusionOk="0">
                    <a:moveTo>
                      <a:pt x="509" y="0"/>
                    </a:moveTo>
                    <a:cubicBezTo>
                      <a:pt x="134" y="0"/>
                      <a:pt x="0" y="585"/>
                      <a:pt x="406" y="671"/>
                    </a:cubicBezTo>
                    <a:cubicBezTo>
                      <a:pt x="5588" y="1926"/>
                      <a:pt x="10358" y="4254"/>
                      <a:pt x="15357" y="6012"/>
                    </a:cubicBezTo>
                    <a:lnTo>
                      <a:pt x="15357" y="5304"/>
                    </a:lnTo>
                    <a:cubicBezTo>
                      <a:pt x="15220" y="5236"/>
                      <a:pt x="15083" y="5190"/>
                      <a:pt x="14946" y="5144"/>
                    </a:cubicBezTo>
                    <a:cubicBezTo>
                      <a:pt x="10153" y="3433"/>
                      <a:pt x="5565" y="1218"/>
                      <a:pt x="589" y="9"/>
                    </a:cubicBezTo>
                    <a:cubicBezTo>
                      <a:pt x="561" y="3"/>
                      <a:pt x="534" y="0"/>
                      <a:pt x="509" y="0"/>
                    </a:cubicBezTo>
                    <a:close/>
                  </a:path>
                </a:pathLst>
              </a:custGeom>
              <a:solidFill>
                <a:srgbClr val="1156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" name="Google Shape;2365;p38"/>
              <p:cNvSpPr/>
              <p:nvPr/>
            </p:nvSpPr>
            <p:spPr>
              <a:xfrm>
                <a:off x="8623842" y="1998501"/>
                <a:ext cx="534323" cy="721243"/>
              </a:xfrm>
              <a:custGeom>
                <a:avLst/>
                <a:gdLst/>
                <a:ahLst/>
                <a:cxnLst/>
                <a:rect l="l" t="t" r="r" b="b"/>
                <a:pathLst>
                  <a:path w="17037" h="22997" extrusionOk="0">
                    <a:moveTo>
                      <a:pt x="14644" y="0"/>
                    </a:moveTo>
                    <a:cubicBezTo>
                      <a:pt x="13751" y="0"/>
                      <a:pt x="13058" y="1050"/>
                      <a:pt x="13179" y="3116"/>
                    </a:cubicBezTo>
                    <a:cubicBezTo>
                      <a:pt x="13385" y="5604"/>
                      <a:pt x="15371" y="9507"/>
                      <a:pt x="15097" y="11927"/>
                    </a:cubicBezTo>
                    <a:cubicBezTo>
                      <a:pt x="13887" y="9393"/>
                      <a:pt x="11924" y="6677"/>
                      <a:pt x="10760" y="4874"/>
                    </a:cubicBezTo>
                    <a:cubicBezTo>
                      <a:pt x="10164" y="4056"/>
                      <a:pt x="8476" y="1436"/>
                      <a:pt x="7363" y="1436"/>
                    </a:cubicBezTo>
                    <a:cubicBezTo>
                      <a:pt x="6984" y="1436"/>
                      <a:pt x="6671" y="1740"/>
                      <a:pt x="6492" y="2523"/>
                    </a:cubicBezTo>
                    <a:cubicBezTo>
                      <a:pt x="5989" y="4303"/>
                      <a:pt x="7542" y="6106"/>
                      <a:pt x="8455" y="7658"/>
                    </a:cubicBezTo>
                    <a:cubicBezTo>
                      <a:pt x="9550" y="9644"/>
                      <a:pt x="11787" y="12338"/>
                      <a:pt x="12609" y="14346"/>
                    </a:cubicBezTo>
                    <a:cubicBezTo>
                      <a:pt x="10783" y="12840"/>
                      <a:pt x="8706" y="11630"/>
                      <a:pt x="6788" y="10215"/>
                    </a:cubicBezTo>
                    <a:cubicBezTo>
                      <a:pt x="5989" y="9607"/>
                      <a:pt x="4186" y="7704"/>
                      <a:pt x="2856" y="7704"/>
                    </a:cubicBezTo>
                    <a:cubicBezTo>
                      <a:pt x="2439" y="7704"/>
                      <a:pt x="2068" y="7891"/>
                      <a:pt x="1790" y="8366"/>
                    </a:cubicBezTo>
                    <a:cubicBezTo>
                      <a:pt x="329" y="10922"/>
                      <a:pt x="9002" y="15054"/>
                      <a:pt x="10783" y="17473"/>
                    </a:cubicBezTo>
                    <a:cubicBezTo>
                      <a:pt x="8044" y="16195"/>
                      <a:pt x="5510" y="15556"/>
                      <a:pt x="3068" y="14711"/>
                    </a:cubicBezTo>
                    <a:cubicBezTo>
                      <a:pt x="2567" y="14589"/>
                      <a:pt x="1715" y="14317"/>
                      <a:pt x="1040" y="14317"/>
                    </a:cubicBezTo>
                    <a:cubicBezTo>
                      <a:pt x="453" y="14317"/>
                      <a:pt x="0" y="14523"/>
                      <a:pt x="32" y="15213"/>
                    </a:cubicBezTo>
                    <a:cubicBezTo>
                      <a:pt x="78" y="16606"/>
                      <a:pt x="2794" y="17519"/>
                      <a:pt x="3753" y="17930"/>
                    </a:cubicBezTo>
                    <a:cubicBezTo>
                      <a:pt x="8112" y="19756"/>
                      <a:pt x="12632" y="21194"/>
                      <a:pt x="17037" y="22997"/>
                    </a:cubicBezTo>
                    <a:lnTo>
                      <a:pt x="17037" y="2454"/>
                    </a:lnTo>
                    <a:cubicBezTo>
                      <a:pt x="16364" y="810"/>
                      <a:pt x="15427" y="0"/>
                      <a:pt x="14644" y="0"/>
                    </a:cubicBezTo>
                    <a:close/>
                  </a:path>
                </a:pathLst>
              </a:custGeom>
              <a:solidFill>
                <a:srgbClr val="FFDB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" name="Google Shape;2366;p38"/>
              <p:cNvSpPr/>
              <p:nvPr/>
            </p:nvSpPr>
            <p:spPr>
              <a:xfrm>
                <a:off x="8866876" y="2114481"/>
                <a:ext cx="291295" cy="487875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15556" extrusionOk="0">
                    <a:moveTo>
                      <a:pt x="475" y="1"/>
                    </a:moveTo>
                    <a:cubicBezTo>
                      <a:pt x="233" y="1"/>
                      <a:pt x="0" y="246"/>
                      <a:pt x="158" y="514"/>
                    </a:cubicBezTo>
                    <a:cubicBezTo>
                      <a:pt x="2417" y="4166"/>
                      <a:pt x="4540" y="7863"/>
                      <a:pt x="6891" y="11447"/>
                    </a:cubicBezTo>
                    <a:cubicBezTo>
                      <a:pt x="7736" y="12748"/>
                      <a:pt x="8557" y="14140"/>
                      <a:pt x="9288" y="15556"/>
                    </a:cubicBezTo>
                    <a:lnTo>
                      <a:pt x="9288" y="14049"/>
                    </a:lnTo>
                    <a:cubicBezTo>
                      <a:pt x="8626" y="12885"/>
                      <a:pt x="7918" y="11744"/>
                      <a:pt x="7188" y="10648"/>
                    </a:cubicBezTo>
                    <a:cubicBezTo>
                      <a:pt x="4951" y="7224"/>
                      <a:pt x="2920" y="3664"/>
                      <a:pt x="774" y="171"/>
                    </a:cubicBezTo>
                    <a:cubicBezTo>
                      <a:pt x="696" y="51"/>
                      <a:pt x="585" y="1"/>
                      <a:pt x="475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" name="Google Shape;2367;p38"/>
              <p:cNvSpPr/>
              <p:nvPr/>
            </p:nvSpPr>
            <p:spPr>
              <a:xfrm>
                <a:off x="8727372" y="2300275"/>
                <a:ext cx="430795" cy="366502"/>
              </a:xfrm>
              <a:custGeom>
                <a:avLst/>
                <a:gdLst/>
                <a:ahLst/>
                <a:cxnLst/>
                <a:rect l="l" t="t" r="r" b="b"/>
                <a:pathLst>
                  <a:path w="13736" h="11686" extrusionOk="0">
                    <a:moveTo>
                      <a:pt x="518" y="0"/>
                    </a:moveTo>
                    <a:cubicBezTo>
                      <a:pt x="238" y="0"/>
                      <a:pt x="0" y="360"/>
                      <a:pt x="269" y="593"/>
                    </a:cubicBezTo>
                    <a:cubicBezTo>
                      <a:pt x="2894" y="2852"/>
                      <a:pt x="5633" y="4998"/>
                      <a:pt x="8463" y="7007"/>
                    </a:cubicBezTo>
                    <a:cubicBezTo>
                      <a:pt x="10449" y="8422"/>
                      <a:pt x="12115" y="9997"/>
                      <a:pt x="13736" y="11686"/>
                    </a:cubicBezTo>
                    <a:lnTo>
                      <a:pt x="13736" y="10613"/>
                    </a:lnTo>
                    <a:cubicBezTo>
                      <a:pt x="12595" y="9403"/>
                      <a:pt x="11431" y="8285"/>
                      <a:pt x="10061" y="7303"/>
                    </a:cubicBezTo>
                    <a:cubicBezTo>
                      <a:pt x="6888" y="4975"/>
                      <a:pt x="3738" y="2670"/>
                      <a:pt x="748" y="91"/>
                    </a:cubicBezTo>
                    <a:cubicBezTo>
                      <a:pt x="675" y="27"/>
                      <a:pt x="595" y="0"/>
                      <a:pt x="518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" name="Google Shape;2368;p38"/>
              <p:cNvSpPr/>
              <p:nvPr/>
            </p:nvSpPr>
            <p:spPr>
              <a:xfrm>
                <a:off x="8665273" y="2483089"/>
                <a:ext cx="492893" cy="220196"/>
              </a:xfrm>
              <a:custGeom>
                <a:avLst/>
                <a:gdLst/>
                <a:ahLst/>
                <a:cxnLst/>
                <a:rect l="l" t="t" r="r" b="b"/>
                <a:pathLst>
                  <a:path w="15716" h="7021" extrusionOk="0">
                    <a:moveTo>
                      <a:pt x="485" y="0"/>
                    </a:moveTo>
                    <a:cubicBezTo>
                      <a:pt x="124" y="0"/>
                      <a:pt x="1" y="570"/>
                      <a:pt x="400" y="675"/>
                    </a:cubicBezTo>
                    <a:cubicBezTo>
                      <a:pt x="3436" y="1429"/>
                      <a:pt x="6175" y="2912"/>
                      <a:pt x="9074" y="4054"/>
                    </a:cubicBezTo>
                    <a:cubicBezTo>
                      <a:pt x="11379" y="4944"/>
                      <a:pt x="13616" y="5811"/>
                      <a:pt x="15716" y="7021"/>
                    </a:cubicBezTo>
                    <a:lnTo>
                      <a:pt x="15716" y="6222"/>
                    </a:lnTo>
                    <a:cubicBezTo>
                      <a:pt x="13958" y="5218"/>
                      <a:pt x="12087" y="4419"/>
                      <a:pt x="10169" y="3711"/>
                    </a:cubicBezTo>
                    <a:cubicBezTo>
                      <a:pt x="6951" y="2524"/>
                      <a:pt x="3915" y="835"/>
                      <a:pt x="583" y="14"/>
                    </a:cubicBezTo>
                    <a:cubicBezTo>
                      <a:pt x="548" y="5"/>
                      <a:pt x="516" y="0"/>
                      <a:pt x="485" y="0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9" name="Google Shape;2369;p38"/>
              <p:cNvSpPr/>
              <p:nvPr/>
            </p:nvSpPr>
            <p:spPr>
              <a:xfrm>
                <a:off x="9069921" y="2072486"/>
                <a:ext cx="88254" cy="376664"/>
              </a:xfrm>
              <a:custGeom>
                <a:avLst/>
                <a:gdLst/>
                <a:ahLst/>
                <a:cxnLst/>
                <a:rect l="l" t="t" r="r" b="b"/>
                <a:pathLst>
                  <a:path w="2814" h="12010" extrusionOk="0">
                    <a:moveTo>
                      <a:pt x="418" y="1"/>
                    </a:moveTo>
                    <a:cubicBezTo>
                      <a:pt x="206" y="1"/>
                      <a:pt x="1" y="166"/>
                      <a:pt x="98" y="415"/>
                    </a:cubicBezTo>
                    <a:cubicBezTo>
                      <a:pt x="1262" y="3473"/>
                      <a:pt x="1741" y="6897"/>
                      <a:pt x="2426" y="10093"/>
                    </a:cubicBezTo>
                    <a:cubicBezTo>
                      <a:pt x="2563" y="10732"/>
                      <a:pt x="2677" y="11371"/>
                      <a:pt x="2814" y="12010"/>
                    </a:cubicBezTo>
                    <a:lnTo>
                      <a:pt x="2814" y="8677"/>
                    </a:lnTo>
                    <a:cubicBezTo>
                      <a:pt x="2586" y="7650"/>
                      <a:pt x="2335" y="6623"/>
                      <a:pt x="2129" y="5596"/>
                    </a:cubicBezTo>
                    <a:cubicBezTo>
                      <a:pt x="1764" y="3770"/>
                      <a:pt x="1422" y="1967"/>
                      <a:pt x="760" y="232"/>
                    </a:cubicBezTo>
                    <a:cubicBezTo>
                      <a:pt x="697" y="70"/>
                      <a:pt x="556" y="1"/>
                      <a:pt x="418" y="1"/>
                    </a:cubicBezTo>
                    <a:close/>
                  </a:path>
                </a:pathLst>
              </a:custGeom>
              <a:solidFill>
                <a:srgbClr val="FFA52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0" name="Google Shape;2370;p38"/>
              <p:cNvSpPr/>
              <p:nvPr/>
            </p:nvSpPr>
            <p:spPr>
              <a:xfrm>
                <a:off x="8664928" y="3146383"/>
                <a:ext cx="9315" cy="9346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98" extrusionOk="0">
                    <a:moveTo>
                      <a:pt x="297" y="1"/>
                    </a:moveTo>
                    <a:lnTo>
                      <a:pt x="297" y="1"/>
                    </a:lnTo>
                    <a:cubicBezTo>
                      <a:pt x="206" y="24"/>
                      <a:pt x="92" y="69"/>
                      <a:pt x="0" y="92"/>
                    </a:cubicBezTo>
                    <a:cubicBezTo>
                      <a:pt x="69" y="160"/>
                      <a:pt x="137" y="229"/>
                      <a:pt x="206" y="297"/>
                    </a:cubicBezTo>
                    <a:cubicBezTo>
                      <a:pt x="251" y="206"/>
                      <a:pt x="274" y="92"/>
                      <a:pt x="297" y="1"/>
                    </a:cubicBezTo>
                    <a:close/>
                  </a:path>
                </a:pathLst>
              </a:custGeom>
              <a:solidFill>
                <a:srgbClr val="BC86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71" name="Google Shape;2371;p38"/>
              <p:cNvGrpSpPr/>
              <p:nvPr/>
            </p:nvGrpSpPr>
            <p:grpSpPr>
              <a:xfrm>
                <a:off x="8344614" y="1291769"/>
                <a:ext cx="813621" cy="626346"/>
                <a:chOff x="8267893" y="1920039"/>
                <a:chExt cx="890274" cy="685355"/>
              </a:xfrm>
            </p:grpSpPr>
            <p:sp>
              <p:nvSpPr>
                <p:cNvPr id="2372" name="Google Shape;2372;p38"/>
                <p:cNvSpPr/>
                <p:nvPr/>
              </p:nvSpPr>
              <p:spPr>
                <a:xfrm>
                  <a:off x="8267893" y="1920039"/>
                  <a:ext cx="890265" cy="685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42" h="19971" extrusionOk="0">
                      <a:moveTo>
                        <a:pt x="9705" y="1"/>
                      </a:moveTo>
                      <a:cubicBezTo>
                        <a:pt x="7527" y="1"/>
                        <a:pt x="5973" y="655"/>
                        <a:pt x="8435" y="3009"/>
                      </a:cubicBezTo>
                      <a:cubicBezTo>
                        <a:pt x="10695" y="5086"/>
                        <a:pt x="14849" y="6638"/>
                        <a:pt x="17770" y="7505"/>
                      </a:cubicBezTo>
                      <a:cubicBezTo>
                        <a:pt x="16612" y="7411"/>
                        <a:pt x="11802" y="6606"/>
                        <a:pt x="7521" y="6606"/>
                      </a:cubicBezTo>
                      <a:cubicBezTo>
                        <a:pt x="3532" y="6606"/>
                        <a:pt x="1" y="7304"/>
                        <a:pt x="309" y="9925"/>
                      </a:cubicBezTo>
                      <a:cubicBezTo>
                        <a:pt x="574" y="12205"/>
                        <a:pt x="8728" y="12815"/>
                        <a:pt x="14639" y="12815"/>
                      </a:cubicBezTo>
                      <a:cubicBezTo>
                        <a:pt x="16359" y="12815"/>
                        <a:pt x="17889" y="12764"/>
                        <a:pt x="18980" y="12686"/>
                      </a:cubicBezTo>
                      <a:lnTo>
                        <a:pt x="18980" y="12686"/>
                      </a:lnTo>
                      <a:cubicBezTo>
                        <a:pt x="14324" y="14421"/>
                        <a:pt x="9142" y="14946"/>
                        <a:pt x="6015" y="15631"/>
                      </a:cubicBezTo>
                      <a:cubicBezTo>
                        <a:pt x="905" y="16609"/>
                        <a:pt x="1306" y="19970"/>
                        <a:pt x="6427" y="19970"/>
                      </a:cubicBezTo>
                      <a:cubicBezTo>
                        <a:pt x="6682" y="19970"/>
                        <a:pt x="6948" y="19962"/>
                        <a:pt x="7225" y="19945"/>
                      </a:cubicBezTo>
                      <a:cubicBezTo>
                        <a:pt x="12931" y="19625"/>
                        <a:pt x="19893" y="18347"/>
                        <a:pt x="25942" y="17023"/>
                      </a:cubicBezTo>
                      <a:lnTo>
                        <a:pt x="25942" y="4629"/>
                      </a:lnTo>
                      <a:cubicBezTo>
                        <a:pt x="22016" y="3077"/>
                        <a:pt x="17702" y="1799"/>
                        <a:pt x="13981" y="589"/>
                      </a:cubicBezTo>
                      <a:cubicBezTo>
                        <a:pt x="12996" y="310"/>
                        <a:pt x="11203" y="1"/>
                        <a:pt x="9705" y="1"/>
                      </a:cubicBezTo>
                      <a:close/>
                    </a:path>
                  </a:pathLst>
                </a:custGeom>
                <a:solidFill>
                  <a:srgbClr val="FF888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3" name="Google Shape;2373;p38"/>
                <p:cNvSpPr/>
                <p:nvPr/>
              </p:nvSpPr>
              <p:spPr>
                <a:xfrm>
                  <a:off x="8600128" y="1969526"/>
                  <a:ext cx="558037" cy="2331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61" h="6794" extrusionOk="0">
                      <a:moveTo>
                        <a:pt x="487" y="1"/>
                      </a:moveTo>
                      <a:cubicBezTo>
                        <a:pt x="190" y="1"/>
                        <a:pt x="1" y="463"/>
                        <a:pt x="306" y="653"/>
                      </a:cubicBezTo>
                      <a:cubicBezTo>
                        <a:pt x="5031" y="3712"/>
                        <a:pt x="10646" y="5675"/>
                        <a:pt x="16261" y="6793"/>
                      </a:cubicBezTo>
                      <a:lnTo>
                        <a:pt x="16261" y="6086"/>
                      </a:lnTo>
                      <a:cubicBezTo>
                        <a:pt x="10760" y="4967"/>
                        <a:pt x="5282" y="3027"/>
                        <a:pt x="671" y="60"/>
                      </a:cubicBezTo>
                      <a:cubicBezTo>
                        <a:pt x="607" y="19"/>
                        <a:pt x="545" y="1"/>
                        <a:pt x="487" y="1"/>
                      </a:cubicBezTo>
                      <a:close/>
                    </a:path>
                  </a:pathLst>
                </a:custGeom>
                <a:solidFill>
                  <a:srgbClr val="A551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4" name="Google Shape;2374;p38"/>
                <p:cNvSpPr/>
                <p:nvPr/>
              </p:nvSpPr>
              <p:spPr>
                <a:xfrm>
                  <a:off x="8352110" y="2225369"/>
                  <a:ext cx="806049" cy="517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88" h="1507" extrusionOk="0">
                      <a:moveTo>
                        <a:pt x="11990" y="0"/>
                      </a:moveTo>
                      <a:cubicBezTo>
                        <a:pt x="8126" y="0"/>
                        <a:pt x="4258" y="160"/>
                        <a:pt x="457" y="160"/>
                      </a:cubicBezTo>
                      <a:cubicBezTo>
                        <a:pt x="1" y="160"/>
                        <a:pt x="1" y="868"/>
                        <a:pt x="457" y="868"/>
                      </a:cubicBezTo>
                      <a:cubicBezTo>
                        <a:pt x="4258" y="856"/>
                        <a:pt x="8126" y="691"/>
                        <a:pt x="11990" y="691"/>
                      </a:cubicBezTo>
                      <a:cubicBezTo>
                        <a:pt x="15853" y="691"/>
                        <a:pt x="19710" y="856"/>
                        <a:pt x="23488" y="1507"/>
                      </a:cubicBezTo>
                      <a:lnTo>
                        <a:pt x="23488" y="799"/>
                      </a:lnTo>
                      <a:cubicBezTo>
                        <a:pt x="19710" y="160"/>
                        <a:pt x="15853" y="0"/>
                        <a:pt x="11990" y="0"/>
                      </a:cubicBezTo>
                      <a:close/>
                    </a:path>
                  </a:pathLst>
                </a:custGeom>
                <a:solidFill>
                  <a:srgbClr val="A551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5" name="Google Shape;2375;p38"/>
                <p:cNvSpPr/>
                <p:nvPr/>
              </p:nvSpPr>
              <p:spPr>
                <a:xfrm>
                  <a:off x="8480529" y="2421189"/>
                  <a:ext cx="677633" cy="130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46" h="3795" extrusionOk="0">
                      <a:moveTo>
                        <a:pt x="19746" y="1"/>
                      </a:moveTo>
                      <a:cubicBezTo>
                        <a:pt x="13241" y="503"/>
                        <a:pt x="6850" y="1872"/>
                        <a:pt x="413" y="3105"/>
                      </a:cubicBezTo>
                      <a:cubicBezTo>
                        <a:pt x="0" y="3192"/>
                        <a:pt x="145" y="3795"/>
                        <a:pt x="553" y="3795"/>
                      </a:cubicBezTo>
                      <a:cubicBezTo>
                        <a:pt x="574" y="3795"/>
                        <a:pt x="596" y="3793"/>
                        <a:pt x="618" y="3790"/>
                      </a:cubicBezTo>
                      <a:cubicBezTo>
                        <a:pt x="6964" y="2557"/>
                        <a:pt x="13309" y="1188"/>
                        <a:pt x="19746" y="708"/>
                      </a:cubicBezTo>
                      <a:lnTo>
                        <a:pt x="19746" y="1"/>
                      </a:lnTo>
                      <a:close/>
                    </a:path>
                  </a:pathLst>
                </a:custGeom>
                <a:solidFill>
                  <a:srgbClr val="A5515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6" name="Google Shape;2376;p38"/>
                <p:cNvSpPr/>
                <p:nvPr/>
              </p:nvSpPr>
              <p:spPr>
                <a:xfrm>
                  <a:off x="8675456" y="2081884"/>
                  <a:ext cx="482710" cy="4212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66" h="12275" extrusionOk="0">
                      <a:moveTo>
                        <a:pt x="5947" y="1"/>
                      </a:moveTo>
                      <a:cubicBezTo>
                        <a:pt x="4617" y="1"/>
                        <a:pt x="3672" y="406"/>
                        <a:pt x="5187" y="1853"/>
                      </a:cubicBezTo>
                      <a:cubicBezTo>
                        <a:pt x="6556" y="3131"/>
                        <a:pt x="9113" y="4090"/>
                        <a:pt x="10916" y="4615"/>
                      </a:cubicBezTo>
                      <a:cubicBezTo>
                        <a:pt x="10195" y="4556"/>
                        <a:pt x="7242" y="4063"/>
                        <a:pt x="4615" y="4063"/>
                      </a:cubicBezTo>
                      <a:cubicBezTo>
                        <a:pt x="2167" y="4063"/>
                        <a:pt x="1" y="4491"/>
                        <a:pt x="188" y="6099"/>
                      </a:cubicBezTo>
                      <a:cubicBezTo>
                        <a:pt x="346" y="7488"/>
                        <a:pt x="5300" y="7875"/>
                        <a:pt x="8923" y="7875"/>
                      </a:cubicBezTo>
                      <a:cubicBezTo>
                        <a:pt x="10003" y="7875"/>
                        <a:pt x="10965" y="7840"/>
                        <a:pt x="11646" y="7788"/>
                      </a:cubicBezTo>
                      <a:lnTo>
                        <a:pt x="11646" y="7788"/>
                      </a:lnTo>
                      <a:cubicBezTo>
                        <a:pt x="8793" y="8861"/>
                        <a:pt x="5598" y="9180"/>
                        <a:pt x="3680" y="9591"/>
                      </a:cubicBezTo>
                      <a:cubicBezTo>
                        <a:pt x="537" y="10202"/>
                        <a:pt x="796" y="12275"/>
                        <a:pt x="3980" y="12275"/>
                      </a:cubicBezTo>
                      <a:cubicBezTo>
                        <a:pt x="4125" y="12275"/>
                        <a:pt x="4276" y="12271"/>
                        <a:pt x="4434" y="12262"/>
                      </a:cubicBezTo>
                      <a:cubicBezTo>
                        <a:pt x="7355" y="12079"/>
                        <a:pt x="10825" y="11508"/>
                        <a:pt x="14066" y="10846"/>
                      </a:cubicBezTo>
                      <a:lnTo>
                        <a:pt x="14066" y="2150"/>
                      </a:lnTo>
                      <a:cubicBezTo>
                        <a:pt x="12194" y="1511"/>
                        <a:pt x="10277" y="917"/>
                        <a:pt x="8565" y="370"/>
                      </a:cubicBezTo>
                      <a:cubicBezTo>
                        <a:pt x="7960" y="193"/>
                        <a:pt x="6863" y="1"/>
                        <a:pt x="5947" y="1"/>
                      </a:cubicBezTo>
                      <a:close/>
                    </a:path>
                  </a:pathLst>
                </a:custGeom>
                <a:solidFill>
                  <a:srgbClr val="A53A3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377" name="Google Shape;2377;p38"/>
            <p:cNvGrpSpPr/>
            <p:nvPr/>
          </p:nvGrpSpPr>
          <p:grpSpPr>
            <a:xfrm>
              <a:off x="7089702" y="2810575"/>
              <a:ext cx="2066580" cy="1703911"/>
              <a:chOff x="7089702" y="2810575"/>
              <a:chExt cx="2066580" cy="1703911"/>
            </a:xfrm>
          </p:grpSpPr>
          <p:sp>
            <p:nvSpPr>
              <p:cNvPr id="2378" name="Google Shape;2378;p38"/>
              <p:cNvSpPr/>
              <p:nvPr/>
            </p:nvSpPr>
            <p:spPr>
              <a:xfrm>
                <a:off x="8531999" y="2810575"/>
                <a:ext cx="624269" cy="1228338"/>
              </a:xfrm>
              <a:custGeom>
                <a:avLst/>
                <a:gdLst/>
                <a:ahLst/>
                <a:cxnLst/>
                <a:rect l="l" t="t" r="r" b="b"/>
                <a:pathLst>
                  <a:path w="18307" h="36019" extrusionOk="0">
                    <a:moveTo>
                      <a:pt x="14906" y="0"/>
                    </a:moveTo>
                    <a:lnTo>
                      <a:pt x="14906" y="0"/>
                    </a:lnTo>
                    <a:cubicBezTo>
                      <a:pt x="14906" y="1"/>
                      <a:pt x="13468" y="4132"/>
                      <a:pt x="13262" y="6049"/>
                    </a:cubicBezTo>
                    <a:cubicBezTo>
                      <a:pt x="13080" y="7966"/>
                      <a:pt x="14084" y="13535"/>
                      <a:pt x="14769" y="15749"/>
                    </a:cubicBezTo>
                    <a:cubicBezTo>
                      <a:pt x="14769" y="15749"/>
                      <a:pt x="13308" y="12896"/>
                      <a:pt x="12646" y="12006"/>
                    </a:cubicBezTo>
                    <a:cubicBezTo>
                      <a:pt x="11619" y="10637"/>
                      <a:pt x="10318" y="8833"/>
                      <a:pt x="9907" y="8400"/>
                    </a:cubicBezTo>
                    <a:cubicBezTo>
                      <a:pt x="9473" y="7943"/>
                      <a:pt x="7670" y="5752"/>
                      <a:pt x="4817" y="4519"/>
                    </a:cubicBezTo>
                    <a:lnTo>
                      <a:pt x="4817" y="4519"/>
                    </a:lnTo>
                    <a:cubicBezTo>
                      <a:pt x="4817" y="4520"/>
                      <a:pt x="8538" y="8468"/>
                      <a:pt x="9154" y="9746"/>
                    </a:cubicBezTo>
                    <a:cubicBezTo>
                      <a:pt x="9770" y="11002"/>
                      <a:pt x="13765" y="16434"/>
                      <a:pt x="15134" y="17005"/>
                    </a:cubicBezTo>
                    <a:lnTo>
                      <a:pt x="15271" y="17918"/>
                    </a:lnTo>
                    <a:cubicBezTo>
                      <a:pt x="15271" y="17918"/>
                      <a:pt x="10820" y="13923"/>
                      <a:pt x="9633" y="12622"/>
                    </a:cubicBezTo>
                    <a:cubicBezTo>
                      <a:pt x="8469" y="11299"/>
                      <a:pt x="6757" y="9472"/>
                      <a:pt x="5981" y="9039"/>
                    </a:cubicBezTo>
                    <a:cubicBezTo>
                      <a:pt x="5182" y="8628"/>
                      <a:pt x="3083" y="7578"/>
                      <a:pt x="3082" y="7578"/>
                    </a:cubicBezTo>
                    <a:lnTo>
                      <a:pt x="3082" y="7578"/>
                    </a:lnTo>
                    <a:cubicBezTo>
                      <a:pt x="3083" y="7578"/>
                      <a:pt x="4292" y="8879"/>
                      <a:pt x="5045" y="9655"/>
                    </a:cubicBezTo>
                    <a:cubicBezTo>
                      <a:pt x="5799" y="10408"/>
                      <a:pt x="8971" y="14631"/>
                      <a:pt x="9884" y="15065"/>
                    </a:cubicBezTo>
                    <a:cubicBezTo>
                      <a:pt x="10820" y="15476"/>
                      <a:pt x="14449" y="18055"/>
                      <a:pt x="15340" y="18397"/>
                    </a:cubicBezTo>
                    <a:lnTo>
                      <a:pt x="15613" y="20200"/>
                    </a:lnTo>
                    <a:cubicBezTo>
                      <a:pt x="15613" y="20200"/>
                      <a:pt x="13924" y="18717"/>
                      <a:pt x="12578" y="17895"/>
                    </a:cubicBezTo>
                    <a:cubicBezTo>
                      <a:pt x="11231" y="17073"/>
                      <a:pt x="6027" y="13307"/>
                      <a:pt x="5319" y="12965"/>
                    </a:cubicBezTo>
                    <a:cubicBezTo>
                      <a:pt x="4589" y="12622"/>
                      <a:pt x="1896" y="11002"/>
                      <a:pt x="1895" y="11002"/>
                    </a:cubicBezTo>
                    <a:lnTo>
                      <a:pt x="1895" y="11002"/>
                    </a:lnTo>
                    <a:cubicBezTo>
                      <a:pt x="1896" y="11002"/>
                      <a:pt x="4498" y="13672"/>
                      <a:pt x="5662" y="14563"/>
                    </a:cubicBezTo>
                    <a:cubicBezTo>
                      <a:pt x="6803" y="15476"/>
                      <a:pt x="9473" y="18648"/>
                      <a:pt x="15659" y="20588"/>
                    </a:cubicBezTo>
                    <a:lnTo>
                      <a:pt x="15819" y="22209"/>
                    </a:lnTo>
                    <a:cubicBezTo>
                      <a:pt x="15819" y="22209"/>
                      <a:pt x="11824" y="19995"/>
                      <a:pt x="10227" y="19310"/>
                    </a:cubicBezTo>
                    <a:cubicBezTo>
                      <a:pt x="8629" y="18648"/>
                      <a:pt x="1667" y="14951"/>
                      <a:pt x="777" y="14768"/>
                    </a:cubicBezTo>
                    <a:lnTo>
                      <a:pt x="777" y="14768"/>
                    </a:lnTo>
                    <a:cubicBezTo>
                      <a:pt x="777" y="14768"/>
                      <a:pt x="3060" y="16731"/>
                      <a:pt x="3516" y="17028"/>
                    </a:cubicBezTo>
                    <a:cubicBezTo>
                      <a:pt x="3950" y="17347"/>
                      <a:pt x="6712" y="19630"/>
                      <a:pt x="8789" y="20246"/>
                    </a:cubicBezTo>
                    <a:cubicBezTo>
                      <a:pt x="10866" y="20885"/>
                      <a:pt x="15842" y="22597"/>
                      <a:pt x="15842" y="22597"/>
                    </a:cubicBezTo>
                    <a:lnTo>
                      <a:pt x="15956" y="23784"/>
                    </a:lnTo>
                    <a:cubicBezTo>
                      <a:pt x="15956" y="23784"/>
                      <a:pt x="10501" y="21547"/>
                      <a:pt x="9588" y="21319"/>
                    </a:cubicBezTo>
                    <a:cubicBezTo>
                      <a:pt x="8675" y="21091"/>
                      <a:pt x="6985" y="20588"/>
                      <a:pt x="6460" y="20314"/>
                    </a:cubicBezTo>
                    <a:cubicBezTo>
                      <a:pt x="5936" y="20041"/>
                      <a:pt x="663" y="18603"/>
                      <a:pt x="92" y="18557"/>
                    </a:cubicBezTo>
                    <a:lnTo>
                      <a:pt x="92" y="18557"/>
                    </a:lnTo>
                    <a:cubicBezTo>
                      <a:pt x="92" y="18557"/>
                      <a:pt x="6575" y="22232"/>
                      <a:pt x="8629" y="22780"/>
                    </a:cubicBezTo>
                    <a:cubicBezTo>
                      <a:pt x="9534" y="23051"/>
                      <a:pt x="13734" y="24286"/>
                      <a:pt x="15942" y="24286"/>
                    </a:cubicBezTo>
                    <a:cubicBezTo>
                      <a:pt x="15962" y="24286"/>
                      <a:pt x="15982" y="24286"/>
                      <a:pt x="16001" y="24286"/>
                    </a:cubicBezTo>
                    <a:lnTo>
                      <a:pt x="16207" y="25975"/>
                    </a:lnTo>
                    <a:cubicBezTo>
                      <a:pt x="16207" y="25975"/>
                      <a:pt x="11185" y="24035"/>
                      <a:pt x="9679" y="23715"/>
                    </a:cubicBezTo>
                    <a:cubicBezTo>
                      <a:pt x="8281" y="23414"/>
                      <a:pt x="2970" y="22079"/>
                      <a:pt x="434" y="22079"/>
                    </a:cubicBezTo>
                    <a:cubicBezTo>
                      <a:pt x="278" y="22079"/>
                      <a:pt x="134" y="22084"/>
                      <a:pt x="1" y="22095"/>
                    </a:cubicBezTo>
                    <a:cubicBezTo>
                      <a:pt x="1" y="22095"/>
                      <a:pt x="5981" y="24583"/>
                      <a:pt x="8309" y="24994"/>
                    </a:cubicBezTo>
                    <a:cubicBezTo>
                      <a:pt x="10638" y="25382"/>
                      <a:pt x="16253" y="26318"/>
                      <a:pt x="16253" y="26318"/>
                    </a:cubicBezTo>
                    <a:lnTo>
                      <a:pt x="16344" y="27094"/>
                    </a:lnTo>
                    <a:cubicBezTo>
                      <a:pt x="16344" y="27094"/>
                      <a:pt x="10249" y="26066"/>
                      <a:pt x="7716" y="25930"/>
                    </a:cubicBezTo>
                    <a:cubicBezTo>
                      <a:pt x="6308" y="25866"/>
                      <a:pt x="4358" y="25852"/>
                      <a:pt x="2903" y="25852"/>
                    </a:cubicBezTo>
                    <a:cubicBezTo>
                      <a:pt x="1739" y="25852"/>
                      <a:pt x="891" y="25861"/>
                      <a:pt x="891" y="25861"/>
                    </a:cubicBezTo>
                    <a:cubicBezTo>
                      <a:pt x="891" y="25861"/>
                      <a:pt x="4383" y="27048"/>
                      <a:pt x="6460" y="27573"/>
                    </a:cubicBezTo>
                    <a:cubicBezTo>
                      <a:pt x="7678" y="27873"/>
                      <a:pt x="9113" y="27976"/>
                      <a:pt x="10511" y="27976"/>
                    </a:cubicBezTo>
                    <a:cubicBezTo>
                      <a:pt x="13255" y="27976"/>
                      <a:pt x="15853" y="27580"/>
                      <a:pt x="16367" y="27504"/>
                    </a:cubicBezTo>
                    <a:lnTo>
                      <a:pt x="16481" y="28052"/>
                    </a:lnTo>
                    <a:cubicBezTo>
                      <a:pt x="16481" y="28052"/>
                      <a:pt x="14061" y="28783"/>
                      <a:pt x="9930" y="29216"/>
                    </a:cubicBezTo>
                    <a:cubicBezTo>
                      <a:pt x="5799" y="29650"/>
                      <a:pt x="3676" y="31202"/>
                      <a:pt x="3676" y="31202"/>
                    </a:cubicBezTo>
                    <a:cubicBezTo>
                      <a:pt x="3676" y="31202"/>
                      <a:pt x="4531" y="31333"/>
                      <a:pt x="5921" y="31333"/>
                    </a:cubicBezTo>
                    <a:cubicBezTo>
                      <a:pt x="8385" y="31333"/>
                      <a:pt x="12530" y="30922"/>
                      <a:pt x="16572" y="28646"/>
                    </a:cubicBezTo>
                    <a:lnTo>
                      <a:pt x="16641" y="28920"/>
                    </a:lnTo>
                    <a:cubicBezTo>
                      <a:pt x="16641" y="28920"/>
                      <a:pt x="13399" y="30837"/>
                      <a:pt x="12646" y="31613"/>
                    </a:cubicBezTo>
                    <a:cubicBezTo>
                      <a:pt x="11870" y="32389"/>
                      <a:pt x="9314" y="34786"/>
                      <a:pt x="9314" y="34786"/>
                    </a:cubicBezTo>
                    <a:cubicBezTo>
                      <a:pt x="9314" y="34786"/>
                      <a:pt x="12144" y="33667"/>
                      <a:pt x="13810" y="32526"/>
                    </a:cubicBezTo>
                    <a:cubicBezTo>
                      <a:pt x="15476" y="31362"/>
                      <a:pt x="16778" y="29308"/>
                      <a:pt x="16778" y="29308"/>
                    </a:cubicBezTo>
                    <a:cubicBezTo>
                      <a:pt x="16778" y="29308"/>
                      <a:pt x="17531" y="32800"/>
                      <a:pt x="18307" y="36018"/>
                    </a:cubicBezTo>
                    <a:lnTo>
                      <a:pt x="18307" y="33211"/>
                    </a:lnTo>
                    <a:cubicBezTo>
                      <a:pt x="17691" y="31088"/>
                      <a:pt x="17120" y="29125"/>
                      <a:pt x="16960" y="28258"/>
                    </a:cubicBezTo>
                    <a:lnTo>
                      <a:pt x="16960" y="28258"/>
                    </a:lnTo>
                    <a:cubicBezTo>
                      <a:pt x="16960" y="28258"/>
                      <a:pt x="17577" y="28372"/>
                      <a:pt x="18307" y="28554"/>
                    </a:cubicBezTo>
                    <a:lnTo>
                      <a:pt x="18307" y="27892"/>
                    </a:lnTo>
                    <a:cubicBezTo>
                      <a:pt x="17599" y="27915"/>
                      <a:pt x="16869" y="27938"/>
                      <a:pt x="16869" y="27938"/>
                    </a:cubicBezTo>
                    <a:lnTo>
                      <a:pt x="16755" y="27231"/>
                    </a:lnTo>
                    <a:cubicBezTo>
                      <a:pt x="16755" y="27231"/>
                      <a:pt x="17325" y="26929"/>
                      <a:pt x="17976" y="26929"/>
                    </a:cubicBezTo>
                    <a:cubicBezTo>
                      <a:pt x="18085" y="26929"/>
                      <a:pt x="18196" y="26937"/>
                      <a:pt x="18307" y="26957"/>
                    </a:cubicBezTo>
                    <a:lnTo>
                      <a:pt x="18307" y="26112"/>
                    </a:lnTo>
                    <a:cubicBezTo>
                      <a:pt x="17531" y="26363"/>
                      <a:pt x="16800" y="26614"/>
                      <a:pt x="16778" y="26683"/>
                    </a:cubicBezTo>
                    <a:cubicBezTo>
                      <a:pt x="16774" y="26687"/>
                      <a:pt x="16771" y="26689"/>
                      <a:pt x="16768" y="26689"/>
                    </a:cubicBezTo>
                    <a:cubicBezTo>
                      <a:pt x="16699" y="26689"/>
                      <a:pt x="16595" y="25815"/>
                      <a:pt x="16595" y="25815"/>
                    </a:cubicBezTo>
                    <a:cubicBezTo>
                      <a:pt x="16595" y="25815"/>
                      <a:pt x="17371" y="25587"/>
                      <a:pt x="18307" y="25268"/>
                    </a:cubicBezTo>
                    <a:lnTo>
                      <a:pt x="18307" y="24240"/>
                    </a:lnTo>
                    <a:cubicBezTo>
                      <a:pt x="17371" y="24857"/>
                      <a:pt x="16595" y="25359"/>
                      <a:pt x="16595" y="25359"/>
                    </a:cubicBezTo>
                    <a:lnTo>
                      <a:pt x="16367" y="23236"/>
                    </a:lnTo>
                    <a:cubicBezTo>
                      <a:pt x="16367" y="23236"/>
                      <a:pt x="17303" y="22917"/>
                      <a:pt x="18307" y="22574"/>
                    </a:cubicBezTo>
                    <a:lnTo>
                      <a:pt x="18307" y="21364"/>
                    </a:lnTo>
                    <a:cubicBezTo>
                      <a:pt x="17439" y="22026"/>
                      <a:pt x="16321" y="22871"/>
                      <a:pt x="16321" y="22871"/>
                    </a:cubicBezTo>
                    <a:lnTo>
                      <a:pt x="16138" y="20817"/>
                    </a:lnTo>
                    <a:cubicBezTo>
                      <a:pt x="16138" y="20817"/>
                      <a:pt x="16960" y="20817"/>
                      <a:pt x="17759" y="20041"/>
                    </a:cubicBezTo>
                    <a:cubicBezTo>
                      <a:pt x="17919" y="19904"/>
                      <a:pt x="18101" y="19721"/>
                      <a:pt x="18307" y="19538"/>
                    </a:cubicBezTo>
                    <a:lnTo>
                      <a:pt x="18307" y="17758"/>
                    </a:lnTo>
                    <a:cubicBezTo>
                      <a:pt x="17485" y="18466"/>
                      <a:pt x="16663" y="19333"/>
                      <a:pt x="16070" y="20337"/>
                    </a:cubicBezTo>
                    <a:lnTo>
                      <a:pt x="15819" y="18397"/>
                    </a:lnTo>
                    <a:cubicBezTo>
                      <a:pt x="15819" y="18397"/>
                      <a:pt x="16823" y="16891"/>
                      <a:pt x="18307" y="15544"/>
                    </a:cubicBezTo>
                    <a:lnTo>
                      <a:pt x="18307" y="14106"/>
                    </a:lnTo>
                    <a:cubicBezTo>
                      <a:pt x="17873" y="14585"/>
                      <a:pt x="17508" y="15019"/>
                      <a:pt x="17325" y="15270"/>
                    </a:cubicBezTo>
                    <a:cubicBezTo>
                      <a:pt x="16778" y="16092"/>
                      <a:pt x="15591" y="17849"/>
                      <a:pt x="15591" y="17849"/>
                    </a:cubicBezTo>
                    <a:lnTo>
                      <a:pt x="15545" y="17279"/>
                    </a:lnTo>
                    <a:cubicBezTo>
                      <a:pt x="15545" y="17279"/>
                      <a:pt x="17211" y="14220"/>
                      <a:pt x="18307" y="12212"/>
                    </a:cubicBezTo>
                    <a:lnTo>
                      <a:pt x="18307" y="10089"/>
                    </a:lnTo>
                    <a:cubicBezTo>
                      <a:pt x="17097" y="12348"/>
                      <a:pt x="15705" y="15567"/>
                      <a:pt x="15636" y="15978"/>
                    </a:cubicBezTo>
                    <a:cubicBezTo>
                      <a:pt x="15636" y="15978"/>
                      <a:pt x="15568" y="15247"/>
                      <a:pt x="15796" y="14677"/>
                    </a:cubicBezTo>
                    <a:cubicBezTo>
                      <a:pt x="16001" y="14083"/>
                      <a:pt x="16686" y="11595"/>
                      <a:pt x="16892" y="10956"/>
                    </a:cubicBezTo>
                    <a:cubicBezTo>
                      <a:pt x="17097" y="10317"/>
                      <a:pt x="17759" y="7281"/>
                      <a:pt x="18033" y="6186"/>
                    </a:cubicBezTo>
                    <a:cubicBezTo>
                      <a:pt x="18101" y="5889"/>
                      <a:pt x="18193" y="5501"/>
                      <a:pt x="18307" y="5067"/>
                    </a:cubicBezTo>
                    <a:lnTo>
                      <a:pt x="18307" y="3606"/>
                    </a:lnTo>
                    <a:cubicBezTo>
                      <a:pt x="17850" y="4337"/>
                      <a:pt x="17280" y="5410"/>
                      <a:pt x="16778" y="6733"/>
                    </a:cubicBezTo>
                    <a:cubicBezTo>
                      <a:pt x="15865" y="9244"/>
                      <a:pt x="15225" y="14859"/>
                      <a:pt x="15225" y="15407"/>
                    </a:cubicBezTo>
                    <a:cubicBezTo>
                      <a:pt x="15225" y="15407"/>
                      <a:pt x="15066" y="9975"/>
                      <a:pt x="14906" y="9564"/>
                    </a:cubicBezTo>
                    <a:cubicBezTo>
                      <a:pt x="14746" y="9130"/>
                      <a:pt x="14837" y="5547"/>
                      <a:pt x="14883" y="5136"/>
                    </a:cubicBezTo>
                    <a:cubicBezTo>
                      <a:pt x="14929" y="4725"/>
                      <a:pt x="14906" y="1"/>
                      <a:pt x="149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38"/>
              <p:cNvSpPr/>
              <p:nvPr/>
            </p:nvSpPr>
            <p:spPr>
              <a:xfrm>
                <a:off x="7359031" y="3454273"/>
                <a:ext cx="1297164" cy="1060213"/>
              </a:xfrm>
              <a:custGeom>
                <a:avLst/>
                <a:gdLst/>
                <a:ahLst/>
                <a:cxnLst/>
                <a:rect l="l" t="t" r="r" b="b"/>
                <a:pathLst>
                  <a:path w="38040" h="31089" extrusionOk="0">
                    <a:moveTo>
                      <a:pt x="12326" y="1"/>
                    </a:moveTo>
                    <a:cubicBezTo>
                      <a:pt x="12321" y="10"/>
                      <a:pt x="12319" y="28"/>
                      <a:pt x="12320" y="52"/>
                    </a:cubicBezTo>
                    <a:lnTo>
                      <a:pt x="12320" y="52"/>
                    </a:lnTo>
                    <a:cubicBezTo>
                      <a:pt x="12324" y="18"/>
                      <a:pt x="12326" y="1"/>
                      <a:pt x="12326" y="1"/>
                    </a:cubicBezTo>
                    <a:close/>
                    <a:moveTo>
                      <a:pt x="12320" y="52"/>
                    </a:moveTo>
                    <a:cubicBezTo>
                      <a:pt x="12283" y="394"/>
                      <a:pt x="12097" y="2387"/>
                      <a:pt x="12554" y="4360"/>
                    </a:cubicBezTo>
                    <a:cubicBezTo>
                      <a:pt x="13079" y="6506"/>
                      <a:pt x="15430" y="11641"/>
                      <a:pt x="15772" y="12052"/>
                    </a:cubicBezTo>
                    <a:cubicBezTo>
                      <a:pt x="15772" y="12052"/>
                      <a:pt x="15179" y="11619"/>
                      <a:pt x="14882" y="11071"/>
                    </a:cubicBezTo>
                    <a:cubicBezTo>
                      <a:pt x="14586" y="10500"/>
                      <a:pt x="13193" y="8355"/>
                      <a:pt x="12851" y="7784"/>
                    </a:cubicBezTo>
                    <a:cubicBezTo>
                      <a:pt x="12508" y="7213"/>
                      <a:pt x="10660" y="4703"/>
                      <a:pt x="10021" y="3767"/>
                    </a:cubicBezTo>
                    <a:cubicBezTo>
                      <a:pt x="9359" y="2854"/>
                      <a:pt x="7966" y="617"/>
                      <a:pt x="7966" y="617"/>
                    </a:cubicBezTo>
                    <a:lnTo>
                      <a:pt x="7966" y="617"/>
                    </a:lnTo>
                    <a:cubicBezTo>
                      <a:pt x="7966" y="617"/>
                      <a:pt x="8332" y="2671"/>
                      <a:pt x="9610" y="5045"/>
                    </a:cubicBezTo>
                    <a:cubicBezTo>
                      <a:pt x="10888" y="7419"/>
                      <a:pt x="14654" y="11619"/>
                      <a:pt x="15065" y="11984"/>
                    </a:cubicBezTo>
                    <a:cubicBezTo>
                      <a:pt x="15065" y="11984"/>
                      <a:pt x="10888" y="8492"/>
                      <a:pt x="10477" y="8332"/>
                    </a:cubicBezTo>
                    <a:cubicBezTo>
                      <a:pt x="10066" y="8172"/>
                      <a:pt x="7418" y="5730"/>
                      <a:pt x="7145" y="5433"/>
                    </a:cubicBezTo>
                    <a:cubicBezTo>
                      <a:pt x="6871" y="5113"/>
                      <a:pt x="3310" y="2009"/>
                      <a:pt x="3310" y="2009"/>
                    </a:cubicBezTo>
                    <a:lnTo>
                      <a:pt x="3310" y="2009"/>
                    </a:lnTo>
                    <a:cubicBezTo>
                      <a:pt x="3310" y="2010"/>
                      <a:pt x="5456" y="5844"/>
                      <a:pt x="6779" y="7236"/>
                    </a:cubicBezTo>
                    <a:cubicBezTo>
                      <a:pt x="8080" y="8651"/>
                      <a:pt x="12919" y="11596"/>
                      <a:pt x="15019" y="12532"/>
                    </a:cubicBezTo>
                    <a:cubicBezTo>
                      <a:pt x="15019" y="12532"/>
                      <a:pt x="11915" y="11733"/>
                      <a:pt x="10819" y="11641"/>
                    </a:cubicBezTo>
                    <a:cubicBezTo>
                      <a:pt x="9188" y="11533"/>
                      <a:pt x="7101" y="11320"/>
                      <a:pt x="6375" y="11320"/>
                    </a:cubicBezTo>
                    <a:cubicBezTo>
                      <a:pt x="6339" y="11320"/>
                      <a:pt x="6306" y="11321"/>
                      <a:pt x="6277" y="11322"/>
                    </a:cubicBezTo>
                    <a:cubicBezTo>
                      <a:pt x="5684" y="11345"/>
                      <a:pt x="2831" y="11231"/>
                      <a:pt x="0" y="12554"/>
                    </a:cubicBezTo>
                    <a:cubicBezTo>
                      <a:pt x="0" y="12554"/>
                      <a:pt x="1188" y="12520"/>
                      <a:pt x="2592" y="12520"/>
                    </a:cubicBezTo>
                    <a:cubicBezTo>
                      <a:pt x="4197" y="12520"/>
                      <a:pt x="6084" y="12565"/>
                      <a:pt x="6802" y="12760"/>
                    </a:cubicBezTo>
                    <a:cubicBezTo>
                      <a:pt x="7729" y="13027"/>
                      <a:pt x="11193" y="13402"/>
                      <a:pt x="13704" y="13402"/>
                    </a:cubicBezTo>
                    <a:cubicBezTo>
                      <a:pt x="14843" y="13402"/>
                      <a:pt x="15786" y="13324"/>
                      <a:pt x="16206" y="13125"/>
                    </a:cubicBezTo>
                    <a:lnTo>
                      <a:pt x="16982" y="13604"/>
                    </a:lnTo>
                    <a:cubicBezTo>
                      <a:pt x="16982" y="13604"/>
                      <a:pt x="11048" y="14289"/>
                      <a:pt x="9290" y="14312"/>
                    </a:cubicBezTo>
                    <a:cubicBezTo>
                      <a:pt x="7510" y="14335"/>
                      <a:pt x="4999" y="14380"/>
                      <a:pt x="4177" y="14700"/>
                    </a:cubicBezTo>
                    <a:cubicBezTo>
                      <a:pt x="3333" y="14997"/>
                      <a:pt x="1164" y="15887"/>
                      <a:pt x="1164" y="15887"/>
                    </a:cubicBezTo>
                    <a:cubicBezTo>
                      <a:pt x="1164" y="15887"/>
                      <a:pt x="2945" y="15841"/>
                      <a:pt x="4017" y="15796"/>
                    </a:cubicBezTo>
                    <a:cubicBezTo>
                      <a:pt x="4101" y="15790"/>
                      <a:pt x="4212" y="15788"/>
                      <a:pt x="4346" y="15788"/>
                    </a:cubicBezTo>
                    <a:cubicBezTo>
                      <a:pt x="5334" y="15788"/>
                      <a:pt x="7560" y="15919"/>
                      <a:pt x="9251" y="15919"/>
                    </a:cubicBezTo>
                    <a:cubicBezTo>
                      <a:pt x="10196" y="15919"/>
                      <a:pt x="10975" y="15878"/>
                      <a:pt x="11276" y="15750"/>
                    </a:cubicBezTo>
                    <a:cubicBezTo>
                      <a:pt x="12212" y="15339"/>
                      <a:pt x="16526" y="14312"/>
                      <a:pt x="17370" y="13878"/>
                    </a:cubicBezTo>
                    <a:lnTo>
                      <a:pt x="18900" y="14860"/>
                    </a:lnTo>
                    <a:cubicBezTo>
                      <a:pt x="18900" y="14860"/>
                      <a:pt x="16686" y="15134"/>
                      <a:pt x="15179" y="15590"/>
                    </a:cubicBezTo>
                    <a:cubicBezTo>
                      <a:pt x="13650" y="16069"/>
                      <a:pt x="7418" y="17485"/>
                      <a:pt x="6665" y="17781"/>
                    </a:cubicBezTo>
                    <a:cubicBezTo>
                      <a:pt x="5935" y="18101"/>
                      <a:pt x="2922" y="19037"/>
                      <a:pt x="2922" y="19037"/>
                    </a:cubicBezTo>
                    <a:cubicBezTo>
                      <a:pt x="2922" y="19037"/>
                      <a:pt x="6665" y="18854"/>
                      <a:pt x="8103" y="18580"/>
                    </a:cubicBezTo>
                    <a:cubicBezTo>
                      <a:pt x="9541" y="18329"/>
                      <a:pt x="13673" y="18420"/>
                      <a:pt x="19242" y="15065"/>
                    </a:cubicBezTo>
                    <a:lnTo>
                      <a:pt x="20566" y="16047"/>
                    </a:lnTo>
                    <a:cubicBezTo>
                      <a:pt x="20566" y="16047"/>
                      <a:pt x="16252" y="17576"/>
                      <a:pt x="14677" y="18329"/>
                    </a:cubicBezTo>
                    <a:cubicBezTo>
                      <a:pt x="13125" y="19082"/>
                      <a:pt x="5752" y="21844"/>
                      <a:pt x="5022" y="22369"/>
                    </a:cubicBezTo>
                    <a:cubicBezTo>
                      <a:pt x="5022" y="22369"/>
                      <a:pt x="8012" y="21958"/>
                      <a:pt x="8537" y="21821"/>
                    </a:cubicBezTo>
                    <a:cubicBezTo>
                      <a:pt x="9039" y="21707"/>
                      <a:pt x="12577" y="21160"/>
                      <a:pt x="14449" y="19995"/>
                    </a:cubicBezTo>
                    <a:cubicBezTo>
                      <a:pt x="16297" y="18854"/>
                      <a:pt x="20863" y="16275"/>
                      <a:pt x="20863" y="16275"/>
                    </a:cubicBezTo>
                    <a:lnTo>
                      <a:pt x="21844" y="16982"/>
                    </a:lnTo>
                    <a:cubicBezTo>
                      <a:pt x="21844" y="16982"/>
                      <a:pt x="16526" y="19585"/>
                      <a:pt x="15750" y="20110"/>
                    </a:cubicBezTo>
                    <a:cubicBezTo>
                      <a:pt x="14996" y="20635"/>
                      <a:pt x="13490" y="21570"/>
                      <a:pt x="12942" y="21776"/>
                    </a:cubicBezTo>
                    <a:cubicBezTo>
                      <a:pt x="12394" y="22004"/>
                      <a:pt x="7806" y="24994"/>
                      <a:pt x="7396" y="25382"/>
                    </a:cubicBezTo>
                    <a:cubicBezTo>
                      <a:pt x="7396" y="25382"/>
                      <a:pt x="14449" y="22963"/>
                      <a:pt x="16229" y="21821"/>
                    </a:cubicBezTo>
                    <a:cubicBezTo>
                      <a:pt x="17005" y="21296"/>
                      <a:pt x="20794" y="18923"/>
                      <a:pt x="22232" y="17279"/>
                    </a:cubicBezTo>
                    <a:lnTo>
                      <a:pt x="23624" y="18238"/>
                    </a:lnTo>
                    <a:cubicBezTo>
                      <a:pt x="23624" y="18238"/>
                      <a:pt x="18854" y="20726"/>
                      <a:pt x="17621" y="21639"/>
                    </a:cubicBezTo>
                    <a:cubicBezTo>
                      <a:pt x="16389" y="22552"/>
                      <a:pt x="11390" y="25953"/>
                      <a:pt x="9998" y="27802"/>
                    </a:cubicBezTo>
                    <a:cubicBezTo>
                      <a:pt x="9998" y="27802"/>
                      <a:pt x="15795" y="24994"/>
                      <a:pt x="17667" y="23511"/>
                    </a:cubicBezTo>
                    <a:cubicBezTo>
                      <a:pt x="19516" y="22027"/>
                      <a:pt x="23921" y="18443"/>
                      <a:pt x="23921" y="18443"/>
                    </a:cubicBezTo>
                    <a:lnTo>
                      <a:pt x="24560" y="18900"/>
                    </a:lnTo>
                    <a:cubicBezTo>
                      <a:pt x="24560" y="18900"/>
                      <a:pt x="19744" y="22757"/>
                      <a:pt x="17987" y="24583"/>
                    </a:cubicBezTo>
                    <a:cubicBezTo>
                      <a:pt x="16206" y="26387"/>
                      <a:pt x="13399" y="29628"/>
                      <a:pt x="13399" y="29628"/>
                    </a:cubicBezTo>
                    <a:cubicBezTo>
                      <a:pt x="13399" y="29628"/>
                      <a:pt x="16594" y="27824"/>
                      <a:pt x="18375" y="26615"/>
                    </a:cubicBezTo>
                    <a:cubicBezTo>
                      <a:pt x="21433" y="24492"/>
                      <a:pt x="24446" y="19813"/>
                      <a:pt x="24880" y="19128"/>
                    </a:cubicBezTo>
                    <a:lnTo>
                      <a:pt x="25382" y="19425"/>
                    </a:lnTo>
                    <a:cubicBezTo>
                      <a:pt x="25382" y="19425"/>
                      <a:pt x="24332" y="21707"/>
                      <a:pt x="21912" y="25108"/>
                    </a:cubicBezTo>
                    <a:cubicBezTo>
                      <a:pt x="19493" y="28486"/>
                      <a:pt x="19242" y="31089"/>
                      <a:pt x="19242" y="31089"/>
                    </a:cubicBezTo>
                    <a:cubicBezTo>
                      <a:pt x="19242" y="31089"/>
                      <a:pt x="24355" y="26820"/>
                      <a:pt x="25884" y="19744"/>
                    </a:cubicBezTo>
                    <a:lnTo>
                      <a:pt x="26112" y="19881"/>
                    </a:lnTo>
                    <a:cubicBezTo>
                      <a:pt x="26112" y="19881"/>
                      <a:pt x="25405" y="23579"/>
                      <a:pt x="25496" y="24652"/>
                    </a:cubicBezTo>
                    <a:cubicBezTo>
                      <a:pt x="25565" y="25725"/>
                      <a:pt x="25679" y="29240"/>
                      <a:pt x="25679" y="29240"/>
                    </a:cubicBezTo>
                    <a:cubicBezTo>
                      <a:pt x="25679" y="29240"/>
                      <a:pt x="26706" y="26387"/>
                      <a:pt x="26957" y="24378"/>
                    </a:cubicBezTo>
                    <a:cubicBezTo>
                      <a:pt x="27185" y="22347"/>
                      <a:pt x="26500" y="20018"/>
                      <a:pt x="26500" y="20018"/>
                    </a:cubicBezTo>
                    <a:lnTo>
                      <a:pt x="26500" y="20018"/>
                    </a:lnTo>
                    <a:cubicBezTo>
                      <a:pt x="26501" y="20019"/>
                      <a:pt x="36064" y="25405"/>
                      <a:pt x="37479" y="25610"/>
                    </a:cubicBezTo>
                    <a:cubicBezTo>
                      <a:pt x="37490" y="25612"/>
                      <a:pt x="37500" y="25613"/>
                      <a:pt x="37511" y="25613"/>
                    </a:cubicBezTo>
                    <a:cubicBezTo>
                      <a:pt x="37756" y="25613"/>
                      <a:pt x="38040" y="25122"/>
                      <a:pt x="37799" y="24903"/>
                    </a:cubicBezTo>
                    <a:cubicBezTo>
                      <a:pt x="37548" y="24697"/>
                      <a:pt x="27893" y="20383"/>
                      <a:pt x="25838" y="19219"/>
                    </a:cubicBezTo>
                    <a:cubicBezTo>
                      <a:pt x="25838" y="19219"/>
                      <a:pt x="26569" y="18580"/>
                      <a:pt x="27413" y="18124"/>
                    </a:cubicBezTo>
                    <a:cubicBezTo>
                      <a:pt x="28235" y="17644"/>
                      <a:pt x="30860" y="16480"/>
                      <a:pt x="31613" y="15773"/>
                    </a:cubicBezTo>
                    <a:cubicBezTo>
                      <a:pt x="32366" y="15065"/>
                      <a:pt x="33690" y="13376"/>
                      <a:pt x="34124" y="12942"/>
                    </a:cubicBezTo>
                    <a:lnTo>
                      <a:pt x="34124" y="12942"/>
                    </a:lnTo>
                    <a:cubicBezTo>
                      <a:pt x="34124" y="12943"/>
                      <a:pt x="30426" y="14768"/>
                      <a:pt x="29993" y="15042"/>
                    </a:cubicBezTo>
                    <a:cubicBezTo>
                      <a:pt x="29582" y="15316"/>
                      <a:pt x="27710" y="16480"/>
                      <a:pt x="27208" y="17051"/>
                    </a:cubicBezTo>
                    <a:cubicBezTo>
                      <a:pt x="26706" y="17622"/>
                      <a:pt x="25542" y="19037"/>
                      <a:pt x="25542" y="19037"/>
                    </a:cubicBezTo>
                    <a:lnTo>
                      <a:pt x="24925" y="18649"/>
                    </a:lnTo>
                    <a:cubicBezTo>
                      <a:pt x="24925" y="18649"/>
                      <a:pt x="25154" y="17736"/>
                      <a:pt x="25838" y="17256"/>
                    </a:cubicBezTo>
                    <a:cubicBezTo>
                      <a:pt x="26523" y="16754"/>
                      <a:pt x="28395" y="14586"/>
                      <a:pt x="28988" y="13353"/>
                    </a:cubicBezTo>
                    <a:cubicBezTo>
                      <a:pt x="29582" y="12144"/>
                      <a:pt x="31408" y="9268"/>
                      <a:pt x="31750" y="7510"/>
                    </a:cubicBezTo>
                    <a:lnTo>
                      <a:pt x="31750" y="7510"/>
                    </a:lnTo>
                    <a:cubicBezTo>
                      <a:pt x="31750" y="7510"/>
                      <a:pt x="30495" y="8400"/>
                      <a:pt x="29102" y="10203"/>
                    </a:cubicBezTo>
                    <a:cubicBezTo>
                      <a:pt x="27687" y="12029"/>
                      <a:pt x="26204" y="14563"/>
                      <a:pt x="25816" y="15293"/>
                    </a:cubicBezTo>
                    <a:cubicBezTo>
                      <a:pt x="25428" y="16047"/>
                      <a:pt x="24515" y="18169"/>
                      <a:pt x="24537" y="18284"/>
                    </a:cubicBezTo>
                    <a:cubicBezTo>
                      <a:pt x="24540" y="18294"/>
                      <a:pt x="24534" y="18299"/>
                      <a:pt x="24523" y="18299"/>
                    </a:cubicBezTo>
                    <a:cubicBezTo>
                      <a:pt x="24417" y="18299"/>
                      <a:pt x="23761" y="17850"/>
                      <a:pt x="23761" y="17850"/>
                    </a:cubicBezTo>
                    <a:cubicBezTo>
                      <a:pt x="23761" y="17850"/>
                      <a:pt x="24606" y="16115"/>
                      <a:pt x="25108" y="14563"/>
                    </a:cubicBezTo>
                    <a:cubicBezTo>
                      <a:pt x="25610" y="13011"/>
                      <a:pt x="26569" y="9290"/>
                      <a:pt x="26729" y="8857"/>
                    </a:cubicBezTo>
                    <a:cubicBezTo>
                      <a:pt x="26888" y="8400"/>
                      <a:pt x="28144" y="4360"/>
                      <a:pt x="28441" y="3881"/>
                    </a:cubicBezTo>
                    <a:lnTo>
                      <a:pt x="28441" y="3881"/>
                    </a:lnTo>
                    <a:cubicBezTo>
                      <a:pt x="28440" y="3881"/>
                      <a:pt x="26888" y="5068"/>
                      <a:pt x="26204" y="6665"/>
                    </a:cubicBezTo>
                    <a:cubicBezTo>
                      <a:pt x="25542" y="8240"/>
                      <a:pt x="24423" y="10911"/>
                      <a:pt x="24264" y="11938"/>
                    </a:cubicBezTo>
                    <a:cubicBezTo>
                      <a:pt x="24081" y="12965"/>
                      <a:pt x="23419" y="17553"/>
                      <a:pt x="23419" y="17553"/>
                    </a:cubicBezTo>
                    <a:lnTo>
                      <a:pt x="21684" y="16298"/>
                    </a:lnTo>
                    <a:cubicBezTo>
                      <a:pt x="21684" y="16298"/>
                      <a:pt x="23122" y="13011"/>
                      <a:pt x="23305" y="12121"/>
                    </a:cubicBezTo>
                    <a:cubicBezTo>
                      <a:pt x="23487" y="11208"/>
                      <a:pt x="24058" y="7419"/>
                      <a:pt x="24286" y="6346"/>
                    </a:cubicBezTo>
                    <a:cubicBezTo>
                      <a:pt x="24515" y="5250"/>
                      <a:pt x="24903" y="2306"/>
                      <a:pt x="24903" y="2306"/>
                    </a:cubicBezTo>
                    <a:lnTo>
                      <a:pt x="24903" y="2306"/>
                    </a:lnTo>
                    <a:cubicBezTo>
                      <a:pt x="24902" y="2306"/>
                      <a:pt x="22803" y="6209"/>
                      <a:pt x="22506" y="7122"/>
                    </a:cubicBezTo>
                    <a:cubicBezTo>
                      <a:pt x="22209" y="8058"/>
                      <a:pt x="21684" y="11801"/>
                      <a:pt x="21639" y="12577"/>
                    </a:cubicBezTo>
                    <a:cubicBezTo>
                      <a:pt x="21593" y="13353"/>
                      <a:pt x="21388" y="16092"/>
                      <a:pt x="21388" y="16092"/>
                    </a:cubicBezTo>
                    <a:lnTo>
                      <a:pt x="19721" y="14883"/>
                    </a:lnTo>
                    <a:cubicBezTo>
                      <a:pt x="19721" y="14883"/>
                      <a:pt x="20269" y="14266"/>
                      <a:pt x="20223" y="13148"/>
                    </a:cubicBezTo>
                    <a:cubicBezTo>
                      <a:pt x="20201" y="12029"/>
                      <a:pt x="20178" y="9245"/>
                      <a:pt x="20315" y="8880"/>
                    </a:cubicBezTo>
                    <a:cubicBezTo>
                      <a:pt x="20452" y="8514"/>
                      <a:pt x="21091" y="5273"/>
                      <a:pt x="21159" y="4885"/>
                    </a:cubicBezTo>
                    <a:cubicBezTo>
                      <a:pt x="21205" y="4520"/>
                      <a:pt x="21456" y="2078"/>
                      <a:pt x="21479" y="2009"/>
                    </a:cubicBezTo>
                    <a:cubicBezTo>
                      <a:pt x="21479" y="2008"/>
                      <a:pt x="21479" y="2008"/>
                      <a:pt x="21478" y="2008"/>
                    </a:cubicBezTo>
                    <a:cubicBezTo>
                      <a:pt x="21438" y="2008"/>
                      <a:pt x="19514" y="6288"/>
                      <a:pt x="19356" y="7327"/>
                    </a:cubicBezTo>
                    <a:cubicBezTo>
                      <a:pt x="19173" y="8400"/>
                      <a:pt x="18375" y="11756"/>
                      <a:pt x="19310" y="14609"/>
                    </a:cubicBezTo>
                    <a:lnTo>
                      <a:pt x="17690" y="13536"/>
                    </a:lnTo>
                    <a:cubicBezTo>
                      <a:pt x="17690" y="13536"/>
                      <a:pt x="17005" y="10911"/>
                      <a:pt x="17279" y="8446"/>
                    </a:cubicBezTo>
                    <a:cubicBezTo>
                      <a:pt x="17553" y="5958"/>
                      <a:pt x="17758" y="1438"/>
                      <a:pt x="17393" y="434"/>
                    </a:cubicBezTo>
                    <a:lnTo>
                      <a:pt x="17393" y="434"/>
                    </a:lnTo>
                    <a:cubicBezTo>
                      <a:pt x="17393" y="434"/>
                      <a:pt x="16252" y="2945"/>
                      <a:pt x="16069" y="4451"/>
                    </a:cubicBezTo>
                    <a:cubicBezTo>
                      <a:pt x="15864" y="5935"/>
                      <a:pt x="16115" y="9336"/>
                      <a:pt x="16366" y="10318"/>
                    </a:cubicBezTo>
                    <a:cubicBezTo>
                      <a:pt x="16617" y="11276"/>
                      <a:pt x="17119" y="13330"/>
                      <a:pt x="17119" y="13330"/>
                    </a:cubicBezTo>
                    <a:lnTo>
                      <a:pt x="16686" y="12988"/>
                    </a:lnTo>
                    <a:cubicBezTo>
                      <a:pt x="16686" y="12988"/>
                      <a:pt x="14494" y="6917"/>
                      <a:pt x="14129" y="5867"/>
                    </a:cubicBezTo>
                    <a:cubicBezTo>
                      <a:pt x="13757" y="4861"/>
                      <a:pt x="12339" y="609"/>
                      <a:pt x="12320" y="5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0" name="Google Shape;2380;p38"/>
              <p:cNvSpPr/>
              <p:nvPr/>
            </p:nvSpPr>
            <p:spPr>
              <a:xfrm>
                <a:off x="8521905" y="3020571"/>
                <a:ext cx="197712" cy="125020"/>
              </a:xfrm>
              <a:custGeom>
                <a:avLst/>
                <a:gdLst/>
                <a:ahLst/>
                <a:cxnLst/>
                <a:rect l="l" t="t" r="r" b="b"/>
                <a:pathLst>
                  <a:path w="5798" h="3666" extrusionOk="0">
                    <a:moveTo>
                      <a:pt x="4763" y="1"/>
                    </a:moveTo>
                    <a:cubicBezTo>
                      <a:pt x="4329" y="1"/>
                      <a:pt x="3871" y="287"/>
                      <a:pt x="3470" y="416"/>
                    </a:cubicBezTo>
                    <a:cubicBezTo>
                      <a:pt x="2465" y="758"/>
                      <a:pt x="1507" y="895"/>
                      <a:pt x="457" y="941"/>
                    </a:cubicBezTo>
                    <a:cubicBezTo>
                      <a:pt x="388" y="941"/>
                      <a:pt x="0" y="1009"/>
                      <a:pt x="343" y="1283"/>
                    </a:cubicBezTo>
                    <a:cubicBezTo>
                      <a:pt x="708" y="1557"/>
                      <a:pt x="845" y="1968"/>
                      <a:pt x="1164" y="2265"/>
                    </a:cubicBezTo>
                    <a:cubicBezTo>
                      <a:pt x="1370" y="2447"/>
                      <a:pt x="1598" y="2584"/>
                      <a:pt x="1849" y="2698"/>
                    </a:cubicBezTo>
                    <a:cubicBezTo>
                      <a:pt x="1940" y="2744"/>
                      <a:pt x="2032" y="2767"/>
                      <a:pt x="2123" y="2812"/>
                    </a:cubicBezTo>
                    <a:cubicBezTo>
                      <a:pt x="2967" y="3109"/>
                      <a:pt x="3858" y="3155"/>
                      <a:pt x="4634" y="3657"/>
                    </a:cubicBezTo>
                    <a:cubicBezTo>
                      <a:pt x="4645" y="3663"/>
                      <a:pt x="4656" y="3665"/>
                      <a:pt x="4667" y="3665"/>
                    </a:cubicBezTo>
                    <a:cubicBezTo>
                      <a:pt x="4741" y="3665"/>
                      <a:pt x="4794" y="3540"/>
                      <a:pt x="4794" y="3520"/>
                    </a:cubicBezTo>
                    <a:cubicBezTo>
                      <a:pt x="5067" y="3041"/>
                      <a:pt x="5524" y="2287"/>
                      <a:pt x="5684" y="1603"/>
                    </a:cubicBezTo>
                    <a:cubicBezTo>
                      <a:pt x="5798" y="1055"/>
                      <a:pt x="5729" y="530"/>
                      <a:pt x="5296" y="187"/>
                    </a:cubicBezTo>
                    <a:cubicBezTo>
                      <a:pt x="5126" y="52"/>
                      <a:pt x="4947" y="1"/>
                      <a:pt x="4763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2381;p38"/>
              <p:cNvSpPr/>
              <p:nvPr/>
            </p:nvSpPr>
            <p:spPr>
              <a:xfrm>
                <a:off x="8613739" y="3053479"/>
                <a:ext cx="104687" cy="12065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3538" extrusionOk="0">
                    <a:moveTo>
                      <a:pt x="2590" y="1"/>
                    </a:moveTo>
                    <a:cubicBezTo>
                      <a:pt x="2513" y="1"/>
                      <a:pt x="2426" y="15"/>
                      <a:pt x="2329" y="44"/>
                    </a:cubicBezTo>
                    <a:cubicBezTo>
                      <a:pt x="1872" y="181"/>
                      <a:pt x="1484" y="683"/>
                      <a:pt x="1142" y="1048"/>
                    </a:cubicBezTo>
                    <a:cubicBezTo>
                      <a:pt x="777" y="1459"/>
                      <a:pt x="389" y="1825"/>
                      <a:pt x="1" y="2167"/>
                    </a:cubicBezTo>
                    <a:cubicBezTo>
                      <a:pt x="663" y="2372"/>
                      <a:pt x="914" y="3148"/>
                      <a:pt x="1507" y="3536"/>
                    </a:cubicBezTo>
                    <a:cubicBezTo>
                      <a:pt x="1509" y="3537"/>
                      <a:pt x="1510" y="3538"/>
                      <a:pt x="1512" y="3538"/>
                    </a:cubicBezTo>
                    <a:cubicBezTo>
                      <a:pt x="1599" y="3538"/>
                      <a:pt x="2101" y="2577"/>
                      <a:pt x="2123" y="2555"/>
                    </a:cubicBezTo>
                    <a:cubicBezTo>
                      <a:pt x="2374" y="2076"/>
                      <a:pt x="2808" y="1345"/>
                      <a:pt x="3014" y="660"/>
                    </a:cubicBezTo>
                    <a:cubicBezTo>
                      <a:pt x="3069" y="270"/>
                      <a:pt x="2928" y="1"/>
                      <a:pt x="2590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2" name="Google Shape;2382;p38"/>
              <p:cNvSpPr/>
              <p:nvPr/>
            </p:nvSpPr>
            <p:spPr>
              <a:xfrm>
                <a:off x="8611999" y="3119227"/>
                <a:ext cx="204157" cy="50062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1468" extrusionOk="0">
                    <a:moveTo>
                      <a:pt x="4228" y="0"/>
                    </a:moveTo>
                    <a:cubicBezTo>
                      <a:pt x="2751" y="0"/>
                      <a:pt x="1246" y="477"/>
                      <a:pt x="74" y="1335"/>
                    </a:cubicBezTo>
                    <a:cubicBezTo>
                      <a:pt x="1" y="1371"/>
                      <a:pt x="31" y="1467"/>
                      <a:pt x="93" y="1467"/>
                    </a:cubicBezTo>
                    <a:cubicBezTo>
                      <a:pt x="108" y="1467"/>
                      <a:pt x="125" y="1462"/>
                      <a:pt x="143" y="1449"/>
                    </a:cubicBezTo>
                    <a:cubicBezTo>
                      <a:pt x="1518" y="613"/>
                      <a:pt x="2906" y="216"/>
                      <a:pt x="4419" y="216"/>
                    </a:cubicBezTo>
                    <a:cubicBezTo>
                      <a:pt x="4890" y="216"/>
                      <a:pt x="5373" y="254"/>
                      <a:pt x="5872" y="330"/>
                    </a:cubicBezTo>
                    <a:cubicBezTo>
                      <a:pt x="5941" y="330"/>
                      <a:pt x="5986" y="216"/>
                      <a:pt x="5895" y="216"/>
                    </a:cubicBezTo>
                    <a:cubicBezTo>
                      <a:pt x="5357" y="71"/>
                      <a:pt x="4794" y="0"/>
                      <a:pt x="4228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3" name="Google Shape;2383;p38"/>
              <p:cNvSpPr/>
              <p:nvPr/>
            </p:nvSpPr>
            <p:spPr>
              <a:xfrm>
                <a:off x="8624651" y="3176074"/>
                <a:ext cx="136741" cy="24622"/>
              </a:xfrm>
              <a:custGeom>
                <a:avLst/>
                <a:gdLst/>
                <a:ahLst/>
                <a:cxnLst/>
                <a:rect l="l" t="t" r="r" b="b"/>
                <a:pathLst>
                  <a:path w="4010" h="722" extrusionOk="0">
                    <a:moveTo>
                      <a:pt x="1784" y="0"/>
                    </a:moveTo>
                    <a:cubicBezTo>
                      <a:pt x="1192" y="0"/>
                      <a:pt x="599" y="121"/>
                      <a:pt x="46" y="352"/>
                    </a:cubicBezTo>
                    <a:cubicBezTo>
                      <a:pt x="0" y="375"/>
                      <a:pt x="23" y="421"/>
                      <a:pt x="69" y="421"/>
                    </a:cubicBezTo>
                    <a:cubicBezTo>
                      <a:pt x="586" y="230"/>
                      <a:pt x="1100" y="141"/>
                      <a:pt x="1608" y="141"/>
                    </a:cubicBezTo>
                    <a:cubicBezTo>
                      <a:pt x="2379" y="141"/>
                      <a:pt x="3138" y="346"/>
                      <a:pt x="3880" y="717"/>
                    </a:cubicBezTo>
                    <a:cubicBezTo>
                      <a:pt x="3888" y="720"/>
                      <a:pt x="3895" y="721"/>
                      <a:pt x="3903" y="721"/>
                    </a:cubicBezTo>
                    <a:cubicBezTo>
                      <a:pt x="3962" y="721"/>
                      <a:pt x="4010" y="644"/>
                      <a:pt x="3949" y="603"/>
                    </a:cubicBezTo>
                    <a:cubicBezTo>
                      <a:pt x="3285" y="195"/>
                      <a:pt x="2535" y="0"/>
                      <a:pt x="1784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4" name="Google Shape;2384;p38"/>
              <p:cNvSpPr/>
              <p:nvPr/>
            </p:nvSpPr>
            <p:spPr>
              <a:xfrm>
                <a:off x="8203539" y="2884439"/>
                <a:ext cx="185299" cy="138968"/>
              </a:xfrm>
              <a:custGeom>
                <a:avLst/>
                <a:gdLst/>
                <a:ahLst/>
                <a:cxnLst/>
                <a:rect l="l" t="t" r="r" b="b"/>
                <a:pathLst>
                  <a:path w="5434" h="4075" extrusionOk="0">
                    <a:moveTo>
                      <a:pt x="1588" y="1"/>
                    </a:moveTo>
                    <a:cubicBezTo>
                      <a:pt x="1569" y="1"/>
                      <a:pt x="1549" y="1"/>
                      <a:pt x="1530" y="2"/>
                    </a:cubicBezTo>
                    <a:cubicBezTo>
                      <a:pt x="959" y="48"/>
                      <a:pt x="617" y="436"/>
                      <a:pt x="412" y="961"/>
                    </a:cubicBezTo>
                    <a:cubicBezTo>
                      <a:pt x="138" y="1623"/>
                      <a:pt x="92" y="2468"/>
                      <a:pt x="46" y="3038"/>
                    </a:cubicBezTo>
                    <a:cubicBezTo>
                      <a:pt x="46" y="3061"/>
                      <a:pt x="1" y="3244"/>
                      <a:pt x="92" y="3244"/>
                    </a:cubicBezTo>
                    <a:cubicBezTo>
                      <a:pt x="1028" y="3266"/>
                      <a:pt x="1781" y="3723"/>
                      <a:pt x="2648" y="3951"/>
                    </a:cubicBezTo>
                    <a:cubicBezTo>
                      <a:pt x="2740" y="3997"/>
                      <a:pt x="2831" y="3997"/>
                      <a:pt x="2945" y="4020"/>
                    </a:cubicBezTo>
                    <a:cubicBezTo>
                      <a:pt x="3146" y="4053"/>
                      <a:pt x="3334" y="4074"/>
                      <a:pt x="3528" y="4074"/>
                    </a:cubicBezTo>
                    <a:cubicBezTo>
                      <a:pt x="3599" y="4074"/>
                      <a:pt x="3671" y="4071"/>
                      <a:pt x="3744" y="4065"/>
                    </a:cubicBezTo>
                    <a:cubicBezTo>
                      <a:pt x="4178" y="3997"/>
                      <a:pt x="4543" y="3723"/>
                      <a:pt x="4977" y="3700"/>
                    </a:cubicBezTo>
                    <a:cubicBezTo>
                      <a:pt x="5433" y="3677"/>
                      <a:pt x="5136" y="3426"/>
                      <a:pt x="5091" y="3381"/>
                    </a:cubicBezTo>
                    <a:cubicBezTo>
                      <a:pt x="4246" y="2741"/>
                      <a:pt x="3516" y="2080"/>
                      <a:pt x="2899" y="1235"/>
                    </a:cubicBezTo>
                    <a:cubicBezTo>
                      <a:pt x="2544" y="769"/>
                      <a:pt x="2254" y="1"/>
                      <a:pt x="1588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5" name="Google Shape;2385;p38"/>
              <p:cNvSpPr/>
              <p:nvPr/>
            </p:nvSpPr>
            <p:spPr>
              <a:xfrm>
                <a:off x="8200436" y="2905172"/>
                <a:ext cx="93434" cy="121916"/>
              </a:xfrm>
              <a:custGeom>
                <a:avLst/>
                <a:gdLst/>
                <a:ahLst/>
                <a:cxnLst/>
                <a:rect l="l" t="t" r="r" b="b"/>
                <a:pathLst>
                  <a:path w="2740" h="3575" extrusionOk="0">
                    <a:moveTo>
                      <a:pt x="1155" y="1"/>
                    </a:moveTo>
                    <a:cubicBezTo>
                      <a:pt x="908" y="1"/>
                      <a:pt x="687" y="143"/>
                      <a:pt x="503" y="353"/>
                    </a:cubicBezTo>
                    <a:cubicBezTo>
                      <a:pt x="229" y="1015"/>
                      <a:pt x="183" y="1860"/>
                      <a:pt x="137" y="2430"/>
                    </a:cubicBezTo>
                    <a:cubicBezTo>
                      <a:pt x="137" y="2453"/>
                      <a:pt x="0" y="3571"/>
                      <a:pt x="69" y="3571"/>
                    </a:cubicBezTo>
                    <a:cubicBezTo>
                      <a:pt x="110" y="3573"/>
                      <a:pt x="151" y="3574"/>
                      <a:pt x="192" y="3574"/>
                    </a:cubicBezTo>
                    <a:cubicBezTo>
                      <a:pt x="907" y="3574"/>
                      <a:pt x="1584" y="3283"/>
                      <a:pt x="2253" y="3283"/>
                    </a:cubicBezTo>
                    <a:cubicBezTo>
                      <a:pt x="2415" y="3283"/>
                      <a:pt x="2577" y="3301"/>
                      <a:pt x="2739" y="3343"/>
                    </a:cubicBezTo>
                    <a:cubicBezTo>
                      <a:pt x="2580" y="2841"/>
                      <a:pt x="2420" y="2316"/>
                      <a:pt x="2306" y="1768"/>
                    </a:cubicBezTo>
                    <a:cubicBezTo>
                      <a:pt x="2192" y="1266"/>
                      <a:pt x="2146" y="627"/>
                      <a:pt x="1735" y="262"/>
                    </a:cubicBezTo>
                    <a:cubicBezTo>
                      <a:pt x="1532" y="78"/>
                      <a:pt x="1337" y="1"/>
                      <a:pt x="1155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6" name="Google Shape;2386;p38"/>
              <p:cNvSpPr/>
              <p:nvPr/>
            </p:nvSpPr>
            <p:spPr>
              <a:xfrm>
                <a:off x="8100793" y="2970135"/>
                <a:ext cx="120987" cy="75264"/>
              </a:xfrm>
              <a:custGeom>
                <a:avLst/>
                <a:gdLst/>
                <a:ahLst/>
                <a:cxnLst/>
                <a:rect l="l" t="t" r="r" b="b"/>
                <a:pathLst>
                  <a:path w="3548" h="2207" extrusionOk="0">
                    <a:moveTo>
                      <a:pt x="69" y="0"/>
                    </a:moveTo>
                    <a:cubicBezTo>
                      <a:pt x="24" y="0"/>
                      <a:pt x="1" y="91"/>
                      <a:pt x="69" y="91"/>
                    </a:cubicBezTo>
                    <a:cubicBezTo>
                      <a:pt x="1439" y="297"/>
                      <a:pt x="2580" y="1027"/>
                      <a:pt x="3379" y="2169"/>
                    </a:cubicBezTo>
                    <a:cubicBezTo>
                      <a:pt x="3399" y="2196"/>
                      <a:pt x="3424" y="2207"/>
                      <a:pt x="3447" y="2207"/>
                    </a:cubicBezTo>
                    <a:cubicBezTo>
                      <a:pt x="3502" y="2207"/>
                      <a:pt x="3548" y="2148"/>
                      <a:pt x="3516" y="2100"/>
                    </a:cubicBezTo>
                    <a:cubicBezTo>
                      <a:pt x="2785" y="868"/>
                      <a:pt x="1484" y="137"/>
                      <a:pt x="69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38"/>
              <p:cNvSpPr/>
              <p:nvPr/>
            </p:nvSpPr>
            <p:spPr>
              <a:xfrm>
                <a:off x="8090665" y="2903979"/>
                <a:ext cx="148130" cy="138729"/>
              </a:xfrm>
              <a:custGeom>
                <a:avLst/>
                <a:gdLst/>
                <a:ahLst/>
                <a:cxnLst/>
                <a:rect l="l" t="t" r="r" b="b"/>
                <a:pathLst>
                  <a:path w="4344" h="4068" extrusionOk="0">
                    <a:moveTo>
                      <a:pt x="92" y="0"/>
                    </a:moveTo>
                    <a:cubicBezTo>
                      <a:pt x="24" y="0"/>
                      <a:pt x="1" y="91"/>
                      <a:pt x="69" y="114"/>
                    </a:cubicBezTo>
                    <a:cubicBezTo>
                      <a:pt x="2055" y="730"/>
                      <a:pt x="3493" y="2031"/>
                      <a:pt x="4178" y="4017"/>
                    </a:cubicBezTo>
                    <a:cubicBezTo>
                      <a:pt x="4187" y="4052"/>
                      <a:pt x="4215" y="4067"/>
                      <a:pt x="4245" y="4067"/>
                    </a:cubicBezTo>
                    <a:cubicBezTo>
                      <a:pt x="4293" y="4067"/>
                      <a:pt x="4343" y="4028"/>
                      <a:pt x="4315" y="3972"/>
                    </a:cubicBezTo>
                    <a:cubicBezTo>
                      <a:pt x="3858" y="2009"/>
                      <a:pt x="2101" y="320"/>
                      <a:pt x="92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38"/>
              <p:cNvSpPr/>
              <p:nvPr/>
            </p:nvSpPr>
            <p:spPr>
              <a:xfrm>
                <a:off x="7089702" y="2983469"/>
                <a:ext cx="2066528" cy="1526360"/>
              </a:xfrm>
              <a:custGeom>
                <a:avLst/>
                <a:gdLst/>
                <a:ahLst/>
                <a:cxnLst/>
                <a:rect l="l" t="t" r="r" b="b"/>
                <a:pathLst>
                  <a:path w="60602" h="44758" extrusionOk="0">
                    <a:moveTo>
                      <a:pt x="34981" y="1"/>
                    </a:moveTo>
                    <a:cubicBezTo>
                      <a:pt x="34839" y="1"/>
                      <a:pt x="34697" y="7"/>
                      <a:pt x="34558" y="20"/>
                    </a:cubicBezTo>
                    <a:cubicBezTo>
                      <a:pt x="34490" y="20"/>
                      <a:pt x="34421" y="89"/>
                      <a:pt x="34398" y="134"/>
                    </a:cubicBezTo>
                    <a:cubicBezTo>
                      <a:pt x="33782" y="225"/>
                      <a:pt x="33234" y="591"/>
                      <a:pt x="32709" y="1002"/>
                    </a:cubicBezTo>
                    <a:cubicBezTo>
                      <a:pt x="32664" y="1024"/>
                      <a:pt x="32641" y="1047"/>
                      <a:pt x="32595" y="1070"/>
                    </a:cubicBezTo>
                    <a:cubicBezTo>
                      <a:pt x="31568" y="1892"/>
                      <a:pt x="30655" y="2850"/>
                      <a:pt x="29788" y="3809"/>
                    </a:cubicBezTo>
                    <a:cubicBezTo>
                      <a:pt x="29377" y="4243"/>
                      <a:pt x="28989" y="4699"/>
                      <a:pt x="28578" y="5133"/>
                    </a:cubicBezTo>
                    <a:cubicBezTo>
                      <a:pt x="28441" y="5270"/>
                      <a:pt x="28304" y="5407"/>
                      <a:pt x="28190" y="5544"/>
                    </a:cubicBezTo>
                    <a:cubicBezTo>
                      <a:pt x="28076" y="5658"/>
                      <a:pt x="27939" y="5795"/>
                      <a:pt x="27825" y="5909"/>
                    </a:cubicBezTo>
                    <a:cubicBezTo>
                      <a:pt x="27574" y="6160"/>
                      <a:pt x="27323" y="6388"/>
                      <a:pt x="27049" y="6639"/>
                    </a:cubicBezTo>
                    <a:cubicBezTo>
                      <a:pt x="26866" y="6776"/>
                      <a:pt x="26683" y="6936"/>
                      <a:pt x="26501" y="7073"/>
                    </a:cubicBezTo>
                    <a:cubicBezTo>
                      <a:pt x="26227" y="7278"/>
                      <a:pt x="25930" y="7484"/>
                      <a:pt x="25633" y="7667"/>
                    </a:cubicBezTo>
                    <a:cubicBezTo>
                      <a:pt x="25108" y="8009"/>
                      <a:pt x="24584" y="8351"/>
                      <a:pt x="24081" y="8739"/>
                    </a:cubicBezTo>
                    <a:cubicBezTo>
                      <a:pt x="22301" y="10132"/>
                      <a:pt x="22552" y="12551"/>
                      <a:pt x="23009" y="14560"/>
                    </a:cubicBezTo>
                    <a:cubicBezTo>
                      <a:pt x="23260" y="15655"/>
                      <a:pt x="23716" y="16728"/>
                      <a:pt x="24401" y="17641"/>
                    </a:cubicBezTo>
                    <a:cubicBezTo>
                      <a:pt x="25245" y="18760"/>
                      <a:pt x="26455" y="19581"/>
                      <a:pt x="27254" y="20745"/>
                    </a:cubicBezTo>
                    <a:cubicBezTo>
                      <a:pt x="27870" y="22891"/>
                      <a:pt x="27026" y="25379"/>
                      <a:pt x="26752" y="27547"/>
                    </a:cubicBezTo>
                    <a:cubicBezTo>
                      <a:pt x="26752" y="27547"/>
                      <a:pt x="26752" y="27547"/>
                      <a:pt x="26752" y="27570"/>
                    </a:cubicBezTo>
                    <a:cubicBezTo>
                      <a:pt x="26752" y="27593"/>
                      <a:pt x="26752" y="27616"/>
                      <a:pt x="26775" y="27639"/>
                    </a:cubicBezTo>
                    <a:cubicBezTo>
                      <a:pt x="25907" y="28301"/>
                      <a:pt x="25268" y="29122"/>
                      <a:pt x="24720" y="30081"/>
                    </a:cubicBezTo>
                    <a:cubicBezTo>
                      <a:pt x="24104" y="31131"/>
                      <a:pt x="23511" y="32226"/>
                      <a:pt x="22963" y="33345"/>
                    </a:cubicBezTo>
                    <a:cubicBezTo>
                      <a:pt x="22940" y="33391"/>
                      <a:pt x="22894" y="33459"/>
                      <a:pt x="22872" y="33505"/>
                    </a:cubicBezTo>
                    <a:cubicBezTo>
                      <a:pt x="22621" y="34007"/>
                      <a:pt x="22392" y="34509"/>
                      <a:pt x="22164" y="35011"/>
                    </a:cubicBezTo>
                    <a:cubicBezTo>
                      <a:pt x="22164" y="35034"/>
                      <a:pt x="22141" y="35034"/>
                      <a:pt x="22141" y="35034"/>
                    </a:cubicBezTo>
                    <a:cubicBezTo>
                      <a:pt x="21662" y="35262"/>
                      <a:pt x="21068" y="35331"/>
                      <a:pt x="20566" y="35422"/>
                    </a:cubicBezTo>
                    <a:cubicBezTo>
                      <a:pt x="20498" y="35445"/>
                      <a:pt x="20406" y="35468"/>
                      <a:pt x="20338" y="35468"/>
                    </a:cubicBezTo>
                    <a:cubicBezTo>
                      <a:pt x="19745" y="35605"/>
                      <a:pt x="19151" y="35742"/>
                      <a:pt x="18558" y="35856"/>
                    </a:cubicBezTo>
                    <a:cubicBezTo>
                      <a:pt x="18284" y="35924"/>
                      <a:pt x="18033" y="35993"/>
                      <a:pt x="17759" y="36038"/>
                    </a:cubicBezTo>
                    <a:cubicBezTo>
                      <a:pt x="16732" y="36267"/>
                      <a:pt x="15704" y="36518"/>
                      <a:pt x="14677" y="36746"/>
                    </a:cubicBezTo>
                    <a:cubicBezTo>
                      <a:pt x="14609" y="36769"/>
                      <a:pt x="14563" y="36769"/>
                      <a:pt x="14518" y="36792"/>
                    </a:cubicBezTo>
                    <a:cubicBezTo>
                      <a:pt x="12555" y="37225"/>
                      <a:pt x="10477" y="37887"/>
                      <a:pt x="8446" y="38070"/>
                    </a:cubicBezTo>
                    <a:cubicBezTo>
                      <a:pt x="8094" y="38107"/>
                      <a:pt x="7742" y="38124"/>
                      <a:pt x="7394" y="38124"/>
                    </a:cubicBezTo>
                    <a:cubicBezTo>
                      <a:pt x="7110" y="38124"/>
                      <a:pt x="6829" y="38113"/>
                      <a:pt x="6552" y="38093"/>
                    </a:cubicBezTo>
                    <a:cubicBezTo>
                      <a:pt x="5391" y="37987"/>
                      <a:pt x="4172" y="37745"/>
                      <a:pt x="2985" y="37745"/>
                    </a:cubicBezTo>
                    <a:cubicBezTo>
                      <a:pt x="2888" y="37745"/>
                      <a:pt x="2791" y="37747"/>
                      <a:pt x="2694" y="37750"/>
                    </a:cubicBezTo>
                    <a:cubicBezTo>
                      <a:pt x="1758" y="37796"/>
                      <a:pt x="1461" y="38321"/>
                      <a:pt x="1005" y="39097"/>
                    </a:cubicBezTo>
                    <a:cubicBezTo>
                      <a:pt x="708" y="39599"/>
                      <a:pt x="1" y="40307"/>
                      <a:pt x="343" y="40900"/>
                    </a:cubicBezTo>
                    <a:cubicBezTo>
                      <a:pt x="503" y="41151"/>
                      <a:pt x="936" y="41334"/>
                      <a:pt x="1165" y="41494"/>
                    </a:cubicBezTo>
                    <a:cubicBezTo>
                      <a:pt x="1758" y="41882"/>
                      <a:pt x="2352" y="42224"/>
                      <a:pt x="2968" y="42544"/>
                    </a:cubicBezTo>
                    <a:cubicBezTo>
                      <a:pt x="3014" y="42566"/>
                      <a:pt x="3036" y="42566"/>
                      <a:pt x="3059" y="42566"/>
                    </a:cubicBezTo>
                    <a:lnTo>
                      <a:pt x="3082" y="42566"/>
                    </a:lnTo>
                    <a:cubicBezTo>
                      <a:pt x="3658" y="42628"/>
                      <a:pt x="4234" y="42649"/>
                      <a:pt x="4806" y="42649"/>
                    </a:cubicBezTo>
                    <a:cubicBezTo>
                      <a:pt x="5300" y="42649"/>
                      <a:pt x="5791" y="42633"/>
                      <a:pt x="6278" y="42612"/>
                    </a:cubicBezTo>
                    <a:cubicBezTo>
                      <a:pt x="8104" y="42498"/>
                      <a:pt x="9930" y="42270"/>
                      <a:pt x="11756" y="42201"/>
                    </a:cubicBezTo>
                    <a:cubicBezTo>
                      <a:pt x="12205" y="42180"/>
                      <a:pt x="12652" y="42170"/>
                      <a:pt x="13098" y="42170"/>
                    </a:cubicBezTo>
                    <a:cubicBezTo>
                      <a:pt x="14552" y="42170"/>
                      <a:pt x="15989" y="42277"/>
                      <a:pt x="17439" y="42452"/>
                    </a:cubicBezTo>
                    <a:cubicBezTo>
                      <a:pt x="17873" y="42498"/>
                      <a:pt x="18307" y="42566"/>
                      <a:pt x="18763" y="42612"/>
                    </a:cubicBezTo>
                    <a:cubicBezTo>
                      <a:pt x="18786" y="42612"/>
                      <a:pt x="18832" y="42635"/>
                      <a:pt x="18854" y="42635"/>
                    </a:cubicBezTo>
                    <a:cubicBezTo>
                      <a:pt x="19288" y="42680"/>
                      <a:pt x="19722" y="42749"/>
                      <a:pt x="20178" y="42817"/>
                    </a:cubicBezTo>
                    <a:cubicBezTo>
                      <a:pt x="20749" y="42909"/>
                      <a:pt x="21319" y="43000"/>
                      <a:pt x="21867" y="43091"/>
                    </a:cubicBezTo>
                    <a:lnTo>
                      <a:pt x="21890" y="43091"/>
                    </a:lnTo>
                    <a:cubicBezTo>
                      <a:pt x="23967" y="43411"/>
                      <a:pt x="26044" y="43730"/>
                      <a:pt x="28121" y="43913"/>
                    </a:cubicBezTo>
                    <a:cubicBezTo>
                      <a:pt x="28964" y="43990"/>
                      <a:pt x="29929" y="44128"/>
                      <a:pt x="30845" y="44128"/>
                    </a:cubicBezTo>
                    <a:cubicBezTo>
                      <a:pt x="31295" y="44128"/>
                      <a:pt x="31733" y="44094"/>
                      <a:pt x="32139" y="44004"/>
                    </a:cubicBezTo>
                    <a:cubicBezTo>
                      <a:pt x="32184" y="43982"/>
                      <a:pt x="32230" y="43982"/>
                      <a:pt x="32298" y="43959"/>
                    </a:cubicBezTo>
                    <a:cubicBezTo>
                      <a:pt x="32938" y="43753"/>
                      <a:pt x="33303" y="43183"/>
                      <a:pt x="33782" y="42703"/>
                    </a:cubicBezTo>
                    <a:cubicBezTo>
                      <a:pt x="33805" y="42658"/>
                      <a:pt x="33828" y="42635"/>
                      <a:pt x="33873" y="42589"/>
                    </a:cubicBezTo>
                    <a:cubicBezTo>
                      <a:pt x="33873" y="42635"/>
                      <a:pt x="33896" y="42658"/>
                      <a:pt x="33942" y="42680"/>
                    </a:cubicBezTo>
                    <a:cubicBezTo>
                      <a:pt x="34033" y="42703"/>
                      <a:pt x="34124" y="42726"/>
                      <a:pt x="34239" y="42772"/>
                    </a:cubicBezTo>
                    <a:cubicBezTo>
                      <a:pt x="35220" y="43068"/>
                      <a:pt x="36247" y="43274"/>
                      <a:pt x="37274" y="43411"/>
                    </a:cubicBezTo>
                    <a:cubicBezTo>
                      <a:pt x="38416" y="43571"/>
                      <a:pt x="39603" y="43662"/>
                      <a:pt x="40767" y="43730"/>
                    </a:cubicBezTo>
                    <a:cubicBezTo>
                      <a:pt x="43300" y="43890"/>
                      <a:pt x="45811" y="44050"/>
                      <a:pt x="48322" y="44187"/>
                    </a:cubicBezTo>
                    <a:lnTo>
                      <a:pt x="48413" y="44187"/>
                    </a:lnTo>
                    <a:cubicBezTo>
                      <a:pt x="49669" y="44255"/>
                      <a:pt x="50924" y="44347"/>
                      <a:pt x="52202" y="44415"/>
                    </a:cubicBezTo>
                    <a:cubicBezTo>
                      <a:pt x="54622" y="44575"/>
                      <a:pt x="57064" y="44712"/>
                      <a:pt x="59506" y="44758"/>
                    </a:cubicBezTo>
                    <a:lnTo>
                      <a:pt x="60602" y="44758"/>
                    </a:lnTo>
                    <a:lnTo>
                      <a:pt x="60602" y="23074"/>
                    </a:lnTo>
                    <a:cubicBezTo>
                      <a:pt x="60442" y="23028"/>
                      <a:pt x="60259" y="22982"/>
                      <a:pt x="60100" y="22959"/>
                    </a:cubicBezTo>
                    <a:cubicBezTo>
                      <a:pt x="59734" y="22891"/>
                      <a:pt x="59392" y="22822"/>
                      <a:pt x="59050" y="22731"/>
                    </a:cubicBezTo>
                    <a:cubicBezTo>
                      <a:pt x="58114" y="22503"/>
                      <a:pt x="57201" y="22183"/>
                      <a:pt x="56334" y="21750"/>
                    </a:cubicBezTo>
                    <a:cubicBezTo>
                      <a:pt x="56037" y="21613"/>
                      <a:pt x="55717" y="21430"/>
                      <a:pt x="55420" y="21270"/>
                    </a:cubicBezTo>
                    <a:cubicBezTo>
                      <a:pt x="55078" y="21065"/>
                      <a:pt x="54667" y="20791"/>
                      <a:pt x="54188" y="20471"/>
                    </a:cubicBezTo>
                    <a:cubicBezTo>
                      <a:pt x="53458" y="20015"/>
                      <a:pt x="52636" y="19444"/>
                      <a:pt x="51883" y="18897"/>
                    </a:cubicBezTo>
                    <a:cubicBezTo>
                      <a:pt x="51175" y="18417"/>
                      <a:pt x="50559" y="17961"/>
                      <a:pt x="50102" y="17618"/>
                    </a:cubicBezTo>
                    <a:cubicBezTo>
                      <a:pt x="50102" y="17595"/>
                      <a:pt x="50079" y="17595"/>
                      <a:pt x="50057" y="17573"/>
                    </a:cubicBezTo>
                    <a:cubicBezTo>
                      <a:pt x="50079" y="17573"/>
                      <a:pt x="50262" y="17481"/>
                      <a:pt x="50513" y="17322"/>
                    </a:cubicBezTo>
                    <a:cubicBezTo>
                      <a:pt x="50627" y="17253"/>
                      <a:pt x="50718" y="17162"/>
                      <a:pt x="50833" y="17093"/>
                    </a:cubicBezTo>
                    <a:cubicBezTo>
                      <a:pt x="51175" y="16819"/>
                      <a:pt x="51517" y="16500"/>
                      <a:pt x="51677" y="16112"/>
                    </a:cubicBezTo>
                    <a:cubicBezTo>
                      <a:pt x="51883" y="15587"/>
                      <a:pt x="52020" y="15153"/>
                      <a:pt x="51860" y="14583"/>
                    </a:cubicBezTo>
                    <a:cubicBezTo>
                      <a:pt x="51654" y="13966"/>
                      <a:pt x="51152" y="13441"/>
                      <a:pt x="50764" y="12916"/>
                    </a:cubicBezTo>
                    <a:lnTo>
                      <a:pt x="49258" y="10885"/>
                    </a:lnTo>
                    <a:cubicBezTo>
                      <a:pt x="49052" y="10588"/>
                      <a:pt x="48824" y="10314"/>
                      <a:pt x="48619" y="10018"/>
                    </a:cubicBezTo>
                    <a:cubicBezTo>
                      <a:pt x="48596" y="9995"/>
                      <a:pt x="48573" y="9972"/>
                      <a:pt x="48573" y="9949"/>
                    </a:cubicBezTo>
                    <a:cubicBezTo>
                      <a:pt x="48527" y="9903"/>
                      <a:pt x="48504" y="9881"/>
                      <a:pt x="48482" y="9835"/>
                    </a:cubicBezTo>
                    <a:cubicBezTo>
                      <a:pt x="48276" y="9561"/>
                      <a:pt x="48094" y="9287"/>
                      <a:pt x="47911" y="9013"/>
                    </a:cubicBezTo>
                    <a:cubicBezTo>
                      <a:pt x="47842" y="8922"/>
                      <a:pt x="47797" y="8853"/>
                      <a:pt x="47751" y="8785"/>
                    </a:cubicBezTo>
                    <a:cubicBezTo>
                      <a:pt x="47660" y="8648"/>
                      <a:pt x="47591" y="8534"/>
                      <a:pt x="47500" y="8397"/>
                    </a:cubicBezTo>
                    <a:cubicBezTo>
                      <a:pt x="47500" y="8374"/>
                      <a:pt x="47477" y="8328"/>
                      <a:pt x="47454" y="8306"/>
                    </a:cubicBezTo>
                    <a:cubicBezTo>
                      <a:pt x="47363" y="8146"/>
                      <a:pt x="47272" y="7986"/>
                      <a:pt x="47181" y="7803"/>
                    </a:cubicBezTo>
                    <a:cubicBezTo>
                      <a:pt x="46952" y="7393"/>
                      <a:pt x="46770" y="6959"/>
                      <a:pt x="46610" y="6480"/>
                    </a:cubicBezTo>
                    <a:cubicBezTo>
                      <a:pt x="46496" y="6160"/>
                      <a:pt x="46382" y="5818"/>
                      <a:pt x="46245" y="5475"/>
                    </a:cubicBezTo>
                    <a:cubicBezTo>
                      <a:pt x="46131" y="5179"/>
                      <a:pt x="45994" y="4882"/>
                      <a:pt x="45811" y="4631"/>
                    </a:cubicBezTo>
                    <a:cubicBezTo>
                      <a:pt x="45834" y="4608"/>
                      <a:pt x="45857" y="4562"/>
                      <a:pt x="45811" y="4517"/>
                    </a:cubicBezTo>
                    <a:cubicBezTo>
                      <a:pt x="44396" y="3170"/>
                      <a:pt x="42615" y="2188"/>
                      <a:pt x="40812" y="1458"/>
                    </a:cubicBezTo>
                    <a:cubicBezTo>
                      <a:pt x="40767" y="1435"/>
                      <a:pt x="40744" y="1412"/>
                      <a:pt x="40698" y="1390"/>
                    </a:cubicBezTo>
                    <a:cubicBezTo>
                      <a:pt x="40424" y="1275"/>
                      <a:pt x="40128" y="1184"/>
                      <a:pt x="39831" y="1070"/>
                    </a:cubicBezTo>
                    <a:cubicBezTo>
                      <a:pt x="39648" y="1002"/>
                      <a:pt x="39466" y="933"/>
                      <a:pt x="39260" y="887"/>
                    </a:cubicBezTo>
                    <a:cubicBezTo>
                      <a:pt x="39078" y="819"/>
                      <a:pt x="38895" y="773"/>
                      <a:pt x="38712" y="705"/>
                    </a:cubicBezTo>
                    <a:cubicBezTo>
                      <a:pt x="38302" y="591"/>
                      <a:pt x="37891" y="477"/>
                      <a:pt x="37480" y="385"/>
                    </a:cubicBezTo>
                    <a:cubicBezTo>
                      <a:pt x="36699" y="210"/>
                      <a:pt x="35819" y="1"/>
                      <a:pt x="34981" y="1"/>
                    </a:cubicBezTo>
                    <a:close/>
                  </a:path>
                </a:pathLst>
              </a:custGeom>
              <a:solidFill>
                <a:srgbClr val="E772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38"/>
              <p:cNvSpPr/>
              <p:nvPr/>
            </p:nvSpPr>
            <p:spPr>
              <a:xfrm>
                <a:off x="7813903" y="3209868"/>
                <a:ext cx="1095633" cy="713049"/>
              </a:xfrm>
              <a:custGeom>
                <a:avLst/>
                <a:gdLst/>
                <a:ahLst/>
                <a:cxnLst/>
                <a:rect l="l" t="t" r="r" b="b"/>
                <a:pathLst>
                  <a:path w="32130" h="20909" extrusionOk="0">
                    <a:moveTo>
                      <a:pt x="5812" y="0"/>
                    </a:moveTo>
                    <a:cubicBezTo>
                      <a:pt x="4899" y="799"/>
                      <a:pt x="3803" y="1347"/>
                      <a:pt x="2844" y="2100"/>
                    </a:cubicBezTo>
                    <a:cubicBezTo>
                      <a:pt x="2799" y="2146"/>
                      <a:pt x="2730" y="2192"/>
                      <a:pt x="2685" y="2237"/>
                    </a:cubicBezTo>
                    <a:cubicBezTo>
                      <a:pt x="2251" y="2534"/>
                      <a:pt x="1840" y="2854"/>
                      <a:pt x="1452" y="3219"/>
                    </a:cubicBezTo>
                    <a:cubicBezTo>
                      <a:pt x="1429" y="3242"/>
                      <a:pt x="1406" y="3242"/>
                      <a:pt x="1384" y="3264"/>
                    </a:cubicBezTo>
                    <a:cubicBezTo>
                      <a:pt x="562" y="4040"/>
                      <a:pt x="219" y="4976"/>
                      <a:pt x="14" y="6095"/>
                    </a:cubicBezTo>
                    <a:cubicBezTo>
                      <a:pt x="0" y="6218"/>
                      <a:pt x="85" y="6292"/>
                      <a:pt x="175" y="6292"/>
                    </a:cubicBezTo>
                    <a:cubicBezTo>
                      <a:pt x="235" y="6292"/>
                      <a:pt x="297" y="6259"/>
                      <a:pt x="334" y="6186"/>
                    </a:cubicBezTo>
                    <a:cubicBezTo>
                      <a:pt x="630" y="5433"/>
                      <a:pt x="927" y="4771"/>
                      <a:pt x="1361" y="4177"/>
                    </a:cubicBezTo>
                    <a:cubicBezTo>
                      <a:pt x="1452" y="4063"/>
                      <a:pt x="1566" y="3949"/>
                      <a:pt x="1657" y="3812"/>
                    </a:cubicBezTo>
                    <a:lnTo>
                      <a:pt x="1657" y="3812"/>
                    </a:lnTo>
                    <a:cubicBezTo>
                      <a:pt x="1635" y="3903"/>
                      <a:pt x="1612" y="3995"/>
                      <a:pt x="1589" y="4086"/>
                    </a:cubicBezTo>
                    <a:cubicBezTo>
                      <a:pt x="1520" y="4223"/>
                      <a:pt x="1452" y="4337"/>
                      <a:pt x="1384" y="4474"/>
                    </a:cubicBezTo>
                    <a:cubicBezTo>
                      <a:pt x="881" y="5387"/>
                      <a:pt x="630" y="6437"/>
                      <a:pt x="699" y="7556"/>
                    </a:cubicBezTo>
                    <a:cubicBezTo>
                      <a:pt x="712" y="7607"/>
                      <a:pt x="760" y="7636"/>
                      <a:pt x="805" y="7636"/>
                    </a:cubicBezTo>
                    <a:cubicBezTo>
                      <a:pt x="839" y="7636"/>
                      <a:pt x="871" y="7618"/>
                      <a:pt x="881" y="7578"/>
                    </a:cubicBezTo>
                    <a:cubicBezTo>
                      <a:pt x="1087" y="6916"/>
                      <a:pt x="1247" y="6209"/>
                      <a:pt x="1452" y="5547"/>
                    </a:cubicBezTo>
                    <a:cubicBezTo>
                      <a:pt x="1452" y="5844"/>
                      <a:pt x="1475" y="6163"/>
                      <a:pt x="1520" y="6460"/>
                    </a:cubicBezTo>
                    <a:cubicBezTo>
                      <a:pt x="1361" y="7875"/>
                      <a:pt x="1520" y="9222"/>
                      <a:pt x="2251" y="10546"/>
                    </a:cubicBezTo>
                    <a:cubicBezTo>
                      <a:pt x="2267" y="10577"/>
                      <a:pt x="2293" y="10590"/>
                      <a:pt x="2320" y="10590"/>
                    </a:cubicBezTo>
                    <a:cubicBezTo>
                      <a:pt x="2369" y="10590"/>
                      <a:pt x="2418" y="10545"/>
                      <a:pt x="2388" y="10500"/>
                    </a:cubicBezTo>
                    <a:cubicBezTo>
                      <a:pt x="2137" y="9747"/>
                      <a:pt x="1954" y="8948"/>
                      <a:pt x="1840" y="8172"/>
                    </a:cubicBezTo>
                    <a:lnTo>
                      <a:pt x="1840" y="8172"/>
                    </a:lnTo>
                    <a:cubicBezTo>
                      <a:pt x="2091" y="9176"/>
                      <a:pt x="2525" y="10158"/>
                      <a:pt x="3164" y="11002"/>
                    </a:cubicBezTo>
                    <a:cubicBezTo>
                      <a:pt x="3917" y="11984"/>
                      <a:pt x="4921" y="12737"/>
                      <a:pt x="5698" y="13673"/>
                    </a:cubicBezTo>
                    <a:cubicBezTo>
                      <a:pt x="5812" y="13810"/>
                      <a:pt x="5926" y="13947"/>
                      <a:pt x="6017" y="14106"/>
                    </a:cubicBezTo>
                    <a:cubicBezTo>
                      <a:pt x="6633" y="16252"/>
                      <a:pt x="5789" y="18740"/>
                      <a:pt x="5515" y="20908"/>
                    </a:cubicBezTo>
                    <a:cubicBezTo>
                      <a:pt x="7387" y="19744"/>
                      <a:pt x="9235" y="18603"/>
                      <a:pt x="11267" y="17781"/>
                    </a:cubicBezTo>
                    <a:cubicBezTo>
                      <a:pt x="13412" y="16937"/>
                      <a:pt x="15649" y="16343"/>
                      <a:pt x="17863" y="15681"/>
                    </a:cubicBezTo>
                    <a:cubicBezTo>
                      <a:pt x="18594" y="15476"/>
                      <a:pt x="19324" y="15248"/>
                      <a:pt x="20032" y="14997"/>
                    </a:cubicBezTo>
                    <a:cubicBezTo>
                      <a:pt x="21515" y="14494"/>
                      <a:pt x="22999" y="13924"/>
                      <a:pt x="24437" y="13285"/>
                    </a:cubicBezTo>
                    <a:cubicBezTo>
                      <a:pt x="24779" y="13148"/>
                      <a:pt x="25099" y="12988"/>
                      <a:pt x="25441" y="12851"/>
                    </a:cubicBezTo>
                    <a:cubicBezTo>
                      <a:pt x="26628" y="12326"/>
                      <a:pt x="27815" y="11755"/>
                      <a:pt x="28888" y="10979"/>
                    </a:cubicBezTo>
                    <a:cubicBezTo>
                      <a:pt x="29025" y="10888"/>
                      <a:pt x="29139" y="10774"/>
                      <a:pt x="29276" y="10683"/>
                    </a:cubicBezTo>
                    <a:cubicBezTo>
                      <a:pt x="29413" y="10568"/>
                      <a:pt x="29527" y="10454"/>
                      <a:pt x="29664" y="10340"/>
                    </a:cubicBezTo>
                    <a:lnTo>
                      <a:pt x="29664" y="10340"/>
                    </a:lnTo>
                    <a:cubicBezTo>
                      <a:pt x="29641" y="10386"/>
                      <a:pt x="29618" y="10409"/>
                      <a:pt x="29618" y="10454"/>
                    </a:cubicBezTo>
                    <a:cubicBezTo>
                      <a:pt x="29596" y="10477"/>
                      <a:pt x="29573" y="10523"/>
                      <a:pt x="29550" y="10546"/>
                    </a:cubicBezTo>
                    <a:cubicBezTo>
                      <a:pt x="29499" y="10648"/>
                      <a:pt x="29576" y="10738"/>
                      <a:pt x="29656" y="10738"/>
                    </a:cubicBezTo>
                    <a:cubicBezTo>
                      <a:pt x="29683" y="10738"/>
                      <a:pt x="29710" y="10728"/>
                      <a:pt x="29733" y="10705"/>
                    </a:cubicBezTo>
                    <a:cubicBezTo>
                      <a:pt x="30166" y="10272"/>
                      <a:pt x="30463" y="9770"/>
                      <a:pt x="30600" y="9199"/>
                    </a:cubicBezTo>
                    <a:cubicBezTo>
                      <a:pt x="30691" y="9633"/>
                      <a:pt x="30737" y="10066"/>
                      <a:pt x="30783" y="10523"/>
                    </a:cubicBezTo>
                    <a:cubicBezTo>
                      <a:pt x="30783" y="10612"/>
                      <a:pt x="30839" y="10658"/>
                      <a:pt x="30901" y="10658"/>
                    </a:cubicBezTo>
                    <a:cubicBezTo>
                      <a:pt x="30951" y="10658"/>
                      <a:pt x="31003" y="10629"/>
                      <a:pt x="31034" y="10568"/>
                    </a:cubicBezTo>
                    <a:cubicBezTo>
                      <a:pt x="31513" y="9313"/>
                      <a:pt x="31011" y="8081"/>
                      <a:pt x="30258" y="7031"/>
                    </a:cubicBezTo>
                    <a:lnTo>
                      <a:pt x="30258" y="7031"/>
                    </a:lnTo>
                    <a:cubicBezTo>
                      <a:pt x="30965" y="7692"/>
                      <a:pt x="31627" y="8377"/>
                      <a:pt x="31947" y="9382"/>
                    </a:cubicBezTo>
                    <a:cubicBezTo>
                      <a:pt x="31957" y="9425"/>
                      <a:pt x="31994" y="9447"/>
                      <a:pt x="32029" y="9447"/>
                    </a:cubicBezTo>
                    <a:cubicBezTo>
                      <a:pt x="32068" y="9447"/>
                      <a:pt x="32106" y="9419"/>
                      <a:pt x="32106" y="9359"/>
                    </a:cubicBezTo>
                    <a:cubicBezTo>
                      <a:pt x="32129" y="8035"/>
                      <a:pt x="30942" y="7031"/>
                      <a:pt x="30029" y="6209"/>
                    </a:cubicBezTo>
                    <a:cubicBezTo>
                      <a:pt x="29048" y="5319"/>
                      <a:pt x="28135" y="4360"/>
                      <a:pt x="27336" y="3310"/>
                    </a:cubicBezTo>
                    <a:cubicBezTo>
                      <a:pt x="27313" y="3264"/>
                      <a:pt x="27267" y="3242"/>
                      <a:pt x="27245" y="3196"/>
                    </a:cubicBezTo>
                    <a:cubicBezTo>
                      <a:pt x="27039" y="2945"/>
                      <a:pt x="26857" y="2648"/>
                      <a:pt x="26674" y="2374"/>
                    </a:cubicBezTo>
                    <a:cubicBezTo>
                      <a:pt x="26605" y="2283"/>
                      <a:pt x="26560" y="2214"/>
                      <a:pt x="26514" y="2146"/>
                    </a:cubicBezTo>
                    <a:cubicBezTo>
                      <a:pt x="26423" y="2009"/>
                      <a:pt x="26354" y="1895"/>
                      <a:pt x="26286" y="1758"/>
                    </a:cubicBezTo>
                    <a:cubicBezTo>
                      <a:pt x="26149" y="2511"/>
                      <a:pt x="26126" y="3264"/>
                      <a:pt x="26240" y="4018"/>
                    </a:cubicBezTo>
                    <a:cubicBezTo>
                      <a:pt x="26354" y="4725"/>
                      <a:pt x="26583" y="5182"/>
                      <a:pt x="25944" y="5684"/>
                    </a:cubicBezTo>
                    <a:cubicBezTo>
                      <a:pt x="25510" y="6026"/>
                      <a:pt x="24871" y="6232"/>
                      <a:pt x="24391" y="6437"/>
                    </a:cubicBezTo>
                    <a:cubicBezTo>
                      <a:pt x="22474" y="7213"/>
                      <a:pt x="20443" y="7533"/>
                      <a:pt x="18434" y="7989"/>
                    </a:cubicBezTo>
                    <a:cubicBezTo>
                      <a:pt x="18388" y="7989"/>
                      <a:pt x="18366" y="8012"/>
                      <a:pt x="18343" y="8058"/>
                    </a:cubicBezTo>
                    <a:cubicBezTo>
                      <a:pt x="17042" y="7715"/>
                      <a:pt x="16197" y="5935"/>
                      <a:pt x="15490" y="4953"/>
                    </a:cubicBezTo>
                    <a:cubicBezTo>
                      <a:pt x="14736" y="3903"/>
                      <a:pt x="13846" y="3447"/>
                      <a:pt x="12682" y="2899"/>
                    </a:cubicBezTo>
                    <a:cubicBezTo>
                      <a:pt x="12657" y="2886"/>
                      <a:pt x="12633" y="2881"/>
                      <a:pt x="12611" y="2881"/>
                    </a:cubicBezTo>
                    <a:cubicBezTo>
                      <a:pt x="12554" y="2881"/>
                      <a:pt x="12510" y="2918"/>
                      <a:pt x="12477" y="2968"/>
                    </a:cubicBezTo>
                    <a:cubicBezTo>
                      <a:pt x="12143" y="2899"/>
                      <a:pt x="11802" y="2869"/>
                      <a:pt x="11456" y="2869"/>
                    </a:cubicBezTo>
                    <a:cubicBezTo>
                      <a:pt x="10548" y="2869"/>
                      <a:pt x="9616" y="3072"/>
                      <a:pt x="8756" y="3287"/>
                    </a:cubicBezTo>
                    <a:cubicBezTo>
                      <a:pt x="8543" y="3342"/>
                      <a:pt x="8338" y="3375"/>
                      <a:pt x="8144" y="3375"/>
                    </a:cubicBezTo>
                    <a:cubicBezTo>
                      <a:pt x="7695" y="3375"/>
                      <a:pt x="7308" y="3202"/>
                      <a:pt x="7021" y="2739"/>
                    </a:cubicBezTo>
                    <a:cubicBezTo>
                      <a:pt x="6816" y="2397"/>
                      <a:pt x="6656" y="2009"/>
                      <a:pt x="6496" y="1621"/>
                    </a:cubicBezTo>
                    <a:cubicBezTo>
                      <a:pt x="6268" y="1073"/>
                      <a:pt x="6063" y="525"/>
                      <a:pt x="5812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0" name="Google Shape;2390;p38"/>
              <p:cNvSpPr/>
              <p:nvPr/>
            </p:nvSpPr>
            <p:spPr>
              <a:xfrm>
                <a:off x="7835386" y="3362438"/>
                <a:ext cx="846089" cy="560475"/>
              </a:xfrm>
              <a:custGeom>
                <a:avLst/>
                <a:gdLst/>
                <a:ahLst/>
                <a:cxnLst/>
                <a:rect l="l" t="t" r="r" b="b"/>
                <a:pathLst>
                  <a:path w="24812" h="16435" extrusionOk="0">
                    <a:moveTo>
                      <a:pt x="754" y="0"/>
                    </a:moveTo>
                    <a:cubicBezTo>
                      <a:pt x="251" y="913"/>
                      <a:pt x="0" y="1963"/>
                      <a:pt x="69" y="3082"/>
                    </a:cubicBezTo>
                    <a:cubicBezTo>
                      <a:pt x="82" y="3133"/>
                      <a:pt x="130" y="3162"/>
                      <a:pt x="175" y="3162"/>
                    </a:cubicBezTo>
                    <a:cubicBezTo>
                      <a:pt x="209" y="3162"/>
                      <a:pt x="241" y="3144"/>
                      <a:pt x="251" y="3104"/>
                    </a:cubicBezTo>
                    <a:cubicBezTo>
                      <a:pt x="457" y="2442"/>
                      <a:pt x="617" y="1735"/>
                      <a:pt x="822" y="1073"/>
                    </a:cubicBezTo>
                    <a:cubicBezTo>
                      <a:pt x="822" y="1370"/>
                      <a:pt x="845" y="1689"/>
                      <a:pt x="890" y="1986"/>
                    </a:cubicBezTo>
                    <a:cubicBezTo>
                      <a:pt x="731" y="3401"/>
                      <a:pt x="890" y="4748"/>
                      <a:pt x="1621" y="6072"/>
                    </a:cubicBezTo>
                    <a:cubicBezTo>
                      <a:pt x="1637" y="6103"/>
                      <a:pt x="1663" y="6116"/>
                      <a:pt x="1690" y="6116"/>
                    </a:cubicBezTo>
                    <a:cubicBezTo>
                      <a:pt x="1739" y="6116"/>
                      <a:pt x="1788" y="6071"/>
                      <a:pt x="1758" y="6026"/>
                    </a:cubicBezTo>
                    <a:cubicBezTo>
                      <a:pt x="1507" y="5273"/>
                      <a:pt x="1324" y="4474"/>
                      <a:pt x="1210" y="3698"/>
                    </a:cubicBezTo>
                    <a:lnTo>
                      <a:pt x="1210" y="3698"/>
                    </a:lnTo>
                    <a:cubicBezTo>
                      <a:pt x="1461" y="4702"/>
                      <a:pt x="1895" y="5684"/>
                      <a:pt x="2534" y="6528"/>
                    </a:cubicBezTo>
                    <a:cubicBezTo>
                      <a:pt x="3287" y="7510"/>
                      <a:pt x="4291" y="8263"/>
                      <a:pt x="5068" y="9199"/>
                    </a:cubicBezTo>
                    <a:cubicBezTo>
                      <a:pt x="5182" y="9336"/>
                      <a:pt x="5296" y="9473"/>
                      <a:pt x="5387" y="9632"/>
                    </a:cubicBezTo>
                    <a:cubicBezTo>
                      <a:pt x="6003" y="11778"/>
                      <a:pt x="5159" y="14266"/>
                      <a:pt x="4885" y="16434"/>
                    </a:cubicBezTo>
                    <a:cubicBezTo>
                      <a:pt x="6757" y="15270"/>
                      <a:pt x="8605" y="14129"/>
                      <a:pt x="10637" y="13307"/>
                    </a:cubicBezTo>
                    <a:cubicBezTo>
                      <a:pt x="12782" y="12463"/>
                      <a:pt x="15019" y="11869"/>
                      <a:pt x="17233" y="11207"/>
                    </a:cubicBezTo>
                    <a:cubicBezTo>
                      <a:pt x="17964" y="11002"/>
                      <a:pt x="18694" y="10774"/>
                      <a:pt x="19402" y="10523"/>
                    </a:cubicBezTo>
                    <a:cubicBezTo>
                      <a:pt x="20885" y="10020"/>
                      <a:pt x="22369" y="9450"/>
                      <a:pt x="23807" y="8811"/>
                    </a:cubicBezTo>
                    <a:cubicBezTo>
                      <a:pt x="24149" y="8674"/>
                      <a:pt x="24469" y="8514"/>
                      <a:pt x="24811" y="8377"/>
                    </a:cubicBezTo>
                    <a:lnTo>
                      <a:pt x="24811" y="8377"/>
                    </a:lnTo>
                    <a:cubicBezTo>
                      <a:pt x="20406" y="9883"/>
                      <a:pt x="15613" y="10477"/>
                      <a:pt x="11048" y="10774"/>
                    </a:cubicBezTo>
                    <a:cubicBezTo>
                      <a:pt x="10951" y="10781"/>
                      <a:pt x="10857" y="10785"/>
                      <a:pt x="10767" y="10785"/>
                    </a:cubicBezTo>
                    <a:cubicBezTo>
                      <a:pt x="9245" y="10785"/>
                      <a:pt x="8666" y="9724"/>
                      <a:pt x="7761" y="8582"/>
                    </a:cubicBezTo>
                    <a:cubicBezTo>
                      <a:pt x="6894" y="7487"/>
                      <a:pt x="5707" y="6848"/>
                      <a:pt x="4588" y="6026"/>
                    </a:cubicBezTo>
                    <a:cubicBezTo>
                      <a:pt x="2580" y="4588"/>
                      <a:pt x="890" y="2397"/>
                      <a:pt x="754" y="0"/>
                    </a:cubicBezTo>
                    <a:close/>
                  </a:path>
                </a:pathLst>
              </a:custGeom>
              <a:solidFill>
                <a:srgbClr val="412606">
                  <a:alpha val="3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1" name="Google Shape;2391;p38"/>
              <p:cNvSpPr/>
              <p:nvPr/>
            </p:nvSpPr>
            <p:spPr>
              <a:xfrm>
                <a:off x="7813903" y="3319607"/>
                <a:ext cx="49513" cy="104831"/>
              </a:xfrm>
              <a:custGeom>
                <a:avLst/>
                <a:gdLst/>
                <a:ahLst/>
                <a:cxnLst/>
                <a:rect l="l" t="t" r="r" b="b"/>
                <a:pathLst>
                  <a:path w="1452" h="3074" extrusionOk="0">
                    <a:moveTo>
                      <a:pt x="1452" y="1"/>
                    </a:moveTo>
                    <a:cubicBezTo>
                      <a:pt x="1429" y="24"/>
                      <a:pt x="1406" y="24"/>
                      <a:pt x="1384" y="46"/>
                    </a:cubicBezTo>
                    <a:cubicBezTo>
                      <a:pt x="562" y="822"/>
                      <a:pt x="219" y="1758"/>
                      <a:pt x="14" y="2877"/>
                    </a:cubicBezTo>
                    <a:cubicBezTo>
                      <a:pt x="0" y="3000"/>
                      <a:pt x="85" y="3074"/>
                      <a:pt x="175" y="3074"/>
                    </a:cubicBezTo>
                    <a:cubicBezTo>
                      <a:pt x="235" y="3074"/>
                      <a:pt x="297" y="3041"/>
                      <a:pt x="334" y="2968"/>
                    </a:cubicBezTo>
                    <a:cubicBezTo>
                      <a:pt x="630" y="2215"/>
                      <a:pt x="927" y="1553"/>
                      <a:pt x="1361" y="959"/>
                    </a:cubicBezTo>
                    <a:cubicBezTo>
                      <a:pt x="1361" y="663"/>
                      <a:pt x="1384" y="320"/>
                      <a:pt x="1452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2" name="Google Shape;2392;p38"/>
              <p:cNvSpPr/>
              <p:nvPr/>
            </p:nvSpPr>
            <p:spPr>
              <a:xfrm>
                <a:off x="8241698" y="4291531"/>
                <a:ext cx="914562" cy="218256"/>
              </a:xfrm>
              <a:custGeom>
                <a:avLst/>
                <a:gdLst/>
                <a:ahLst/>
                <a:cxnLst/>
                <a:rect l="l" t="t" r="r" b="b"/>
                <a:pathLst>
                  <a:path w="26820" h="6400" extrusionOk="0">
                    <a:moveTo>
                      <a:pt x="8" y="4330"/>
                    </a:moveTo>
                    <a:cubicBezTo>
                      <a:pt x="5" y="4335"/>
                      <a:pt x="3" y="4340"/>
                      <a:pt x="0" y="4345"/>
                    </a:cubicBezTo>
                    <a:cubicBezTo>
                      <a:pt x="3" y="4340"/>
                      <a:pt x="5" y="4335"/>
                      <a:pt x="8" y="4330"/>
                    </a:cubicBezTo>
                    <a:close/>
                    <a:moveTo>
                      <a:pt x="3566" y="0"/>
                    </a:moveTo>
                    <a:cubicBezTo>
                      <a:pt x="3473" y="0"/>
                      <a:pt x="3409" y="134"/>
                      <a:pt x="3470" y="214"/>
                    </a:cubicBezTo>
                    <a:lnTo>
                      <a:pt x="3447" y="214"/>
                    </a:lnTo>
                    <a:cubicBezTo>
                      <a:pt x="2309" y="1420"/>
                      <a:pt x="831" y="2784"/>
                      <a:pt x="8" y="4330"/>
                    </a:cubicBezTo>
                    <a:lnTo>
                      <a:pt x="8" y="4330"/>
                    </a:lnTo>
                    <a:cubicBezTo>
                      <a:pt x="29" y="4294"/>
                      <a:pt x="51" y="4271"/>
                      <a:pt x="91" y="4231"/>
                    </a:cubicBezTo>
                    <a:cubicBezTo>
                      <a:pt x="91" y="4277"/>
                      <a:pt x="114" y="4300"/>
                      <a:pt x="160" y="4322"/>
                    </a:cubicBezTo>
                    <a:cubicBezTo>
                      <a:pt x="2374" y="5030"/>
                      <a:pt x="4679" y="5235"/>
                      <a:pt x="6985" y="5372"/>
                    </a:cubicBezTo>
                    <a:cubicBezTo>
                      <a:pt x="9541" y="5532"/>
                      <a:pt x="12098" y="5692"/>
                      <a:pt x="14631" y="5829"/>
                    </a:cubicBezTo>
                    <a:cubicBezTo>
                      <a:pt x="18694" y="6080"/>
                      <a:pt x="22757" y="6377"/>
                      <a:pt x="26820" y="6400"/>
                    </a:cubicBezTo>
                    <a:lnTo>
                      <a:pt x="26820" y="5213"/>
                    </a:lnTo>
                    <a:cubicBezTo>
                      <a:pt x="25907" y="5099"/>
                      <a:pt x="24994" y="4962"/>
                      <a:pt x="24104" y="4825"/>
                    </a:cubicBezTo>
                    <a:cubicBezTo>
                      <a:pt x="20566" y="4277"/>
                      <a:pt x="17188" y="3341"/>
                      <a:pt x="13764" y="2359"/>
                    </a:cubicBezTo>
                    <a:lnTo>
                      <a:pt x="13764" y="2359"/>
                    </a:lnTo>
                    <a:cubicBezTo>
                      <a:pt x="16526" y="2770"/>
                      <a:pt x="19173" y="3546"/>
                      <a:pt x="21912" y="4186"/>
                    </a:cubicBezTo>
                    <a:cubicBezTo>
                      <a:pt x="21919" y="4188"/>
                      <a:pt x="21925" y="4189"/>
                      <a:pt x="21930" y="4189"/>
                    </a:cubicBezTo>
                    <a:cubicBezTo>
                      <a:pt x="21988" y="4189"/>
                      <a:pt x="22018" y="4092"/>
                      <a:pt x="21935" y="4071"/>
                    </a:cubicBezTo>
                    <a:cubicBezTo>
                      <a:pt x="19196" y="3113"/>
                      <a:pt x="16389" y="2428"/>
                      <a:pt x="13513" y="1949"/>
                    </a:cubicBezTo>
                    <a:cubicBezTo>
                      <a:pt x="10819" y="1515"/>
                      <a:pt x="8126" y="944"/>
                      <a:pt x="5410" y="602"/>
                    </a:cubicBezTo>
                    <a:cubicBezTo>
                      <a:pt x="4793" y="442"/>
                      <a:pt x="4200" y="260"/>
                      <a:pt x="3606" y="8"/>
                    </a:cubicBezTo>
                    <a:cubicBezTo>
                      <a:pt x="3593" y="3"/>
                      <a:pt x="3579" y="0"/>
                      <a:pt x="3566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38"/>
              <p:cNvSpPr/>
              <p:nvPr/>
            </p:nvSpPr>
            <p:spPr>
              <a:xfrm>
                <a:off x="7089702" y="4270627"/>
                <a:ext cx="288009" cy="167273"/>
              </a:xfrm>
              <a:custGeom>
                <a:avLst/>
                <a:gdLst/>
                <a:ahLst/>
                <a:cxnLst/>
                <a:rect l="l" t="t" r="r" b="b"/>
                <a:pathLst>
                  <a:path w="8446" h="4905" extrusionOk="0">
                    <a:moveTo>
                      <a:pt x="2985" y="0"/>
                    </a:moveTo>
                    <a:cubicBezTo>
                      <a:pt x="2888" y="0"/>
                      <a:pt x="2791" y="2"/>
                      <a:pt x="2694" y="5"/>
                    </a:cubicBezTo>
                    <a:cubicBezTo>
                      <a:pt x="1758" y="51"/>
                      <a:pt x="1461" y="576"/>
                      <a:pt x="1005" y="1352"/>
                    </a:cubicBezTo>
                    <a:cubicBezTo>
                      <a:pt x="708" y="1854"/>
                      <a:pt x="1" y="2562"/>
                      <a:pt x="343" y="3155"/>
                    </a:cubicBezTo>
                    <a:cubicBezTo>
                      <a:pt x="503" y="3406"/>
                      <a:pt x="936" y="3589"/>
                      <a:pt x="1165" y="3749"/>
                    </a:cubicBezTo>
                    <a:cubicBezTo>
                      <a:pt x="1758" y="4137"/>
                      <a:pt x="2352" y="4479"/>
                      <a:pt x="2968" y="4799"/>
                    </a:cubicBezTo>
                    <a:cubicBezTo>
                      <a:pt x="3014" y="4821"/>
                      <a:pt x="3036" y="4821"/>
                      <a:pt x="3059" y="4821"/>
                    </a:cubicBezTo>
                    <a:lnTo>
                      <a:pt x="3082" y="4821"/>
                    </a:lnTo>
                    <a:cubicBezTo>
                      <a:pt x="3658" y="4883"/>
                      <a:pt x="4234" y="4904"/>
                      <a:pt x="4806" y="4904"/>
                    </a:cubicBezTo>
                    <a:cubicBezTo>
                      <a:pt x="5300" y="4904"/>
                      <a:pt x="5791" y="4888"/>
                      <a:pt x="6278" y="4867"/>
                    </a:cubicBezTo>
                    <a:cubicBezTo>
                      <a:pt x="6894" y="3931"/>
                      <a:pt x="7076" y="2767"/>
                      <a:pt x="8081" y="2082"/>
                    </a:cubicBezTo>
                    <a:cubicBezTo>
                      <a:pt x="8159" y="2023"/>
                      <a:pt x="8103" y="1913"/>
                      <a:pt x="8027" y="1913"/>
                    </a:cubicBezTo>
                    <a:cubicBezTo>
                      <a:pt x="8015" y="1913"/>
                      <a:pt x="8002" y="1916"/>
                      <a:pt x="7990" y="1923"/>
                    </a:cubicBezTo>
                    <a:cubicBezTo>
                      <a:pt x="7556" y="2174"/>
                      <a:pt x="7191" y="2493"/>
                      <a:pt x="6894" y="2858"/>
                    </a:cubicBezTo>
                    <a:cubicBezTo>
                      <a:pt x="7259" y="1877"/>
                      <a:pt x="7647" y="918"/>
                      <a:pt x="8446" y="325"/>
                    </a:cubicBezTo>
                    <a:lnTo>
                      <a:pt x="8446" y="325"/>
                    </a:lnTo>
                    <a:cubicBezTo>
                      <a:pt x="8094" y="362"/>
                      <a:pt x="7742" y="379"/>
                      <a:pt x="7394" y="379"/>
                    </a:cubicBezTo>
                    <a:cubicBezTo>
                      <a:pt x="7110" y="379"/>
                      <a:pt x="6829" y="368"/>
                      <a:pt x="6552" y="348"/>
                    </a:cubicBezTo>
                    <a:cubicBezTo>
                      <a:pt x="5391" y="242"/>
                      <a:pt x="4172" y="0"/>
                      <a:pt x="2985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38"/>
              <p:cNvSpPr/>
              <p:nvPr/>
            </p:nvSpPr>
            <p:spPr>
              <a:xfrm>
                <a:off x="8488657" y="3314116"/>
                <a:ext cx="186800" cy="106809"/>
              </a:xfrm>
              <a:custGeom>
                <a:avLst/>
                <a:gdLst/>
                <a:ahLst/>
                <a:cxnLst/>
                <a:rect l="l" t="t" r="r" b="b"/>
                <a:pathLst>
                  <a:path w="5478" h="3132" extrusionOk="0">
                    <a:moveTo>
                      <a:pt x="5357" y="1"/>
                    </a:moveTo>
                    <a:cubicBezTo>
                      <a:pt x="5335" y="1"/>
                      <a:pt x="5311" y="8"/>
                      <a:pt x="5289" y="25"/>
                    </a:cubicBezTo>
                    <a:cubicBezTo>
                      <a:pt x="4627" y="550"/>
                      <a:pt x="4125" y="1326"/>
                      <a:pt x="3395" y="1737"/>
                    </a:cubicBezTo>
                    <a:cubicBezTo>
                      <a:pt x="2881" y="2022"/>
                      <a:pt x="2345" y="2136"/>
                      <a:pt x="1797" y="2136"/>
                    </a:cubicBezTo>
                    <a:cubicBezTo>
                      <a:pt x="1249" y="2136"/>
                      <a:pt x="690" y="2022"/>
                      <a:pt x="131" y="1851"/>
                    </a:cubicBezTo>
                    <a:cubicBezTo>
                      <a:pt x="124" y="1849"/>
                      <a:pt x="117" y="1848"/>
                      <a:pt x="111" y="1848"/>
                    </a:cubicBezTo>
                    <a:cubicBezTo>
                      <a:pt x="33" y="1848"/>
                      <a:pt x="1" y="1968"/>
                      <a:pt x="85" y="2011"/>
                    </a:cubicBezTo>
                    <a:cubicBezTo>
                      <a:pt x="718" y="2368"/>
                      <a:pt x="1640" y="2632"/>
                      <a:pt x="2481" y="2632"/>
                    </a:cubicBezTo>
                    <a:cubicBezTo>
                      <a:pt x="2822" y="2632"/>
                      <a:pt x="3150" y="2589"/>
                      <a:pt x="3440" y="2490"/>
                    </a:cubicBezTo>
                    <a:cubicBezTo>
                      <a:pt x="3577" y="2444"/>
                      <a:pt x="3714" y="2399"/>
                      <a:pt x="3851" y="2353"/>
                    </a:cubicBezTo>
                    <a:lnTo>
                      <a:pt x="3851" y="2353"/>
                    </a:lnTo>
                    <a:cubicBezTo>
                      <a:pt x="3486" y="2650"/>
                      <a:pt x="2984" y="2832"/>
                      <a:pt x="2573" y="2992"/>
                    </a:cubicBezTo>
                    <a:cubicBezTo>
                      <a:pt x="2489" y="3013"/>
                      <a:pt x="2521" y="3132"/>
                      <a:pt x="2599" y="3132"/>
                    </a:cubicBezTo>
                    <a:cubicBezTo>
                      <a:pt x="2605" y="3132"/>
                      <a:pt x="2612" y="3131"/>
                      <a:pt x="2619" y="3129"/>
                    </a:cubicBezTo>
                    <a:cubicBezTo>
                      <a:pt x="3189" y="3038"/>
                      <a:pt x="3851" y="2764"/>
                      <a:pt x="4308" y="2399"/>
                    </a:cubicBezTo>
                    <a:cubicBezTo>
                      <a:pt x="4719" y="2079"/>
                      <a:pt x="4787" y="1577"/>
                      <a:pt x="4878" y="1098"/>
                    </a:cubicBezTo>
                    <a:cubicBezTo>
                      <a:pt x="5015" y="755"/>
                      <a:pt x="5129" y="413"/>
                      <a:pt x="5426" y="139"/>
                    </a:cubicBezTo>
                    <a:cubicBezTo>
                      <a:pt x="5478" y="70"/>
                      <a:pt x="5425" y="1"/>
                      <a:pt x="5357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2395;p38"/>
              <p:cNvSpPr/>
              <p:nvPr/>
            </p:nvSpPr>
            <p:spPr>
              <a:xfrm>
                <a:off x="8391912" y="3264260"/>
                <a:ext cx="81601" cy="149642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4388" extrusionOk="0">
                    <a:moveTo>
                      <a:pt x="618" y="0"/>
                    </a:moveTo>
                    <a:cubicBezTo>
                      <a:pt x="585" y="0"/>
                      <a:pt x="550" y="15"/>
                      <a:pt x="525" y="49"/>
                    </a:cubicBezTo>
                    <a:cubicBezTo>
                      <a:pt x="320" y="460"/>
                      <a:pt x="183" y="893"/>
                      <a:pt x="160" y="1350"/>
                    </a:cubicBezTo>
                    <a:cubicBezTo>
                      <a:pt x="46" y="1715"/>
                      <a:pt x="0" y="2080"/>
                      <a:pt x="92" y="2491"/>
                    </a:cubicBezTo>
                    <a:cubicBezTo>
                      <a:pt x="229" y="3130"/>
                      <a:pt x="594" y="3792"/>
                      <a:pt x="891" y="4363"/>
                    </a:cubicBezTo>
                    <a:cubicBezTo>
                      <a:pt x="899" y="4380"/>
                      <a:pt x="915" y="4388"/>
                      <a:pt x="929" y="4388"/>
                    </a:cubicBezTo>
                    <a:cubicBezTo>
                      <a:pt x="952" y="4388"/>
                      <a:pt x="973" y="4368"/>
                      <a:pt x="959" y="4340"/>
                    </a:cubicBezTo>
                    <a:cubicBezTo>
                      <a:pt x="822" y="3929"/>
                      <a:pt x="685" y="3495"/>
                      <a:pt x="594" y="3062"/>
                    </a:cubicBezTo>
                    <a:lnTo>
                      <a:pt x="594" y="3062"/>
                    </a:lnTo>
                    <a:cubicBezTo>
                      <a:pt x="1005" y="3632"/>
                      <a:pt x="1644" y="3952"/>
                      <a:pt x="2306" y="4249"/>
                    </a:cubicBezTo>
                    <a:cubicBezTo>
                      <a:pt x="2311" y="4251"/>
                      <a:pt x="2316" y="4252"/>
                      <a:pt x="2320" y="4252"/>
                    </a:cubicBezTo>
                    <a:cubicBezTo>
                      <a:pt x="2360" y="4252"/>
                      <a:pt x="2392" y="4175"/>
                      <a:pt x="2351" y="4135"/>
                    </a:cubicBezTo>
                    <a:cubicBezTo>
                      <a:pt x="1918" y="3815"/>
                      <a:pt x="1416" y="3610"/>
                      <a:pt x="1164" y="3107"/>
                    </a:cubicBezTo>
                    <a:cubicBezTo>
                      <a:pt x="1028" y="2833"/>
                      <a:pt x="959" y="2468"/>
                      <a:pt x="891" y="2172"/>
                    </a:cubicBezTo>
                    <a:cubicBezTo>
                      <a:pt x="776" y="1487"/>
                      <a:pt x="799" y="802"/>
                      <a:pt x="731" y="117"/>
                    </a:cubicBezTo>
                    <a:cubicBezTo>
                      <a:pt x="731" y="45"/>
                      <a:pt x="676" y="0"/>
                      <a:pt x="618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" name="Google Shape;2396;p38"/>
              <p:cNvSpPr/>
              <p:nvPr/>
            </p:nvSpPr>
            <p:spPr>
              <a:xfrm>
                <a:off x="8126471" y="3191147"/>
                <a:ext cx="153723" cy="98931"/>
              </a:xfrm>
              <a:custGeom>
                <a:avLst/>
                <a:gdLst/>
                <a:ahLst/>
                <a:cxnLst/>
                <a:rect l="l" t="t" r="r" b="b"/>
                <a:pathLst>
                  <a:path w="4508" h="2901" extrusionOk="0">
                    <a:moveTo>
                      <a:pt x="4340" y="1"/>
                    </a:moveTo>
                    <a:cubicBezTo>
                      <a:pt x="4306" y="1"/>
                      <a:pt x="4273" y="14"/>
                      <a:pt x="4246" y="47"/>
                    </a:cubicBezTo>
                    <a:cubicBezTo>
                      <a:pt x="3813" y="595"/>
                      <a:pt x="3333" y="1371"/>
                      <a:pt x="2717" y="1759"/>
                    </a:cubicBezTo>
                    <a:cubicBezTo>
                      <a:pt x="1964" y="2261"/>
                      <a:pt x="914" y="2238"/>
                      <a:pt x="47" y="2490"/>
                    </a:cubicBezTo>
                    <a:cubicBezTo>
                      <a:pt x="1" y="2512"/>
                      <a:pt x="1" y="2604"/>
                      <a:pt x="69" y="2604"/>
                    </a:cubicBezTo>
                    <a:cubicBezTo>
                      <a:pt x="594" y="2604"/>
                      <a:pt x="1211" y="2604"/>
                      <a:pt x="1804" y="2512"/>
                    </a:cubicBezTo>
                    <a:lnTo>
                      <a:pt x="1804" y="2512"/>
                    </a:lnTo>
                    <a:cubicBezTo>
                      <a:pt x="1507" y="2626"/>
                      <a:pt x="1211" y="2741"/>
                      <a:pt x="914" y="2832"/>
                    </a:cubicBezTo>
                    <a:cubicBezTo>
                      <a:pt x="868" y="2855"/>
                      <a:pt x="891" y="2900"/>
                      <a:pt x="937" y="2900"/>
                    </a:cubicBezTo>
                    <a:cubicBezTo>
                      <a:pt x="1690" y="2786"/>
                      <a:pt x="2420" y="2604"/>
                      <a:pt x="3014" y="2216"/>
                    </a:cubicBezTo>
                    <a:cubicBezTo>
                      <a:pt x="3060" y="2216"/>
                      <a:pt x="3082" y="2193"/>
                      <a:pt x="3105" y="2193"/>
                    </a:cubicBezTo>
                    <a:cubicBezTo>
                      <a:pt x="3927" y="1782"/>
                      <a:pt x="4246" y="1006"/>
                      <a:pt x="4475" y="184"/>
                    </a:cubicBezTo>
                    <a:cubicBezTo>
                      <a:pt x="4507" y="87"/>
                      <a:pt x="4424" y="1"/>
                      <a:pt x="4340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" name="Google Shape;2397;p38"/>
              <p:cNvSpPr/>
              <p:nvPr/>
            </p:nvSpPr>
            <p:spPr>
              <a:xfrm>
                <a:off x="8386456" y="3019958"/>
                <a:ext cx="138889" cy="188416"/>
              </a:xfrm>
              <a:custGeom>
                <a:avLst/>
                <a:gdLst/>
                <a:ahLst/>
                <a:cxnLst/>
                <a:rect l="l" t="t" r="r" b="b"/>
                <a:pathLst>
                  <a:path w="4073" h="5525" extrusionOk="0">
                    <a:moveTo>
                      <a:pt x="1804" y="0"/>
                    </a:moveTo>
                    <a:cubicBezTo>
                      <a:pt x="1735" y="68"/>
                      <a:pt x="1690" y="137"/>
                      <a:pt x="1621" y="228"/>
                    </a:cubicBezTo>
                    <a:cubicBezTo>
                      <a:pt x="1416" y="502"/>
                      <a:pt x="1324" y="845"/>
                      <a:pt x="1142" y="1118"/>
                    </a:cubicBezTo>
                    <a:cubicBezTo>
                      <a:pt x="959" y="1392"/>
                      <a:pt x="685" y="1598"/>
                      <a:pt x="548" y="1895"/>
                    </a:cubicBezTo>
                    <a:cubicBezTo>
                      <a:pt x="1" y="3081"/>
                      <a:pt x="1142" y="4565"/>
                      <a:pt x="1735" y="5501"/>
                    </a:cubicBezTo>
                    <a:cubicBezTo>
                      <a:pt x="1752" y="5517"/>
                      <a:pt x="1776" y="5525"/>
                      <a:pt x="1800" y="5525"/>
                    </a:cubicBezTo>
                    <a:cubicBezTo>
                      <a:pt x="1845" y="5525"/>
                      <a:pt x="1887" y="5499"/>
                      <a:pt x="1872" y="5455"/>
                    </a:cubicBezTo>
                    <a:cubicBezTo>
                      <a:pt x="1667" y="4885"/>
                      <a:pt x="1347" y="4314"/>
                      <a:pt x="1210" y="3721"/>
                    </a:cubicBezTo>
                    <a:cubicBezTo>
                      <a:pt x="1028" y="2899"/>
                      <a:pt x="1188" y="2419"/>
                      <a:pt x="1621" y="1735"/>
                    </a:cubicBezTo>
                    <a:cubicBezTo>
                      <a:pt x="1758" y="1529"/>
                      <a:pt x="1849" y="1324"/>
                      <a:pt x="1964" y="1096"/>
                    </a:cubicBezTo>
                    <a:cubicBezTo>
                      <a:pt x="1964" y="1141"/>
                      <a:pt x="1964" y="1187"/>
                      <a:pt x="1964" y="1210"/>
                    </a:cubicBezTo>
                    <a:cubicBezTo>
                      <a:pt x="2101" y="2283"/>
                      <a:pt x="3356" y="2830"/>
                      <a:pt x="3949" y="3584"/>
                    </a:cubicBezTo>
                    <a:cubicBezTo>
                      <a:pt x="3963" y="3604"/>
                      <a:pt x="3980" y="3612"/>
                      <a:pt x="3997" y="3612"/>
                    </a:cubicBezTo>
                    <a:cubicBezTo>
                      <a:pt x="4037" y="3612"/>
                      <a:pt x="4073" y="3564"/>
                      <a:pt x="4041" y="3515"/>
                    </a:cubicBezTo>
                    <a:cubicBezTo>
                      <a:pt x="3744" y="2967"/>
                      <a:pt x="3128" y="2442"/>
                      <a:pt x="2831" y="1895"/>
                    </a:cubicBezTo>
                    <a:lnTo>
                      <a:pt x="2831" y="1895"/>
                    </a:lnTo>
                    <a:cubicBezTo>
                      <a:pt x="3105" y="2237"/>
                      <a:pt x="3493" y="2534"/>
                      <a:pt x="3812" y="2762"/>
                    </a:cubicBezTo>
                    <a:cubicBezTo>
                      <a:pt x="3823" y="2772"/>
                      <a:pt x="3832" y="2777"/>
                      <a:pt x="3840" y="2777"/>
                    </a:cubicBezTo>
                    <a:cubicBezTo>
                      <a:pt x="3866" y="2777"/>
                      <a:pt x="3876" y="2728"/>
                      <a:pt x="3858" y="2693"/>
                    </a:cubicBezTo>
                    <a:cubicBezTo>
                      <a:pt x="3402" y="2146"/>
                      <a:pt x="2694" y="1666"/>
                      <a:pt x="2648" y="890"/>
                    </a:cubicBezTo>
                    <a:cubicBezTo>
                      <a:pt x="2671" y="708"/>
                      <a:pt x="2717" y="548"/>
                      <a:pt x="2785" y="388"/>
                    </a:cubicBezTo>
                    <a:cubicBezTo>
                      <a:pt x="2740" y="365"/>
                      <a:pt x="2717" y="342"/>
                      <a:pt x="2671" y="320"/>
                    </a:cubicBezTo>
                    <a:cubicBezTo>
                      <a:pt x="2397" y="205"/>
                      <a:pt x="2101" y="114"/>
                      <a:pt x="1804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" name="Google Shape;2398;p38"/>
              <p:cNvSpPr/>
              <p:nvPr/>
            </p:nvSpPr>
            <p:spPr>
              <a:xfrm>
                <a:off x="8265023" y="3007477"/>
                <a:ext cx="163510" cy="149710"/>
              </a:xfrm>
              <a:custGeom>
                <a:avLst/>
                <a:gdLst/>
                <a:ahLst/>
                <a:cxnLst/>
                <a:rect l="l" t="t" r="r" b="b"/>
                <a:pathLst>
                  <a:path w="4795" h="4390" extrusionOk="0">
                    <a:moveTo>
                      <a:pt x="4246" y="1"/>
                    </a:moveTo>
                    <a:cubicBezTo>
                      <a:pt x="4178" y="161"/>
                      <a:pt x="4109" y="298"/>
                      <a:pt x="4018" y="434"/>
                    </a:cubicBezTo>
                    <a:cubicBezTo>
                      <a:pt x="3625" y="744"/>
                      <a:pt x="3177" y="849"/>
                      <a:pt x="2587" y="849"/>
                    </a:cubicBezTo>
                    <a:cubicBezTo>
                      <a:pt x="2525" y="849"/>
                      <a:pt x="2462" y="848"/>
                      <a:pt x="2398" y="845"/>
                    </a:cubicBezTo>
                    <a:cubicBezTo>
                      <a:pt x="2370" y="845"/>
                      <a:pt x="2342" y="844"/>
                      <a:pt x="2314" y="844"/>
                    </a:cubicBezTo>
                    <a:cubicBezTo>
                      <a:pt x="1589" y="844"/>
                      <a:pt x="863" y="1123"/>
                      <a:pt x="138" y="1211"/>
                    </a:cubicBezTo>
                    <a:cubicBezTo>
                      <a:pt x="47" y="1233"/>
                      <a:pt x="1" y="1393"/>
                      <a:pt x="115" y="1416"/>
                    </a:cubicBezTo>
                    <a:cubicBezTo>
                      <a:pt x="282" y="1452"/>
                      <a:pt x="448" y="1464"/>
                      <a:pt x="613" y="1464"/>
                    </a:cubicBezTo>
                    <a:cubicBezTo>
                      <a:pt x="983" y="1464"/>
                      <a:pt x="1350" y="1402"/>
                      <a:pt x="1722" y="1402"/>
                    </a:cubicBezTo>
                    <a:cubicBezTo>
                      <a:pt x="1818" y="1402"/>
                      <a:pt x="1913" y="1406"/>
                      <a:pt x="2009" y="1416"/>
                    </a:cubicBezTo>
                    <a:cubicBezTo>
                      <a:pt x="2388" y="1470"/>
                      <a:pt x="2752" y="1610"/>
                      <a:pt x="3136" y="1610"/>
                    </a:cubicBezTo>
                    <a:cubicBezTo>
                      <a:pt x="3238" y="1610"/>
                      <a:pt x="3342" y="1600"/>
                      <a:pt x="3447" y="1576"/>
                    </a:cubicBezTo>
                    <a:lnTo>
                      <a:pt x="3447" y="1576"/>
                    </a:lnTo>
                    <a:cubicBezTo>
                      <a:pt x="3379" y="1690"/>
                      <a:pt x="3333" y="1804"/>
                      <a:pt x="3265" y="1918"/>
                    </a:cubicBezTo>
                    <a:cubicBezTo>
                      <a:pt x="2694" y="2922"/>
                      <a:pt x="1485" y="3128"/>
                      <a:pt x="480" y="3562"/>
                    </a:cubicBezTo>
                    <a:cubicBezTo>
                      <a:pt x="396" y="3604"/>
                      <a:pt x="448" y="3724"/>
                      <a:pt x="528" y="3724"/>
                    </a:cubicBezTo>
                    <a:cubicBezTo>
                      <a:pt x="535" y="3724"/>
                      <a:pt x="542" y="3723"/>
                      <a:pt x="549" y="3721"/>
                    </a:cubicBezTo>
                    <a:cubicBezTo>
                      <a:pt x="1348" y="3562"/>
                      <a:pt x="2124" y="3356"/>
                      <a:pt x="2922" y="3196"/>
                    </a:cubicBezTo>
                    <a:lnTo>
                      <a:pt x="2922" y="3196"/>
                    </a:lnTo>
                    <a:cubicBezTo>
                      <a:pt x="2603" y="3425"/>
                      <a:pt x="2238" y="3607"/>
                      <a:pt x="1781" y="3744"/>
                    </a:cubicBezTo>
                    <a:cubicBezTo>
                      <a:pt x="1348" y="3858"/>
                      <a:pt x="937" y="3995"/>
                      <a:pt x="617" y="4315"/>
                    </a:cubicBezTo>
                    <a:cubicBezTo>
                      <a:pt x="599" y="4352"/>
                      <a:pt x="610" y="4389"/>
                      <a:pt x="640" y="4389"/>
                    </a:cubicBezTo>
                    <a:cubicBezTo>
                      <a:pt x="647" y="4389"/>
                      <a:pt x="654" y="4387"/>
                      <a:pt x="663" y="4383"/>
                    </a:cubicBezTo>
                    <a:cubicBezTo>
                      <a:pt x="1233" y="3972"/>
                      <a:pt x="1895" y="3927"/>
                      <a:pt x="2534" y="3698"/>
                    </a:cubicBezTo>
                    <a:cubicBezTo>
                      <a:pt x="2968" y="3539"/>
                      <a:pt x="3242" y="3288"/>
                      <a:pt x="3470" y="2945"/>
                    </a:cubicBezTo>
                    <a:cubicBezTo>
                      <a:pt x="3516" y="2877"/>
                      <a:pt x="3584" y="2831"/>
                      <a:pt x="3653" y="2740"/>
                    </a:cubicBezTo>
                    <a:cubicBezTo>
                      <a:pt x="4201" y="2078"/>
                      <a:pt x="4543" y="1096"/>
                      <a:pt x="4794" y="183"/>
                    </a:cubicBezTo>
                    <a:cubicBezTo>
                      <a:pt x="4612" y="115"/>
                      <a:pt x="4429" y="69"/>
                      <a:pt x="4246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9" name="Google Shape;2399;p38"/>
              <p:cNvSpPr/>
              <p:nvPr/>
            </p:nvSpPr>
            <p:spPr>
              <a:xfrm>
                <a:off x="8488077" y="3266681"/>
                <a:ext cx="259569" cy="260441"/>
              </a:xfrm>
              <a:custGeom>
                <a:avLst/>
                <a:gdLst/>
                <a:ahLst/>
                <a:cxnLst/>
                <a:rect l="l" t="t" r="r" b="b"/>
                <a:pathLst>
                  <a:path w="7612" h="7637" extrusionOk="0">
                    <a:moveTo>
                      <a:pt x="6447" y="1"/>
                    </a:moveTo>
                    <a:cubicBezTo>
                      <a:pt x="6379" y="229"/>
                      <a:pt x="6333" y="480"/>
                      <a:pt x="6288" y="754"/>
                    </a:cubicBezTo>
                    <a:cubicBezTo>
                      <a:pt x="6082" y="1804"/>
                      <a:pt x="6037" y="2785"/>
                      <a:pt x="6037" y="3812"/>
                    </a:cubicBezTo>
                    <a:cubicBezTo>
                      <a:pt x="6037" y="5547"/>
                      <a:pt x="4188" y="5707"/>
                      <a:pt x="2887" y="6232"/>
                    </a:cubicBezTo>
                    <a:cubicBezTo>
                      <a:pt x="1905" y="6597"/>
                      <a:pt x="969" y="7054"/>
                      <a:pt x="56" y="7533"/>
                    </a:cubicBezTo>
                    <a:cubicBezTo>
                      <a:pt x="1" y="7570"/>
                      <a:pt x="20" y="7637"/>
                      <a:pt x="66" y="7637"/>
                    </a:cubicBezTo>
                    <a:cubicBezTo>
                      <a:pt x="77" y="7637"/>
                      <a:pt x="89" y="7633"/>
                      <a:pt x="102" y="7624"/>
                    </a:cubicBezTo>
                    <a:cubicBezTo>
                      <a:pt x="1335" y="7008"/>
                      <a:pt x="2613" y="6506"/>
                      <a:pt x="3937" y="6186"/>
                    </a:cubicBezTo>
                    <a:cubicBezTo>
                      <a:pt x="4667" y="6004"/>
                      <a:pt x="5512" y="5867"/>
                      <a:pt x="6105" y="5387"/>
                    </a:cubicBezTo>
                    <a:lnTo>
                      <a:pt x="6105" y="5387"/>
                    </a:lnTo>
                    <a:cubicBezTo>
                      <a:pt x="5694" y="6163"/>
                      <a:pt x="4576" y="6460"/>
                      <a:pt x="3868" y="6825"/>
                    </a:cubicBezTo>
                    <a:cubicBezTo>
                      <a:pt x="3768" y="6886"/>
                      <a:pt x="3826" y="7016"/>
                      <a:pt x="3904" y="7016"/>
                    </a:cubicBezTo>
                    <a:cubicBezTo>
                      <a:pt x="3914" y="7016"/>
                      <a:pt x="3926" y="7014"/>
                      <a:pt x="3937" y="7008"/>
                    </a:cubicBezTo>
                    <a:cubicBezTo>
                      <a:pt x="5009" y="6734"/>
                      <a:pt x="6699" y="6232"/>
                      <a:pt x="6904" y="4931"/>
                    </a:cubicBezTo>
                    <a:cubicBezTo>
                      <a:pt x="7018" y="4018"/>
                      <a:pt x="6972" y="3173"/>
                      <a:pt x="7338" y="2306"/>
                    </a:cubicBezTo>
                    <a:cubicBezTo>
                      <a:pt x="7406" y="2101"/>
                      <a:pt x="7497" y="1895"/>
                      <a:pt x="7612" y="1713"/>
                    </a:cubicBezTo>
                    <a:cubicBezTo>
                      <a:pt x="7589" y="1690"/>
                      <a:pt x="7566" y="1667"/>
                      <a:pt x="7566" y="1644"/>
                    </a:cubicBezTo>
                    <a:cubicBezTo>
                      <a:pt x="7520" y="1598"/>
                      <a:pt x="7497" y="1576"/>
                      <a:pt x="7475" y="1530"/>
                    </a:cubicBezTo>
                    <a:cubicBezTo>
                      <a:pt x="7269" y="1256"/>
                      <a:pt x="7087" y="982"/>
                      <a:pt x="6904" y="708"/>
                    </a:cubicBezTo>
                    <a:cubicBezTo>
                      <a:pt x="6835" y="617"/>
                      <a:pt x="6790" y="548"/>
                      <a:pt x="6744" y="480"/>
                    </a:cubicBezTo>
                    <a:cubicBezTo>
                      <a:pt x="6653" y="343"/>
                      <a:pt x="6584" y="229"/>
                      <a:pt x="6493" y="92"/>
                    </a:cubicBezTo>
                    <a:cubicBezTo>
                      <a:pt x="6493" y="69"/>
                      <a:pt x="6470" y="23"/>
                      <a:pt x="6447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0" name="Google Shape;2400;p38"/>
              <p:cNvSpPr/>
              <p:nvPr/>
            </p:nvSpPr>
            <p:spPr>
              <a:xfrm>
                <a:off x="8038525" y="3158478"/>
                <a:ext cx="39965" cy="94941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2784" extrusionOk="0">
                    <a:moveTo>
                      <a:pt x="754" y="1"/>
                    </a:moveTo>
                    <a:cubicBezTo>
                      <a:pt x="617" y="138"/>
                      <a:pt x="480" y="275"/>
                      <a:pt x="366" y="412"/>
                    </a:cubicBezTo>
                    <a:cubicBezTo>
                      <a:pt x="252" y="526"/>
                      <a:pt x="115" y="663"/>
                      <a:pt x="1" y="777"/>
                    </a:cubicBezTo>
                    <a:cubicBezTo>
                      <a:pt x="46" y="1188"/>
                      <a:pt x="138" y="1622"/>
                      <a:pt x="297" y="2010"/>
                    </a:cubicBezTo>
                    <a:cubicBezTo>
                      <a:pt x="297" y="2029"/>
                      <a:pt x="306" y="2036"/>
                      <a:pt x="315" y="2036"/>
                    </a:cubicBezTo>
                    <a:cubicBezTo>
                      <a:pt x="328" y="2036"/>
                      <a:pt x="343" y="2023"/>
                      <a:pt x="343" y="2010"/>
                    </a:cubicBezTo>
                    <a:cubicBezTo>
                      <a:pt x="275" y="1667"/>
                      <a:pt x="229" y="1325"/>
                      <a:pt x="206" y="982"/>
                    </a:cubicBezTo>
                    <a:lnTo>
                      <a:pt x="206" y="982"/>
                    </a:lnTo>
                    <a:cubicBezTo>
                      <a:pt x="389" y="1576"/>
                      <a:pt x="685" y="2169"/>
                      <a:pt x="1005" y="2740"/>
                    </a:cubicBezTo>
                    <a:cubicBezTo>
                      <a:pt x="1021" y="2771"/>
                      <a:pt x="1047" y="2784"/>
                      <a:pt x="1074" y="2784"/>
                    </a:cubicBezTo>
                    <a:cubicBezTo>
                      <a:pt x="1123" y="2784"/>
                      <a:pt x="1172" y="2739"/>
                      <a:pt x="1142" y="2694"/>
                    </a:cubicBezTo>
                    <a:cubicBezTo>
                      <a:pt x="1028" y="2352"/>
                      <a:pt x="891" y="2032"/>
                      <a:pt x="800" y="1690"/>
                    </a:cubicBezTo>
                    <a:cubicBezTo>
                      <a:pt x="685" y="1256"/>
                      <a:pt x="777" y="823"/>
                      <a:pt x="754" y="389"/>
                    </a:cubicBezTo>
                    <a:cubicBezTo>
                      <a:pt x="754" y="252"/>
                      <a:pt x="754" y="138"/>
                      <a:pt x="754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1" name="Google Shape;2401;p38"/>
              <p:cNvSpPr/>
              <p:nvPr/>
            </p:nvSpPr>
            <p:spPr>
              <a:xfrm>
                <a:off x="7963810" y="3224668"/>
                <a:ext cx="65131" cy="116903"/>
              </a:xfrm>
              <a:custGeom>
                <a:avLst/>
                <a:gdLst/>
                <a:ahLst/>
                <a:cxnLst/>
                <a:rect l="l" t="t" r="r" b="b"/>
                <a:pathLst>
                  <a:path w="1910" h="3428" extrusionOk="0">
                    <a:moveTo>
                      <a:pt x="868" y="0"/>
                    </a:moveTo>
                    <a:cubicBezTo>
                      <a:pt x="594" y="205"/>
                      <a:pt x="297" y="411"/>
                      <a:pt x="0" y="594"/>
                    </a:cubicBezTo>
                    <a:cubicBezTo>
                      <a:pt x="343" y="1233"/>
                      <a:pt x="845" y="1826"/>
                      <a:pt x="1256" y="2305"/>
                    </a:cubicBezTo>
                    <a:lnTo>
                      <a:pt x="1302" y="2305"/>
                    </a:lnTo>
                    <a:cubicBezTo>
                      <a:pt x="1484" y="2648"/>
                      <a:pt x="1644" y="3013"/>
                      <a:pt x="1735" y="3378"/>
                    </a:cubicBezTo>
                    <a:cubicBezTo>
                      <a:pt x="1744" y="3413"/>
                      <a:pt x="1773" y="3428"/>
                      <a:pt x="1803" y="3428"/>
                    </a:cubicBezTo>
                    <a:cubicBezTo>
                      <a:pt x="1853" y="3428"/>
                      <a:pt x="1909" y="3389"/>
                      <a:pt x="1895" y="3333"/>
                    </a:cubicBezTo>
                    <a:cubicBezTo>
                      <a:pt x="1712" y="2283"/>
                      <a:pt x="1142" y="1324"/>
                      <a:pt x="913" y="274"/>
                    </a:cubicBezTo>
                    <a:cubicBezTo>
                      <a:pt x="891" y="183"/>
                      <a:pt x="891" y="91"/>
                      <a:pt x="868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2" name="Google Shape;2402;p38"/>
              <p:cNvSpPr/>
              <p:nvPr/>
            </p:nvSpPr>
            <p:spPr>
              <a:xfrm>
                <a:off x="8408247" y="3158034"/>
                <a:ext cx="290362" cy="234011"/>
              </a:xfrm>
              <a:custGeom>
                <a:avLst/>
                <a:gdLst/>
                <a:ahLst/>
                <a:cxnLst/>
                <a:rect l="l" t="t" r="r" b="b"/>
                <a:pathLst>
                  <a:path w="8515" h="6862" extrusionOk="0">
                    <a:moveTo>
                      <a:pt x="5712" y="0"/>
                    </a:moveTo>
                    <a:cubicBezTo>
                      <a:pt x="4545" y="0"/>
                      <a:pt x="3364" y="378"/>
                      <a:pt x="2420" y="1041"/>
                    </a:cubicBezTo>
                    <a:cubicBezTo>
                      <a:pt x="845" y="2159"/>
                      <a:pt x="1" y="4259"/>
                      <a:pt x="1484" y="5857"/>
                    </a:cubicBezTo>
                    <a:cubicBezTo>
                      <a:pt x="2142" y="6556"/>
                      <a:pt x="3003" y="6861"/>
                      <a:pt x="3882" y="6861"/>
                    </a:cubicBezTo>
                    <a:cubicBezTo>
                      <a:pt x="4956" y="6861"/>
                      <a:pt x="6057" y="6405"/>
                      <a:pt x="6848" y="5652"/>
                    </a:cubicBezTo>
                    <a:cubicBezTo>
                      <a:pt x="7442" y="5081"/>
                      <a:pt x="8241" y="3849"/>
                      <a:pt x="8515" y="2684"/>
                    </a:cubicBezTo>
                    <a:cubicBezTo>
                      <a:pt x="8286" y="2274"/>
                      <a:pt x="8104" y="1840"/>
                      <a:pt x="7944" y="1361"/>
                    </a:cubicBezTo>
                    <a:cubicBezTo>
                      <a:pt x="7830" y="1041"/>
                      <a:pt x="7716" y="699"/>
                      <a:pt x="7579" y="356"/>
                    </a:cubicBezTo>
                    <a:cubicBezTo>
                      <a:pt x="6988" y="114"/>
                      <a:pt x="6352" y="0"/>
                      <a:pt x="5712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3" name="Google Shape;2403;p38"/>
              <p:cNvSpPr/>
              <p:nvPr/>
            </p:nvSpPr>
            <p:spPr>
              <a:xfrm>
                <a:off x="8050972" y="3017605"/>
                <a:ext cx="222639" cy="240832"/>
              </a:xfrm>
              <a:custGeom>
                <a:avLst/>
                <a:gdLst/>
                <a:ahLst/>
                <a:cxnLst/>
                <a:rect l="l" t="t" r="r" b="b"/>
                <a:pathLst>
                  <a:path w="6529" h="7062" extrusionOk="0">
                    <a:moveTo>
                      <a:pt x="4520" y="1"/>
                    </a:moveTo>
                    <a:cubicBezTo>
                      <a:pt x="4475" y="23"/>
                      <a:pt x="4452" y="46"/>
                      <a:pt x="4406" y="69"/>
                    </a:cubicBezTo>
                    <a:cubicBezTo>
                      <a:pt x="3379" y="891"/>
                      <a:pt x="2466" y="1849"/>
                      <a:pt x="1599" y="2808"/>
                    </a:cubicBezTo>
                    <a:cubicBezTo>
                      <a:pt x="1074" y="3401"/>
                      <a:pt x="549" y="3995"/>
                      <a:pt x="1" y="4543"/>
                    </a:cubicBezTo>
                    <a:cubicBezTo>
                      <a:pt x="469" y="5930"/>
                      <a:pt x="1592" y="7061"/>
                      <a:pt x="2975" y="7061"/>
                    </a:cubicBezTo>
                    <a:cubicBezTo>
                      <a:pt x="3345" y="7061"/>
                      <a:pt x="3733" y="6980"/>
                      <a:pt x="4132" y="6802"/>
                    </a:cubicBezTo>
                    <a:cubicBezTo>
                      <a:pt x="6095" y="5935"/>
                      <a:pt x="6529" y="3493"/>
                      <a:pt x="5707" y="1667"/>
                    </a:cubicBezTo>
                    <a:cubicBezTo>
                      <a:pt x="5502" y="1210"/>
                      <a:pt x="5068" y="571"/>
                      <a:pt x="4520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4" name="Google Shape;2404;p38"/>
              <p:cNvSpPr/>
              <p:nvPr/>
            </p:nvSpPr>
            <p:spPr>
              <a:xfrm>
                <a:off x="8134417" y="3119568"/>
                <a:ext cx="88353" cy="32943"/>
              </a:xfrm>
              <a:custGeom>
                <a:avLst/>
                <a:gdLst/>
                <a:ahLst/>
                <a:cxnLst/>
                <a:rect l="l" t="t" r="r" b="b"/>
                <a:pathLst>
                  <a:path w="2591" h="966" extrusionOk="0">
                    <a:moveTo>
                      <a:pt x="932" y="1"/>
                    </a:moveTo>
                    <a:cubicBezTo>
                      <a:pt x="590" y="183"/>
                      <a:pt x="270" y="457"/>
                      <a:pt x="110" y="777"/>
                    </a:cubicBezTo>
                    <a:cubicBezTo>
                      <a:pt x="110" y="777"/>
                      <a:pt x="110" y="800"/>
                      <a:pt x="110" y="800"/>
                    </a:cubicBezTo>
                    <a:cubicBezTo>
                      <a:pt x="88" y="822"/>
                      <a:pt x="42" y="868"/>
                      <a:pt x="19" y="891"/>
                    </a:cubicBezTo>
                    <a:cubicBezTo>
                      <a:pt x="0" y="928"/>
                      <a:pt x="27" y="965"/>
                      <a:pt x="50" y="965"/>
                    </a:cubicBezTo>
                    <a:cubicBezTo>
                      <a:pt x="56" y="965"/>
                      <a:pt x="60" y="963"/>
                      <a:pt x="65" y="959"/>
                    </a:cubicBezTo>
                    <a:cubicBezTo>
                      <a:pt x="381" y="801"/>
                      <a:pt x="594" y="626"/>
                      <a:pt x="912" y="626"/>
                    </a:cubicBezTo>
                    <a:cubicBezTo>
                      <a:pt x="962" y="626"/>
                      <a:pt x="1014" y="631"/>
                      <a:pt x="1069" y="640"/>
                    </a:cubicBezTo>
                    <a:cubicBezTo>
                      <a:pt x="1411" y="685"/>
                      <a:pt x="1731" y="822"/>
                      <a:pt x="2050" y="936"/>
                    </a:cubicBezTo>
                    <a:cubicBezTo>
                      <a:pt x="2084" y="948"/>
                      <a:pt x="2117" y="954"/>
                      <a:pt x="2148" y="954"/>
                    </a:cubicBezTo>
                    <a:cubicBezTo>
                      <a:pt x="2417" y="954"/>
                      <a:pt x="2590" y="555"/>
                      <a:pt x="2324" y="411"/>
                    </a:cubicBezTo>
                    <a:cubicBezTo>
                      <a:pt x="2073" y="252"/>
                      <a:pt x="1777" y="160"/>
                      <a:pt x="1480" y="115"/>
                    </a:cubicBezTo>
                    <a:cubicBezTo>
                      <a:pt x="1571" y="115"/>
                      <a:pt x="1685" y="92"/>
                      <a:pt x="1777" y="69"/>
                    </a:cubicBezTo>
                    <a:cubicBezTo>
                      <a:pt x="1799" y="69"/>
                      <a:pt x="1799" y="23"/>
                      <a:pt x="1777" y="23"/>
                    </a:cubicBezTo>
                    <a:cubicBezTo>
                      <a:pt x="1706" y="11"/>
                      <a:pt x="1636" y="5"/>
                      <a:pt x="1567" y="5"/>
                    </a:cubicBezTo>
                    <a:cubicBezTo>
                      <a:pt x="1387" y="5"/>
                      <a:pt x="1211" y="43"/>
                      <a:pt x="1046" y="92"/>
                    </a:cubicBezTo>
                    <a:cubicBezTo>
                      <a:pt x="978" y="115"/>
                      <a:pt x="909" y="138"/>
                      <a:pt x="841" y="160"/>
                    </a:cubicBezTo>
                    <a:cubicBezTo>
                      <a:pt x="818" y="183"/>
                      <a:pt x="795" y="206"/>
                      <a:pt x="772" y="206"/>
                    </a:cubicBezTo>
                    <a:cubicBezTo>
                      <a:pt x="818" y="138"/>
                      <a:pt x="886" y="92"/>
                      <a:pt x="932" y="23"/>
                    </a:cubicBezTo>
                    <a:cubicBezTo>
                      <a:pt x="955" y="23"/>
                      <a:pt x="932" y="1"/>
                      <a:pt x="932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5" name="Google Shape;2405;p38"/>
              <p:cNvSpPr/>
              <p:nvPr/>
            </p:nvSpPr>
            <p:spPr>
              <a:xfrm>
                <a:off x="8121254" y="3166730"/>
                <a:ext cx="107995" cy="61896"/>
              </a:xfrm>
              <a:custGeom>
                <a:avLst/>
                <a:gdLst/>
                <a:ahLst/>
                <a:cxnLst/>
                <a:rect l="l" t="t" r="r" b="b"/>
                <a:pathLst>
                  <a:path w="3167" h="1815" extrusionOk="0">
                    <a:moveTo>
                      <a:pt x="1613" y="0"/>
                    </a:moveTo>
                    <a:cubicBezTo>
                      <a:pt x="989" y="0"/>
                      <a:pt x="894" y="639"/>
                      <a:pt x="302" y="639"/>
                    </a:cubicBezTo>
                    <a:cubicBezTo>
                      <a:pt x="224" y="639"/>
                      <a:pt x="137" y="628"/>
                      <a:pt x="40" y="603"/>
                    </a:cubicBezTo>
                    <a:cubicBezTo>
                      <a:pt x="37" y="600"/>
                      <a:pt x="33" y="599"/>
                      <a:pt x="30" y="599"/>
                    </a:cubicBezTo>
                    <a:cubicBezTo>
                      <a:pt x="12" y="599"/>
                      <a:pt x="1" y="652"/>
                      <a:pt x="40" y="672"/>
                    </a:cubicBezTo>
                    <a:cubicBezTo>
                      <a:pt x="793" y="855"/>
                      <a:pt x="656" y="1585"/>
                      <a:pt x="1387" y="1790"/>
                    </a:cubicBezTo>
                    <a:cubicBezTo>
                      <a:pt x="1457" y="1807"/>
                      <a:pt x="1524" y="1815"/>
                      <a:pt x="1587" y="1815"/>
                    </a:cubicBezTo>
                    <a:cubicBezTo>
                      <a:pt x="2203" y="1815"/>
                      <a:pt x="2503" y="1104"/>
                      <a:pt x="3073" y="1104"/>
                    </a:cubicBezTo>
                    <a:cubicBezTo>
                      <a:pt x="3089" y="1104"/>
                      <a:pt x="3105" y="1104"/>
                      <a:pt x="3121" y="1106"/>
                    </a:cubicBezTo>
                    <a:cubicBezTo>
                      <a:pt x="3167" y="1106"/>
                      <a:pt x="3167" y="1037"/>
                      <a:pt x="3121" y="1037"/>
                    </a:cubicBezTo>
                    <a:cubicBezTo>
                      <a:pt x="2459" y="991"/>
                      <a:pt x="2436" y="101"/>
                      <a:pt x="1752" y="10"/>
                    </a:cubicBezTo>
                    <a:cubicBezTo>
                      <a:pt x="1703" y="3"/>
                      <a:pt x="1657" y="0"/>
                      <a:pt x="1613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6" name="Google Shape;2406;p38"/>
              <p:cNvSpPr/>
              <p:nvPr/>
            </p:nvSpPr>
            <p:spPr>
              <a:xfrm>
                <a:off x="8147511" y="3170890"/>
                <a:ext cx="56845" cy="52927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552" extrusionOk="0">
                    <a:moveTo>
                      <a:pt x="828" y="0"/>
                    </a:moveTo>
                    <a:cubicBezTo>
                      <a:pt x="758" y="0"/>
                      <a:pt x="687" y="9"/>
                      <a:pt x="617" y="25"/>
                    </a:cubicBezTo>
                    <a:cubicBezTo>
                      <a:pt x="297" y="116"/>
                      <a:pt x="114" y="390"/>
                      <a:pt x="69" y="733"/>
                    </a:cubicBezTo>
                    <a:cubicBezTo>
                      <a:pt x="1" y="1193"/>
                      <a:pt x="416" y="1551"/>
                      <a:pt x="840" y="1551"/>
                    </a:cubicBezTo>
                    <a:cubicBezTo>
                      <a:pt x="984" y="1551"/>
                      <a:pt x="1128" y="1510"/>
                      <a:pt x="1256" y="1417"/>
                    </a:cubicBezTo>
                    <a:cubicBezTo>
                      <a:pt x="1575" y="1166"/>
                      <a:pt x="1666" y="573"/>
                      <a:pt x="1393" y="299"/>
                    </a:cubicBezTo>
                    <a:cubicBezTo>
                      <a:pt x="1271" y="90"/>
                      <a:pt x="1055" y="0"/>
                      <a:pt x="828" y="0"/>
                    </a:cubicBezTo>
                    <a:close/>
                  </a:path>
                </a:pathLst>
              </a:custGeom>
              <a:solidFill>
                <a:srgbClr val="A9BA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7" name="Google Shape;2407;p38"/>
              <p:cNvSpPr/>
              <p:nvPr/>
            </p:nvSpPr>
            <p:spPr>
              <a:xfrm>
                <a:off x="8165414" y="3177029"/>
                <a:ext cx="22370" cy="40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178" extrusionOk="0">
                    <a:moveTo>
                      <a:pt x="497" y="0"/>
                    </a:moveTo>
                    <a:cubicBezTo>
                      <a:pt x="467" y="0"/>
                      <a:pt x="436" y="9"/>
                      <a:pt x="411" y="28"/>
                    </a:cubicBezTo>
                    <a:cubicBezTo>
                      <a:pt x="251" y="187"/>
                      <a:pt x="160" y="301"/>
                      <a:pt x="92" y="507"/>
                    </a:cubicBezTo>
                    <a:cubicBezTo>
                      <a:pt x="23" y="689"/>
                      <a:pt x="0" y="872"/>
                      <a:pt x="23" y="1055"/>
                    </a:cubicBezTo>
                    <a:cubicBezTo>
                      <a:pt x="35" y="1138"/>
                      <a:pt x="108" y="1178"/>
                      <a:pt x="183" y="1178"/>
                    </a:cubicBezTo>
                    <a:cubicBezTo>
                      <a:pt x="251" y="1178"/>
                      <a:pt x="321" y="1143"/>
                      <a:pt x="343" y="1078"/>
                    </a:cubicBezTo>
                    <a:cubicBezTo>
                      <a:pt x="388" y="918"/>
                      <a:pt x="457" y="758"/>
                      <a:pt x="502" y="598"/>
                    </a:cubicBezTo>
                    <a:cubicBezTo>
                      <a:pt x="571" y="438"/>
                      <a:pt x="594" y="324"/>
                      <a:pt x="639" y="142"/>
                    </a:cubicBezTo>
                    <a:cubicBezTo>
                      <a:pt x="656" y="59"/>
                      <a:pt x="576" y="0"/>
                      <a:pt x="497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2408;p38"/>
              <p:cNvSpPr/>
              <p:nvPr/>
            </p:nvSpPr>
            <p:spPr>
              <a:xfrm>
                <a:off x="8478290" y="3236331"/>
                <a:ext cx="72428" cy="56917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1669" extrusionOk="0">
                    <a:moveTo>
                      <a:pt x="1005" y="0"/>
                    </a:moveTo>
                    <a:cubicBezTo>
                      <a:pt x="982" y="0"/>
                      <a:pt x="960" y="23"/>
                      <a:pt x="982" y="46"/>
                    </a:cubicBezTo>
                    <a:cubicBezTo>
                      <a:pt x="1051" y="115"/>
                      <a:pt x="1142" y="160"/>
                      <a:pt x="1211" y="229"/>
                    </a:cubicBezTo>
                    <a:cubicBezTo>
                      <a:pt x="972" y="129"/>
                      <a:pt x="699" y="65"/>
                      <a:pt x="452" y="65"/>
                    </a:cubicBezTo>
                    <a:cubicBezTo>
                      <a:pt x="415" y="65"/>
                      <a:pt x="379" y="66"/>
                      <a:pt x="343" y="69"/>
                    </a:cubicBezTo>
                    <a:cubicBezTo>
                      <a:pt x="1" y="69"/>
                      <a:pt x="1" y="594"/>
                      <a:pt x="321" y="662"/>
                    </a:cubicBezTo>
                    <a:cubicBezTo>
                      <a:pt x="663" y="731"/>
                      <a:pt x="1005" y="754"/>
                      <a:pt x="1325" y="891"/>
                    </a:cubicBezTo>
                    <a:cubicBezTo>
                      <a:pt x="1713" y="1028"/>
                      <a:pt x="1827" y="1324"/>
                      <a:pt x="2032" y="1644"/>
                    </a:cubicBezTo>
                    <a:cubicBezTo>
                      <a:pt x="2041" y="1661"/>
                      <a:pt x="2057" y="1669"/>
                      <a:pt x="2072" y="1669"/>
                    </a:cubicBezTo>
                    <a:cubicBezTo>
                      <a:pt x="2098" y="1669"/>
                      <a:pt x="2124" y="1649"/>
                      <a:pt x="2124" y="1621"/>
                    </a:cubicBezTo>
                    <a:cubicBezTo>
                      <a:pt x="2101" y="1575"/>
                      <a:pt x="2101" y="1530"/>
                      <a:pt x="2101" y="1484"/>
                    </a:cubicBezTo>
                    <a:cubicBezTo>
                      <a:pt x="2101" y="1096"/>
                      <a:pt x="1964" y="708"/>
                      <a:pt x="1759" y="411"/>
                    </a:cubicBezTo>
                    <a:cubicBezTo>
                      <a:pt x="1751" y="404"/>
                      <a:pt x="1746" y="401"/>
                      <a:pt x="1742" y="401"/>
                    </a:cubicBezTo>
                    <a:cubicBezTo>
                      <a:pt x="1736" y="401"/>
                      <a:pt x="1736" y="411"/>
                      <a:pt x="1736" y="411"/>
                    </a:cubicBezTo>
                    <a:cubicBezTo>
                      <a:pt x="1759" y="480"/>
                      <a:pt x="1781" y="571"/>
                      <a:pt x="1804" y="662"/>
                    </a:cubicBezTo>
                    <a:cubicBezTo>
                      <a:pt x="1781" y="617"/>
                      <a:pt x="1759" y="594"/>
                      <a:pt x="1736" y="571"/>
                    </a:cubicBezTo>
                    <a:cubicBezTo>
                      <a:pt x="1713" y="525"/>
                      <a:pt x="1667" y="480"/>
                      <a:pt x="1622" y="411"/>
                    </a:cubicBezTo>
                    <a:cubicBezTo>
                      <a:pt x="1439" y="252"/>
                      <a:pt x="1234" y="69"/>
                      <a:pt x="1005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2409;p38"/>
              <p:cNvSpPr/>
              <p:nvPr/>
            </p:nvSpPr>
            <p:spPr>
              <a:xfrm>
                <a:off x="8441938" y="3282027"/>
                <a:ext cx="102573" cy="61998"/>
              </a:xfrm>
              <a:custGeom>
                <a:avLst/>
                <a:gdLst/>
                <a:ahLst/>
                <a:cxnLst/>
                <a:rect l="l" t="t" r="r" b="b"/>
                <a:pathLst>
                  <a:path w="3008" h="1818" extrusionOk="0">
                    <a:moveTo>
                      <a:pt x="1490" y="1"/>
                    </a:moveTo>
                    <a:cubicBezTo>
                      <a:pt x="1089" y="1"/>
                      <a:pt x="743" y="342"/>
                      <a:pt x="344" y="342"/>
                    </a:cubicBezTo>
                    <a:cubicBezTo>
                      <a:pt x="253" y="342"/>
                      <a:pt x="160" y="324"/>
                      <a:pt x="63" y="281"/>
                    </a:cubicBezTo>
                    <a:cubicBezTo>
                      <a:pt x="56" y="278"/>
                      <a:pt x="50" y="276"/>
                      <a:pt x="45" y="276"/>
                    </a:cubicBezTo>
                    <a:cubicBezTo>
                      <a:pt x="12" y="276"/>
                      <a:pt x="1" y="330"/>
                      <a:pt x="40" y="350"/>
                    </a:cubicBezTo>
                    <a:cubicBezTo>
                      <a:pt x="656" y="623"/>
                      <a:pt x="451" y="1582"/>
                      <a:pt x="1204" y="1787"/>
                    </a:cubicBezTo>
                    <a:cubicBezTo>
                      <a:pt x="1292" y="1809"/>
                      <a:pt x="1372" y="1818"/>
                      <a:pt x="1447" y="1818"/>
                    </a:cubicBezTo>
                    <a:cubicBezTo>
                      <a:pt x="1934" y="1818"/>
                      <a:pt x="2192" y="1430"/>
                      <a:pt x="2671" y="1430"/>
                    </a:cubicBezTo>
                    <a:cubicBezTo>
                      <a:pt x="2753" y="1430"/>
                      <a:pt x="2842" y="1441"/>
                      <a:pt x="2939" y="1468"/>
                    </a:cubicBezTo>
                    <a:cubicBezTo>
                      <a:pt x="2984" y="1468"/>
                      <a:pt x="3007" y="1399"/>
                      <a:pt x="2961" y="1399"/>
                    </a:cubicBezTo>
                    <a:cubicBezTo>
                      <a:pt x="2071" y="1194"/>
                      <a:pt x="2551" y="350"/>
                      <a:pt x="1752" y="53"/>
                    </a:cubicBezTo>
                    <a:cubicBezTo>
                      <a:pt x="1661" y="16"/>
                      <a:pt x="1574" y="1"/>
                      <a:pt x="1490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" name="Google Shape;2410;p38"/>
              <p:cNvSpPr/>
              <p:nvPr/>
            </p:nvSpPr>
            <p:spPr>
              <a:xfrm>
                <a:off x="8462740" y="3286494"/>
                <a:ext cx="56845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1549" extrusionOk="0">
                    <a:moveTo>
                      <a:pt x="899" y="0"/>
                    </a:moveTo>
                    <a:cubicBezTo>
                      <a:pt x="802" y="0"/>
                      <a:pt x="705" y="25"/>
                      <a:pt x="617" y="82"/>
                    </a:cubicBezTo>
                    <a:cubicBezTo>
                      <a:pt x="229" y="196"/>
                      <a:pt x="0" y="743"/>
                      <a:pt x="183" y="1132"/>
                    </a:cubicBezTo>
                    <a:cubicBezTo>
                      <a:pt x="295" y="1411"/>
                      <a:pt x="571" y="1548"/>
                      <a:pt x="848" y="1548"/>
                    </a:cubicBezTo>
                    <a:cubicBezTo>
                      <a:pt x="1136" y="1548"/>
                      <a:pt x="1425" y="1400"/>
                      <a:pt x="1530" y="1109"/>
                    </a:cubicBezTo>
                    <a:cubicBezTo>
                      <a:pt x="1667" y="789"/>
                      <a:pt x="1644" y="447"/>
                      <a:pt x="1393" y="219"/>
                    </a:cubicBezTo>
                    <a:cubicBezTo>
                      <a:pt x="1260" y="85"/>
                      <a:pt x="1079" y="0"/>
                      <a:pt x="899" y="0"/>
                    </a:cubicBezTo>
                    <a:close/>
                  </a:path>
                </a:pathLst>
              </a:custGeom>
              <a:solidFill>
                <a:srgbClr val="A9BA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38"/>
              <p:cNvSpPr/>
              <p:nvPr/>
            </p:nvSpPr>
            <p:spPr>
              <a:xfrm>
                <a:off x="8478529" y="3292837"/>
                <a:ext cx="22370" cy="40207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179" extrusionOk="0">
                    <a:moveTo>
                      <a:pt x="494" y="1"/>
                    </a:moveTo>
                    <a:cubicBezTo>
                      <a:pt x="428" y="1"/>
                      <a:pt x="358" y="35"/>
                      <a:pt x="336" y="101"/>
                    </a:cubicBezTo>
                    <a:cubicBezTo>
                      <a:pt x="268" y="261"/>
                      <a:pt x="199" y="421"/>
                      <a:pt x="154" y="580"/>
                    </a:cubicBezTo>
                    <a:cubicBezTo>
                      <a:pt x="85" y="740"/>
                      <a:pt x="62" y="854"/>
                      <a:pt x="17" y="1037"/>
                    </a:cubicBezTo>
                    <a:cubicBezTo>
                      <a:pt x="0" y="1120"/>
                      <a:pt x="80" y="1178"/>
                      <a:pt x="159" y="1178"/>
                    </a:cubicBezTo>
                    <a:cubicBezTo>
                      <a:pt x="190" y="1178"/>
                      <a:pt x="220" y="1170"/>
                      <a:pt x="245" y="1151"/>
                    </a:cubicBezTo>
                    <a:cubicBezTo>
                      <a:pt x="382" y="1014"/>
                      <a:pt x="496" y="877"/>
                      <a:pt x="565" y="694"/>
                    </a:cubicBezTo>
                    <a:cubicBezTo>
                      <a:pt x="633" y="512"/>
                      <a:pt x="656" y="329"/>
                      <a:pt x="633" y="124"/>
                    </a:cubicBezTo>
                    <a:cubicBezTo>
                      <a:pt x="633" y="41"/>
                      <a:pt x="565" y="1"/>
                      <a:pt x="494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38"/>
              <p:cNvSpPr/>
              <p:nvPr/>
            </p:nvSpPr>
            <p:spPr>
              <a:xfrm>
                <a:off x="8187205" y="3289188"/>
                <a:ext cx="199758" cy="123894"/>
              </a:xfrm>
              <a:custGeom>
                <a:avLst/>
                <a:gdLst/>
                <a:ahLst/>
                <a:cxnLst/>
                <a:rect l="l" t="t" r="r" b="b"/>
                <a:pathLst>
                  <a:path w="5858" h="3633" extrusionOk="0">
                    <a:moveTo>
                      <a:pt x="1099" y="0"/>
                    </a:moveTo>
                    <a:cubicBezTo>
                      <a:pt x="980" y="0"/>
                      <a:pt x="858" y="28"/>
                      <a:pt x="731" y="94"/>
                    </a:cubicBezTo>
                    <a:cubicBezTo>
                      <a:pt x="0" y="459"/>
                      <a:pt x="1347" y="3335"/>
                      <a:pt x="1804" y="3586"/>
                    </a:cubicBezTo>
                    <a:cubicBezTo>
                      <a:pt x="1864" y="3618"/>
                      <a:pt x="1974" y="3633"/>
                      <a:pt x="2119" y="3633"/>
                    </a:cubicBezTo>
                    <a:cubicBezTo>
                      <a:pt x="3130" y="3633"/>
                      <a:pt x="5858" y="2912"/>
                      <a:pt x="5638" y="2034"/>
                    </a:cubicBezTo>
                    <a:cubicBezTo>
                      <a:pt x="5456" y="1349"/>
                      <a:pt x="3744" y="1167"/>
                      <a:pt x="2853" y="847"/>
                    </a:cubicBezTo>
                    <a:cubicBezTo>
                      <a:pt x="2142" y="585"/>
                      <a:pt x="1645" y="0"/>
                      <a:pt x="1099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38"/>
              <p:cNvSpPr/>
              <p:nvPr/>
            </p:nvSpPr>
            <p:spPr>
              <a:xfrm>
                <a:off x="8092234" y="3315242"/>
                <a:ext cx="387205" cy="219859"/>
              </a:xfrm>
              <a:custGeom>
                <a:avLst/>
                <a:gdLst/>
                <a:ahLst/>
                <a:cxnLst/>
                <a:rect l="l" t="t" r="r" b="b"/>
                <a:pathLst>
                  <a:path w="11355" h="6447" extrusionOk="0">
                    <a:moveTo>
                      <a:pt x="143" y="0"/>
                    </a:moveTo>
                    <a:cubicBezTo>
                      <a:pt x="117" y="0"/>
                      <a:pt x="92" y="18"/>
                      <a:pt x="92" y="60"/>
                    </a:cubicBezTo>
                    <a:cubicBezTo>
                      <a:pt x="1" y="1338"/>
                      <a:pt x="1" y="3324"/>
                      <a:pt x="1233" y="4123"/>
                    </a:cubicBezTo>
                    <a:cubicBezTo>
                      <a:pt x="1595" y="4362"/>
                      <a:pt x="1959" y="4463"/>
                      <a:pt x="2315" y="4463"/>
                    </a:cubicBezTo>
                    <a:cubicBezTo>
                      <a:pt x="3082" y="4463"/>
                      <a:pt x="3813" y="3993"/>
                      <a:pt x="4406" y="3416"/>
                    </a:cubicBezTo>
                    <a:cubicBezTo>
                      <a:pt x="4452" y="4123"/>
                      <a:pt x="4611" y="5150"/>
                      <a:pt x="5114" y="5675"/>
                    </a:cubicBezTo>
                    <a:cubicBezTo>
                      <a:pt x="5593" y="6177"/>
                      <a:pt x="6574" y="6360"/>
                      <a:pt x="7236" y="6429"/>
                    </a:cubicBezTo>
                    <a:cubicBezTo>
                      <a:pt x="7346" y="6441"/>
                      <a:pt x="7452" y="6447"/>
                      <a:pt x="7556" y="6447"/>
                    </a:cubicBezTo>
                    <a:cubicBezTo>
                      <a:pt x="9405" y="6447"/>
                      <a:pt x="10414" y="4591"/>
                      <a:pt x="11322" y="3164"/>
                    </a:cubicBezTo>
                    <a:cubicBezTo>
                      <a:pt x="11354" y="3116"/>
                      <a:pt x="11318" y="3068"/>
                      <a:pt x="11278" y="3068"/>
                    </a:cubicBezTo>
                    <a:cubicBezTo>
                      <a:pt x="11261" y="3068"/>
                      <a:pt x="11244" y="3076"/>
                      <a:pt x="11231" y="3096"/>
                    </a:cubicBezTo>
                    <a:cubicBezTo>
                      <a:pt x="10455" y="4192"/>
                      <a:pt x="9291" y="5926"/>
                      <a:pt x="7853" y="6063"/>
                    </a:cubicBezTo>
                    <a:cubicBezTo>
                      <a:pt x="7753" y="6074"/>
                      <a:pt x="7648" y="6079"/>
                      <a:pt x="7540" y="6079"/>
                    </a:cubicBezTo>
                    <a:cubicBezTo>
                      <a:pt x="6956" y="6079"/>
                      <a:pt x="6276" y="5929"/>
                      <a:pt x="5775" y="5698"/>
                    </a:cubicBezTo>
                    <a:cubicBezTo>
                      <a:pt x="4794" y="5219"/>
                      <a:pt x="4703" y="4260"/>
                      <a:pt x="4543" y="3301"/>
                    </a:cubicBezTo>
                    <a:cubicBezTo>
                      <a:pt x="4543" y="3256"/>
                      <a:pt x="4497" y="3256"/>
                      <a:pt x="4452" y="3256"/>
                    </a:cubicBezTo>
                    <a:cubicBezTo>
                      <a:pt x="4452" y="3244"/>
                      <a:pt x="4440" y="3239"/>
                      <a:pt x="4426" y="3239"/>
                    </a:cubicBezTo>
                    <a:cubicBezTo>
                      <a:pt x="4412" y="3239"/>
                      <a:pt x="4395" y="3244"/>
                      <a:pt x="4383" y="3256"/>
                    </a:cubicBezTo>
                    <a:cubicBezTo>
                      <a:pt x="3750" y="3716"/>
                      <a:pt x="2973" y="4194"/>
                      <a:pt x="2227" y="4194"/>
                    </a:cubicBezTo>
                    <a:cubicBezTo>
                      <a:pt x="1789" y="4194"/>
                      <a:pt x="1362" y="4029"/>
                      <a:pt x="982" y="3598"/>
                    </a:cubicBezTo>
                    <a:cubicBezTo>
                      <a:pt x="160" y="2662"/>
                      <a:pt x="297" y="1247"/>
                      <a:pt x="206" y="60"/>
                    </a:cubicBezTo>
                    <a:cubicBezTo>
                      <a:pt x="206" y="24"/>
                      <a:pt x="173" y="0"/>
                      <a:pt x="143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38"/>
              <p:cNvSpPr/>
              <p:nvPr/>
            </p:nvSpPr>
            <p:spPr>
              <a:xfrm>
                <a:off x="8349866" y="3479883"/>
                <a:ext cx="15447" cy="1214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6" extrusionOk="0">
                    <a:moveTo>
                      <a:pt x="236" y="0"/>
                    </a:moveTo>
                    <a:cubicBezTo>
                      <a:pt x="226" y="0"/>
                      <a:pt x="216" y="1"/>
                      <a:pt x="206" y="3"/>
                    </a:cubicBezTo>
                    <a:cubicBezTo>
                      <a:pt x="92" y="26"/>
                      <a:pt x="1" y="185"/>
                      <a:pt x="92" y="277"/>
                    </a:cubicBezTo>
                    <a:lnTo>
                      <a:pt x="115" y="299"/>
                    </a:lnTo>
                    <a:cubicBezTo>
                      <a:pt x="153" y="338"/>
                      <a:pt x="199" y="356"/>
                      <a:pt x="243" y="356"/>
                    </a:cubicBezTo>
                    <a:cubicBezTo>
                      <a:pt x="305" y="356"/>
                      <a:pt x="362" y="320"/>
                      <a:pt x="389" y="254"/>
                    </a:cubicBezTo>
                    <a:cubicBezTo>
                      <a:pt x="452" y="127"/>
                      <a:pt x="359" y="0"/>
                      <a:pt x="236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" name="Google Shape;2415;p38"/>
              <p:cNvSpPr/>
              <p:nvPr/>
            </p:nvSpPr>
            <p:spPr>
              <a:xfrm>
                <a:off x="8359994" y="3431630"/>
                <a:ext cx="9923" cy="7093"/>
              </a:xfrm>
              <a:custGeom>
                <a:avLst/>
                <a:gdLst/>
                <a:ahLst/>
                <a:cxnLst/>
                <a:rect l="l" t="t" r="r" b="b"/>
                <a:pathLst>
                  <a:path w="291" h="208" extrusionOk="0">
                    <a:moveTo>
                      <a:pt x="158" y="1"/>
                    </a:moveTo>
                    <a:cubicBezTo>
                      <a:pt x="152" y="1"/>
                      <a:pt x="145" y="1"/>
                      <a:pt x="137" y="3"/>
                    </a:cubicBezTo>
                    <a:cubicBezTo>
                      <a:pt x="1" y="25"/>
                      <a:pt x="46" y="208"/>
                      <a:pt x="160" y="208"/>
                    </a:cubicBezTo>
                    <a:cubicBezTo>
                      <a:pt x="290" y="186"/>
                      <a:pt x="276" y="1"/>
                      <a:pt x="158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" name="Google Shape;2416;p38"/>
              <p:cNvSpPr/>
              <p:nvPr/>
            </p:nvSpPr>
            <p:spPr>
              <a:xfrm>
                <a:off x="8152968" y="3407554"/>
                <a:ext cx="15140" cy="11936"/>
              </a:xfrm>
              <a:custGeom>
                <a:avLst/>
                <a:gdLst/>
                <a:ahLst/>
                <a:cxnLst/>
                <a:rect l="l" t="t" r="r" b="b"/>
                <a:pathLst>
                  <a:path w="444" h="350" extrusionOk="0">
                    <a:moveTo>
                      <a:pt x="240" y="1"/>
                    </a:moveTo>
                    <a:cubicBezTo>
                      <a:pt x="216" y="1"/>
                      <a:pt x="189" y="8"/>
                      <a:pt x="160" y="24"/>
                    </a:cubicBezTo>
                    <a:cubicBezTo>
                      <a:pt x="160" y="24"/>
                      <a:pt x="137" y="24"/>
                      <a:pt x="137" y="47"/>
                    </a:cubicBezTo>
                    <a:cubicBezTo>
                      <a:pt x="0" y="115"/>
                      <a:pt x="23" y="298"/>
                      <a:pt x="183" y="321"/>
                    </a:cubicBezTo>
                    <a:cubicBezTo>
                      <a:pt x="183" y="343"/>
                      <a:pt x="183" y="343"/>
                      <a:pt x="205" y="343"/>
                    </a:cubicBezTo>
                    <a:cubicBezTo>
                      <a:pt x="222" y="348"/>
                      <a:pt x="238" y="350"/>
                      <a:pt x="252" y="350"/>
                    </a:cubicBezTo>
                    <a:cubicBezTo>
                      <a:pt x="443" y="350"/>
                      <a:pt x="409" y="1"/>
                      <a:pt x="240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" name="Google Shape;2417;p38"/>
              <p:cNvSpPr/>
              <p:nvPr/>
            </p:nvSpPr>
            <p:spPr>
              <a:xfrm>
                <a:off x="8118969" y="3370929"/>
                <a:ext cx="14288" cy="10265"/>
              </a:xfrm>
              <a:custGeom>
                <a:avLst/>
                <a:gdLst/>
                <a:ahLst/>
                <a:cxnLst/>
                <a:rect l="l" t="t" r="r" b="b"/>
                <a:pathLst>
                  <a:path w="419" h="301" extrusionOk="0">
                    <a:moveTo>
                      <a:pt x="218" y="1"/>
                    </a:moveTo>
                    <a:cubicBezTo>
                      <a:pt x="211" y="1"/>
                      <a:pt x="205" y="1"/>
                      <a:pt x="198" y="2"/>
                    </a:cubicBezTo>
                    <a:cubicBezTo>
                      <a:pt x="0" y="24"/>
                      <a:pt x="35" y="300"/>
                      <a:pt x="201" y="300"/>
                    </a:cubicBezTo>
                    <a:cubicBezTo>
                      <a:pt x="208" y="300"/>
                      <a:pt x="214" y="300"/>
                      <a:pt x="221" y="299"/>
                    </a:cubicBezTo>
                    <a:cubicBezTo>
                      <a:pt x="419" y="277"/>
                      <a:pt x="384" y="1"/>
                      <a:pt x="218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8" name="Google Shape;2418;p38"/>
              <p:cNvSpPr/>
              <p:nvPr/>
            </p:nvSpPr>
            <p:spPr>
              <a:xfrm>
                <a:off x="8160743" y="3371441"/>
                <a:ext cx="11799" cy="8969"/>
              </a:xfrm>
              <a:custGeom>
                <a:avLst/>
                <a:gdLst/>
                <a:ahLst/>
                <a:cxnLst/>
                <a:rect l="l" t="t" r="r" b="b"/>
                <a:pathLst>
                  <a:path w="346" h="263" extrusionOk="0">
                    <a:moveTo>
                      <a:pt x="184" y="1"/>
                    </a:moveTo>
                    <a:cubicBezTo>
                      <a:pt x="169" y="1"/>
                      <a:pt x="154" y="4"/>
                      <a:pt x="137" y="10"/>
                    </a:cubicBezTo>
                    <a:cubicBezTo>
                      <a:pt x="137" y="10"/>
                      <a:pt x="114" y="33"/>
                      <a:pt x="114" y="33"/>
                    </a:cubicBezTo>
                    <a:cubicBezTo>
                      <a:pt x="0" y="79"/>
                      <a:pt x="23" y="238"/>
                      <a:pt x="137" y="261"/>
                    </a:cubicBezTo>
                    <a:lnTo>
                      <a:pt x="160" y="261"/>
                    </a:lnTo>
                    <a:cubicBezTo>
                      <a:pt x="167" y="262"/>
                      <a:pt x="173" y="262"/>
                      <a:pt x="179" y="262"/>
                    </a:cubicBezTo>
                    <a:cubicBezTo>
                      <a:pt x="345" y="262"/>
                      <a:pt x="321" y="1"/>
                      <a:pt x="184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9" name="Google Shape;2419;p38"/>
              <p:cNvSpPr/>
              <p:nvPr/>
            </p:nvSpPr>
            <p:spPr>
              <a:xfrm>
                <a:off x="8135815" y="3339522"/>
                <a:ext cx="9514" cy="7537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21" extrusionOk="0">
                    <a:moveTo>
                      <a:pt x="136" y="1"/>
                    </a:moveTo>
                    <a:cubicBezTo>
                      <a:pt x="122" y="1"/>
                      <a:pt x="108" y="4"/>
                      <a:pt x="92" y="10"/>
                    </a:cubicBezTo>
                    <a:cubicBezTo>
                      <a:pt x="92" y="10"/>
                      <a:pt x="92" y="33"/>
                      <a:pt x="92" y="33"/>
                    </a:cubicBezTo>
                    <a:cubicBezTo>
                      <a:pt x="1" y="79"/>
                      <a:pt x="24" y="193"/>
                      <a:pt x="115" y="216"/>
                    </a:cubicBezTo>
                    <a:lnTo>
                      <a:pt x="138" y="216"/>
                    </a:lnTo>
                    <a:cubicBezTo>
                      <a:pt x="149" y="219"/>
                      <a:pt x="158" y="220"/>
                      <a:pt x="167" y="220"/>
                    </a:cubicBezTo>
                    <a:cubicBezTo>
                      <a:pt x="278" y="220"/>
                      <a:pt x="250" y="1"/>
                      <a:pt x="136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38"/>
              <p:cNvSpPr/>
              <p:nvPr/>
            </p:nvSpPr>
            <p:spPr>
              <a:xfrm>
                <a:off x="8386456" y="3455705"/>
                <a:ext cx="12378" cy="8969"/>
              </a:xfrm>
              <a:custGeom>
                <a:avLst/>
                <a:gdLst/>
                <a:ahLst/>
                <a:cxnLst/>
                <a:rect l="l" t="t" r="r" b="b"/>
                <a:pathLst>
                  <a:path w="363" h="263" extrusionOk="0">
                    <a:moveTo>
                      <a:pt x="214" y="1"/>
                    </a:moveTo>
                    <a:cubicBezTo>
                      <a:pt x="204" y="1"/>
                      <a:pt x="194" y="2"/>
                      <a:pt x="183" y="4"/>
                    </a:cubicBezTo>
                    <a:lnTo>
                      <a:pt x="138" y="4"/>
                    </a:lnTo>
                    <a:cubicBezTo>
                      <a:pt x="69" y="27"/>
                      <a:pt x="1" y="118"/>
                      <a:pt x="69" y="164"/>
                    </a:cubicBezTo>
                    <a:cubicBezTo>
                      <a:pt x="69" y="187"/>
                      <a:pt x="92" y="187"/>
                      <a:pt x="92" y="210"/>
                    </a:cubicBezTo>
                    <a:cubicBezTo>
                      <a:pt x="126" y="248"/>
                      <a:pt x="158" y="263"/>
                      <a:pt x="187" y="263"/>
                    </a:cubicBezTo>
                    <a:cubicBezTo>
                      <a:pt x="305" y="263"/>
                      <a:pt x="362" y="1"/>
                      <a:pt x="214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38"/>
              <p:cNvSpPr/>
              <p:nvPr/>
            </p:nvSpPr>
            <p:spPr>
              <a:xfrm>
                <a:off x="8315083" y="3457342"/>
                <a:ext cx="10469" cy="7912"/>
              </a:xfrm>
              <a:custGeom>
                <a:avLst/>
                <a:gdLst/>
                <a:ahLst/>
                <a:cxnLst/>
                <a:rect l="l" t="t" r="r" b="b"/>
                <a:pathLst>
                  <a:path w="307" h="232" extrusionOk="0">
                    <a:moveTo>
                      <a:pt x="152" y="0"/>
                    </a:moveTo>
                    <a:cubicBezTo>
                      <a:pt x="146" y="0"/>
                      <a:pt x="138" y="1"/>
                      <a:pt x="131" y="2"/>
                    </a:cubicBezTo>
                    <a:cubicBezTo>
                      <a:pt x="0" y="24"/>
                      <a:pt x="15" y="232"/>
                      <a:pt x="154" y="232"/>
                    </a:cubicBezTo>
                    <a:cubicBezTo>
                      <a:pt x="161" y="232"/>
                      <a:pt x="169" y="231"/>
                      <a:pt x="176" y="230"/>
                    </a:cubicBezTo>
                    <a:cubicBezTo>
                      <a:pt x="307" y="208"/>
                      <a:pt x="292" y="0"/>
                      <a:pt x="152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38"/>
              <p:cNvSpPr/>
              <p:nvPr/>
            </p:nvSpPr>
            <p:spPr>
              <a:xfrm>
                <a:off x="8316413" y="3461264"/>
                <a:ext cx="73963" cy="342662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0048" extrusionOk="0">
                    <a:moveTo>
                      <a:pt x="55" y="0"/>
                    </a:moveTo>
                    <a:cubicBezTo>
                      <a:pt x="29" y="0"/>
                      <a:pt x="0" y="25"/>
                      <a:pt x="0" y="69"/>
                    </a:cubicBezTo>
                    <a:cubicBezTo>
                      <a:pt x="434" y="1758"/>
                      <a:pt x="936" y="3425"/>
                      <a:pt x="1279" y="5137"/>
                    </a:cubicBezTo>
                    <a:cubicBezTo>
                      <a:pt x="1598" y="6757"/>
                      <a:pt x="1781" y="8378"/>
                      <a:pt x="2032" y="9998"/>
                    </a:cubicBezTo>
                    <a:cubicBezTo>
                      <a:pt x="2042" y="10030"/>
                      <a:pt x="2073" y="10047"/>
                      <a:pt x="2102" y="10047"/>
                    </a:cubicBezTo>
                    <a:cubicBezTo>
                      <a:pt x="2136" y="10047"/>
                      <a:pt x="2169" y="10025"/>
                      <a:pt x="2169" y="9976"/>
                    </a:cubicBezTo>
                    <a:cubicBezTo>
                      <a:pt x="1986" y="6666"/>
                      <a:pt x="1256" y="3128"/>
                      <a:pt x="92" y="24"/>
                    </a:cubicBezTo>
                    <a:cubicBezTo>
                      <a:pt x="84" y="8"/>
                      <a:pt x="70" y="0"/>
                      <a:pt x="55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38"/>
              <p:cNvSpPr/>
              <p:nvPr/>
            </p:nvSpPr>
            <p:spPr>
              <a:xfrm>
                <a:off x="8355561" y="3484419"/>
                <a:ext cx="140663" cy="444151"/>
              </a:xfrm>
              <a:custGeom>
                <a:avLst/>
                <a:gdLst/>
                <a:ahLst/>
                <a:cxnLst/>
                <a:rect l="l" t="t" r="r" b="b"/>
                <a:pathLst>
                  <a:path w="4125" h="13024" extrusionOk="0">
                    <a:moveTo>
                      <a:pt x="81" y="1"/>
                    </a:moveTo>
                    <a:cubicBezTo>
                      <a:pt x="40" y="1"/>
                      <a:pt x="1" y="43"/>
                      <a:pt x="16" y="75"/>
                    </a:cubicBezTo>
                    <a:cubicBezTo>
                      <a:pt x="998" y="2061"/>
                      <a:pt x="1888" y="4070"/>
                      <a:pt x="2550" y="6170"/>
                    </a:cubicBezTo>
                    <a:cubicBezTo>
                      <a:pt x="3235" y="8406"/>
                      <a:pt x="3600" y="10666"/>
                      <a:pt x="3965" y="12949"/>
                    </a:cubicBezTo>
                    <a:cubicBezTo>
                      <a:pt x="3965" y="13000"/>
                      <a:pt x="3998" y="13024"/>
                      <a:pt x="4033" y="13024"/>
                    </a:cubicBezTo>
                    <a:cubicBezTo>
                      <a:pt x="4077" y="13024"/>
                      <a:pt x="4125" y="12989"/>
                      <a:pt x="4125" y="12926"/>
                    </a:cubicBezTo>
                    <a:cubicBezTo>
                      <a:pt x="3874" y="8498"/>
                      <a:pt x="2299" y="3887"/>
                      <a:pt x="131" y="30"/>
                    </a:cubicBezTo>
                    <a:cubicBezTo>
                      <a:pt x="117" y="9"/>
                      <a:pt x="99" y="1"/>
                      <a:pt x="81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38"/>
              <p:cNvSpPr/>
              <p:nvPr/>
            </p:nvSpPr>
            <p:spPr>
              <a:xfrm>
                <a:off x="8386183" y="3458229"/>
                <a:ext cx="241803" cy="319984"/>
              </a:xfrm>
              <a:custGeom>
                <a:avLst/>
                <a:gdLst/>
                <a:ahLst/>
                <a:cxnLst/>
                <a:rect l="l" t="t" r="r" b="b"/>
                <a:pathLst>
                  <a:path w="7091" h="9383" extrusionOk="0">
                    <a:moveTo>
                      <a:pt x="79" y="0"/>
                    </a:moveTo>
                    <a:cubicBezTo>
                      <a:pt x="31" y="0"/>
                      <a:pt x="1" y="77"/>
                      <a:pt x="54" y="113"/>
                    </a:cubicBezTo>
                    <a:cubicBezTo>
                      <a:pt x="3022" y="2715"/>
                      <a:pt x="5213" y="5773"/>
                      <a:pt x="6902" y="9334"/>
                    </a:cubicBezTo>
                    <a:cubicBezTo>
                      <a:pt x="6919" y="9368"/>
                      <a:pt x="6951" y="9383"/>
                      <a:pt x="6982" y="9383"/>
                    </a:cubicBezTo>
                    <a:cubicBezTo>
                      <a:pt x="7037" y="9383"/>
                      <a:pt x="7091" y="9338"/>
                      <a:pt x="7062" y="9266"/>
                    </a:cubicBezTo>
                    <a:cubicBezTo>
                      <a:pt x="5601" y="5682"/>
                      <a:pt x="3090" y="2464"/>
                      <a:pt x="123" y="21"/>
                    </a:cubicBezTo>
                    <a:cubicBezTo>
                      <a:pt x="108" y="6"/>
                      <a:pt x="92" y="0"/>
                      <a:pt x="79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38"/>
              <p:cNvSpPr/>
              <p:nvPr/>
            </p:nvSpPr>
            <p:spPr>
              <a:xfrm>
                <a:off x="8365655" y="3431527"/>
                <a:ext cx="252204" cy="229101"/>
              </a:xfrm>
              <a:custGeom>
                <a:avLst/>
                <a:gdLst/>
                <a:ahLst/>
                <a:cxnLst/>
                <a:rect l="l" t="t" r="r" b="b"/>
                <a:pathLst>
                  <a:path w="7396" h="6718" extrusionOk="0">
                    <a:moveTo>
                      <a:pt x="67" y="1"/>
                    </a:moveTo>
                    <a:cubicBezTo>
                      <a:pt x="29" y="1"/>
                      <a:pt x="1" y="54"/>
                      <a:pt x="40" y="74"/>
                    </a:cubicBezTo>
                    <a:cubicBezTo>
                      <a:pt x="1341" y="987"/>
                      <a:pt x="2642" y="1877"/>
                      <a:pt x="3829" y="2950"/>
                    </a:cubicBezTo>
                    <a:cubicBezTo>
                      <a:pt x="5084" y="4091"/>
                      <a:pt x="6180" y="5347"/>
                      <a:pt x="7230" y="6693"/>
                    </a:cubicBezTo>
                    <a:cubicBezTo>
                      <a:pt x="7247" y="6710"/>
                      <a:pt x="7267" y="6718"/>
                      <a:pt x="7286" y="6718"/>
                    </a:cubicBezTo>
                    <a:cubicBezTo>
                      <a:pt x="7344" y="6718"/>
                      <a:pt x="7395" y="6653"/>
                      <a:pt x="7344" y="6602"/>
                    </a:cubicBezTo>
                    <a:cubicBezTo>
                      <a:pt x="5518" y="4000"/>
                      <a:pt x="2916" y="1512"/>
                      <a:pt x="86" y="6"/>
                    </a:cubicBezTo>
                    <a:cubicBezTo>
                      <a:pt x="79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38"/>
              <p:cNvSpPr/>
              <p:nvPr/>
            </p:nvSpPr>
            <p:spPr>
              <a:xfrm>
                <a:off x="7829930" y="3230875"/>
                <a:ext cx="313413" cy="114107"/>
              </a:xfrm>
              <a:custGeom>
                <a:avLst/>
                <a:gdLst/>
                <a:ahLst/>
                <a:cxnLst/>
                <a:rect l="l" t="t" r="r" b="b"/>
                <a:pathLst>
                  <a:path w="9191" h="3346" extrusionOk="0">
                    <a:moveTo>
                      <a:pt x="92" y="1"/>
                    </a:moveTo>
                    <a:cubicBezTo>
                      <a:pt x="23" y="1"/>
                      <a:pt x="1" y="92"/>
                      <a:pt x="69" y="92"/>
                    </a:cubicBezTo>
                    <a:cubicBezTo>
                      <a:pt x="3082" y="412"/>
                      <a:pt x="6780" y="1165"/>
                      <a:pt x="9062" y="3333"/>
                    </a:cubicBezTo>
                    <a:cubicBezTo>
                      <a:pt x="9075" y="3342"/>
                      <a:pt x="9088" y="3345"/>
                      <a:pt x="9100" y="3345"/>
                    </a:cubicBezTo>
                    <a:cubicBezTo>
                      <a:pt x="9152" y="3345"/>
                      <a:pt x="9191" y="3275"/>
                      <a:pt x="9153" y="3219"/>
                    </a:cubicBezTo>
                    <a:cubicBezTo>
                      <a:pt x="8035" y="2101"/>
                      <a:pt x="6369" y="1484"/>
                      <a:pt x="4885" y="982"/>
                    </a:cubicBezTo>
                    <a:cubicBezTo>
                      <a:pt x="3333" y="457"/>
                      <a:pt x="1712" y="115"/>
                      <a:pt x="92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38"/>
              <p:cNvSpPr/>
              <p:nvPr/>
            </p:nvSpPr>
            <p:spPr>
              <a:xfrm>
                <a:off x="7774652" y="3318822"/>
                <a:ext cx="396617" cy="60259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1767" extrusionOk="0">
                    <a:moveTo>
                      <a:pt x="3116" y="0"/>
                    </a:moveTo>
                    <a:cubicBezTo>
                      <a:pt x="2106" y="0"/>
                      <a:pt x="1101" y="34"/>
                      <a:pt x="115" y="69"/>
                    </a:cubicBezTo>
                    <a:cubicBezTo>
                      <a:pt x="1" y="92"/>
                      <a:pt x="24" y="229"/>
                      <a:pt x="115" y="229"/>
                    </a:cubicBezTo>
                    <a:cubicBezTo>
                      <a:pt x="896" y="211"/>
                      <a:pt x="1674" y="195"/>
                      <a:pt x="2447" y="195"/>
                    </a:cubicBezTo>
                    <a:cubicBezTo>
                      <a:pt x="5543" y="195"/>
                      <a:pt x="8574" y="444"/>
                      <a:pt x="11459" y="1758"/>
                    </a:cubicBezTo>
                    <a:cubicBezTo>
                      <a:pt x="11473" y="1764"/>
                      <a:pt x="11487" y="1767"/>
                      <a:pt x="11499" y="1767"/>
                    </a:cubicBezTo>
                    <a:cubicBezTo>
                      <a:pt x="11588" y="1767"/>
                      <a:pt x="11631" y="1639"/>
                      <a:pt x="11551" y="1599"/>
                    </a:cubicBezTo>
                    <a:cubicBezTo>
                      <a:pt x="8944" y="279"/>
                      <a:pt x="6012" y="0"/>
                      <a:pt x="3116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38"/>
              <p:cNvSpPr/>
              <p:nvPr/>
            </p:nvSpPr>
            <p:spPr>
              <a:xfrm>
                <a:off x="7698812" y="3373316"/>
                <a:ext cx="430035" cy="118677"/>
              </a:xfrm>
              <a:custGeom>
                <a:avLst/>
                <a:gdLst/>
                <a:ahLst/>
                <a:cxnLst/>
                <a:rect l="l" t="t" r="r" b="b"/>
                <a:pathLst>
                  <a:path w="12611" h="3480" extrusionOk="0">
                    <a:moveTo>
                      <a:pt x="12519" y="1"/>
                    </a:moveTo>
                    <a:cubicBezTo>
                      <a:pt x="8251" y="92"/>
                      <a:pt x="3891" y="1439"/>
                      <a:pt x="79" y="3333"/>
                    </a:cubicBezTo>
                    <a:cubicBezTo>
                      <a:pt x="1" y="3372"/>
                      <a:pt x="24" y="3479"/>
                      <a:pt x="90" y="3479"/>
                    </a:cubicBezTo>
                    <a:cubicBezTo>
                      <a:pt x="100" y="3479"/>
                      <a:pt x="112" y="3476"/>
                      <a:pt x="125" y="3470"/>
                    </a:cubicBezTo>
                    <a:cubicBezTo>
                      <a:pt x="4074" y="1530"/>
                      <a:pt x="8182" y="594"/>
                      <a:pt x="12542" y="115"/>
                    </a:cubicBezTo>
                    <a:cubicBezTo>
                      <a:pt x="12610" y="115"/>
                      <a:pt x="12610" y="1"/>
                      <a:pt x="12519" y="1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38"/>
              <p:cNvSpPr/>
              <p:nvPr/>
            </p:nvSpPr>
            <p:spPr>
              <a:xfrm>
                <a:off x="7888038" y="3410589"/>
                <a:ext cx="273277" cy="104797"/>
              </a:xfrm>
              <a:custGeom>
                <a:avLst/>
                <a:gdLst/>
                <a:ahLst/>
                <a:cxnLst/>
                <a:rect l="l" t="t" r="r" b="b"/>
                <a:pathLst>
                  <a:path w="8014" h="3073" extrusionOk="0">
                    <a:moveTo>
                      <a:pt x="7946" y="0"/>
                    </a:moveTo>
                    <a:cubicBezTo>
                      <a:pt x="7941" y="0"/>
                      <a:pt x="7935" y="1"/>
                      <a:pt x="7929" y="3"/>
                    </a:cubicBezTo>
                    <a:cubicBezTo>
                      <a:pt x="5190" y="277"/>
                      <a:pt x="2382" y="1487"/>
                      <a:pt x="77" y="2925"/>
                    </a:cubicBezTo>
                    <a:cubicBezTo>
                      <a:pt x="0" y="2983"/>
                      <a:pt x="52" y="3072"/>
                      <a:pt x="125" y="3072"/>
                    </a:cubicBezTo>
                    <a:cubicBezTo>
                      <a:pt x="139" y="3072"/>
                      <a:pt x="154" y="3069"/>
                      <a:pt x="168" y="3062"/>
                    </a:cubicBezTo>
                    <a:cubicBezTo>
                      <a:pt x="1424" y="2331"/>
                      <a:pt x="2725" y="1692"/>
                      <a:pt x="4071" y="1190"/>
                    </a:cubicBezTo>
                    <a:cubicBezTo>
                      <a:pt x="5350" y="711"/>
                      <a:pt x="6651" y="460"/>
                      <a:pt x="7952" y="117"/>
                    </a:cubicBezTo>
                    <a:cubicBezTo>
                      <a:pt x="8014" y="97"/>
                      <a:pt x="8001" y="0"/>
                      <a:pt x="7946" y="0"/>
                    </a:cubicBezTo>
                    <a:close/>
                  </a:path>
                </a:pathLst>
              </a:custGeom>
              <a:solidFill>
                <a:srgbClr val="6960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38"/>
              <p:cNvSpPr/>
              <p:nvPr/>
            </p:nvSpPr>
            <p:spPr>
              <a:xfrm>
                <a:off x="8137520" y="3503720"/>
                <a:ext cx="99538" cy="98079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2876" extrusionOk="0">
                    <a:moveTo>
                      <a:pt x="137" y="0"/>
                    </a:moveTo>
                    <a:cubicBezTo>
                      <a:pt x="91" y="0"/>
                      <a:pt x="42" y="35"/>
                      <a:pt x="42" y="80"/>
                    </a:cubicBezTo>
                    <a:cubicBezTo>
                      <a:pt x="0" y="1302"/>
                      <a:pt x="1184" y="2875"/>
                      <a:pt x="2498" y="2875"/>
                    </a:cubicBezTo>
                    <a:cubicBezTo>
                      <a:pt x="2607" y="2875"/>
                      <a:pt x="2717" y="2864"/>
                      <a:pt x="2827" y="2842"/>
                    </a:cubicBezTo>
                    <a:cubicBezTo>
                      <a:pt x="2895" y="2819"/>
                      <a:pt x="2918" y="2705"/>
                      <a:pt x="2827" y="2682"/>
                    </a:cubicBezTo>
                    <a:cubicBezTo>
                      <a:pt x="2256" y="2408"/>
                      <a:pt x="1708" y="2248"/>
                      <a:pt x="1252" y="1792"/>
                    </a:cubicBezTo>
                    <a:cubicBezTo>
                      <a:pt x="727" y="1290"/>
                      <a:pt x="544" y="673"/>
                      <a:pt x="202" y="34"/>
                    </a:cubicBezTo>
                    <a:cubicBezTo>
                      <a:pt x="186" y="10"/>
                      <a:pt x="162" y="0"/>
                      <a:pt x="137" y="0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38"/>
              <p:cNvSpPr/>
              <p:nvPr/>
            </p:nvSpPr>
            <p:spPr>
              <a:xfrm>
                <a:off x="7937450" y="3627849"/>
                <a:ext cx="1000085" cy="427066"/>
              </a:xfrm>
              <a:custGeom>
                <a:avLst/>
                <a:gdLst/>
                <a:ahLst/>
                <a:cxnLst/>
                <a:rect l="l" t="t" r="r" b="b"/>
                <a:pathLst>
                  <a:path w="29328" h="12523" extrusionOk="0">
                    <a:moveTo>
                      <a:pt x="27023" y="1"/>
                    </a:moveTo>
                    <a:cubicBezTo>
                      <a:pt x="24557" y="1690"/>
                      <a:pt x="21910" y="3333"/>
                      <a:pt x="19079" y="4086"/>
                    </a:cubicBezTo>
                    <a:cubicBezTo>
                      <a:pt x="19018" y="4086"/>
                      <a:pt x="19030" y="4158"/>
                      <a:pt x="19081" y="4158"/>
                    </a:cubicBezTo>
                    <a:cubicBezTo>
                      <a:pt x="19088" y="4158"/>
                      <a:pt x="19095" y="4157"/>
                      <a:pt x="19102" y="4155"/>
                    </a:cubicBezTo>
                    <a:cubicBezTo>
                      <a:pt x="21271" y="3812"/>
                      <a:pt x="23142" y="2968"/>
                      <a:pt x="24900" y="1872"/>
                    </a:cubicBezTo>
                    <a:lnTo>
                      <a:pt x="24900" y="1872"/>
                    </a:lnTo>
                    <a:cubicBezTo>
                      <a:pt x="24535" y="2146"/>
                      <a:pt x="24192" y="2420"/>
                      <a:pt x="23827" y="2671"/>
                    </a:cubicBezTo>
                    <a:cubicBezTo>
                      <a:pt x="22663" y="3470"/>
                      <a:pt x="21408" y="4155"/>
                      <a:pt x="20015" y="4497"/>
                    </a:cubicBezTo>
                    <a:cubicBezTo>
                      <a:pt x="18486" y="4908"/>
                      <a:pt x="16888" y="4931"/>
                      <a:pt x="15313" y="5136"/>
                    </a:cubicBezTo>
                    <a:cubicBezTo>
                      <a:pt x="12277" y="5547"/>
                      <a:pt x="9242" y="6414"/>
                      <a:pt x="6457" y="7761"/>
                    </a:cubicBezTo>
                    <a:cubicBezTo>
                      <a:pt x="6229" y="7852"/>
                      <a:pt x="6000" y="7967"/>
                      <a:pt x="5795" y="8104"/>
                    </a:cubicBezTo>
                    <a:cubicBezTo>
                      <a:pt x="3672" y="9199"/>
                      <a:pt x="1732" y="10591"/>
                      <a:pt x="89" y="12303"/>
                    </a:cubicBezTo>
                    <a:cubicBezTo>
                      <a:pt x="0" y="12392"/>
                      <a:pt x="77" y="12522"/>
                      <a:pt x="180" y="12522"/>
                    </a:cubicBezTo>
                    <a:cubicBezTo>
                      <a:pt x="209" y="12522"/>
                      <a:pt x="241" y="12511"/>
                      <a:pt x="271" y="12486"/>
                    </a:cubicBezTo>
                    <a:cubicBezTo>
                      <a:pt x="2417" y="10500"/>
                      <a:pt x="4859" y="8971"/>
                      <a:pt x="7484" y="7852"/>
                    </a:cubicBezTo>
                    <a:cubicBezTo>
                      <a:pt x="8101" y="7729"/>
                      <a:pt x="8741" y="7685"/>
                      <a:pt x="9389" y="7685"/>
                    </a:cubicBezTo>
                    <a:cubicBezTo>
                      <a:pt x="10299" y="7685"/>
                      <a:pt x="11224" y="7772"/>
                      <a:pt x="12118" y="7852"/>
                    </a:cubicBezTo>
                    <a:cubicBezTo>
                      <a:pt x="13556" y="7967"/>
                      <a:pt x="15016" y="8058"/>
                      <a:pt x="16454" y="8081"/>
                    </a:cubicBezTo>
                    <a:cubicBezTo>
                      <a:pt x="16767" y="8081"/>
                      <a:pt x="17084" y="8084"/>
                      <a:pt x="17403" y="8084"/>
                    </a:cubicBezTo>
                    <a:cubicBezTo>
                      <a:pt x="18195" y="8084"/>
                      <a:pt x="18997" y="8061"/>
                      <a:pt x="19776" y="7900"/>
                    </a:cubicBezTo>
                    <a:lnTo>
                      <a:pt x="19776" y="7900"/>
                    </a:lnTo>
                    <a:cubicBezTo>
                      <a:pt x="19763" y="7906"/>
                      <a:pt x="19760" y="7921"/>
                      <a:pt x="19741" y="7921"/>
                    </a:cubicBezTo>
                    <a:cubicBezTo>
                      <a:pt x="18897" y="8263"/>
                      <a:pt x="18075" y="8263"/>
                      <a:pt x="17185" y="8286"/>
                    </a:cubicBezTo>
                    <a:cubicBezTo>
                      <a:pt x="15747" y="8332"/>
                      <a:pt x="14195" y="8514"/>
                      <a:pt x="12848" y="9062"/>
                    </a:cubicBezTo>
                    <a:cubicBezTo>
                      <a:pt x="12739" y="9106"/>
                      <a:pt x="12734" y="9338"/>
                      <a:pt x="12874" y="9338"/>
                    </a:cubicBezTo>
                    <a:cubicBezTo>
                      <a:pt x="12880" y="9338"/>
                      <a:pt x="12887" y="9337"/>
                      <a:pt x="12894" y="9336"/>
                    </a:cubicBezTo>
                    <a:cubicBezTo>
                      <a:pt x="14583" y="9131"/>
                      <a:pt x="16203" y="8948"/>
                      <a:pt x="17915" y="8902"/>
                    </a:cubicBezTo>
                    <a:cubicBezTo>
                      <a:pt x="19285" y="8857"/>
                      <a:pt x="20380" y="8355"/>
                      <a:pt x="21499" y="7624"/>
                    </a:cubicBezTo>
                    <a:cubicBezTo>
                      <a:pt x="22823" y="6734"/>
                      <a:pt x="23964" y="5661"/>
                      <a:pt x="25151" y="4611"/>
                    </a:cubicBezTo>
                    <a:cubicBezTo>
                      <a:pt x="25630" y="4246"/>
                      <a:pt x="26110" y="3881"/>
                      <a:pt x="26589" y="3516"/>
                    </a:cubicBezTo>
                    <a:cubicBezTo>
                      <a:pt x="27502" y="2854"/>
                      <a:pt x="28415" y="2215"/>
                      <a:pt x="29328" y="1575"/>
                    </a:cubicBezTo>
                    <a:cubicBezTo>
                      <a:pt x="28598" y="1119"/>
                      <a:pt x="27776" y="548"/>
                      <a:pt x="27023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2432;p38"/>
              <p:cNvSpPr/>
              <p:nvPr/>
            </p:nvSpPr>
            <p:spPr>
              <a:xfrm>
                <a:off x="7844730" y="4025608"/>
                <a:ext cx="537075" cy="152575"/>
              </a:xfrm>
              <a:custGeom>
                <a:avLst/>
                <a:gdLst/>
                <a:ahLst/>
                <a:cxnLst/>
                <a:rect l="l" t="t" r="r" b="b"/>
                <a:pathLst>
                  <a:path w="15750" h="4474" extrusionOk="0">
                    <a:moveTo>
                      <a:pt x="15636" y="0"/>
                    </a:moveTo>
                    <a:cubicBezTo>
                      <a:pt x="14449" y="114"/>
                      <a:pt x="13216" y="206"/>
                      <a:pt x="12029" y="434"/>
                    </a:cubicBezTo>
                    <a:cubicBezTo>
                      <a:pt x="12029" y="411"/>
                      <a:pt x="12006" y="411"/>
                      <a:pt x="11983" y="411"/>
                    </a:cubicBezTo>
                    <a:cubicBezTo>
                      <a:pt x="9130" y="982"/>
                      <a:pt x="6391" y="1849"/>
                      <a:pt x="3584" y="2511"/>
                    </a:cubicBezTo>
                    <a:cubicBezTo>
                      <a:pt x="3470" y="2534"/>
                      <a:pt x="3378" y="2557"/>
                      <a:pt x="3264" y="2580"/>
                    </a:cubicBezTo>
                    <a:cubicBezTo>
                      <a:pt x="5090" y="1781"/>
                      <a:pt x="6825" y="845"/>
                      <a:pt x="8834" y="480"/>
                    </a:cubicBezTo>
                    <a:cubicBezTo>
                      <a:pt x="8925" y="457"/>
                      <a:pt x="8902" y="297"/>
                      <a:pt x="8811" y="297"/>
                    </a:cubicBezTo>
                    <a:cubicBezTo>
                      <a:pt x="6848" y="388"/>
                      <a:pt x="5022" y="1301"/>
                      <a:pt x="3241" y="2009"/>
                    </a:cubicBezTo>
                    <a:cubicBezTo>
                      <a:pt x="2443" y="2328"/>
                      <a:pt x="1644" y="2580"/>
                      <a:pt x="822" y="2785"/>
                    </a:cubicBezTo>
                    <a:cubicBezTo>
                      <a:pt x="799" y="2831"/>
                      <a:pt x="753" y="2899"/>
                      <a:pt x="731" y="2945"/>
                    </a:cubicBezTo>
                    <a:cubicBezTo>
                      <a:pt x="480" y="3447"/>
                      <a:pt x="251" y="3949"/>
                      <a:pt x="23" y="4451"/>
                    </a:cubicBezTo>
                    <a:cubicBezTo>
                      <a:pt x="23" y="4466"/>
                      <a:pt x="14" y="4471"/>
                      <a:pt x="7" y="4473"/>
                    </a:cubicBezTo>
                    <a:lnTo>
                      <a:pt x="7" y="4473"/>
                    </a:lnTo>
                    <a:cubicBezTo>
                      <a:pt x="712" y="4359"/>
                      <a:pt x="1418" y="4245"/>
                      <a:pt x="2123" y="4132"/>
                    </a:cubicBezTo>
                    <a:cubicBezTo>
                      <a:pt x="3721" y="3903"/>
                      <a:pt x="5524" y="3858"/>
                      <a:pt x="7053" y="3287"/>
                    </a:cubicBezTo>
                    <a:cubicBezTo>
                      <a:pt x="7806" y="3013"/>
                      <a:pt x="8400" y="2511"/>
                      <a:pt x="9085" y="2077"/>
                    </a:cubicBezTo>
                    <a:cubicBezTo>
                      <a:pt x="9792" y="1644"/>
                      <a:pt x="10523" y="1301"/>
                      <a:pt x="11299" y="1050"/>
                    </a:cubicBezTo>
                    <a:cubicBezTo>
                      <a:pt x="12714" y="571"/>
                      <a:pt x="14198" y="365"/>
                      <a:pt x="15658" y="183"/>
                    </a:cubicBezTo>
                    <a:cubicBezTo>
                      <a:pt x="15750" y="183"/>
                      <a:pt x="15750" y="0"/>
                      <a:pt x="15636" y="0"/>
                    </a:cubicBezTo>
                    <a:close/>
                    <a:moveTo>
                      <a:pt x="7" y="4473"/>
                    </a:moveTo>
                    <a:cubicBezTo>
                      <a:pt x="5" y="4473"/>
                      <a:pt x="3" y="4474"/>
                      <a:pt x="0" y="4474"/>
                    </a:cubicBezTo>
                    <a:cubicBezTo>
                      <a:pt x="0" y="4474"/>
                      <a:pt x="3" y="4474"/>
                      <a:pt x="7" y="4473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3" name="Google Shape;2433;p38"/>
              <p:cNvSpPr/>
              <p:nvPr/>
            </p:nvSpPr>
            <p:spPr>
              <a:xfrm>
                <a:off x="7514872" y="4295964"/>
                <a:ext cx="320540" cy="157008"/>
              </a:xfrm>
              <a:custGeom>
                <a:avLst/>
                <a:gdLst/>
                <a:ahLst/>
                <a:cxnLst/>
                <a:rect l="l" t="t" r="r" b="b"/>
                <a:pathLst>
                  <a:path w="9400" h="4604" extrusionOk="0">
                    <a:moveTo>
                      <a:pt x="65" y="0"/>
                    </a:moveTo>
                    <a:cubicBezTo>
                      <a:pt x="37" y="0"/>
                      <a:pt x="1" y="49"/>
                      <a:pt x="18" y="84"/>
                    </a:cubicBezTo>
                    <a:cubicBezTo>
                      <a:pt x="315" y="655"/>
                      <a:pt x="817" y="1020"/>
                      <a:pt x="1365" y="1362"/>
                    </a:cubicBezTo>
                    <a:cubicBezTo>
                      <a:pt x="1365" y="1385"/>
                      <a:pt x="1388" y="1408"/>
                      <a:pt x="1410" y="1431"/>
                    </a:cubicBezTo>
                    <a:cubicBezTo>
                      <a:pt x="1456" y="1431"/>
                      <a:pt x="1502" y="1453"/>
                      <a:pt x="1547" y="1453"/>
                    </a:cubicBezTo>
                    <a:cubicBezTo>
                      <a:pt x="2072" y="1750"/>
                      <a:pt x="2597" y="1978"/>
                      <a:pt x="3077" y="2275"/>
                    </a:cubicBezTo>
                    <a:cubicBezTo>
                      <a:pt x="3898" y="2754"/>
                      <a:pt x="4674" y="3348"/>
                      <a:pt x="5405" y="3941"/>
                    </a:cubicBezTo>
                    <a:cubicBezTo>
                      <a:pt x="4743" y="3531"/>
                      <a:pt x="4058" y="3188"/>
                      <a:pt x="3328" y="2960"/>
                    </a:cubicBezTo>
                    <a:cubicBezTo>
                      <a:pt x="3322" y="2958"/>
                      <a:pt x="3316" y="2957"/>
                      <a:pt x="3310" y="2957"/>
                    </a:cubicBezTo>
                    <a:cubicBezTo>
                      <a:pt x="3252" y="2957"/>
                      <a:pt x="3220" y="3055"/>
                      <a:pt x="3282" y="3097"/>
                    </a:cubicBezTo>
                    <a:cubicBezTo>
                      <a:pt x="3830" y="3394"/>
                      <a:pt x="4401" y="3667"/>
                      <a:pt x="4971" y="3964"/>
                    </a:cubicBezTo>
                    <a:cubicBezTo>
                      <a:pt x="5405" y="4010"/>
                      <a:pt x="5839" y="4078"/>
                      <a:pt x="6295" y="4124"/>
                    </a:cubicBezTo>
                    <a:cubicBezTo>
                      <a:pt x="6227" y="4078"/>
                      <a:pt x="6181" y="4033"/>
                      <a:pt x="6135" y="3987"/>
                    </a:cubicBezTo>
                    <a:lnTo>
                      <a:pt x="6135" y="3987"/>
                    </a:lnTo>
                    <a:cubicBezTo>
                      <a:pt x="6227" y="4033"/>
                      <a:pt x="6295" y="4078"/>
                      <a:pt x="6386" y="4147"/>
                    </a:cubicBezTo>
                    <a:cubicBezTo>
                      <a:pt x="6820" y="4192"/>
                      <a:pt x="7254" y="4261"/>
                      <a:pt x="7710" y="4329"/>
                    </a:cubicBezTo>
                    <a:cubicBezTo>
                      <a:pt x="8281" y="4421"/>
                      <a:pt x="8851" y="4512"/>
                      <a:pt x="9399" y="4603"/>
                    </a:cubicBezTo>
                    <a:cubicBezTo>
                      <a:pt x="7003" y="3302"/>
                      <a:pt x="4629" y="1750"/>
                      <a:pt x="1935" y="1294"/>
                    </a:cubicBezTo>
                    <a:cubicBezTo>
                      <a:pt x="1228" y="974"/>
                      <a:pt x="566" y="609"/>
                      <a:pt x="87" y="15"/>
                    </a:cubicBezTo>
                    <a:cubicBezTo>
                      <a:pt x="81" y="5"/>
                      <a:pt x="73" y="0"/>
                      <a:pt x="65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2434;p38"/>
              <p:cNvSpPr/>
              <p:nvPr/>
            </p:nvSpPr>
            <p:spPr>
              <a:xfrm>
                <a:off x="7590201" y="4212416"/>
                <a:ext cx="460452" cy="178015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5220" extrusionOk="0">
                    <a:moveTo>
                      <a:pt x="3082" y="0"/>
                    </a:moveTo>
                    <a:cubicBezTo>
                      <a:pt x="2055" y="229"/>
                      <a:pt x="1027" y="480"/>
                      <a:pt x="0" y="708"/>
                    </a:cubicBezTo>
                    <a:cubicBezTo>
                      <a:pt x="776" y="1484"/>
                      <a:pt x="1940" y="1872"/>
                      <a:pt x="3105" y="2055"/>
                    </a:cubicBezTo>
                    <a:cubicBezTo>
                      <a:pt x="4474" y="2260"/>
                      <a:pt x="5821" y="2260"/>
                      <a:pt x="7167" y="2580"/>
                    </a:cubicBezTo>
                    <a:cubicBezTo>
                      <a:pt x="8400" y="2853"/>
                      <a:pt x="9564" y="3333"/>
                      <a:pt x="10751" y="3721"/>
                    </a:cubicBezTo>
                    <a:cubicBezTo>
                      <a:pt x="10757" y="3723"/>
                      <a:pt x="10763" y="3724"/>
                      <a:pt x="10769" y="3724"/>
                    </a:cubicBezTo>
                    <a:cubicBezTo>
                      <a:pt x="10827" y="3724"/>
                      <a:pt x="10859" y="3625"/>
                      <a:pt x="10797" y="3584"/>
                    </a:cubicBezTo>
                    <a:cubicBezTo>
                      <a:pt x="10728" y="3538"/>
                      <a:pt x="10637" y="3493"/>
                      <a:pt x="10546" y="3447"/>
                    </a:cubicBezTo>
                    <a:lnTo>
                      <a:pt x="10546" y="3447"/>
                    </a:lnTo>
                    <a:cubicBezTo>
                      <a:pt x="11596" y="3858"/>
                      <a:pt x="12554" y="4383"/>
                      <a:pt x="13399" y="5204"/>
                    </a:cubicBezTo>
                    <a:cubicBezTo>
                      <a:pt x="13409" y="5215"/>
                      <a:pt x="13421" y="5220"/>
                      <a:pt x="13433" y="5220"/>
                    </a:cubicBezTo>
                    <a:cubicBezTo>
                      <a:pt x="13470" y="5220"/>
                      <a:pt x="13502" y="5171"/>
                      <a:pt x="13467" y="5136"/>
                    </a:cubicBezTo>
                    <a:cubicBezTo>
                      <a:pt x="12052" y="3493"/>
                      <a:pt x="9907" y="2739"/>
                      <a:pt x="7875" y="2123"/>
                    </a:cubicBezTo>
                    <a:cubicBezTo>
                      <a:pt x="7190" y="1918"/>
                      <a:pt x="6506" y="1689"/>
                      <a:pt x="5844" y="1438"/>
                    </a:cubicBezTo>
                    <a:lnTo>
                      <a:pt x="5844" y="1438"/>
                    </a:lnTo>
                    <a:cubicBezTo>
                      <a:pt x="6140" y="1461"/>
                      <a:pt x="6437" y="1461"/>
                      <a:pt x="6734" y="1507"/>
                    </a:cubicBezTo>
                    <a:cubicBezTo>
                      <a:pt x="7807" y="1598"/>
                      <a:pt x="8834" y="1872"/>
                      <a:pt x="9884" y="2169"/>
                    </a:cubicBezTo>
                    <a:cubicBezTo>
                      <a:pt x="9890" y="2170"/>
                      <a:pt x="9896" y="2171"/>
                      <a:pt x="9901" y="2171"/>
                    </a:cubicBezTo>
                    <a:cubicBezTo>
                      <a:pt x="9980" y="2171"/>
                      <a:pt x="10015" y="2030"/>
                      <a:pt x="9929" y="2009"/>
                    </a:cubicBezTo>
                    <a:cubicBezTo>
                      <a:pt x="8332" y="1393"/>
                      <a:pt x="6711" y="1347"/>
                      <a:pt x="5090" y="936"/>
                    </a:cubicBezTo>
                    <a:cubicBezTo>
                      <a:pt x="4406" y="754"/>
                      <a:pt x="3721" y="434"/>
                      <a:pt x="3082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5" name="Google Shape;2435;p38"/>
              <p:cNvSpPr/>
              <p:nvPr/>
            </p:nvSpPr>
            <p:spPr>
              <a:xfrm>
                <a:off x="8257248" y="3897762"/>
                <a:ext cx="555318" cy="566101"/>
              </a:xfrm>
              <a:custGeom>
                <a:avLst/>
                <a:gdLst/>
                <a:ahLst/>
                <a:cxnLst/>
                <a:rect l="l" t="t" r="r" b="b"/>
                <a:pathLst>
                  <a:path w="16285" h="16600" extrusionOk="0">
                    <a:moveTo>
                      <a:pt x="16190" y="0"/>
                    </a:moveTo>
                    <a:cubicBezTo>
                      <a:pt x="16171" y="0"/>
                      <a:pt x="16151" y="9"/>
                      <a:pt x="16138" y="29"/>
                    </a:cubicBezTo>
                    <a:cubicBezTo>
                      <a:pt x="13741" y="3247"/>
                      <a:pt x="11048" y="6580"/>
                      <a:pt x="7647" y="8794"/>
                    </a:cubicBezTo>
                    <a:cubicBezTo>
                      <a:pt x="6848" y="9296"/>
                      <a:pt x="5981" y="9729"/>
                      <a:pt x="5250" y="10346"/>
                    </a:cubicBezTo>
                    <a:cubicBezTo>
                      <a:pt x="4520" y="10939"/>
                      <a:pt x="3995" y="11715"/>
                      <a:pt x="3424" y="12468"/>
                    </a:cubicBezTo>
                    <a:cubicBezTo>
                      <a:pt x="2945" y="13108"/>
                      <a:pt x="2420" y="13701"/>
                      <a:pt x="1895" y="14249"/>
                    </a:cubicBezTo>
                    <a:cubicBezTo>
                      <a:pt x="2078" y="13975"/>
                      <a:pt x="2260" y="13678"/>
                      <a:pt x="2443" y="13404"/>
                    </a:cubicBezTo>
                    <a:cubicBezTo>
                      <a:pt x="3630" y="11715"/>
                      <a:pt x="4954" y="10140"/>
                      <a:pt x="6460" y="8725"/>
                    </a:cubicBezTo>
                    <a:cubicBezTo>
                      <a:pt x="6516" y="8688"/>
                      <a:pt x="6466" y="8621"/>
                      <a:pt x="6409" y="8621"/>
                    </a:cubicBezTo>
                    <a:cubicBezTo>
                      <a:pt x="6396" y="8621"/>
                      <a:pt x="6382" y="8625"/>
                      <a:pt x="6369" y="8634"/>
                    </a:cubicBezTo>
                    <a:cubicBezTo>
                      <a:pt x="4931" y="9889"/>
                      <a:pt x="3561" y="11213"/>
                      <a:pt x="2374" y="12720"/>
                    </a:cubicBezTo>
                    <a:cubicBezTo>
                      <a:pt x="1553" y="13770"/>
                      <a:pt x="914" y="14934"/>
                      <a:pt x="46" y="15915"/>
                    </a:cubicBezTo>
                    <a:cubicBezTo>
                      <a:pt x="23" y="15915"/>
                      <a:pt x="1" y="15938"/>
                      <a:pt x="1" y="15961"/>
                    </a:cubicBezTo>
                    <a:cubicBezTo>
                      <a:pt x="982" y="16257"/>
                      <a:pt x="2009" y="16463"/>
                      <a:pt x="3036" y="16600"/>
                    </a:cubicBezTo>
                    <a:cubicBezTo>
                      <a:pt x="3630" y="16098"/>
                      <a:pt x="4200" y="15527"/>
                      <a:pt x="4748" y="14956"/>
                    </a:cubicBezTo>
                    <a:cubicBezTo>
                      <a:pt x="4862" y="14888"/>
                      <a:pt x="4954" y="14819"/>
                      <a:pt x="5045" y="14728"/>
                    </a:cubicBezTo>
                    <a:cubicBezTo>
                      <a:pt x="6255" y="13838"/>
                      <a:pt x="7464" y="12948"/>
                      <a:pt x="8606" y="11966"/>
                    </a:cubicBezTo>
                    <a:cubicBezTo>
                      <a:pt x="10592" y="10254"/>
                      <a:pt x="12555" y="8132"/>
                      <a:pt x="13513" y="5644"/>
                    </a:cubicBezTo>
                    <a:cubicBezTo>
                      <a:pt x="13544" y="5583"/>
                      <a:pt x="13493" y="5532"/>
                      <a:pt x="13442" y="5532"/>
                    </a:cubicBezTo>
                    <a:cubicBezTo>
                      <a:pt x="13417" y="5532"/>
                      <a:pt x="13391" y="5545"/>
                      <a:pt x="13376" y="5575"/>
                    </a:cubicBezTo>
                    <a:cubicBezTo>
                      <a:pt x="12075" y="8109"/>
                      <a:pt x="10249" y="10072"/>
                      <a:pt x="8035" y="11829"/>
                    </a:cubicBezTo>
                    <a:cubicBezTo>
                      <a:pt x="7693" y="12103"/>
                      <a:pt x="7373" y="12354"/>
                      <a:pt x="7031" y="12628"/>
                    </a:cubicBezTo>
                    <a:cubicBezTo>
                      <a:pt x="7236" y="12423"/>
                      <a:pt x="7442" y="12217"/>
                      <a:pt x="7647" y="12035"/>
                    </a:cubicBezTo>
                    <a:cubicBezTo>
                      <a:pt x="10592" y="9410"/>
                      <a:pt x="12691" y="5735"/>
                      <a:pt x="14654" y="2311"/>
                    </a:cubicBezTo>
                    <a:cubicBezTo>
                      <a:pt x="15202" y="1581"/>
                      <a:pt x="15727" y="850"/>
                      <a:pt x="16252" y="97"/>
                    </a:cubicBezTo>
                    <a:cubicBezTo>
                      <a:pt x="16285" y="49"/>
                      <a:pt x="16237" y="0"/>
                      <a:pt x="16190" y="0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6" name="Google Shape;2436;p38"/>
              <p:cNvSpPr/>
              <p:nvPr/>
            </p:nvSpPr>
            <p:spPr>
              <a:xfrm>
                <a:off x="9076044" y="4155603"/>
                <a:ext cx="80237" cy="11189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3281" extrusionOk="0">
                    <a:moveTo>
                      <a:pt x="2353" y="0"/>
                    </a:moveTo>
                    <a:cubicBezTo>
                      <a:pt x="1622" y="1027"/>
                      <a:pt x="801" y="2009"/>
                      <a:pt x="70" y="3059"/>
                    </a:cubicBezTo>
                    <a:cubicBezTo>
                      <a:pt x="1" y="3163"/>
                      <a:pt x="77" y="3280"/>
                      <a:pt x="177" y="3280"/>
                    </a:cubicBezTo>
                    <a:cubicBezTo>
                      <a:pt x="209" y="3280"/>
                      <a:pt x="243" y="3269"/>
                      <a:pt x="276" y="3241"/>
                    </a:cubicBezTo>
                    <a:cubicBezTo>
                      <a:pt x="1029" y="2556"/>
                      <a:pt x="1714" y="1735"/>
                      <a:pt x="2353" y="913"/>
                    </a:cubicBezTo>
                    <a:lnTo>
                      <a:pt x="2353" y="0"/>
                    </a:ln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7" name="Google Shape;2437;p38"/>
              <p:cNvSpPr/>
              <p:nvPr/>
            </p:nvSpPr>
            <p:spPr>
              <a:xfrm>
                <a:off x="8569032" y="3725141"/>
                <a:ext cx="534313" cy="673013"/>
              </a:xfrm>
              <a:custGeom>
                <a:avLst/>
                <a:gdLst/>
                <a:ahLst/>
                <a:cxnLst/>
                <a:rect l="l" t="t" r="r" b="b"/>
                <a:pathLst>
                  <a:path w="15669" h="19735" extrusionOk="0">
                    <a:moveTo>
                      <a:pt x="12953" y="1"/>
                    </a:moveTo>
                    <a:cubicBezTo>
                      <a:pt x="12405" y="731"/>
                      <a:pt x="11925" y="1484"/>
                      <a:pt x="11492" y="2283"/>
                    </a:cubicBezTo>
                    <a:cubicBezTo>
                      <a:pt x="11378" y="2466"/>
                      <a:pt x="11263" y="2648"/>
                      <a:pt x="11149" y="2808"/>
                    </a:cubicBezTo>
                    <a:cubicBezTo>
                      <a:pt x="10099" y="4474"/>
                      <a:pt x="8981" y="6300"/>
                      <a:pt x="8365" y="8149"/>
                    </a:cubicBezTo>
                    <a:cubicBezTo>
                      <a:pt x="8349" y="8210"/>
                      <a:pt x="8395" y="8251"/>
                      <a:pt x="8441" y="8251"/>
                    </a:cubicBezTo>
                    <a:cubicBezTo>
                      <a:pt x="8464" y="8251"/>
                      <a:pt x="8486" y="8241"/>
                      <a:pt x="8502" y="8218"/>
                    </a:cubicBezTo>
                    <a:cubicBezTo>
                      <a:pt x="9255" y="6962"/>
                      <a:pt x="9871" y="5639"/>
                      <a:pt x="10579" y="4360"/>
                    </a:cubicBezTo>
                    <a:lnTo>
                      <a:pt x="10579" y="4360"/>
                    </a:lnTo>
                    <a:cubicBezTo>
                      <a:pt x="10054" y="5730"/>
                      <a:pt x="9666" y="7122"/>
                      <a:pt x="9186" y="8492"/>
                    </a:cubicBezTo>
                    <a:cubicBezTo>
                      <a:pt x="8639" y="9998"/>
                      <a:pt x="7817" y="11276"/>
                      <a:pt x="6881" y="12463"/>
                    </a:cubicBezTo>
                    <a:cubicBezTo>
                      <a:pt x="6105" y="13308"/>
                      <a:pt x="5329" y="14152"/>
                      <a:pt x="4576" y="15020"/>
                    </a:cubicBezTo>
                    <a:cubicBezTo>
                      <a:pt x="4553" y="15020"/>
                      <a:pt x="4553" y="15043"/>
                      <a:pt x="4553" y="15065"/>
                    </a:cubicBezTo>
                    <a:cubicBezTo>
                      <a:pt x="3092" y="16617"/>
                      <a:pt x="1608" y="18170"/>
                      <a:pt x="56" y="19630"/>
                    </a:cubicBezTo>
                    <a:cubicBezTo>
                      <a:pt x="1" y="19667"/>
                      <a:pt x="50" y="19734"/>
                      <a:pt x="107" y="19734"/>
                    </a:cubicBezTo>
                    <a:cubicBezTo>
                      <a:pt x="121" y="19734"/>
                      <a:pt x="134" y="19730"/>
                      <a:pt x="148" y="19722"/>
                    </a:cubicBezTo>
                    <a:cubicBezTo>
                      <a:pt x="2042" y="18192"/>
                      <a:pt x="3754" y="16481"/>
                      <a:pt x="5443" y="14746"/>
                    </a:cubicBezTo>
                    <a:cubicBezTo>
                      <a:pt x="6333" y="13810"/>
                      <a:pt x="7223" y="12920"/>
                      <a:pt x="7977" y="11915"/>
                    </a:cubicBezTo>
                    <a:cubicBezTo>
                      <a:pt x="8228" y="11687"/>
                      <a:pt x="8479" y="11436"/>
                      <a:pt x="8730" y="11185"/>
                    </a:cubicBezTo>
                    <a:cubicBezTo>
                      <a:pt x="9666" y="10249"/>
                      <a:pt x="10510" y="9336"/>
                      <a:pt x="11149" y="8218"/>
                    </a:cubicBezTo>
                    <a:lnTo>
                      <a:pt x="11149" y="8218"/>
                    </a:lnTo>
                    <a:cubicBezTo>
                      <a:pt x="10510" y="9656"/>
                      <a:pt x="9825" y="10888"/>
                      <a:pt x="8753" y="12075"/>
                    </a:cubicBezTo>
                    <a:cubicBezTo>
                      <a:pt x="7703" y="13239"/>
                      <a:pt x="6516" y="14312"/>
                      <a:pt x="5511" y="15499"/>
                    </a:cubicBezTo>
                    <a:cubicBezTo>
                      <a:pt x="5476" y="15552"/>
                      <a:pt x="5509" y="15605"/>
                      <a:pt x="5558" y="15605"/>
                    </a:cubicBezTo>
                    <a:cubicBezTo>
                      <a:pt x="5572" y="15605"/>
                      <a:pt x="5587" y="15601"/>
                      <a:pt x="5603" y="15590"/>
                    </a:cubicBezTo>
                    <a:cubicBezTo>
                      <a:pt x="7794" y="13696"/>
                      <a:pt x="10054" y="11527"/>
                      <a:pt x="11286" y="8857"/>
                    </a:cubicBezTo>
                    <a:cubicBezTo>
                      <a:pt x="12564" y="6095"/>
                      <a:pt x="13843" y="3424"/>
                      <a:pt x="15669" y="982"/>
                    </a:cubicBezTo>
                    <a:cubicBezTo>
                      <a:pt x="14733" y="754"/>
                      <a:pt x="13820" y="434"/>
                      <a:pt x="12953" y="1"/>
                    </a:cubicBez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8" name="Google Shape;2438;p38"/>
              <p:cNvSpPr/>
              <p:nvPr/>
            </p:nvSpPr>
            <p:spPr>
              <a:xfrm>
                <a:off x="8737491" y="3933739"/>
                <a:ext cx="418782" cy="564396"/>
              </a:xfrm>
              <a:custGeom>
                <a:avLst/>
                <a:gdLst/>
                <a:ahLst/>
                <a:cxnLst/>
                <a:rect l="l" t="t" r="r" b="b"/>
                <a:pathLst>
                  <a:path w="12281" h="16550" extrusionOk="0">
                    <a:moveTo>
                      <a:pt x="12281" y="1"/>
                    </a:moveTo>
                    <a:cubicBezTo>
                      <a:pt x="11208" y="823"/>
                      <a:pt x="10272" y="1850"/>
                      <a:pt x="9633" y="3059"/>
                    </a:cubicBezTo>
                    <a:cubicBezTo>
                      <a:pt x="8743" y="4794"/>
                      <a:pt x="8697" y="6803"/>
                      <a:pt x="7967" y="8606"/>
                    </a:cubicBezTo>
                    <a:cubicBezTo>
                      <a:pt x="7488" y="9747"/>
                      <a:pt x="6666" y="10569"/>
                      <a:pt x="5821" y="11413"/>
                    </a:cubicBezTo>
                    <a:cubicBezTo>
                      <a:pt x="5000" y="12235"/>
                      <a:pt x="4178" y="13057"/>
                      <a:pt x="3356" y="13856"/>
                    </a:cubicBezTo>
                    <a:cubicBezTo>
                      <a:pt x="2694" y="14518"/>
                      <a:pt x="1987" y="15180"/>
                      <a:pt x="1279" y="15819"/>
                    </a:cubicBezTo>
                    <a:cubicBezTo>
                      <a:pt x="1644" y="15294"/>
                      <a:pt x="2032" y="14746"/>
                      <a:pt x="2420" y="14244"/>
                    </a:cubicBezTo>
                    <a:cubicBezTo>
                      <a:pt x="3813" y="12418"/>
                      <a:pt x="5273" y="10683"/>
                      <a:pt x="6689" y="8903"/>
                    </a:cubicBezTo>
                    <a:cubicBezTo>
                      <a:pt x="6740" y="8851"/>
                      <a:pt x="6701" y="8787"/>
                      <a:pt x="6640" y="8787"/>
                    </a:cubicBezTo>
                    <a:cubicBezTo>
                      <a:pt x="6620" y="8787"/>
                      <a:pt x="6597" y="8794"/>
                      <a:pt x="6575" y="8811"/>
                    </a:cubicBezTo>
                    <a:cubicBezTo>
                      <a:pt x="5000" y="10341"/>
                      <a:pt x="3516" y="12053"/>
                      <a:pt x="2101" y="13764"/>
                    </a:cubicBezTo>
                    <a:cubicBezTo>
                      <a:pt x="1416" y="14563"/>
                      <a:pt x="686" y="15431"/>
                      <a:pt x="1" y="16321"/>
                    </a:cubicBezTo>
                    <a:lnTo>
                      <a:pt x="92" y="16321"/>
                    </a:lnTo>
                    <a:cubicBezTo>
                      <a:pt x="1348" y="16389"/>
                      <a:pt x="2603" y="16481"/>
                      <a:pt x="3881" y="16549"/>
                    </a:cubicBezTo>
                    <a:cubicBezTo>
                      <a:pt x="4680" y="15819"/>
                      <a:pt x="5456" y="15066"/>
                      <a:pt x="6232" y="14335"/>
                    </a:cubicBezTo>
                    <a:cubicBezTo>
                      <a:pt x="6894" y="13696"/>
                      <a:pt x="7624" y="13080"/>
                      <a:pt x="8172" y="12327"/>
                    </a:cubicBezTo>
                    <a:cubicBezTo>
                      <a:pt x="8629" y="11665"/>
                      <a:pt x="8811" y="10911"/>
                      <a:pt x="8948" y="10135"/>
                    </a:cubicBezTo>
                    <a:cubicBezTo>
                      <a:pt x="9565" y="6643"/>
                      <a:pt x="9975" y="3037"/>
                      <a:pt x="12281" y="412"/>
                    </a:cubicBezTo>
                    <a:lnTo>
                      <a:pt x="12281" y="1"/>
                    </a:ln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9" name="Google Shape;2439;p38"/>
              <p:cNvSpPr/>
              <p:nvPr/>
            </p:nvSpPr>
            <p:spPr>
              <a:xfrm>
                <a:off x="9118909" y="4354857"/>
                <a:ext cx="37374" cy="154928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4543" extrusionOk="0">
                    <a:moveTo>
                      <a:pt x="1096" y="0"/>
                    </a:moveTo>
                    <a:cubicBezTo>
                      <a:pt x="1027" y="183"/>
                      <a:pt x="959" y="366"/>
                      <a:pt x="890" y="548"/>
                    </a:cubicBezTo>
                    <a:cubicBezTo>
                      <a:pt x="525" y="1712"/>
                      <a:pt x="388" y="2922"/>
                      <a:pt x="114" y="4109"/>
                    </a:cubicBezTo>
                    <a:cubicBezTo>
                      <a:pt x="69" y="4246"/>
                      <a:pt x="46" y="4383"/>
                      <a:pt x="0" y="4543"/>
                    </a:cubicBezTo>
                    <a:lnTo>
                      <a:pt x="1005" y="4543"/>
                    </a:lnTo>
                    <a:cubicBezTo>
                      <a:pt x="1027" y="4428"/>
                      <a:pt x="1073" y="4337"/>
                      <a:pt x="1096" y="4223"/>
                    </a:cubicBezTo>
                    <a:lnTo>
                      <a:pt x="1096" y="0"/>
                    </a:lnTo>
                    <a:close/>
                  </a:path>
                </a:pathLst>
              </a:custGeom>
              <a:solidFill>
                <a:srgbClr val="41260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0" name="Google Shape;2440;p38"/>
              <p:cNvSpPr/>
              <p:nvPr/>
            </p:nvSpPr>
            <p:spPr>
              <a:xfrm>
                <a:off x="8243983" y="4235673"/>
                <a:ext cx="912277" cy="274116"/>
              </a:xfrm>
              <a:custGeom>
                <a:avLst/>
                <a:gdLst/>
                <a:ahLst/>
                <a:cxnLst/>
                <a:rect l="l" t="t" r="r" b="b"/>
                <a:pathLst>
                  <a:path w="26753" h="8038" extrusionOk="0">
                    <a:moveTo>
                      <a:pt x="3417" y="0"/>
                    </a:moveTo>
                    <a:cubicBezTo>
                      <a:pt x="3317" y="0"/>
                      <a:pt x="3218" y="52"/>
                      <a:pt x="3151" y="163"/>
                    </a:cubicBezTo>
                    <a:cubicBezTo>
                      <a:pt x="1587" y="2498"/>
                      <a:pt x="0" y="5870"/>
                      <a:pt x="24" y="5870"/>
                    </a:cubicBezTo>
                    <a:cubicBezTo>
                      <a:pt x="24" y="5870"/>
                      <a:pt x="24" y="5869"/>
                      <a:pt x="24" y="5869"/>
                    </a:cubicBezTo>
                    <a:cubicBezTo>
                      <a:pt x="24" y="5915"/>
                      <a:pt x="47" y="5938"/>
                      <a:pt x="93" y="5960"/>
                    </a:cubicBezTo>
                    <a:cubicBezTo>
                      <a:pt x="184" y="5983"/>
                      <a:pt x="275" y="6006"/>
                      <a:pt x="390" y="6052"/>
                    </a:cubicBezTo>
                    <a:cubicBezTo>
                      <a:pt x="1371" y="6348"/>
                      <a:pt x="2398" y="6554"/>
                      <a:pt x="3425" y="6691"/>
                    </a:cubicBezTo>
                    <a:cubicBezTo>
                      <a:pt x="4567" y="6851"/>
                      <a:pt x="5754" y="6942"/>
                      <a:pt x="6918" y="7010"/>
                    </a:cubicBezTo>
                    <a:cubicBezTo>
                      <a:pt x="9451" y="7170"/>
                      <a:pt x="11962" y="7330"/>
                      <a:pt x="14473" y="7467"/>
                    </a:cubicBezTo>
                    <a:lnTo>
                      <a:pt x="14564" y="7467"/>
                    </a:lnTo>
                    <a:cubicBezTo>
                      <a:pt x="15820" y="7535"/>
                      <a:pt x="17075" y="7627"/>
                      <a:pt x="18353" y="7695"/>
                    </a:cubicBezTo>
                    <a:cubicBezTo>
                      <a:pt x="20773" y="7855"/>
                      <a:pt x="23215" y="7992"/>
                      <a:pt x="25657" y="8038"/>
                    </a:cubicBezTo>
                    <a:lnTo>
                      <a:pt x="26753" y="8038"/>
                    </a:lnTo>
                    <a:lnTo>
                      <a:pt x="26753" y="4180"/>
                    </a:lnTo>
                    <a:cubicBezTo>
                      <a:pt x="24217" y="4495"/>
                      <a:pt x="21669" y="4714"/>
                      <a:pt x="19109" y="4714"/>
                    </a:cubicBezTo>
                    <a:cubicBezTo>
                      <a:pt x="18144" y="4714"/>
                      <a:pt x="17176" y="4683"/>
                      <a:pt x="16208" y="4614"/>
                    </a:cubicBezTo>
                    <a:cubicBezTo>
                      <a:pt x="14062" y="4454"/>
                      <a:pt x="11916" y="4089"/>
                      <a:pt x="9862" y="3450"/>
                    </a:cubicBezTo>
                    <a:cubicBezTo>
                      <a:pt x="7831" y="2833"/>
                      <a:pt x="5046" y="1920"/>
                      <a:pt x="3699" y="163"/>
                    </a:cubicBezTo>
                    <a:cubicBezTo>
                      <a:pt x="3629" y="57"/>
                      <a:pt x="3523" y="0"/>
                      <a:pt x="3417" y="0"/>
                    </a:cubicBezTo>
                    <a:close/>
                  </a:path>
                </a:pathLst>
              </a:custGeom>
              <a:solidFill>
                <a:srgbClr val="412606">
                  <a:alpha val="324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1" name="Google Shape;2441;p38"/>
              <p:cNvSpPr/>
              <p:nvPr/>
            </p:nvSpPr>
            <p:spPr>
              <a:xfrm>
                <a:off x="7090180" y="4294361"/>
                <a:ext cx="79726" cy="77754"/>
              </a:xfrm>
              <a:custGeom>
                <a:avLst/>
                <a:gdLst/>
                <a:ahLst/>
                <a:cxnLst/>
                <a:rect l="l" t="t" r="r" b="b"/>
                <a:pathLst>
                  <a:path w="2338" h="2280" extrusionOk="0">
                    <a:moveTo>
                      <a:pt x="2033" y="1"/>
                    </a:moveTo>
                    <a:cubicBezTo>
                      <a:pt x="1036" y="1"/>
                      <a:pt x="0" y="1287"/>
                      <a:pt x="215" y="2231"/>
                    </a:cubicBezTo>
                    <a:cubicBezTo>
                      <a:pt x="225" y="2263"/>
                      <a:pt x="256" y="2280"/>
                      <a:pt x="285" y="2280"/>
                    </a:cubicBezTo>
                    <a:cubicBezTo>
                      <a:pt x="319" y="2280"/>
                      <a:pt x="352" y="2257"/>
                      <a:pt x="352" y="2208"/>
                    </a:cubicBezTo>
                    <a:cubicBezTo>
                      <a:pt x="352" y="1660"/>
                      <a:pt x="740" y="1181"/>
                      <a:pt x="1151" y="838"/>
                    </a:cubicBezTo>
                    <a:cubicBezTo>
                      <a:pt x="1493" y="565"/>
                      <a:pt x="1904" y="450"/>
                      <a:pt x="2246" y="245"/>
                    </a:cubicBezTo>
                    <a:cubicBezTo>
                      <a:pt x="2338" y="199"/>
                      <a:pt x="2338" y="40"/>
                      <a:pt x="2224" y="17"/>
                    </a:cubicBezTo>
                    <a:cubicBezTo>
                      <a:pt x="2160" y="6"/>
                      <a:pt x="2097" y="1"/>
                      <a:pt x="2033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" name="Google Shape;2442;p38"/>
              <p:cNvSpPr/>
              <p:nvPr/>
            </p:nvSpPr>
            <p:spPr>
              <a:xfrm>
                <a:off x="7142627" y="4326041"/>
                <a:ext cx="77100" cy="91156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2673" extrusionOk="0">
                    <a:moveTo>
                      <a:pt x="2101" y="1"/>
                    </a:moveTo>
                    <a:cubicBezTo>
                      <a:pt x="1439" y="69"/>
                      <a:pt x="914" y="366"/>
                      <a:pt x="571" y="914"/>
                    </a:cubicBezTo>
                    <a:cubicBezTo>
                      <a:pt x="252" y="1439"/>
                      <a:pt x="1" y="2101"/>
                      <a:pt x="389" y="2626"/>
                    </a:cubicBezTo>
                    <a:cubicBezTo>
                      <a:pt x="409" y="2656"/>
                      <a:pt x="446" y="2672"/>
                      <a:pt x="482" y="2672"/>
                    </a:cubicBezTo>
                    <a:cubicBezTo>
                      <a:pt x="528" y="2672"/>
                      <a:pt x="571" y="2644"/>
                      <a:pt x="571" y="2580"/>
                    </a:cubicBezTo>
                    <a:cubicBezTo>
                      <a:pt x="571" y="2055"/>
                      <a:pt x="663" y="1599"/>
                      <a:pt x="937" y="1142"/>
                    </a:cubicBezTo>
                    <a:cubicBezTo>
                      <a:pt x="1233" y="663"/>
                      <a:pt x="1713" y="526"/>
                      <a:pt x="2169" y="252"/>
                    </a:cubicBezTo>
                    <a:cubicBezTo>
                      <a:pt x="2260" y="183"/>
                      <a:pt x="2238" y="1"/>
                      <a:pt x="2101" y="1"/>
                    </a:cubicBezTo>
                    <a:close/>
                  </a:path>
                </a:pathLst>
              </a:custGeom>
              <a:solidFill>
                <a:srgbClr val="F2C2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5A17D6E0-FC0A-457F-9728-8F26F292DDCE}"/>
              </a:ext>
            </a:extLst>
          </p:cNvPr>
          <p:cNvSpPr txBox="1"/>
          <p:nvPr/>
        </p:nvSpPr>
        <p:spPr>
          <a:xfrm>
            <a:off x="7096891" y="-17739"/>
            <a:ext cx="2237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Venado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n 9">
            <a:extLst>
              <a:ext uri="{FF2B5EF4-FFF2-40B4-BE49-F238E27FC236}">
                <a16:creationId xmlns:a16="http://schemas.microsoft.com/office/drawing/2014/main" id="{BCC152BF-8F19-4702-9E73-75E225641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14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CuadroTexto 10">
            <a:extLst>
              <a:ext uri="{FF2B5EF4-FFF2-40B4-BE49-F238E27FC236}">
                <a16:creationId xmlns:a16="http://schemas.microsoft.com/office/drawing/2014/main" id="{686D6DAF-D4FF-44BD-9E63-89713008D5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2312"/>
            <a:ext cx="42304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/>
            <a:r>
              <a:rPr lang="es-CL" altLang="es-CL" sz="3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Hipopótamo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6C87692-9A2F-4FE8-9BAE-CF10B2F80E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453" b="27900"/>
          <a:stretch/>
        </p:blipFill>
        <p:spPr>
          <a:xfrm flipH="1">
            <a:off x="6611243" y="530433"/>
            <a:ext cx="2532707" cy="357373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uadroTexto 10">
            <a:extLst>
              <a:ext uri="{FF2B5EF4-FFF2-40B4-BE49-F238E27FC236}">
                <a16:creationId xmlns:a16="http://schemas.microsoft.com/office/drawing/2014/main" id="{726491A2-4478-4D4A-9EBA-11DF43676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7879" y="1006079"/>
            <a:ext cx="243006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/>
            <a:r>
              <a:rPr lang="es-CL" altLang="es-CL" sz="1050"/>
              <a:t>león </a:t>
            </a:r>
          </a:p>
        </p:txBody>
      </p:sp>
      <p:pic>
        <p:nvPicPr>
          <p:cNvPr id="20483" name="Imagen 3">
            <a:extLst>
              <a:ext uri="{FF2B5EF4-FFF2-40B4-BE49-F238E27FC236}">
                <a16:creationId xmlns:a16="http://schemas.microsoft.com/office/drawing/2014/main" id="{B5DB7506-89F0-4AE0-AAD9-948261F90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9DEA02A-48CF-4C40-A253-4981C212D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05299"/>
            <a:ext cx="2328530" cy="328602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A17CEF8-880A-49C2-9B21-726C851A5E2C}"/>
              </a:ext>
            </a:extLst>
          </p:cNvPr>
          <p:cNvSpPr txBox="1"/>
          <p:nvPr/>
        </p:nvSpPr>
        <p:spPr>
          <a:xfrm>
            <a:off x="0" y="125487"/>
            <a:ext cx="19244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León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uadroTexto 10">
            <a:extLst>
              <a:ext uri="{FF2B5EF4-FFF2-40B4-BE49-F238E27FC236}">
                <a16:creationId xmlns:a16="http://schemas.microsoft.com/office/drawing/2014/main" id="{03927272-FD1F-479F-B21B-F34F44174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7879" y="1006079"/>
            <a:ext cx="2430065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/>
            <a:r>
              <a:rPr lang="es-CL" altLang="es-CL" sz="1050">
                <a:solidFill>
                  <a:schemeClr val="bg1"/>
                </a:solidFill>
              </a:rPr>
              <a:t>leopardo </a:t>
            </a:r>
          </a:p>
        </p:txBody>
      </p:sp>
      <p:pic>
        <p:nvPicPr>
          <p:cNvPr id="22531" name="Imagen 2">
            <a:extLst>
              <a:ext uri="{FF2B5EF4-FFF2-40B4-BE49-F238E27FC236}">
                <a16:creationId xmlns:a16="http://schemas.microsoft.com/office/drawing/2014/main" id="{FF41681F-615A-429F-99A5-C7E9F136B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15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9D2E4F1-D6D9-4786-B1DF-868254E2D4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9470" y="2217166"/>
            <a:ext cx="2054530" cy="292633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8C299C1-01CD-455F-BC3C-441A414FE995}"/>
              </a:ext>
            </a:extLst>
          </p:cNvPr>
          <p:cNvSpPr txBox="1"/>
          <p:nvPr/>
        </p:nvSpPr>
        <p:spPr>
          <a:xfrm>
            <a:off x="0" y="4558725"/>
            <a:ext cx="3104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2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Leopardo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ho's Who Gam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8888"/>
      </a:accent1>
      <a:accent2>
        <a:srgbClr val="CFD690"/>
      </a:accent2>
      <a:accent3>
        <a:srgbClr val="46AA9E"/>
      </a:accent3>
      <a:accent4>
        <a:srgbClr val="0B443D"/>
      </a:accent4>
      <a:accent5>
        <a:srgbClr val="F4EAD7"/>
      </a:accent5>
      <a:accent6>
        <a:srgbClr val="F8F4EC"/>
      </a:accent6>
      <a:hlink>
        <a:srgbClr val="CE71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224</Words>
  <Application>Microsoft Office PowerPoint</Application>
  <PresentationFormat>Presentación en pantalla (16:9)</PresentationFormat>
  <Paragraphs>52</Paragraphs>
  <Slides>17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9" baseType="lpstr">
      <vt:lpstr>Times New Roman</vt:lpstr>
      <vt:lpstr>Rockwell</vt:lpstr>
      <vt:lpstr>Roboto Condensed Light</vt:lpstr>
      <vt:lpstr>Barlow</vt:lpstr>
      <vt:lpstr>Verdana</vt:lpstr>
      <vt:lpstr>Bangers</vt:lpstr>
      <vt:lpstr>Calibri</vt:lpstr>
      <vt:lpstr>Sriracha</vt:lpstr>
      <vt:lpstr>Barlow Medium</vt:lpstr>
      <vt:lpstr>Cavolini</vt:lpstr>
      <vt:lpstr>Arial</vt:lpstr>
      <vt:lpstr>Who's Who Game by Slidesgo</vt:lpstr>
      <vt:lpstr>Animales salvajes</vt:lpstr>
      <vt:lpstr>Objetivo</vt:lpstr>
      <vt:lpstr>Actividad</vt:lpstr>
      <vt:lpstr>Presentación de PowerPoint</vt:lpstr>
      <vt:lpstr>¿Cuáles animales son salvajes?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Animales salvajes</dc:title>
  <dc:creator>Carmen Julia  Undurraga Ossa</dc:creator>
  <cp:lastModifiedBy>Carmen Julia Undurraga Ossa</cp:lastModifiedBy>
  <cp:revision>3</cp:revision>
  <dcterms:modified xsi:type="dcterms:W3CDTF">2021-04-27T14:46:03Z</dcterms:modified>
</cp:coreProperties>
</file>