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4" r:id="rId3"/>
    <p:sldMasterId id="2147483687" r:id="rId4"/>
    <p:sldMasterId id="2147483700" r:id="rId5"/>
    <p:sldMasterId id="2147483713" r:id="rId6"/>
  </p:sldMasterIdLst>
  <p:notesMasterIdLst>
    <p:notesMasterId r:id="rId3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LFdDxVcB+e2dHtNtUAn2JYhUD9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8" d="100"/>
          <a:sy n="58" d="100"/>
        </p:scale>
        <p:origin x="15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8" name="Google Shape;47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1" name="Google Shape;511;p12: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p13: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0" name="Google Shape;540;p14: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3" name="Google Shape;553;p15: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16: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2" name="Google Shape;582;p17: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p18: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1" name="Google Shape;611;p19: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4" name="Google Shape;644;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0" name="Google Shape;660;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2" name="Google Shape;672;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5" name="Google Shape;695;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8" name="Google Shape;708;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2" name="Google Shape;742;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9" name="Google Shape;429;p6:notes"/>
          <p:cNvSpPr>
            <a:spLocks noGrp="1" noRot="1" noChangeAspect="1"/>
          </p:cNvSpPr>
          <p:nvPr>
            <p:ph type="sldImg" idx="2"/>
          </p:nvPr>
        </p:nvSpPr>
        <p:spPr>
          <a:xfrm>
            <a:off x="1223963" y="685800"/>
            <a:ext cx="4410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5"/>
        <p:cNvGrpSpPr/>
        <p:nvPr/>
      </p:nvGrpSpPr>
      <p:grpSpPr>
        <a:xfrm>
          <a:off x="0" y="0"/>
          <a:ext cx="0" cy="0"/>
          <a:chOff x="0" y="0"/>
          <a:chExt cx="0" cy="0"/>
        </a:xfrm>
      </p:grpSpPr>
      <p:sp>
        <p:nvSpPr>
          <p:cNvPr id="46" name="Google Shape;46;p4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9"/>
          <p:cNvSpPr txBox="1">
            <a:spLocks noGrp="1"/>
          </p:cNvSpPr>
          <p:nvPr>
            <p:ph type="body" idx="1"/>
          </p:nvPr>
        </p:nvSpPr>
        <p:spPr>
          <a:xfrm>
            <a:off x="486000" y="176868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8" name="Google Shape;48;p49"/>
          <p:cNvSpPr txBox="1">
            <a:spLocks noGrp="1"/>
          </p:cNvSpPr>
          <p:nvPr>
            <p:ph type="body" idx="2"/>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9"/>
        <p:cNvGrpSpPr/>
        <p:nvPr/>
      </p:nvGrpSpPr>
      <p:grpSpPr>
        <a:xfrm>
          <a:off x="0" y="0"/>
          <a:ext cx="0" cy="0"/>
          <a:chOff x="0" y="0"/>
          <a:chExt cx="0" cy="0"/>
        </a:xfrm>
      </p:grpSpPr>
      <p:sp>
        <p:nvSpPr>
          <p:cNvPr id="50" name="Google Shape;50;p50"/>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0"/>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2" name="Google Shape;52;p50"/>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50"/>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50"/>
          <p:cNvSpPr txBox="1">
            <a:spLocks noGrp="1"/>
          </p:cNvSpPr>
          <p:nvPr>
            <p:ph type="body" idx="4"/>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5"/>
        <p:cNvGrpSpPr/>
        <p:nvPr/>
      </p:nvGrpSpPr>
      <p:grpSpPr>
        <a:xfrm>
          <a:off x="0" y="0"/>
          <a:ext cx="0" cy="0"/>
          <a:chOff x="0" y="0"/>
          <a:chExt cx="0" cy="0"/>
        </a:xfrm>
      </p:grpSpPr>
      <p:sp>
        <p:nvSpPr>
          <p:cNvPr id="56" name="Google Shape;56;p51"/>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1"/>
          <p:cNvSpPr txBox="1">
            <a:spLocks noGrp="1"/>
          </p:cNvSpPr>
          <p:nvPr>
            <p:ph type="body" idx="1"/>
          </p:nvPr>
        </p:nvSpPr>
        <p:spPr>
          <a:xfrm>
            <a:off x="48600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51"/>
          <p:cNvSpPr txBox="1">
            <a:spLocks noGrp="1"/>
          </p:cNvSpPr>
          <p:nvPr>
            <p:ph type="body" idx="2"/>
          </p:nvPr>
        </p:nvSpPr>
        <p:spPr>
          <a:xfrm>
            <a:off x="344376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51"/>
          <p:cNvSpPr txBox="1">
            <a:spLocks noGrp="1"/>
          </p:cNvSpPr>
          <p:nvPr>
            <p:ph type="body" idx="3"/>
          </p:nvPr>
        </p:nvSpPr>
        <p:spPr>
          <a:xfrm>
            <a:off x="640188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0" name="Google Shape;60;p51"/>
          <p:cNvSpPr txBox="1">
            <a:spLocks noGrp="1"/>
          </p:cNvSpPr>
          <p:nvPr>
            <p:ph type="body" idx="4"/>
          </p:nvPr>
        </p:nvSpPr>
        <p:spPr>
          <a:xfrm>
            <a:off x="48600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p51"/>
          <p:cNvSpPr txBox="1">
            <a:spLocks noGrp="1"/>
          </p:cNvSpPr>
          <p:nvPr>
            <p:ph type="body" idx="5"/>
          </p:nvPr>
        </p:nvSpPr>
        <p:spPr>
          <a:xfrm>
            <a:off x="344376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2" name="Google Shape;62;p51"/>
          <p:cNvSpPr txBox="1">
            <a:spLocks noGrp="1"/>
          </p:cNvSpPr>
          <p:nvPr>
            <p:ph type="body" idx="6"/>
          </p:nvPr>
        </p:nvSpPr>
        <p:spPr>
          <a:xfrm>
            <a:off x="640188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71"/>
        <p:cNvGrpSpPr/>
        <p:nvPr/>
      </p:nvGrpSpPr>
      <p:grpSpPr>
        <a:xfrm>
          <a:off x="0" y="0"/>
          <a:ext cx="0" cy="0"/>
          <a:chOff x="0" y="0"/>
          <a:chExt cx="0" cy="0"/>
        </a:xfrm>
      </p:grpSpPr>
      <p:sp>
        <p:nvSpPr>
          <p:cNvPr id="72" name="Google Shape;72;p52"/>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2"/>
          <p:cNvSpPr txBox="1">
            <a:spLocks noGrp="1"/>
          </p:cNvSpPr>
          <p:nvPr>
            <p:ph type="subTitle" idx="1"/>
          </p:nvPr>
        </p:nvSpPr>
        <p:spPr>
          <a:xfrm>
            <a:off x="486000" y="1768680"/>
            <a:ext cx="8747640" cy="43840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4"/>
        <p:cNvGrpSpPr/>
        <p:nvPr/>
      </p:nvGrpSpPr>
      <p:grpSpPr>
        <a:xfrm>
          <a:off x="0" y="0"/>
          <a:ext cx="0" cy="0"/>
          <a:chOff x="0" y="0"/>
          <a:chExt cx="0" cy="0"/>
        </a:xfrm>
      </p:grpSpPr>
      <p:sp>
        <p:nvSpPr>
          <p:cNvPr id="75" name="Google Shape;75;p53"/>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3"/>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54"/>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4"/>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0" name="Google Shape;80;p54"/>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55"/>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3"/>
        <p:cNvGrpSpPr/>
        <p:nvPr/>
      </p:nvGrpSpPr>
      <p:grpSpPr>
        <a:xfrm>
          <a:off x="0" y="0"/>
          <a:ext cx="0" cy="0"/>
          <a:chOff x="0" y="0"/>
          <a:chExt cx="0" cy="0"/>
        </a:xfrm>
      </p:grpSpPr>
      <p:sp>
        <p:nvSpPr>
          <p:cNvPr id="84" name="Google Shape;84;p56"/>
          <p:cNvSpPr txBox="1">
            <a:spLocks noGrp="1"/>
          </p:cNvSpPr>
          <p:nvPr>
            <p:ph type="subTitle" idx="1"/>
          </p:nvPr>
        </p:nvSpPr>
        <p:spPr>
          <a:xfrm>
            <a:off x="486000" y="301320"/>
            <a:ext cx="8747640" cy="58503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5"/>
        <p:cNvGrpSpPr/>
        <p:nvPr/>
      </p:nvGrpSpPr>
      <p:grpSpPr>
        <a:xfrm>
          <a:off x="0" y="0"/>
          <a:ext cx="0" cy="0"/>
          <a:chOff x="0" y="0"/>
          <a:chExt cx="0" cy="0"/>
        </a:xfrm>
      </p:grpSpPr>
      <p:sp>
        <p:nvSpPr>
          <p:cNvPr id="86" name="Google Shape;86;p57"/>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7"/>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57"/>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57"/>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
        <p:cNvGrpSpPr/>
        <p:nvPr/>
      </p:nvGrpSpPr>
      <p:grpSpPr>
        <a:xfrm>
          <a:off x="0" y="0"/>
          <a:ext cx="0" cy="0"/>
          <a:chOff x="0" y="0"/>
          <a:chExt cx="0" cy="0"/>
        </a:xfrm>
      </p:grpSpPr>
      <p:sp>
        <p:nvSpPr>
          <p:cNvPr id="17" name="Google Shape;17;p41"/>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1"/>
          <p:cNvSpPr txBox="1">
            <a:spLocks noGrp="1"/>
          </p:cNvSpPr>
          <p:nvPr>
            <p:ph type="subTitle" idx="1"/>
          </p:nvPr>
        </p:nvSpPr>
        <p:spPr>
          <a:xfrm>
            <a:off x="486000" y="1768680"/>
            <a:ext cx="8747640" cy="43840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0"/>
        <p:cNvGrpSpPr/>
        <p:nvPr/>
      </p:nvGrpSpPr>
      <p:grpSpPr>
        <a:xfrm>
          <a:off x="0" y="0"/>
          <a:ext cx="0" cy="0"/>
          <a:chOff x="0" y="0"/>
          <a:chExt cx="0" cy="0"/>
        </a:xfrm>
      </p:grpSpPr>
      <p:sp>
        <p:nvSpPr>
          <p:cNvPr id="91" name="Google Shape;91;p58"/>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8"/>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58"/>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58"/>
          <p:cNvSpPr txBox="1">
            <a:spLocks noGrp="1"/>
          </p:cNvSpPr>
          <p:nvPr>
            <p:ph type="body" idx="3"/>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5"/>
        <p:cNvGrpSpPr/>
        <p:nvPr/>
      </p:nvGrpSpPr>
      <p:grpSpPr>
        <a:xfrm>
          <a:off x="0" y="0"/>
          <a:ext cx="0" cy="0"/>
          <a:chOff x="0" y="0"/>
          <a:chExt cx="0" cy="0"/>
        </a:xfrm>
      </p:grpSpPr>
      <p:sp>
        <p:nvSpPr>
          <p:cNvPr id="96" name="Google Shape;96;p5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59"/>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8" name="Google Shape;98;p59"/>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9" name="Google Shape;99;p59"/>
          <p:cNvSpPr txBox="1">
            <a:spLocks noGrp="1"/>
          </p:cNvSpPr>
          <p:nvPr>
            <p:ph type="body" idx="3"/>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0"/>
        <p:cNvGrpSpPr/>
        <p:nvPr/>
      </p:nvGrpSpPr>
      <p:grpSpPr>
        <a:xfrm>
          <a:off x="0" y="0"/>
          <a:ext cx="0" cy="0"/>
          <a:chOff x="0" y="0"/>
          <a:chExt cx="0" cy="0"/>
        </a:xfrm>
      </p:grpSpPr>
      <p:sp>
        <p:nvSpPr>
          <p:cNvPr id="101" name="Google Shape;101;p60"/>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60"/>
          <p:cNvSpPr txBox="1">
            <a:spLocks noGrp="1"/>
          </p:cNvSpPr>
          <p:nvPr>
            <p:ph type="body" idx="1"/>
          </p:nvPr>
        </p:nvSpPr>
        <p:spPr>
          <a:xfrm>
            <a:off x="486000" y="176868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60"/>
          <p:cNvSpPr txBox="1">
            <a:spLocks noGrp="1"/>
          </p:cNvSpPr>
          <p:nvPr>
            <p:ph type="body" idx="2"/>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04"/>
        <p:cNvGrpSpPr/>
        <p:nvPr/>
      </p:nvGrpSpPr>
      <p:grpSpPr>
        <a:xfrm>
          <a:off x="0" y="0"/>
          <a:ext cx="0" cy="0"/>
          <a:chOff x="0" y="0"/>
          <a:chExt cx="0" cy="0"/>
        </a:xfrm>
      </p:grpSpPr>
      <p:sp>
        <p:nvSpPr>
          <p:cNvPr id="105" name="Google Shape;105;p61"/>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1"/>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61"/>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61"/>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61"/>
          <p:cNvSpPr txBox="1">
            <a:spLocks noGrp="1"/>
          </p:cNvSpPr>
          <p:nvPr>
            <p:ph type="body" idx="4"/>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0"/>
        <p:cNvGrpSpPr/>
        <p:nvPr/>
      </p:nvGrpSpPr>
      <p:grpSpPr>
        <a:xfrm>
          <a:off x="0" y="0"/>
          <a:ext cx="0" cy="0"/>
          <a:chOff x="0" y="0"/>
          <a:chExt cx="0" cy="0"/>
        </a:xfrm>
      </p:grpSpPr>
      <p:sp>
        <p:nvSpPr>
          <p:cNvPr id="111" name="Google Shape;111;p62"/>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62"/>
          <p:cNvSpPr txBox="1">
            <a:spLocks noGrp="1"/>
          </p:cNvSpPr>
          <p:nvPr>
            <p:ph type="body" idx="1"/>
          </p:nvPr>
        </p:nvSpPr>
        <p:spPr>
          <a:xfrm>
            <a:off x="48600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62"/>
          <p:cNvSpPr txBox="1">
            <a:spLocks noGrp="1"/>
          </p:cNvSpPr>
          <p:nvPr>
            <p:ph type="body" idx="2"/>
          </p:nvPr>
        </p:nvSpPr>
        <p:spPr>
          <a:xfrm>
            <a:off x="344376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4" name="Google Shape;114;p62"/>
          <p:cNvSpPr txBox="1">
            <a:spLocks noGrp="1"/>
          </p:cNvSpPr>
          <p:nvPr>
            <p:ph type="body" idx="3"/>
          </p:nvPr>
        </p:nvSpPr>
        <p:spPr>
          <a:xfrm>
            <a:off x="640188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5" name="Google Shape;115;p62"/>
          <p:cNvSpPr txBox="1">
            <a:spLocks noGrp="1"/>
          </p:cNvSpPr>
          <p:nvPr>
            <p:ph type="body" idx="4"/>
          </p:nvPr>
        </p:nvSpPr>
        <p:spPr>
          <a:xfrm>
            <a:off x="48600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6" name="Google Shape;116;p62"/>
          <p:cNvSpPr txBox="1">
            <a:spLocks noGrp="1"/>
          </p:cNvSpPr>
          <p:nvPr>
            <p:ph type="body" idx="5"/>
          </p:nvPr>
        </p:nvSpPr>
        <p:spPr>
          <a:xfrm>
            <a:off x="344376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62"/>
          <p:cNvSpPr txBox="1">
            <a:spLocks noGrp="1"/>
          </p:cNvSpPr>
          <p:nvPr>
            <p:ph type="body" idx="6"/>
          </p:nvPr>
        </p:nvSpPr>
        <p:spPr>
          <a:xfrm>
            <a:off x="640188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34"/>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1"/>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2"/>
        <p:cNvGrpSpPr/>
        <p:nvPr/>
      </p:nvGrpSpPr>
      <p:grpSpPr>
        <a:xfrm>
          <a:off x="0" y="0"/>
          <a:ext cx="0" cy="0"/>
          <a:chOff x="0" y="0"/>
          <a:chExt cx="0" cy="0"/>
        </a:xfrm>
      </p:grpSpPr>
      <p:sp>
        <p:nvSpPr>
          <p:cNvPr id="133" name="Google Shape;133;p64"/>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64"/>
          <p:cNvSpPr txBox="1">
            <a:spLocks noGrp="1"/>
          </p:cNvSpPr>
          <p:nvPr>
            <p:ph type="subTitle" idx="1"/>
          </p:nvPr>
        </p:nvSpPr>
        <p:spPr>
          <a:xfrm>
            <a:off x="486000" y="1768680"/>
            <a:ext cx="8747640" cy="43840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35"/>
        <p:cNvGrpSpPr/>
        <p:nvPr/>
      </p:nvGrpSpPr>
      <p:grpSpPr>
        <a:xfrm>
          <a:off x="0" y="0"/>
          <a:ext cx="0" cy="0"/>
          <a:chOff x="0" y="0"/>
          <a:chExt cx="0" cy="0"/>
        </a:xfrm>
      </p:grpSpPr>
      <p:sp>
        <p:nvSpPr>
          <p:cNvPr id="136" name="Google Shape;136;p65"/>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65"/>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38"/>
        <p:cNvGrpSpPr/>
        <p:nvPr/>
      </p:nvGrpSpPr>
      <p:grpSpPr>
        <a:xfrm>
          <a:off x="0" y="0"/>
          <a:ext cx="0" cy="0"/>
          <a:chOff x="0" y="0"/>
          <a:chExt cx="0" cy="0"/>
        </a:xfrm>
      </p:grpSpPr>
      <p:sp>
        <p:nvSpPr>
          <p:cNvPr id="139" name="Google Shape;139;p66"/>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66"/>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1" name="Google Shape;141;p66"/>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9"/>
        <p:cNvGrpSpPr/>
        <p:nvPr/>
      </p:nvGrpSpPr>
      <p:grpSpPr>
        <a:xfrm>
          <a:off x="0" y="0"/>
          <a:ext cx="0" cy="0"/>
          <a:chOff x="0" y="0"/>
          <a:chExt cx="0" cy="0"/>
        </a:xfrm>
      </p:grpSpPr>
      <p:sp>
        <p:nvSpPr>
          <p:cNvPr id="20" name="Google Shape;20;p42"/>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2"/>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42"/>
        <p:cNvGrpSpPr/>
        <p:nvPr/>
      </p:nvGrpSpPr>
      <p:grpSpPr>
        <a:xfrm>
          <a:off x="0" y="0"/>
          <a:ext cx="0" cy="0"/>
          <a:chOff x="0" y="0"/>
          <a:chExt cx="0" cy="0"/>
        </a:xfrm>
      </p:grpSpPr>
      <p:sp>
        <p:nvSpPr>
          <p:cNvPr id="143" name="Google Shape;143;p67"/>
          <p:cNvSpPr txBox="1">
            <a:spLocks noGrp="1"/>
          </p:cNvSpPr>
          <p:nvPr>
            <p:ph type="subTitle" idx="1"/>
          </p:nvPr>
        </p:nvSpPr>
        <p:spPr>
          <a:xfrm>
            <a:off x="486000" y="301320"/>
            <a:ext cx="8747640" cy="58503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44"/>
        <p:cNvGrpSpPr/>
        <p:nvPr/>
      </p:nvGrpSpPr>
      <p:grpSpPr>
        <a:xfrm>
          <a:off x="0" y="0"/>
          <a:ext cx="0" cy="0"/>
          <a:chOff x="0" y="0"/>
          <a:chExt cx="0" cy="0"/>
        </a:xfrm>
      </p:grpSpPr>
      <p:sp>
        <p:nvSpPr>
          <p:cNvPr id="145" name="Google Shape;145;p68"/>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8"/>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7" name="Google Shape;147;p68"/>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8" name="Google Shape;148;p68"/>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49"/>
        <p:cNvGrpSpPr/>
        <p:nvPr/>
      </p:nvGrpSpPr>
      <p:grpSpPr>
        <a:xfrm>
          <a:off x="0" y="0"/>
          <a:ext cx="0" cy="0"/>
          <a:chOff x="0" y="0"/>
          <a:chExt cx="0" cy="0"/>
        </a:xfrm>
      </p:grpSpPr>
      <p:sp>
        <p:nvSpPr>
          <p:cNvPr id="150" name="Google Shape;150;p6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69"/>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2" name="Google Shape;152;p69"/>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3" name="Google Shape;153;p69"/>
          <p:cNvSpPr txBox="1">
            <a:spLocks noGrp="1"/>
          </p:cNvSpPr>
          <p:nvPr>
            <p:ph type="body" idx="3"/>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54"/>
        <p:cNvGrpSpPr/>
        <p:nvPr/>
      </p:nvGrpSpPr>
      <p:grpSpPr>
        <a:xfrm>
          <a:off x="0" y="0"/>
          <a:ext cx="0" cy="0"/>
          <a:chOff x="0" y="0"/>
          <a:chExt cx="0" cy="0"/>
        </a:xfrm>
      </p:grpSpPr>
      <p:sp>
        <p:nvSpPr>
          <p:cNvPr id="155" name="Google Shape;155;p70"/>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70"/>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7" name="Google Shape;157;p70"/>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8" name="Google Shape;158;p70"/>
          <p:cNvSpPr txBox="1">
            <a:spLocks noGrp="1"/>
          </p:cNvSpPr>
          <p:nvPr>
            <p:ph type="body" idx="3"/>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59"/>
        <p:cNvGrpSpPr/>
        <p:nvPr/>
      </p:nvGrpSpPr>
      <p:grpSpPr>
        <a:xfrm>
          <a:off x="0" y="0"/>
          <a:ext cx="0" cy="0"/>
          <a:chOff x="0" y="0"/>
          <a:chExt cx="0" cy="0"/>
        </a:xfrm>
      </p:grpSpPr>
      <p:sp>
        <p:nvSpPr>
          <p:cNvPr id="160" name="Google Shape;160;p71"/>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71"/>
          <p:cNvSpPr txBox="1">
            <a:spLocks noGrp="1"/>
          </p:cNvSpPr>
          <p:nvPr>
            <p:ph type="body" idx="1"/>
          </p:nvPr>
        </p:nvSpPr>
        <p:spPr>
          <a:xfrm>
            <a:off x="486000" y="176868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2" name="Google Shape;162;p71"/>
          <p:cNvSpPr txBox="1">
            <a:spLocks noGrp="1"/>
          </p:cNvSpPr>
          <p:nvPr>
            <p:ph type="body" idx="2"/>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63"/>
        <p:cNvGrpSpPr/>
        <p:nvPr/>
      </p:nvGrpSpPr>
      <p:grpSpPr>
        <a:xfrm>
          <a:off x="0" y="0"/>
          <a:ext cx="0" cy="0"/>
          <a:chOff x="0" y="0"/>
          <a:chExt cx="0" cy="0"/>
        </a:xfrm>
      </p:grpSpPr>
      <p:sp>
        <p:nvSpPr>
          <p:cNvPr id="164" name="Google Shape;164;p72"/>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72"/>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6" name="Google Shape;166;p72"/>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7" name="Google Shape;167;p72"/>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8" name="Google Shape;168;p72"/>
          <p:cNvSpPr txBox="1">
            <a:spLocks noGrp="1"/>
          </p:cNvSpPr>
          <p:nvPr>
            <p:ph type="body" idx="4"/>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69"/>
        <p:cNvGrpSpPr/>
        <p:nvPr/>
      </p:nvGrpSpPr>
      <p:grpSpPr>
        <a:xfrm>
          <a:off x="0" y="0"/>
          <a:ext cx="0" cy="0"/>
          <a:chOff x="0" y="0"/>
          <a:chExt cx="0" cy="0"/>
        </a:xfrm>
      </p:grpSpPr>
      <p:sp>
        <p:nvSpPr>
          <p:cNvPr id="170" name="Google Shape;170;p73"/>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73"/>
          <p:cNvSpPr txBox="1">
            <a:spLocks noGrp="1"/>
          </p:cNvSpPr>
          <p:nvPr>
            <p:ph type="body" idx="1"/>
          </p:nvPr>
        </p:nvSpPr>
        <p:spPr>
          <a:xfrm>
            <a:off x="48600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2" name="Google Shape;172;p73"/>
          <p:cNvSpPr txBox="1">
            <a:spLocks noGrp="1"/>
          </p:cNvSpPr>
          <p:nvPr>
            <p:ph type="body" idx="2"/>
          </p:nvPr>
        </p:nvSpPr>
        <p:spPr>
          <a:xfrm>
            <a:off x="344376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3" name="Google Shape;173;p73"/>
          <p:cNvSpPr txBox="1">
            <a:spLocks noGrp="1"/>
          </p:cNvSpPr>
          <p:nvPr>
            <p:ph type="body" idx="3"/>
          </p:nvPr>
        </p:nvSpPr>
        <p:spPr>
          <a:xfrm>
            <a:off x="640188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4" name="Google Shape;174;p73"/>
          <p:cNvSpPr txBox="1">
            <a:spLocks noGrp="1"/>
          </p:cNvSpPr>
          <p:nvPr>
            <p:ph type="body" idx="4"/>
          </p:nvPr>
        </p:nvSpPr>
        <p:spPr>
          <a:xfrm>
            <a:off x="48600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5" name="Google Shape;175;p73"/>
          <p:cNvSpPr txBox="1">
            <a:spLocks noGrp="1"/>
          </p:cNvSpPr>
          <p:nvPr>
            <p:ph type="body" idx="5"/>
          </p:nvPr>
        </p:nvSpPr>
        <p:spPr>
          <a:xfrm>
            <a:off x="344376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6" name="Google Shape;176;p73"/>
          <p:cNvSpPr txBox="1">
            <a:spLocks noGrp="1"/>
          </p:cNvSpPr>
          <p:nvPr>
            <p:ph type="body" idx="6"/>
          </p:nvPr>
        </p:nvSpPr>
        <p:spPr>
          <a:xfrm>
            <a:off x="640188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88"/>
        <p:cNvGrpSpPr/>
        <p:nvPr/>
      </p:nvGrpSpPr>
      <p:grpSpPr>
        <a:xfrm>
          <a:off x="0" y="0"/>
          <a:ext cx="0" cy="0"/>
          <a:chOff x="0" y="0"/>
          <a:chExt cx="0" cy="0"/>
        </a:xfrm>
      </p:grpSpPr>
      <p:sp>
        <p:nvSpPr>
          <p:cNvPr id="189" name="Google Shape;189;p36"/>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36"/>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91"/>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92"/>
        <p:cNvGrpSpPr/>
        <p:nvPr/>
      </p:nvGrpSpPr>
      <p:grpSpPr>
        <a:xfrm>
          <a:off x="0" y="0"/>
          <a:ext cx="0" cy="0"/>
          <a:chOff x="0" y="0"/>
          <a:chExt cx="0" cy="0"/>
        </a:xfrm>
      </p:grpSpPr>
      <p:sp>
        <p:nvSpPr>
          <p:cNvPr id="193" name="Google Shape;193;p75"/>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75"/>
          <p:cNvSpPr txBox="1">
            <a:spLocks noGrp="1"/>
          </p:cNvSpPr>
          <p:nvPr>
            <p:ph type="subTitle" idx="1"/>
          </p:nvPr>
        </p:nvSpPr>
        <p:spPr>
          <a:xfrm>
            <a:off x="486000" y="1768680"/>
            <a:ext cx="8747640" cy="43840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2"/>
        <p:cNvGrpSpPr/>
        <p:nvPr/>
      </p:nvGrpSpPr>
      <p:grpSpPr>
        <a:xfrm>
          <a:off x="0" y="0"/>
          <a:ext cx="0" cy="0"/>
          <a:chOff x="0" y="0"/>
          <a:chExt cx="0" cy="0"/>
        </a:xfrm>
      </p:grpSpPr>
      <p:sp>
        <p:nvSpPr>
          <p:cNvPr id="23" name="Google Shape;23;p43"/>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3"/>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 name="Google Shape;25;p43"/>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95"/>
        <p:cNvGrpSpPr/>
        <p:nvPr/>
      </p:nvGrpSpPr>
      <p:grpSpPr>
        <a:xfrm>
          <a:off x="0" y="0"/>
          <a:ext cx="0" cy="0"/>
          <a:chOff x="0" y="0"/>
          <a:chExt cx="0" cy="0"/>
        </a:xfrm>
      </p:grpSpPr>
      <p:sp>
        <p:nvSpPr>
          <p:cNvPr id="196" name="Google Shape;196;p76"/>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6"/>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98" name="Google Shape;198;p76"/>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77"/>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01"/>
        <p:cNvGrpSpPr/>
        <p:nvPr/>
      </p:nvGrpSpPr>
      <p:grpSpPr>
        <a:xfrm>
          <a:off x="0" y="0"/>
          <a:ext cx="0" cy="0"/>
          <a:chOff x="0" y="0"/>
          <a:chExt cx="0" cy="0"/>
        </a:xfrm>
      </p:grpSpPr>
      <p:sp>
        <p:nvSpPr>
          <p:cNvPr id="202" name="Google Shape;202;p78"/>
          <p:cNvSpPr txBox="1">
            <a:spLocks noGrp="1"/>
          </p:cNvSpPr>
          <p:nvPr>
            <p:ph type="subTitle" idx="1"/>
          </p:nvPr>
        </p:nvSpPr>
        <p:spPr>
          <a:xfrm>
            <a:off x="486000" y="301320"/>
            <a:ext cx="8747640" cy="58503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03"/>
        <p:cNvGrpSpPr/>
        <p:nvPr/>
      </p:nvGrpSpPr>
      <p:grpSpPr>
        <a:xfrm>
          <a:off x="0" y="0"/>
          <a:ext cx="0" cy="0"/>
          <a:chOff x="0" y="0"/>
          <a:chExt cx="0" cy="0"/>
        </a:xfrm>
      </p:grpSpPr>
      <p:sp>
        <p:nvSpPr>
          <p:cNvPr id="204" name="Google Shape;204;p7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79"/>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6" name="Google Shape;206;p79"/>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07" name="Google Shape;207;p79"/>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08"/>
        <p:cNvGrpSpPr/>
        <p:nvPr/>
      </p:nvGrpSpPr>
      <p:grpSpPr>
        <a:xfrm>
          <a:off x="0" y="0"/>
          <a:ext cx="0" cy="0"/>
          <a:chOff x="0" y="0"/>
          <a:chExt cx="0" cy="0"/>
        </a:xfrm>
      </p:grpSpPr>
      <p:sp>
        <p:nvSpPr>
          <p:cNvPr id="209" name="Google Shape;209;p80"/>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1" name="Google Shape;211;p80"/>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2" name="Google Shape;212;p80"/>
          <p:cNvSpPr txBox="1">
            <a:spLocks noGrp="1"/>
          </p:cNvSpPr>
          <p:nvPr>
            <p:ph type="body" idx="3"/>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13"/>
        <p:cNvGrpSpPr/>
        <p:nvPr/>
      </p:nvGrpSpPr>
      <p:grpSpPr>
        <a:xfrm>
          <a:off x="0" y="0"/>
          <a:ext cx="0" cy="0"/>
          <a:chOff x="0" y="0"/>
          <a:chExt cx="0" cy="0"/>
        </a:xfrm>
      </p:grpSpPr>
      <p:sp>
        <p:nvSpPr>
          <p:cNvPr id="214" name="Google Shape;214;p81"/>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81"/>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6" name="Google Shape;216;p81"/>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17" name="Google Shape;217;p81"/>
          <p:cNvSpPr txBox="1">
            <a:spLocks noGrp="1"/>
          </p:cNvSpPr>
          <p:nvPr>
            <p:ph type="body" idx="3"/>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a:off x="486000" y="176868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1" name="Google Shape;221;p82"/>
          <p:cNvSpPr txBox="1">
            <a:spLocks noGrp="1"/>
          </p:cNvSpPr>
          <p:nvPr>
            <p:ph type="body" idx="2"/>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22"/>
        <p:cNvGrpSpPr/>
        <p:nvPr/>
      </p:nvGrpSpPr>
      <p:grpSpPr>
        <a:xfrm>
          <a:off x="0" y="0"/>
          <a:ext cx="0" cy="0"/>
          <a:chOff x="0" y="0"/>
          <a:chExt cx="0" cy="0"/>
        </a:xfrm>
      </p:grpSpPr>
      <p:sp>
        <p:nvSpPr>
          <p:cNvPr id="223" name="Google Shape;223;p83"/>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83"/>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5" name="Google Shape;225;p83"/>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6" name="Google Shape;226;p83"/>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27" name="Google Shape;227;p83"/>
          <p:cNvSpPr txBox="1">
            <a:spLocks noGrp="1"/>
          </p:cNvSpPr>
          <p:nvPr>
            <p:ph type="body" idx="4"/>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28"/>
        <p:cNvGrpSpPr/>
        <p:nvPr/>
      </p:nvGrpSpPr>
      <p:grpSpPr>
        <a:xfrm>
          <a:off x="0" y="0"/>
          <a:ext cx="0" cy="0"/>
          <a:chOff x="0" y="0"/>
          <a:chExt cx="0" cy="0"/>
        </a:xfrm>
      </p:grpSpPr>
      <p:sp>
        <p:nvSpPr>
          <p:cNvPr id="229" name="Google Shape;229;p84"/>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84"/>
          <p:cNvSpPr txBox="1">
            <a:spLocks noGrp="1"/>
          </p:cNvSpPr>
          <p:nvPr>
            <p:ph type="body" idx="1"/>
          </p:nvPr>
        </p:nvSpPr>
        <p:spPr>
          <a:xfrm>
            <a:off x="48600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1" name="Google Shape;231;p84"/>
          <p:cNvSpPr txBox="1">
            <a:spLocks noGrp="1"/>
          </p:cNvSpPr>
          <p:nvPr>
            <p:ph type="body" idx="2"/>
          </p:nvPr>
        </p:nvSpPr>
        <p:spPr>
          <a:xfrm>
            <a:off x="344376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2" name="Google Shape;232;p84"/>
          <p:cNvSpPr txBox="1">
            <a:spLocks noGrp="1"/>
          </p:cNvSpPr>
          <p:nvPr>
            <p:ph type="body" idx="3"/>
          </p:nvPr>
        </p:nvSpPr>
        <p:spPr>
          <a:xfrm>
            <a:off x="640188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3" name="Google Shape;233;p84"/>
          <p:cNvSpPr txBox="1">
            <a:spLocks noGrp="1"/>
          </p:cNvSpPr>
          <p:nvPr>
            <p:ph type="body" idx="4"/>
          </p:nvPr>
        </p:nvSpPr>
        <p:spPr>
          <a:xfrm>
            <a:off x="48600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4" name="Google Shape;234;p84"/>
          <p:cNvSpPr txBox="1">
            <a:spLocks noGrp="1"/>
          </p:cNvSpPr>
          <p:nvPr>
            <p:ph type="body" idx="5"/>
          </p:nvPr>
        </p:nvSpPr>
        <p:spPr>
          <a:xfrm>
            <a:off x="344376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35" name="Google Shape;235;p84"/>
          <p:cNvSpPr txBox="1">
            <a:spLocks noGrp="1"/>
          </p:cNvSpPr>
          <p:nvPr>
            <p:ph type="body" idx="6"/>
          </p:nvPr>
        </p:nvSpPr>
        <p:spPr>
          <a:xfrm>
            <a:off x="640188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47"/>
        <p:cNvGrpSpPr/>
        <p:nvPr/>
      </p:nvGrpSpPr>
      <p:grpSpPr>
        <a:xfrm>
          <a:off x="0" y="0"/>
          <a:ext cx="0" cy="0"/>
          <a:chOff x="0" y="0"/>
          <a:chExt cx="0" cy="0"/>
        </a:xfrm>
      </p:grpSpPr>
      <p:sp>
        <p:nvSpPr>
          <p:cNvPr id="248" name="Google Shape;248;p38"/>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38"/>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0" name="Google Shape;250;p38"/>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44"/>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51"/>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52"/>
        <p:cNvGrpSpPr/>
        <p:nvPr/>
      </p:nvGrpSpPr>
      <p:grpSpPr>
        <a:xfrm>
          <a:off x="0" y="0"/>
          <a:ext cx="0" cy="0"/>
          <a:chOff x="0" y="0"/>
          <a:chExt cx="0" cy="0"/>
        </a:xfrm>
      </p:grpSpPr>
      <p:sp>
        <p:nvSpPr>
          <p:cNvPr id="253" name="Google Shape;253;p86"/>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4" name="Google Shape;254;p86"/>
          <p:cNvSpPr txBox="1">
            <a:spLocks noGrp="1"/>
          </p:cNvSpPr>
          <p:nvPr>
            <p:ph type="subTitle" idx="1"/>
          </p:nvPr>
        </p:nvSpPr>
        <p:spPr>
          <a:xfrm>
            <a:off x="486000" y="1768680"/>
            <a:ext cx="8747640" cy="43840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5"/>
        <p:cNvGrpSpPr/>
        <p:nvPr/>
      </p:nvGrpSpPr>
      <p:grpSpPr>
        <a:xfrm>
          <a:off x="0" y="0"/>
          <a:ext cx="0" cy="0"/>
          <a:chOff x="0" y="0"/>
          <a:chExt cx="0" cy="0"/>
        </a:xfrm>
      </p:grpSpPr>
      <p:sp>
        <p:nvSpPr>
          <p:cNvPr id="256" name="Google Shape;256;p87"/>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87"/>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8"/>
        <p:cNvGrpSpPr/>
        <p:nvPr/>
      </p:nvGrpSpPr>
      <p:grpSpPr>
        <a:xfrm>
          <a:off x="0" y="0"/>
          <a:ext cx="0" cy="0"/>
          <a:chOff x="0" y="0"/>
          <a:chExt cx="0" cy="0"/>
        </a:xfrm>
      </p:grpSpPr>
      <p:sp>
        <p:nvSpPr>
          <p:cNvPr id="259" name="Google Shape;259;p88"/>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60"/>
        <p:cNvGrpSpPr/>
        <p:nvPr/>
      </p:nvGrpSpPr>
      <p:grpSpPr>
        <a:xfrm>
          <a:off x="0" y="0"/>
          <a:ext cx="0" cy="0"/>
          <a:chOff x="0" y="0"/>
          <a:chExt cx="0" cy="0"/>
        </a:xfrm>
      </p:grpSpPr>
      <p:sp>
        <p:nvSpPr>
          <p:cNvPr id="261" name="Google Shape;261;p89"/>
          <p:cNvSpPr txBox="1">
            <a:spLocks noGrp="1"/>
          </p:cNvSpPr>
          <p:nvPr>
            <p:ph type="subTitle" idx="1"/>
          </p:nvPr>
        </p:nvSpPr>
        <p:spPr>
          <a:xfrm>
            <a:off x="486000" y="301320"/>
            <a:ext cx="8747640" cy="58503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62"/>
        <p:cNvGrpSpPr/>
        <p:nvPr/>
      </p:nvGrpSpPr>
      <p:grpSpPr>
        <a:xfrm>
          <a:off x="0" y="0"/>
          <a:ext cx="0" cy="0"/>
          <a:chOff x="0" y="0"/>
          <a:chExt cx="0" cy="0"/>
        </a:xfrm>
      </p:grpSpPr>
      <p:sp>
        <p:nvSpPr>
          <p:cNvPr id="263" name="Google Shape;263;p90"/>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90"/>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5" name="Google Shape;265;p90"/>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6" name="Google Shape;266;p90"/>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67"/>
        <p:cNvGrpSpPr/>
        <p:nvPr/>
      </p:nvGrpSpPr>
      <p:grpSpPr>
        <a:xfrm>
          <a:off x="0" y="0"/>
          <a:ext cx="0" cy="0"/>
          <a:chOff x="0" y="0"/>
          <a:chExt cx="0" cy="0"/>
        </a:xfrm>
      </p:grpSpPr>
      <p:sp>
        <p:nvSpPr>
          <p:cNvPr id="268" name="Google Shape;268;p91"/>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91"/>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0" name="Google Shape;270;p91"/>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1" name="Google Shape;271;p91"/>
          <p:cNvSpPr txBox="1">
            <a:spLocks noGrp="1"/>
          </p:cNvSpPr>
          <p:nvPr>
            <p:ph type="body" idx="3"/>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272"/>
        <p:cNvGrpSpPr/>
        <p:nvPr/>
      </p:nvGrpSpPr>
      <p:grpSpPr>
        <a:xfrm>
          <a:off x="0" y="0"/>
          <a:ext cx="0" cy="0"/>
          <a:chOff x="0" y="0"/>
          <a:chExt cx="0" cy="0"/>
        </a:xfrm>
      </p:grpSpPr>
      <p:sp>
        <p:nvSpPr>
          <p:cNvPr id="273" name="Google Shape;273;p92"/>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92"/>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5" name="Google Shape;275;p92"/>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6" name="Google Shape;276;p92"/>
          <p:cNvSpPr txBox="1">
            <a:spLocks noGrp="1"/>
          </p:cNvSpPr>
          <p:nvPr>
            <p:ph type="body" idx="3"/>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277"/>
        <p:cNvGrpSpPr/>
        <p:nvPr/>
      </p:nvGrpSpPr>
      <p:grpSpPr>
        <a:xfrm>
          <a:off x="0" y="0"/>
          <a:ext cx="0" cy="0"/>
          <a:chOff x="0" y="0"/>
          <a:chExt cx="0" cy="0"/>
        </a:xfrm>
      </p:grpSpPr>
      <p:sp>
        <p:nvSpPr>
          <p:cNvPr id="278" name="Google Shape;278;p93"/>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9" name="Google Shape;279;p93"/>
          <p:cNvSpPr txBox="1">
            <a:spLocks noGrp="1"/>
          </p:cNvSpPr>
          <p:nvPr>
            <p:ph type="body" idx="1"/>
          </p:nvPr>
        </p:nvSpPr>
        <p:spPr>
          <a:xfrm>
            <a:off x="486000" y="176868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0" name="Google Shape;280;p93"/>
          <p:cNvSpPr txBox="1">
            <a:spLocks noGrp="1"/>
          </p:cNvSpPr>
          <p:nvPr>
            <p:ph type="body" idx="2"/>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281"/>
        <p:cNvGrpSpPr/>
        <p:nvPr/>
      </p:nvGrpSpPr>
      <p:grpSpPr>
        <a:xfrm>
          <a:off x="0" y="0"/>
          <a:ext cx="0" cy="0"/>
          <a:chOff x="0" y="0"/>
          <a:chExt cx="0" cy="0"/>
        </a:xfrm>
      </p:grpSpPr>
      <p:sp>
        <p:nvSpPr>
          <p:cNvPr id="282" name="Google Shape;282;p94"/>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94"/>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4" name="Google Shape;284;p94"/>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5" name="Google Shape;285;p94"/>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86" name="Google Shape;286;p94"/>
          <p:cNvSpPr txBox="1">
            <a:spLocks noGrp="1"/>
          </p:cNvSpPr>
          <p:nvPr>
            <p:ph type="body" idx="4"/>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8"/>
        <p:cNvGrpSpPr/>
        <p:nvPr/>
      </p:nvGrpSpPr>
      <p:grpSpPr>
        <a:xfrm>
          <a:off x="0" y="0"/>
          <a:ext cx="0" cy="0"/>
          <a:chOff x="0" y="0"/>
          <a:chExt cx="0" cy="0"/>
        </a:xfrm>
      </p:grpSpPr>
      <p:sp>
        <p:nvSpPr>
          <p:cNvPr id="29" name="Google Shape;29;p45"/>
          <p:cNvSpPr txBox="1">
            <a:spLocks noGrp="1"/>
          </p:cNvSpPr>
          <p:nvPr>
            <p:ph type="subTitle" idx="1"/>
          </p:nvPr>
        </p:nvSpPr>
        <p:spPr>
          <a:xfrm>
            <a:off x="486000" y="301320"/>
            <a:ext cx="8747640" cy="58503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287"/>
        <p:cNvGrpSpPr/>
        <p:nvPr/>
      </p:nvGrpSpPr>
      <p:grpSpPr>
        <a:xfrm>
          <a:off x="0" y="0"/>
          <a:ext cx="0" cy="0"/>
          <a:chOff x="0" y="0"/>
          <a:chExt cx="0" cy="0"/>
        </a:xfrm>
      </p:grpSpPr>
      <p:sp>
        <p:nvSpPr>
          <p:cNvPr id="288" name="Google Shape;288;p95"/>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95"/>
          <p:cNvSpPr txBox="1">
            <a:spLocks noGrp="1"/>
          </p:cNvSpPr>
          <p:nvPr>
            <p:ph type="body" idx="1"/>
          </p:nvPr>
        </p:nvSpPr>
        <p:spPr>
          <a:xfrm>
            <a:off x="48600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0" name="Google Shape;290;p95"/>
          <p:cNvSpPr txBox="1">
            <a:spLocks noGrp="1"/>
          </p:cNvSpPr>
          <p:nvPr>
            <p:ph type="body" idx="2"/>
          </p:nvPr>
        </p:nvSpPr>
        <p:spPr>
          <a:xfrm>
            <a:off x="344376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1" name="Google Shape;291;p95"/>
          <p:cNvSpPr txBox="1">
            <a:spLocks noGrp="1"/>
          </p:cNvSpPr>
          <p:nvPr>
            <p:ph type="body" idx="3"/>
          </p:nvPr>
        </p:nvSpPr>
        <p:spPr>
          <a:xfrm>
            <a:off x="640188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2" name="Google Shape;292;p95"/>
          <p:cNvSpPr txBox="1">
            <a:spLocks noGrp="1"/>
          </p:cNvSpPr>
          <p:nvPr>
            <p:ph type="body" idx="4"/>
          </p:nvPr>
        </p:nvSpPr>
        <p:spPr>
          <a:xfrm>
            <a:off x="48600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3" name="Google Shape;293;p95"/>
          <p:cNvSpPr txBox="1">
            <a:spLocks noGrp="1"/>
          </p:cNvSpPr>
          <p:nvPr>
            <p:ph type="body" idx="5"/>
          </p:nvPr>
        </p:nvSpPr>
        <p:spPr>
          <a:xfrm>
            <a:off x="344376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4" name="Google Shape;294;p95"/>
          <p:cNvSpPr txBox="1">
            <a:spLocks noGrp="1"/>
          </p:cNvSpPr>
          <p:nvPr>
            <p:ph type="body" idx="6"/>
          </p:nvPr>
        </p:nvSpPr>
        <p:spPr>
          <a:xfrm>
            <a:off x="640188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05"/>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306"/>
        <p:cNvGrpSpPr/>
        <p:nvPr/>
      </p:nvGrpSpPr>
      <p:grpSpPr>
        <a:xfrm>
          <a:off x="0" y="0"/>
          <a:ext cx="0" cy="0"/>
          <a:chOff x="0" y="0"/>
          <a:chExt cx="0" cy="0"/>
        </a:xfrm>
      </p:grpSpPr>
      <p:sp>
        <p:nvSpPr>
          <p:cNvPr id="307" name="Google Shape;307;p96"/>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96"/>
          <p:cNvSpPr txBox="1">
            <a:spLocks noGrp="1"/>
          </p:cNvSpPr>
          <p:nvPr>
            <p:ph type="subTitle" idx="1"/>
          </p:nvPr>
        </p:nvSpPr>
        <p:spPr>
          <a:xfrm>
            <a:off x="486000" y="1768680"/>
            <a:ext cx="8747640" cy="43840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309"/>
        <p:cNvGrpSpPr/>
        <p:nvPr/>
      </p:nvGrpSpPr>
      <p:grpSpPr>
        <a:xfrm>
          <a:off x="0" y="0"/>
          <a:ext cx="0" cy="0"/>
          <a:chOff x="0" y="0"/>
          <a:chExt cx="0" cy="0"/>
        </a:xfrm>
      </p:grpSpPr>
      <p:sp>
        <p:nvSpPr>
          <p:cNvPr id="310" name="Google Shape;310;p97"/>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97"/>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12"/>
        <p:cNvGrpSpPr/>
        <p:nvPr/>
      </p:nvGrpSpPr>
      <p:grpSpPr>
        <a:xfrm>
          <a:off x="0" y="0"/>
          <a:ext cx="0" cy="0"/>
          <a:chOff x="0" y="0"/>
          <a:chExt cx="0" cy="0"/>
        </a:xfrm>
      </p:grpSpPr>
      <p:sp>
        <p:nvSpPr>
          <p:cNvPr id="313" name="Google Shape;313;p98"/>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98"/>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15" name="Google Shape;315;p98"/>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6"/>
        <p:cNvGrpSpPr/>
        <p:nvPr/>
      </p:nvGrpSpPr>
      <p:grpSpPr>
        <a:xfrm>
          <a:off x="0" y="0"/>
          <a:ext cx="0" cy="0"/>
          <a:chOff x="0" y="0"/>
          <a:chExt cx="0" cy="0"/>
        </a:xfrm>
      </p:grpSpPr>
      <p:sp>
        <p:nvSpPr>
          <p:cNvPr id="317" name="Google Shape;317;p9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18"/>
        <p:cNvGrpSpPr/>
        <p:nvPr/>
      </p:nvGrpSpPr>
      <p:grpSpPr>
        <a:xfrm>
          <a:off x="0" y="0"/>
          <a:ext cx="0" cy="0"/>
          <a:chOff x="0" y="0"/>
          <a:chExt cx="0" cy="0"/>
        </a:xfrm>
      </p:grpSpPr>
      <p:sp>
        <p:nvSpPr>
          <p:cNvPr id="319" name="Google Shape;319;p100"/>
          <p:cNvSpPr txBox="1">
            <a:spLocks noGrp="1"/>
          </p:cNvSpPr>
          <p:nvPr>
            <p:ph type="subTitle" idx="1"/>
          </p:nvPr>
        </p:nvSpPr>
        <p:spPr>
          <a:xfrm>
            <a:off x="486000" y="301320"/>
            <a:ext cx="8747640" cy="58503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20"/>
        <p:cNvGrpSpPr/>
        <p:nvPr/>
      </p:nvGrpSpPr>
      <p:grpSpPr>
        <a:xfrm>
          <a:off x="0" y="0"/>
          <a:ext cx="0" cy="0"/>
          <a:chOff x="0" y="0"/>
          <a:chExt cx="0" cy="0"/>
        </a:xfrm>
      </p:grpSpPr>
      <p:sp>
        <p:nvSpPr>
          <p:cNvPr id="321" name="Google Shape;321;p101"/>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101"/>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3" name="Google Shape;323;p101"/>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4" name="Google Shape;324;p101"/>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5"/>
        <p:cNvGrpSpPr/>
        <p:nvPr/>
      </p:nvGrpSpPr>
      <p:grpSpPr>
        <a:xfrm>
          <a:off x="0" y="0"/>
          <a:ext cx="0" cy="0"/>
          <a:chOff x="0" y="0"/>
          <a:chExt cx="0" cy="0"/>
        </a:xfrm>
      </p:grpSpPr>
      <p:sp>
        <p:nvSpPr>
          <p:cNvPr id="326" name="Google Shape;326;p102"/>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102"/>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8" name="Google Shape;328;p102"/>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9" name="Google Shape;329;p102"/>
          <p:cNvSpPr txBox="1">
            <a:spLocks noGrp="1"/>
          </p:cNvSpPr>
          <p:nvPr>
            <p:ph type="body" idx="3"/>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30"/>
        <p:cNvGrpSpPr/>
        <p:nvPr/>
      </p:nvGrpSpPr>
      <p:grpSpPr>
        <a:xfrm>
          <a:off x="0" y="0"/>
          <a:ext cx="0" cy="0"/>
          <a:chOff x="0" y="0"/>
          <a:chExt cx="0" cy="0"/>
        </a:xfrm>
      </p:grpSpPr>
      <p:sp>
        <p:nvSpPr>
          <p:cNvPr id="331" name="Google Shape;331;p103"/>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103"/>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3" name="Google Shape;333;p103"/>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4" name="Google Shape;334;p103"/>
          <p:cNvSpPr txBox="1">
            <a:spLocks noGrp="1"/>
          </p:cNvSpPr>
          <p:nvPr>
            <p:ph type="body" idx="3"/>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0"/>
        <p:cNvGrpSpPr/>
        <p:nvPr/>
      </p:nvGrpSpPr>
      <p:grpSpPr>
        <a:xfrm>
          <a:off x="0" y="0"/>
          <a:ext cx="0" cy="0"/>
          <a:chOff x="0" y="0"/>
          <a:chExt cx="0" cy="0"/>
        </a:xfrm>
      </p:grpSpPr>
      <p:sp>
        <p:nvSpPr>
          <p:cNvPr id="31" name="Google Shape;31;p46"/>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6"/>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46"/>
          <p:cNvSpPr txBox="1">
            <a:spLocks noGrp="1"/>
          </p:cNvSpPr>
          <p:nvPr>
            <p:ph type="body" idx="2"/>
          </p:nvPr>
        </p:nvSpPr>
        <p:spPr>
          <a:xfrm>
            <a:off x="496836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46"/>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335"/>
        <p:cNvGrpSpPr/>
        <p:nvPr/>
      </p:nvGrpSpPr>
      <p:grpSpPr>
        <a:xfrm>
          <a:off x="0" y="0"/>
          <a:ext cx="0" cy="0"/>
          <a:chOff x="0" y="0"/>
          <a:chExt cx="0" cy="0"/>
        </a:xfrm>
      </p:grpSpPr>
      <p:sp>
        <p:nvSpPr>
          <p:cNvPr id="336" name="Google Shape;336;p104"/>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104"/>
          <p:cNvSpPr txBox="1">
            <a:spLocks noGrp="1"/>
          </p:cNvSpPr>
          <p:nvPr>
            <p:ph type="body" idx="1"/>
          </p:nvPr>
        </p:nvSpPr>
        <p:spPr>
          <a:xfrm>
            <a:off x="486000" y="176868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8" name="Google Shape;338;p104"/>
          <p:cNvSpPr txBox="1">
            <a:spLocks noGrp="1"/>
          </p:cNvSpPr>
          <p:nvPr>
            <p:ph type="body" idx="2"/>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339"/>
        <p:cNvGrpSpPr/>
        <p:nvPr/>
      </p:nvGrpSpPr>
      <p:grpSpPr>
        <a:xfrm>
          <a:off x="0" y="0"/>
          <a:ext cx="0" cy="0"/>
          <a:chOff x="0" y="0"/>
          <a:chExt cx="0" cy="0"/>
        </a:xfrm>
      </p:grpSpPr>
      <p:sp>
        <p:nvSpPr>
          <p:cNvPr id="340" name="Google Shape;340;p105"/>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105"/>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2" name="Google Shape;342;p105"/>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3" name="Google Shape;343;p105"/>
          <p:cNvSpPr txBox="1">
            <a:spLocks noGrp="1"/>
          </p:cNvSpPr>
          <p:nvPr>
            <p:ph type="body" idx="3"/>
          </p:nvPr>
        </p:nvSpPr>
        <p:spPr>
          <a:xfrm>
            <a:off x="48600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4" name="Google Shape;344;p105"/>
          <p:cNvSpPr txBox="1">
            <a:spLocks noGrp="1"/>
          </p:cNvSpPr>
          <p:nvPr>
            <p:ph type="body" idx="4"/>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345"/>
        <p:cNvGrpSpPr/>
        <p:nvPr/>
      </p:nvGrpSpPr>
      <p:grpSpPr>
        <a:xfrm>
          <a:off x="0" y="0"/>
          <a:ext cx="0" cy="0"/>
          <a:chOff x="0" y="0"/>
          <a:chExt cx="0" cy="0"/>
        </a:xfrm>
      </p:grpSpPr>
      <p:sp>
        <p:nvSpPr>
          <p:cNvPr id="346" name="Google Shape;346;p106"/>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106"/>
          <p:cNvSpPr txBox="1">
            <a:spLocks noGrp="1"/>
          </p:cNvSpPr>
          <p:nvPr>
            <p:ph type="body" idx="1"/>
          </p:nvPr>
        </p:nvSpPr>
        <p:spPr>
          <a:xfrm>
            <a:off x="48600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8" name="Google Shape;348;p106"/>
          <p:cNvSpPr txBox="1">
            <a:spLocks noGrp="1"/>
          </p:cNvSpPr>
          <p:nvPr>
            <p:ph type="body" idx="2"/>
          </p:nvPr>
        </p:nvSpPr>
        <p:spPr>
          <a:xfrm>
            <a:off x="344376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9" name="Google Shape;349;p106"/>
          <p:cNvSpPr txBox="1">
            <a:spLocks noGrp="1"/>
          </p:cNvSpPr>
          <p:nvPr>
            <p:ph type="body" idx="3"/>
          </p:nvPr>
        </p:nvSpPr>
        <p:spPr>
          <a:xfrm>
            <a:off x="6401880" y="176868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0" name="Google Shape;350;p106"/>
          <p:cNvSpPr txBox="1">
            <a:spLocks noGrp="1"/>
          </p:cNvSpPr>
          <p:nvPr>
            <p:ph type="body" idx="4"/>
          </p:nvPr>
        </p:nvSpPr>
        <p:spPr>
          <a:xfrm>
            <a:off x="48600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1" name="Google Shape;351;p106"/>
          <p:cNvSpPr txBox="1">
            <a:spLocks noGrp="1"/>
          </p:cNvSpPr>
          <p:nvPr>
            <p:ph type="body" idx="5"/>
          </p:nvPr>
        </p:nvSpPr>
        <p:spPr>
          <a:xfrm>
            <a:off x="344376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2" name="Google Shape;352;p106"/>
          <p:cNvSpPr txBox="1">
            <a:spLocks noGrp="1"/>
          </p:cNvSpPr>
          <p:nvPr>
            <p:ph type="body" idx="6"/>
          </p:nvPr>
        </p:nvSpPr>
        <p:spPr>
          <a:xfrm>
            <a:off x="6401880" y="4058640"/>
            <a:ext cx="2816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5"/>
        <p:cNvGrpSpPr/>
        <p:nvPr/>
      </p:nvGrpSpPr>
      <p:grpSpPr>
        <a:xfrm>
          <a:off x="0" y="0"/>
          <a:ext cx="0" cy="0"/>
          <a:chOff x="0" y="0"/>
          <a:chExt cx="0" cy="0"/>
        </a:xfrm>
      </p:grpSpPr>
      <p:sp>
        <p:nvSpPr>
          <p:cNvPr id="36" name="Google Shape;36;p47"/>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7"/>
          <p:cNvSpPr txBox="1">
            <a:spLocks noGrp="1"/>
          </p:cNvSpPr>
          <p:nvPr>
            <p:ph type="body" idx="1"/>
          </p:nvPr>
        </p:nvSpPr>
        <p:spPr>
          <a:xfrm>
            <a:off x="486000" y="1768680"/>
            <a:ext cx="4268520" cy="43840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8" name="Google Shape;38;p47"/>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p47"/>
          <p:cNvSpPr txBox="1">
            <a:spLocks noGrp="1"/>
          </p:cNvSpPr>
          <p:nvPr>
            <p:ph type="body" idx="3"/>
          </p:nvPr>
        </p:nvSpPr>
        <p:spPr>
          <a:xfrm>
            <a:off x="4968360" y="405864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0"/>
        <p:cNvGrpSpPr/>
        <p:nvPr/>
      </p:nvGrpSpPr>
      <p:grpSpPr>
        <a:xfrm>
          <a:off x="0" y="0"/>
          <a:ext cx="0" cy="0"/>
          <a:chOff x="0" y="0"/>
          <a:chExt cx="0" cy="0"/>
        </a:xfrm>
      </p:grpSpPr>
      <p:sp>
        <p:nvSpPr>
          <p:cNvPr id="41" name="Google Shape;41;p48"/>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8"/>
          <p:cNvSpPr txBox="1">
            <a:spLocks noGrp="1"/>
          </p:cNvSpPr>
          <p:nvPr>
            <p:ph type="body" idx="1"/>
          </p:nvPr>
        </p:nvSpPr>
        <p:spPr>
          <a:xfrm>
            <a:off x="48600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3" name="Google Shape;43;p48"/>
          <p:cNvSpPr txBox="1">
            <a:spLocks noGrp="1"/>
          </p:cNvSpPr>
          <p:nvPr>
            <p:ph type="body" idx="2"/>
          </p:nvPr>
        </p:nvSpPr>
        <p:spPr>
          <a:xfrm>
            <a:off x="4968360" y="1768680"/>
            <a:ext cx="426852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4" name="Google Shape;44;p48"/>
          <p:cNvSpPr txBox="1">
            <a:spLocks noGrp="1"/>
          </p:cNvSpPr>
          <p:nvPr>
            <p:ph type="body" idx="3"/>
          </p:nvPr>
        </p:nvSpPr>
        <p:spPr>
          <a:xfrm>
            <a:off x="486000" y="4058640"/>
            <a:ext cx="8747640" cy="20908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9"/>
          <p:cNvSpPr/>
          <p:nvPr/>
        </p:nvSpPr>
        <p:spPr>
          <a:xfrm>
            <a:off x="270720" y="1747440"/>
            <a:ext cx="9346320" cy="5675400"/>
          </a:xfrm>
          <a:prstGeom prst="round1Rect">
            <a:avLst>
              <a:gd name="adj" fmla="val 15350"/>
            </a:avLst>
          </a:prstGeom>
          <a:solidFill>
            <a:srgbClr val="29754D">
              <a:alpha val="2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 name="Google Shape;7;p29"/>
          <p:cNvSpPr/>
          <p:nvPr/>
        </p:nvSpPr>
        <p:spPr>
          <a:xfrm>
            <a:off x="436320" y="6464160"/>
            <a:ext cx="7891560" cy="680040"/>
          </a:xfrm>
          <a:prstGeom prst="roundRect">
            <a:avLst>
              <a:gd name="adj" fmla="val 19335"/>
            </a:avLst>
          </a:prstGeom>
          <a:solidFill>
            <a:srgbClr val="8EB9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8;p29"/>
          <p:cNvPicPr preferRelativeResize="0"/>
          <p:nvPr/>
        </p:nvPicPr>
        <p:blipFill rotWithShape="1">
          <a:blip r:embed="rId14">
            <a:alphaModFix/>
          </a:blip>
          <a:srcRect/>
          <a:stretch/>
        </p:blipFill>
        <p:spPr>
          <a:xfrm>
            <a:off x="8272440" y="1222200"/>
            <a:ext cx="1079640" cy="241560"/>
          </a:xfrm>
          <a:prstGeom prst="rect">
            <a:avLst/>
          </a:prstGeom>
          <a:noFill/>
          <a:ln>
            <a:noFill/>
          </a:ln>
        </p:spPr>
      </p:pic>
      <p:pic>
        <p:nvPicPr>
          <p:cNvPr id="9" name="Google Shape;9;p29"/>
          <p:cNvPicPr preferRelativeResize="0"/>
          <p:nvPr/>
        </p:nvPicPr>
        <p:blipFill rotWithShape="1">
          <a:blip r:embed="rId15">
            <a:alphaModFix/>
          </a:blip>
          <a:srcRect/>
          <a:stretch/>
        </p:blipFill>
        <p:spPr>
          <a:xfrm>
            <a:off x="8272440" y="418680"/>
            <a:ext cx="1079640" cy="664560"/>
          </a:xfrm>
          <a:prstGeom prst="rect">
            <a:avLst/>
          </a:prstGeom>
          <a:noFill/>
          <a:ln>
            <a:noFill/>
          </a:ln>
        </p:spPr>
      </p:pic>
      <p:pic>
        <p:nvPicPr>
          <p:cNvPr id="10" name="Google Shape;10;p29"/>
          <p:cNvPicPr preferRelativeResize="0"/>
          <p:nvPr/>
        </p:nvPicPr>
        <p:blipFill rotWithShape="1">
          <a:blip r:embed="rId16">
            <a:alphaModFix/>
          </a:blip>
          <a:srcRect/>
          <a:stretch/>
        </p:blipFill>
        <p:spPr>
          <a:xfrm>
            <a:off x="8521560" y="6387120"/>
            <a:ext cx="830160" cy="755640"/>
          </a:xfrm>
          <a:prstGeom prst="rect">
            <a:avLst/>
          </a:prstGeom>
          <a:noFill/>
          <a:ln>
            <a:noFill/>
          </a:ln>
        </p:spPr>
      </p:pic>
      <p:pic>
        <p:nvPicPr>
          <p:cNvPr id="11" name="Google Shape;11;p29"/>
          <p:cNvPicPr preferRelativeResize="0"/>
          <p:nvPr/>
        </p:nvPicPr>
        <p:blipFill rotWithShape="1">
          <a:blip r:embed="rId17">
            <a:alphaModFix/>
          </a:blip>
          <a:srcRect/>
          <a:stretch/>
        </p:blipFill>
        <p:spPr>
          <a:xfrm>
            <a:off x="433440" y="419760"/>
            <a:ext cx="4210560" cy="680040"/>
          </a:xfrm>
          <a:prstGeom prst="rect">
            <a:avLst/>
          </a:prstGeom>
          <a:noFill/>
          <a:ln>
            <a:noFill/>
          </a:ln>
        </p:spPr>
      </p:pic>
      <p:pic>
        <p:nvPicPr>
          <p:cNvPr id="12" name="Google Shape;12;p29"/>
          <p:cNvPicPr preferRelativeResize="0"/>
          <p:nvPr/>
        </p:nvPicPr>
        <p:blipFill rotWithShape="1">
          <a:blip r:embed="rId18">
            <a:alphaModFix/>
          </a:blip>
          <a:srcRect/>
          <a:stretch/>
        </p:blipFill>
        <p:spPr>
          <a:xfrm>
            <a:off x="433440" y="6464160"/>
            <a:ext cx="690120" cy="680040"/>
          </a:xfrm>
          <a:prstGeom prst="rect">
            <a:avLst/>
          </a:prstGeom>
          <a:noFill/>
          <a:ln>
            <a:noFill/>
          </a:ln>
        </p:spPr>
      </p:pic>
      <p:sp>
        <p:nvSpPr>
          <p:cNvPr id="13" name="Google Shape;13;p2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4" name="Google Shape;14;p29"/>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pic>
        <p:nvPicPr>
          <p:cNvPr id="64" name="Google Shape;64;p31"/>
          <p:cNvPicPr preferRelativeResize="0"/>
          <p:nvPr/>
        </p:nvPicPr>
        <p:blipFill rotWithShape="1">
          <a:blip r:embed="rId14">
            <a:alphaModFix/>
          </a:blip>
          <a:srcRect/>
          <a:stretch/>
        </p:blipFill>
        <p:spPr>
          <a:xfrm>
            <a:off x="8272440" y="1222200"/>
            <a:ext cx="1079640" cy="241560"/>
          </a:xfrm>
          <a:prstGeom prst="rect">
            <a:avLst/>
          </a:prstGeom>
          <a:noFill/>
          <a:ln>
            <a:noFill/>
          </a:ln>
        </p:spPr>
      </p:pic>
      <p:pic>
        <p:nvPicPr>
          <p:cNvPr id="65" name="Google Shape;65;p31"/>
          <p:cNvPicPr preferRelativeResize="0"/>
          <p:nvPr/>
        </p:nvPicPr>
        <p:blipFill rotWithShape="1">
          <a:blip r:embed="rId15">
            <a:alphaModFix/>
          </a:blip>
          <a:srcRect/>
          <a:stretch/>
        </p:blipFill>
        <p:spPr>
          <a:xfrm>
            <a:off x="8272440" y="418680"/>
            <a:ext cx="1079640" cy="664560"/>
          </a:xfrm>
          <a:prstGeom prst="rect">
            <a:avLst/>
          </a:prstGeom>
          <a:noFill/>
          <a:ln>
            <a:noFill/>
          </a:ln>
        </p:spPr>
      </p:pic>
      <p:pic>
        <p:nvPicPr>
          <p:cNvPr id="66" name="Google Shape;66;p31"/>
          <p:cNvPicPr preferRelativeResize="0"/>
          <p:nvPr/>
        </p:nvPicPr>
        <p:blipFill rotWithShape="1">
          <a:blip r:embed="rId16">
            <a:alphaModFix/>
          </a:blip>
          <a:srcRect/>
          <a:stretch/>
        </p:blipFill>
        <p:spPr>
          <a:xfrm>
            <a:off x="433440" y="419760"/>
            <a:ext cx="4210560" cy="680040"/>
          </a:xfrm>
          <a:prstGeom prst="rect">
            <a:avLst/>
          </a:prstGeom>
          <a:noFill/>
          <a:ln>
            <a:noFill/>
          </a:ln>
        </p:spPr>
      </p:pic>
      <p:sp>
        <p:nvSpPr>
          <p:cNvPr id="67" name="Google Shape;67;p31"/>
          <p:cNvSpPr/>
          <p:nvPr/>
        </p:nvSpPr>
        <p:spPr>
          <a:xfrm>
            <a:off x="243000" y="1756440"/>
            <a:ext cx="9346320" cy="5675400"/>
          </a:xfrm>
          <a:prstGeom prst="round1Rect">
            <a:avLst>
              <a:gd name="adj" fmla="val 15350"/>
            </a:avLst>
          </a:prstGeom>
          <a:solidFill>
            <a:srgbClr val="505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8" name="Google Shape;68;p31"/>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9" name="Google Shape;69;p31"/>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19" name="Google Shape;119;p33"/>
          <p:cNvSpPr/>
          <p:nvPr/>
        </p:nvSpPr>
        <p:spPr>
          <a:xfrm rot="10800000" flipH="1">
            <a:off x="181440" y="822240"/>
            <a:ext cx="9356400" cy="653112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3"/>
          <p:cNvSpPr/>
          <p:nvPr/>
        </p:nvSpPr>
        <p:spPr>
          <a:xfrm>
            <a:off x="8092080" y="779400"/>
            <a:ext cx="661680" cy="522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21" name="Google Shape;121;p33"/>
          <p:cNvSpPr/>
          <p:nvPr/>
        </p:nvSpPr>
        <p:spPr>
          <a:xfrm>
            <a:off x="8754120" y="779400"/>
            <a:ext cx="785160" cy="522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22" name="Google Shape;122;p33"/>
          <p:cNvSpPr/>
          <p:nvPr/>
        </p:nvSpPr>
        <p:spPr>
          <a:xfrm>
            <a:off x="181080" y="181080"/>
            <a:ext cx="7910640" cy="65052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3"/>
          <p:cNvSpPr/>
          <p:nvPr/>
        </p:nvSpPr>
        <p:spPr>
          <a:xfrm>
            <a:off x="181080" y="6881760"/>
            <a:ext cx="527760" cy="26424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124" name="Google Shape;124;p33"/>
          <p:cNvSpPr/>
          <p:nvPr/>
        </p:nvSpPr>
        <p:spPr>
          <a:xfrm>
            <a:off x="375840" y="6881760"/>
            <a:ext cx="6786360" cy="34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4° Medio | Presentación</a:t>
            </a:r>
            <a:endParaRPr sz="1100" b="0" i="0" u="none" strike="noStrike" cap="none">
              <a:latin typeface="Arial"/>
              <a:ea typeface="Arial"/>
              <a:cs typeface="Arial"/>
              <a:sym typeface="Arial"/>
            </a:endParaRPr>
          </a:p>
        </p:txBody>
      </p:sp>
      <p:sp>
        <p:nvSpPr>
          <p:cNvPr id="125" name="Google Shape;125;p33"/>
          <p:cNvSpPr/>
          <p:nvPr/>
        </p:nvSpPr>
        <p:spPr>
          <a:xfrm>
            <a:off x="442800" y="350280"/>
            <a:ext cx="7441560" cy="31932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a:t>
            </a:r>
            <a:r>
              <a:rPr lang="es-CL" sz="1400" b="0" i="0" u="none" strike="noStrike" cap="none">
                <a:solidFill>
                  <a:srgbClr val="FFFFFF"/>
                </a:solidFill>
                <a:latin typeface="Calibri"/>
                <a:ea typeface="Calibri"/>
                <a:cs typeface="Calibri"/>
                <a:sym typeface="Calibri"/>
              </a:rPr>
              <a:t>  Automatización Industrial</a:t>
            </a:r>
            <a:endParaRPr sz="1400" b="0" i="0" u="none" strike="noStrike" cap="none">
              <a:latin typeface="Arial"/>
              <a:ea typeface="Arial"/>
              <a:cs typeface="Arial"/>
              <a:sym typeface="Arial"/>
            </a:endParaRPr>
          </a:p>
        </p:txBody>
      </p:sp>
      <p:sp>
        <p:nvSpPr>
          <p:cNvPr id="126" name="Google Shape;126;p33"/>
          <p:cNvSpPr/>
          <p:nvPr/>
        </p:nvSpPr>
        <p:spPr>
          <a:xfrm>
            <a:off x="8443440" y="271080"/>
            <a:ext cx="1166400" cy="34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6|</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127" name="Google Shape;127;p33"/>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8" name="Google Shape;128;p33"/>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7"/>
        <p:cNvGrpSpPr/>
        <p:nvPr/>
      </p:nvGrpSpPr>
      <p:grpSpPr>
        <a:xfrm>
          <a:off x="0" y="0"/>
          <a:ext cx="0" cy="0"/>
          <a:chOff x="0" y="0"/>
          <a:chExt cx="0" cy="0"/>
        </a:xfrm>
      </p:grpSpPr>
      <p:sp>
        <p:nvSpPr>
          <p:cNvPr id="178" name="Google Shape;178;p35"/>
          <p:cNvSpPr/>
          <p:nvPr/>
        </p:nvSpPr>
        <p:spPr>
          <a:xfrm rot="10800000" flipH="1">
            <a:off x="181440" y="832680"/>
            <a:ext cx="9357840" cy="12366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5"/>
          <p:cNvSpPr/>
          <p:nvPr/>
        </p:nvSpPr>
        <p:spPr>
          <a:xfrm>
            <a:off x="8092080" y="779400"/>
            <a:ext cx="661680" cy="522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80" name="Google Shape;180;p35"/>
          <p:cNvSpPr/>
          <p:nvPr/>
        </p:nvSpPr>
        <p:spPr>
          <a:xfrm>
            <a:off x="8754120" y="779400"/>
            <a:ext cx="785160" cy="522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181" name="Google Shape;181;p35"/>
          <p:cNvSpPr/>
          <p:nvPr/>
        </p:nvSpPr>
        <p:spPr>
          <a:xfrm>
            <a:off x="181080" y="6881760"/>
            <a:ext cx="527760" cy="26424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182" name="Google Shape;182;p35"/>
          <p:cNvSpPr/>
          <p:nvPr/>
        </p:nvSpPr>
        <p:spPr>
          <a:xfrm>
            <a:off x="181080" y="181080"/>
            <a:ext cx="7910640" cy="65052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5"/>
          <p:cNvSpPr/>
          <p:nvPr/>
        </p:nvSpPr>
        <p:spPr>
          <a:xfrm>
            <a:off x="8443440" y="271080"/>
            <a:ext cx="1166400" cy="34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6|</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184" name="Google Shape;184;p35"/>
          <p:cNvSpPr/>
          <p:nvPr/>
        </p:nvSpPr>
        <p:spPr>
          <a:xfrm>
            <a:off x="375840" y="6881760"/>
            <a:ext cx="6786360" cy="34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4° Medio | Presentación</a:t>
            </a:r>
            <a:endParaRPr sz="1100" b="0" i="0" u="none" strike="noStrike" cap="none">
              <a:latin typeface="Arial"/>
              <a:ea typeface="Arial"/>
              <a:cs typeface="Arial"/>
              <a:sym typeface="Arial"/>
            </a:endParaRPr>
          </a:p>
        </p:txBody>
      </p:sp>
      <p:sp>
        <p:nvSpPr>
          <p:cNvPr id="185" name="Google Shape;185;p35"/>
          <p:cNvSpPr/>
          <p:nvPr/>
        </p:nvSpPr>
        <p:spPr>
          <a:xfrm>
            <a:off x="442800" y="350280"/>
            <a:ext cx="7441560" cy="31932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a:t>
            </a:r>
            <a:r>
              <a:rPr lang="es-CL" sz="1400" b="0" i="0" u="none" strike="noStrike" cap="none">
                <a:solidFill>
                  <a:srgbClr val="FFFFFF"/>
                </a:solidFill>
                <a:latin typeface="Calibri"/>
                <a:ea typeface="Calibri"/>
                <a:cs typeface="Calibri"/>
                <a:sym typeface="Calibri"/>
              </a:rPr>
              <a:t>  Automatización Industrial</a:t>
            </a:r>
            <a:endParaRPr sz="1400" b="0" i="0" u="none" strike="noStrike" cap="none">
              <a:latin typeface="Arial"/>
              <a:ea typeface="Arial"/>
              <a:cs typeface="Arial"/>
              <a:sym typeface="Arial"/>
            </a:endParaRPr>
          </a:p>
        </p:txBody>
      </p:sp>
      <p:sp>
        <p:nvSpPr>
          <p:cNvPr id="186" name="Google Shape;186;p35"/>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87" name="Google Shape;187;p35"/>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6"/>
        <p:cNvGrpSpPr/>
        <p:nvPr/>
      </p:nvGrpSpPr>
      <p:grpSpPr>
        <a:xfrm>
          <a:off x="0" y="0"/>
          <a:ext cx="0" cy="0"/>
          <a:chOff x="0" y="0"/>
          <a:chExt cx="0" cy="0"/>
        </a:xfrm>
      </p:grpSpPr>
      <p:sp>
        <p:nvSpPr>
          <p:cNvPr id="237" name="Google Shape;237;p37"/>
          <p:cNvSpPr/>
          <p:nvPr/>
        </p:nvSpPr>
        <p:spPr>
          <a:xfrm rot="10800000" flipH="1">
            <a:off x="181440" y="822240"/>
            <a:ext cx="9356400" cy="6531120"/>
          </a:xfrm>
          <a:prstGeom prst="round1Rect">
            <a:avLst>
              <a:gd name="adj" fmla="val 15350"/>
            </a:avLst>
          </a:prstGeom>
          <a:solidFill>
            <a:srgbClr val="D7E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7"/>
          <p:cNvSpPr/>
          <p:nvPr/>
        </p:nvSpPr>
        <p:spPr>
          <a:xfrm>
            <a:off x="8092080" y="779400"/>
            <a:ext cx="661680" cy="522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39" name="Google Shape;239;p37"/>
          <p:cNvSpPr/>
          <p:nvPr/>
        </p:nvSpPr>
        <p:spPr>
          <a:xfrm>
            <a:off x="8754120" y="779400"/>
            <a:ext cx="785160" cy="522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40" name="Google Shape;240;p37"/>
          <p:cNvSpPr/>
          <p:nvPr/>
        </p:nvSpPr>
        <p:spPr>
          <a:xfrm>
            <a:off x="181080" y="6881760"/>
            <a:ext cx="527760" cy="26424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241" name="Google Shape;241;p37"/>
          <p:cNvSpPr/>
          <p:nvPr/>
        </p:nvSpPr>
        <p:spPr>
          <a:xfrm>
            <a:off x="181080" y="181080"/>
            <a:ext cx="7910640" cy="650520"/>
          </a:xfrm>
          <a:prstGeom prst="round2SameRect">
            <a:avLst>
              <a:gd name="adj1" fmla="val 16667"/>
              <a:gd name="adj2" fmla="val 0"/>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7"/>
          <p:cNvSpPr/>
          <p:nvPr/>
        </p:nvSpPr>
        <p:spPr>
          <a:xfrm>
            <a:off x="375840" y="6881760"/>
            <a:ext cx="6786360" cy="34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4° Medio | Presentación</a:t>
            </a:r>
            <a:endParaRPr sz="1100" b="0" i="0" u="none" strike="noStrike" cap="none">
              <a:latin typeface="Arial"/>
              <a:ea typeface="Arial"/>
              <a:cs typeface="Arial"/>
              <a:sym typeface="Arial"/>
            </a:endParaRPr>
          </a:p>
        </p:txBody>
      </p:sp>
      <p:sp>
        <p:nvSpPr>
          <p:cNvPr id="243" name="Google Shape;243;p37"/>
          <p:cNvSpPr/>
          <p:nvPr/>
        </p:nvSpPr>
        <p:spPr>
          <a:xfrm>
            <a:off x="442800" y="350280"/>
            <a:ext cx="7441560" cy="31932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None/>
            </a:pPr>
            <a:r>
              <a:rPr lang="es-CL" sz="1400" b="1" i="0" u="none" strike="noStrike" cap="none">
                <a:solidFill>
                  <a:srgbClr val="FFFFFF"/>
                </a:solidFill>
                <a:latin typeface="Calibri"/>
                <a:ea typeface="Calibri"/>
                <a:cs typeface="Calibri"/>
                <a:sym typeface="Calibri"/>
              </a:rPr>
              <a:t>MÓDULO</a:t>
            </a:r>
            <a:r>
              <a:rPr lang="es-CL" sz="1400" b="0" i="0" u="none" strike="noStrike" cap="none">
                <a:solidFill>
                  <a:srgbClr val="FFFFFF"/>
                </a:solidFill>
                <a:latin typeface="Calibri"/>
                <a:ea typeface="Calibri"/>
                <a:cs typeface="Calibri"/>
                <a:sym typeface="Calibri"/>
              </a:rPr>
              <a:t>  Automatización Industrial</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244" name="Google Shape;244;p37"/>
          <p:cNvSpPr/>
          <p:nvPr/>
        </p:nvSpPr>
        <p:spPr>
          <a:xfrm>
            <a:off x="8443440" y="271080"/>
            <a:ext cx="1166400" cy="34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s-CL" sz="1200" b="0" i="0" u="none" strike="noStrike" cap="none">
                <a:solidFill>
                  <a:srgbClr val="000000"/>
                </a:solidFill>
                <a:latin typeface="Calibri"/>
                <a:ea typeface="Calibri"/>
                <a:cs typeface="Calibri"/>
                <a:sym typeface="Calibri"/>
              </a:rPr>
              <a:t>Actividad 6|</a:t>
            </a:r>
            <a:r>
              <a:rPr lang="es-CL" sz="1600" b="0" i="0" u="none" strike="noStrike" cap="none">
                <a:solidFill>
                  <a:srgbClr val="29754D"/>
                </a:solidFill>
                <a:latin typeface="Calibri"/>
                <a:ea typeface="Calibri"/>
                <a:cs typeface="Calibri"/>
                <a:sym typeface="Calibri"/>
              </a:rPr>
              <a:t>3</a:t>
            </a:r>
            <a:endParaRPr sz="1600" b="0" i="0" u="none" strike="noStrike" cap="none">
              <a:latin typeface="Arial"/>
              <a:ea typeface="Arial"/>
              <a:cs typeface="Arial"/>
              <a:sym typeface="Arial"/>
            </a:endParaRPr>
          </a:p>
        </p:txBody>
      </p:sp>
      <p:sp>
        <p:nvSpPr>
          <p:cNvPr id="245" name="Google Shape;245;p37"/>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246" name="Google Shape;246;p37"/>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5"/>
        <p:cNvGrpSpPr/>
        <p:nvPr/>
      </p:nvGrpSpPr>
      <p:grpSpPr>
        <a:xfrm>
          <a:off x="0" y="0"/>
          <a:ext cx="0" cy="0"/>
          <a:chOff x="0" y="0"/>
          <a:chExt cx="0" cy="0"/>
        </a:xfrm>
      </p:grpSpPr>
      <p:sp>
        <p:nvSpPr>
          <p:cNvPr id="296" name="Google Shape;296;p39"/>
          <p:cNvSpPr/>
          <p:nvPr/>
        </p:nvSpPr>
        <p:spPr>
          <a:xfrm rot="10800000" flipH="1">
            <a:off x="181440" y="822240"/>
            <a:ext cx="9356400" cy="653112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9"/>
          <p:cNvSpPr/>
          <p:nvPr/>
        </p:nvSpPr>
        <p:spPr>
          <a:xfrm>
            <a:off x="8092080" y="779400"/>
            <a:ext cx="661680" cy="522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98" name="Google Shape;298;p39"/>
          <p:cNvSpPr/>
          <p:nvPr/>
        </p:nvSpPr>
        <p:spPr>
          <a:xfrm>
            <a:off x="8754120" y="779400"/>
            <a:ext cx="785160" cy="522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299" name="Google Shape;299;p39"/>
          <p:cNvSpPr/>
          <p:nvPr/>
        </p:nvSpPr>
        <p:spPr>
          <a:xfrm>
            <a:off x="181800" y="181080"/>
            <a:ext cx="7908840" cy="650520"/>
          </a:xfrm>
          <a:prstGeom prst="round2SameRect">
            <a:avLst>
              <a:gd name="adj1" fmla="val 16667"/>
              <a:gd name="adj2" fmla="val 0"/>
            </a:avLst>
          </a:prstGeom>
          <a:blipFill rotWithShape="1">
            <a:blip r:embed="rId14">
              <a:alphaModFix/>
            </a:blip>
            <a:tile tx="0" ty="0" sx="100000" sy="100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9"/>
          <p:cNvSpPr/>
          <p:nvPr/>
        </p:nvSpPr>
        <p:spPr>
          <a:xfrm>
            <a:off x="8170560" y="288360"/>
            <a:ext cx="1166400" cy="34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¡Atención!</a:t>
            </a:r>
            <a:endParaRPr sz="1400" b="0" i="0" u="none" strike="noStrike" cap="none">
              <a:latin typeface="Arial"/>
              <a:ea typeface="Arial"/>
              <a:cs typeface="Arial"/>
              <a:sym typeface="Arial"/>
            </a:endParaRPr>
          </a:p>
        </p:txBody>
      </p:sp>
      <p:sp>
        <p:nvSpPr>
          <p:cNvPr id="301" name="Google Shape;301;p39"/>
          <p:cNvSpPr/>
          <p:nvPr/>
        </p:nvSpPr>
        <p:spPr>
          <a:xfrm>
            <a:off x="181080" y="6881760"/>
            <a:ext cx="527760" cy="26424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s-CL" sz="1100" b="0" i="0" u="none" strike="noStrike" cap="none">
                <a:solidFill>
                  <a:srgbClr val="000000"/>
                </a:solidFill>
                <a:latin typeface="Calibri"/>
                <a:ea typeface="Calibri"/>
                <a:cs typeface="Calibri"/>
                <a:sym typeface="Calibri"/>
              </a:rPr>
              <a:t>‹Nº›</a:t>
            </a:fld>
            <a:endParaRPr sz="1100" b="0" i="0" u="none" strike="noStrike" cap="none">
              <a:latin typeface="Arial"/>
              <a:ea typeface="Arial"/>
              <a:cs typeface="Arial"/>
              <a:sym typeface="Arial"/>
            </a:endParaRPr>
          </a:p>
        </p:txBody>
      </p:sp>
      <p:sp>
        <p:nvSpPr>
          <p:cNvPr id="302" name="Google Shape;302;p39"/>
          <p:cNvSpPr/>
          <p:nvPr/>
        </p:nvSpPr>
        <p:spPr>
          <a:xfrm>
            <a:off x="375840" y="6881760"/>
            <a:ext cx="6786360" cy="34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100" b="0" i="0" u="none" strike="noStrike" cap="none">
                <a:solidFill>
                  <a:srgbClr val="741B47"/>
                </a:solidFill>
                <a:latin typeface="Calibri"/>
                <a:ea typeface="Calibri"/>
                <a:cs typeface="Calibri"/>
                <a:sym typeface="Calibri"/>
              </a:rPr>
              <a:t>       </a:t>
            </a:r>
            <a:r>
              <a:rPr lang="es-CL" sz="1100" b="0" i="0" u="none" strike="noStrike" cap="none">
                <a:solidFill>
                  <a:srgbClr val="29754D"/>
                </a:solidFill>
                <a:latin typeface="Calibri"/>
                <a:ea typeface="Calibri"/>
                <a:cs typeface="Calibri"/>
                <a:sym typeface="Calibri"/>
              </a:rPr>
              <a:t> ELECTRÓNICA </a:t>
            </a:r>
            <a:r>
              <a:rPr lang="es-CL" sz="1100" b="0" i="0" u="none" strike="noStrike" cap="none">
                <a:solidFill>
                  <a:srgbClr val="000000"/>
                </a:solidFill>
                <a:latin typeface="Calibri"/>
                <a:ea typeface="Calibri"/>
                <a:cs typeface="Calibri"/>
                <a:sym typeface="Calibri"/>
              </a:rPr>
              <a:t>| 4° Medio | Presentación</a:t>
            </a:r>
            <a:endParaRPr sz="1100" b="0" i="0" u="none" strike="noStrike" cap="none">
              <a:latin typeface="Arial"/>
              <a:ea typeface="Arial"/>
              <a:cs typeface="Arial"/>
              <a:sym typeface="Arial"/>
            </a:endParaRPr>
          </a:p>
        </p:txBody>
      </p:sp>
      <p:sp>
        <p:nvSpPr>
          <p:cNvPr id="303" name="Google Shape;303;p39"/>
          <p:cNvSpPr txBox="1">
            <a:spLocks noGrp="1"/>
          </p:cNvSpPr>
          <p:nvPr>
            <p:ph type="title"/>
          </p:nvPr>
        </p:nvSpPr>
        <p:spPr>
          <a:xfrm>
            <a:off x="486000" y="301320"/>
            <a:ext cx="8747640" cy="1261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04" name="Google Shape;304;p39"/>
          <p:cNvSpPr txBox="1">
            <a:spLocks noGrp="1"/>
          </p:cNvSpPr>
          <p:nvPr>
            <p:ph type="body" idx="1"/>
          </p:nvPr>
        </p:nvSpPr>
        <p:spPr>
          <a:xfrm>
            <a:off x="486000" y="1768680"/>
            <a:ext cx="8747640" cy="43840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9.xml"/><Relationship Id="rId5" Type="http://schemas.openxmlformats.org/officeDocument/2006/relationships/image" Target="../media/image28.gif"/><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hyperlink" Target="https://fch.cl/iniciativa/tp-digital/" TargetMode="External"/><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hyperlink" Target="https://tp-digital.territorio.la/" TargetMode="External"/><Relationship Id="rId4" Type="http://schemas.openxmlformats.org/officeDocument/2006/relationships/hyperlink" Target="https://forms.office.com/Pages/DesignPage.aspx?origin=OfficeDotCom&amp;route=OfficeHome&amp;lang=es-ES#FormId=BSlUrEXtfEOSi7bLFyHT_g3J2LctbOZDux7Esa5RdGZUOFRDS1ozMVBWTkpJWkdFMUs4TDU4OE5URi4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6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
          <p:cNvSpPr/>
          <p:nvPr/>
        </p:nvSpPr>
        <p:spPr>
          <a:xfrm>
            <a:off x="1176480" y="6648120"/>
            <a:ext cx="7011720" cy="311400"/>
          </a:xfrm>
          <a:prstGeom prst="rect">
            <a:avLst/>
          </a:prstGeom>
          <a:noFill/>
          <a:ln>
            <a:noFill/>
          </a:ln>
        </p:spPr>
        <p:txBody>
          <a:bodyPr spcFirstLastPara="1" wrap="square" lIns="91425" tIns="91425" rIns="91425" bIns="91425" anchor="ctr" anchorCtr="0">
            <a:noAutofit/>
          </a:bodyPr>
          <a:lstStyle/>
          <a:p>
            <a:pPr marL="0" marR="0" lvl="0" indent="0" algn="just" rtl="0">
              <a:lnSpc>
                <a:spcPct val="100000"/>
              </a:lnSpc>
              <a:spcBef>
                <a:spcPts val="0"/>
              </a:spcBef>
              <a:spcAft>
                <a:spcPts val="0"/>
              </a:spcAft>
              <a:buNone/>
            </a:pPr>
            <a:r>
              <a:rPr lang="es-CL" sz="1100" b="0" i="0" u="none" strike="noStrike" cap="none">
                <a:solidFill>
                  <a:srgbClr val="FFFFFF"/>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latin typeface="Arial"/>
              <a:ea typeface="Arial"/>
              <a:cs typeface="Arial"/>
              <a:sym typeface="Arial"/>
            </a:endParaRPr>
          </a:p>
        </p:txBody>
      </p:sp>
      <p:sp>
        <p:nvSpPr>
          <p:cNvPr id="358" name="Google Shape;358;p1"/>
          <p:cNvSpPr/>
          <p:nvPr/>
        </p:nvSpPr>
        <p:spPr>
          <a:xfrm>
            <a:off x="1139040" y="834840"/>
            <a:ext cx="4156560" cy="3193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200" b="1" i="0" u="none" strike="noStrike" cap="none">
                <a:solidFill>
                  <a:srgbClr val="29754D"/>
                </a:solidFill>
                <a:latin typeface="Calibri"/>
                <a:ea typeface="Calibri"/>
                <a:cs typeface="Calibri"/>
                <a:sym typeface="Calibri"/>
              </a:rPr>
              <a:t>SECTOR ELECTRÓNICA </a:t>
            </a:r>
            <a:r>
              <a:rPr lang="es-CL" sz="1200" b="0" i="0" u="none" strike="noStrike" cap="none">
                <a:solidFill>
                  <a:srgbClr val="29754D"/>
                </a:solidFill>
                <a:latin typeface="Calibri"/>
                <a:ea typeface="Calibri"/>
                <a:cs typeface="Calibri"/>
                <a:sym typeface="Calibri"/>
              </a:rPr>
              <a:t>| NIVEL 4° MEDIO</a:t>
            </a:r>
            <a:endParaRPr sz="1200" b="0" i="0" u="none" strike="noStrike" cap="none">
              <a:latin typeface="Arial"/>
              <a:ea typeface="Arial"/>
              <a:cs typeface="Arial"/>
              <a:sym typeface="Arial"/>
            </a:endParaRPr>
          </a:p>
        </p:txBody>
      </p:sp>
      <p:sp>
        <p:nvSpPr>
          <p:cNvPr id="359" name="Google Shape;359;p1"/>
          <p:cNvSpPr/>
          <p:nvPr/>
        </p:nvSpPr>
        <p:spPr>
          <a:xfrm>
            <a:off x="362160" y="2144520"/>
            <a:ext cx="1443960" cy="178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MÓDULO 9</a:t>
            </a:r>
            <a:endParaRPr sz="15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500" b="0" i="0" u="none" strike="noStrike" cap="none">
              <a:latin typeface="Arial"/>
              <a:ea typeface="Arial"/>
              <a:cs typeface="Arial"/>
              <a:sym typeface="Arial"/>
            </a:endParaRPr>
          </a:p>
        </p:txBody>
      </p:sp>
      <p:pic>
        <p:nvPicPr>
          <p:cNvPr id="360" name="Google Shape;360;p1" descr="Electrónica M9 Automatización Industrial(PORTADA).png"/>
          <p:cNvPicPr preferRelativeResize="0"/>
          <p:nvPr/>
        </p:nvPicPr>
        <p:blipFill rotWithShape="1">
          <a:blip r:embed="rId3">
            <a:alphaModFix/>
          </a:blip>
          <a:srcRect b="23083"/>
          <a:stretch/>
        </p:blipFill>
        <p:spPr>
          <a:xfrm>
            <a:off x="1003320" y="1785960"/>
            <a:ext cx="7424640" cy="4665240"/>
          </a:xfrm>
          <a:prstGeom prst="rect">
            <a:avLst/>
          </a:prstGeom>
          <a:noFill/>
          <a:ln>
            <a:noFill/>
          </a:ln>
        </p:spPr>
      </p:pic>
      <p:sp>
        <p:nvSpPr>
          <p:cNvPr id="361" name="Google Shape;361;p1"/>
          <p:cNvSpPr/>
          <p:nvPr/>
        </p:nvSpPr>
        <p:spPr>
          <a:xfrm>
            <a:off x="360360" y="2242080"/>
            <a:ext cx="8605440" cy="106524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4000" b="1" i="0" u="none" strike="noStrike" cap="none">
                <a:solidFill>
                  <a:srgbClr val="29754D"/>
                </a:solidFill>
                <a:latin typeface="Calibri"/>
                <a:ea typeface="Calibri"/>
                <a:cs typeface="Calibri"/>
                <a:sym typeface="Calibri"/>
              </a:rPr>
              <a:t>AUTOMATIZACIÓN </a:t>
            </a:r>
            <a:endParaRPr sz="4000" b="0" i="0" u="none" strike="noStrike" cap="none">
              <a:latin typeface="Arial"/>
              <a:ea typeface="Arial"/>
              <a:cs typeface="Arial"/>
              <a:sym typeface="Arial"/>
            </a:endParaRPr>
          </a:p>
          <a:p>
            <a:pPr marL="0" marR="0" lvl="0" indent="0" algn="l" rtl="0">
              <a:lnSpc>
                <a:spcPct val="80000"/>
              </a:lnSpc>
              <a:spcBef>
                <a:spcPts val="0"/>
              </a:spcBef>
              <a:spcAft>
                <a:spcPts val="0"/>
              </a:spcAft>
              <a:buNone/>
            </a:pPr>
            <a:r>
              <a:rPr lang="es-CL" sz="4000" b="1" i="0" u="none" strike="noStrike" cap="none">
                <a:solidFill>
                  <a:srgbClr val="29754D"/>
                </a:solidFill>
                <a:latin typeface="Calibri"/>
                <a:ea typeface="Calibri"/>
                <a:cs typeface="Calibri"/>
                <a:sym typeface="Calibri"/>
              </a:rPr>
              <a:t>INDUSTRIAL</a:t>
            </a:r>
            <a:endParaRPr sz="4000" b="0" i="0" u="none" strike="noStrike" cap="none">
              <a:latin typeface="Arial"/>
              <a:ea typeface="Arial"/>
              <a:cs typeface="Arial"/>
              <a:sym typeface="Arial"/>
            </a:endParaRPr>
          </a:p>
        </p:txBody>
      </p:sp>
      <p:pic>
        <p:nvPicPr>
          <p:cNvPr id="362" name="Google Shape;362;p1"/>
          <p:cNvPicPr preferRelativeResize="0"/>
          <p:nvPr/>
        </p:nvPicPr>
        <p:blipFill rotWithShape="1">
          <a:blip r:embed="rId4">
            <a:alphaModFix/>
          </a:blip>
          <a:srcRect/>
          <a:stretch/>
        </p:blipFill>
        <p:spPr>
          <a:xfrm>
            <a:off x="361800" y="360720"/>
            <a:ext cx="4476600" cy="758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0"/>
          <p:cNvSpPr/>
          <p:nvPr/>
        </p:nvSpPr>
        <p:spPr>
          <a:xfrm>
            <a:off x="419040" y="2692440"/>
            <a:ext cx="7835400" cy="41144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81" name="Google Shape;481;p10"/>
          <p:cNvSpPr/>
          <p:nvPr/>
        </p:nvSpPr>
        <p:spPr>
          <a:xfrm>
            <a:off x="447840" y="1214280"/>
            <a:ext cx="41619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SISTEMAS </a:t>
            </a:r>
            <a:r>
              <a:rPr lang="es-CL" sz="2800" b="0" i="0" u="none" strike="noStrike" cap="none">
                <a:solidFill>
                  <a:srgbClr val="C73E32"/>
                </a:solidFill>
                <a:latin typeface="Arial"/>
                <a:ea typeface="Arial"/>
                <a:cs typeface="Arial"/>
                <a:sym typeface="Arial"/>
              </a:rPr>
              <a:t>SCADA</a:t>
            </a:r>
            <a:endParaRPr sz="2800" b="0" i="0" u="none" strike="noStrike" cap="none">
              <a:latin typeface="Arial"/>
              <a:ea typeface="Arial"/>
              <a:cs typeface="Arial"/>
              <a:sym typeface="Arial"/>
            </a:endParaRPr>
          </a:p>
        </p:txBody>
      </p:sp>
      <p:sp>
        <p:nvSpPr>
          <p:cNvPr id="482" name="Google Shape;482;p10"/>
          <p:cNvSpPr/>
          <p:nvPr/>
        </p:nvSpPr>
        <p:spPr>
          <a:xfrm>
            <a:off x="543960" y="2271600"/>
            <a:ext cx="4548240" cy="9694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800" b="1" i="0" u="none" strike="noStrike" cap="none">
                <a:solidFill>
                  <a:srgbClr val="C73E32"/>
                </a:solidFill>
                <a:latin typeface="Calibri"/>
                <a:ea typeface="Calibri"/>
                <a:cs typeface="Calibri"/>
                <a:sym typeface="Calibri"/>
              </a:rPr>
              <a:t>FUNCIONES ESPECÍFICAS:</a:t>
            </a:r>
            <a:endParaRPr sz="18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just" rtl="0">
              <a:lnSpc>
                <a:spcPct val="20000"/>
              </a:lnSpc>
              <a:spcBef>
                <a:spcPts val="0"/>
              </a:spcBef>
              <a:spcAft>
                <a:spcPts val="0"/>
              </a:spcAft>
              <a:buNone/>
            </a:pPr>
            <a:endParaRPr sz="18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r>
              <a:rPr lang="es-CL" sz="1600" b="1" i="0" u="none" strike="noStrike" cap="none">
                <a:solidFill>
                  <a:srgbClr val="0D0D0D"/>
                </a:solidFill>
                <a:latin typeface="Calibri"/>
                <a:ea typeface="Calibri"/>
                <a:cs typeface="Calibri"/>
                <a:sym typeface="Calibri"/>
              </a:rPr>
              <a:t>1. </a:t>
            </a:r>
            <a:r>
              <a:rPr lang="es-CL" sz="1800" b="1" i="0" u="none" strike="noStrike" cap="none">
                <a:solidFill>
                  <a:srgbClr val="0D0D0D"/>
                </a:solidFill>
                <a:latin typeface="Calibri"/>
                <a:ea typeface="Calibri"/>
                <a:cs typeface="Calibri"/>
                <a:sym typeface="Calibri"/>
              </a:rPr>
              <a:t>Transmisión</a:t>
            </a:r>
            <a:endParaRPr sz="1800" b="0" i="0" u="none" strike="noStrike" cap="none">
              <a:latin typeface="Arial"/>
              <a:ea typeface="Arial"/>
              <a:cs typeface="Arial"/>
              <a:sym typeface="Arial"/>
            </a:endParaRPr>
          </a:p>
        </p:txBody>
      </p:sp>
      <p:sp>
        <p:nvSpPr>
          <p:cNvPr id="483" name="Google Shape;483;p10"/>
          <p:cNvSpPr/>
          <p:nvPr/>
        </p:nvSpPr>
        <p:spPr>
          <a:xfrm>
            <a:off x="891000" y="3174840"/>
            <a:ext cx="7096680" cy="366120"/>
          </a:xfrm>
          <a:prstGeom prst="rect">
            <a:avLst/>
          </a:prstGeom>
          <a:noFill/>
          <a:ln>
            <a:noFill/>
          </a:ln>
        </p:spPr>
        <p:txBody>
          <a:bodyPr spcFirstLastPara="1" wrap="square" lIns="91425" tIns="45700" rIns="91425" bIns="45700" anchor="t" anchorCtr="0">
            <a:spAutoFit/>
          </a:bodyPr>
          <a:lstStyle/>
          <a:p>
            <a:pPr marL="162000" marR="0" lvl="0" indent="-161640" algn="just" rtl="0">
              <a:lnSpc>
                <a:spcPct val="100000"/>
              </a:lnSpc>
              <a:spcBef>
                <a:spcPts val="0"/>
              </a:spcBef>
              <a:spcAft>
                <a:spcPts val="0"/>
              </a:spcAft>
              <a:buClr>
                <a:srgbClr val="595959"/>
              </a:buClr>
              <a:buSzPts val="1800"/>
              <a:buFont typeface="Arial"/>
              <a:buChar char="•"/>
            </a:pPr>
            <a:r>
              <a:rPr lang="es-CL" sz="1800" b="0" i="0" u="none" strike="noStrike" cap="none">
                <a:solidFill>
                  <a:srgbClr val="0D0D0D"/>
                </a:solidFill>
                <a:latin typeface="Calibri"/>
                <a:ea typeface="Calibri"/>
                <a:cs typeface="Calibri"/>
                <a:sym typeface="Calibri"/>
              </a:rPr>
              <a:t>De información con dispositivos de campo y otros PC.</a:t>
            </a:r>
            <a:endParaRPr sz="1800" b="0" i="0" u="none" strike="noStrike" cap="none">
              <a:latin typeface="Arial"/>
              <a:ea typeface="Arial"/>
              <a:cs typeface="Arial"/>
              <a:sym typeface="Arial"/>
            </a:endParaRPr>
          </a:p>
        </p:txBody>
      </p:sp>
      <p:sp>
        <p:nvSpPr>
          <p:cNvPr id="484" name="Google Shape;484;p10"/>
          <p:cNvSpPr/>
          <p:nvPr/>
        </p:nvSpPr>
        <p:spPr>
          <a:xfrm>
            <a:off x="543960" y="3768840"/>
            <a:ext cx="4548240" cy="3661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0D0D0D"/>
                </a:solidFill>
                <a:latin typeface="Calibri"/>
                <a:ea typeface="Calibri"/>
                <a:cs typeface="Calibri"/>
                <a:sym typeface="Calibri"/>
              </a:rPr>
              <a:t>2. </a:t>
            </a:r>
            <a:r>
              <a:rPr lang="es-CL" sz="1800" b="1" i="0" u="none" strike="noStrike" cap="none">
                <a:solidFill>
                  <a:srgbClr val="0D0D0D"/>
                </a:solidFill>
                <a:latin typeface="Calibri"/>
                <a:ea typeface="Calibri"/>
                <a:cs typeface="Calibri"/>
                <a:sym typeface="Calibri"/>
              </a:rPr>
              <a:t>Base de datos</a:t>
            </a:r>
            <a:endParaRPr sz="1800" b="0" i="0" u="none" strike="noStrike" cap="none">
              <a:latin typeface="Arial"/>
              <a:ea typeface="Arial"/>
              <a:cs typeface="Arial"/>
              <a:sym typeface="Arial"/>
            </a:endParaRPr>
          </a:p>
        </p:txBody>
      </p:sp>
      <p:sp>
        <p:nvSpPr>
          <p:cNvPr id="485" name="Google Shape;485;p10"/>
          <p:cNvSpPr/>
          <p:nvPr/>
        </p:nvSpPr>
        <p:spPr>
          <a:xfrm>
            <a:off x="891000" y="4070520"/>
            <a:ext cx="5966640" cy="640440"/>
          </a:xfrm>
          <a:prstGeom prst="rect">
            <a:avLst/>
          </a:prstGeom>
          <a:noFill/>
          <a:ln>
            <a:noFill/>
          </a:ln>
        </p:spPr>
        <p:txBody>
          <a:bodyPr spcFirstLastPara="1" wrap="square" lIns="91425" tIns="45700" rIns="91425" bIns="45700" anchor="t" anchorCtr="0">
            <a:spAutoFit/>
          </a:bodyPr>
          <a:lstStyle/>
          <a:p>
            <a:pPr marL="162000" marR="0" lvl="0" indent="-161640" algn="just" rtl="0">
              <a:lnSpc>
                <a:spcPct val="100000"/>
              </a:lnSpc>
              <a:spcBef>
                <a:spcPts val="0"/>
              </a:spcBef>
              <a:spcAft>
                <a:spcPts val="0"/>
              </a:spcAft>
              <a:buClr>
                <a:srgbClr val="595959"/>
              </a:buClr>
              <a:buSzPts val="1800"/>
              <a:buFont typeface="Arial"/>
              <a:buChar char="•"/>
            </a:pPr>
            <a:r>
              <a:rPr lang="es-CL" sz="1800" b="0" i="0" u="none" strike="noStrike" cap="none">
                <a:solidFill>
                  <a:srgbClr val="0D0D0D"/>
                </a:solidFill>
                <a:latin typeface="Calibri"/>
                <a:ea typeface="Calibri"/>
                <a:cs typeface="Calibri"/>
                <a:sym typeface="Calibri"/>
              </a:rPr>
              <a:t>Gestión y almacenamiento de datos para ser exportados a otras plataformas o softwares ERP, MES de la empres.</a:t>
            </a:r>
            <a:endParaRPr sz="1800" b="0" i="0" u="none" strike="noStrike" cap="none">
              <a:latin typeface="Arial"/>
              <a:ea typeface="Arial"/>
              <a:cs typeface="Arial"/>
              <a:sym typeface="Arial"/>
            </a:endParaRPr>
          </a:p>
        </p:txBody>
      </p:sp>
      <p:sp>
        <p:nvSpPr>
          <p:cNvPr id="486" name="Google Shape;486;p10"/>
          <p:cNvSpPr/>
          <p:nvPr/>
        </p:nvSpPr>
        <p:spPr>
          <a:xfrm>
            <a:off x="543960" y="4805280"/>
            <a:ext cx="4548240" cy="3661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0D0D0D"/>
                </a:solidFill>
                <a:latin typeface="Calibri"/>
                <a:ea typeface="Calibri"/>
                <a:cs typeface="Calibri"/>
                <a:sym typeface="Calibri"/>
              </a:rPr>
              <a:t>3. </a:t>
            </a:r>
            <a:r>
              <a:rPr lang="es-CL" sz="1800" b="1" i="0" u="none" strike="noStrike" cap="none">
                <a:solidFill>
                  <a:srgbClr val="0D0D0D"/>
                </a:solidFill>
                <a:latin typeface="Calibri"/>
                <a:ea typeface="Calibri"/>
                <a:cs typeface="Calibri"/>
                <a:sym typeface="Calibri"/>
              </a:rPr>
              <a:t>Presentación</a:t>
            </a:r>
            <a:endParaRPr sz="1800" b="0" i="0" u="none" strike="noStrike" cap="none">
              <a:latin typeface="Arial"/>
              <a:ea typeface="Arial"/>
              <a:cs typeface="Arial"/>
              <a:sym typeface="Arial"/>
            </a:endParaRPr>
          </a:p>
        </p:txBody>
      </p:sp>
      <p:sp>
        <p:nvSpPr>
          <p:cNvPr id="487" name="Google Shape;487;p10"/>
          <p:cNvSpPr/>
          <p:nvPr/>
        </p:nvSpPr>
        <p:spPr>
          <a:xfrm>
            <a:off x="891000" y="5119560"/>
            <a:ext cx="6842880" cy="366120"/>
          </a:xfrm>
          <a:prstGeom prst="rect">
            <a:avLst/>
          </a:prstGeom>
          <a:noFill/>
          <a:ln>
            <a:noFill/>
          </a:ln>
        </p:spPr>
        <p:txBody>
          <a:bodyPr spcFirstLastPara="1" wrap="square" lIns="91425" tIns="45700" rIns="91425" bIns="45700" anchor="t" anchorCtr="0">
            <a:spAutoFit/>
          </a:bodyPr>
          <a:lstStyle/>
          <a:p>
            <a:pPr marL="162000" marR="0" lvl="0" indent="-161640" algn="just" rtl="0">
              <a:lnSpc>
                <a:spcPct val="100000"/>
              </a:lnSpc>
              <a:spcBef>
                <a:spcPts val="0"/>
              </a:spcBef>
              <a:spcAft>
                <a:spcPts val="0"/>
              </a:spcAft>
              <a:buClr>
                <a:srgbClr val="595959"/>
              </a:buClr>
              <a:buSzPts val="1800"/>
              <a:buFont typeface="Arial"/>
              <a:buChar char="•"/>
            </a:pPr>
            <a:r>
              <a:rPr lang="es-CL" sz="1800" b="0" i="0" u="none" strike="noStrike" cap="none">
                <a:solidFill>
                  <a:srgbClr val="0D0D0D"/>
                </a:solidFill>
                <a:latin typeface="Calibri"/>
                <a:ea typeface="Calibri"/>
                <a:cs typeface="Calibri"/>
                <a:sym typeface="Calibri"/>
              </a:rPr>
              <a:t>Representación gráfica del proceso y datos.</a:t>
            </a:r>
            <a:endParaRPr sz="1800" b="0" i="0" u="none" strike="noStrike" cap="none">
              <a:latin typeface="Arial"/>
              <a:ea typeface="Arial"/>
              <a:cs typeface="Arial"/>
              <a:sym typeface="Arial"/>
            </a:endParaRPr>
          </a:p>
        </p:txBody>
      </p:sp>
      <p:pic>
        <p:nvPicPr>
          <p:cNvPr id="488" name="Google Shape;488;p10"/>
          <p:cNvPicPr preferRelativeResize="0"/>
          <p:nvPr/>
        </p:nvPicPr>
        <p:blipFill rotWithShape="1">
          <a:blip r:embed="rId3">
            <a:alphaModFix/>
          </a:blip>
          <a:srcRect/>
          <a:stretch/>
        </p:blipFill>
        <p:spPr>
          <a:xfrm>
            <a:off x="7684200" y="2959200"/>
            <a:ext cx="1684800" cy="2998440"/>
          </a:xfrm>
          <a:prstGeom prst="rect">
            <a:avLst/>
          </a:prstGeom>
          <a:noFill/>
          <a:ln>
            <a:noFill/>
          </a:ln>
        </p:spPr>
      </p:pic>
      <p:sp>
        <p:nvSpPr>
          <p:cNvPr id="489" name="Google Shape;489;p10"/>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7300440" y="300348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632880" y="5567400"/>
            <a:ext cx="4548240" cy="3661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0D0D0D"/>
                </a:solidFill>
                <a:latin typeface="Calibri"/>
                <a:ea typeface="Calibri"/>
                <a:cs typeface="Calibri"/>
                <a:sym typeface="Calibri"/>
              </a:rPr>
              <a:t>4. </a:t>
            </a:r>
            <a:r>
              <a:rPr lang="es-CL" sz="1800" b="1" i="0" u="none" strike="noStrike" cap="none">
                <a:solidFill>
                  <a:srgbClr val="0D0D0D"/>
                </a:solidFill>
                <a:latin typeface="Calibri"/>
                <a:ea typeface="Calibri"/>
                <a:cs typeface="Calibri"/>
                <a:sym typeface="Calibri"/>
              </a:rPr>
              <a:t>Explotación</a:t>
            </a:r>
            <a:endParaRPr sz="1800" b="0" i="0" u="none" strike="noStrike" cap="none">
              <a:latin typeface="Arial"/>
              <a:ea typeface="Arial"/>
              <a:cs typeface="Arial"/>
              <a:sym typeface="Arial"/>
            </a:endParaRPr>
          </a:p>
        </p:txBody>
      </p:sp>
      <p:sp>
        <p:nvSpPr>
          <p:cNvPr id="493" name="Google Shape;493;p10"/>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891000" y="5862600"/>
            <a:ext cx="6715800" cy="640440"/>
          </a:xfrm>
          <a:prstGeom prst="rect">
            <a:avLst/>
          </a:prstGeom>
          <a:noFill/>
          <a:ln>
            <a:noFill/>
          </a:ln>
        </p:spPr>
        <p:txBody>
          <a:bodyPr spcFirstLastPara="1" wrap="square" lIns="91425" tIns="45700" rIns="91425" bIns="45700" anchor="t" anchorCtr="0">
            <a:spAutoFit/>
          </a:bodyPr>
          <a:lstStyle/>
          <a:p>
            <a:pPr marL="162000" marR="0" lvl="0" indent="-161640" algn="just" rtl="0">
              <a:lnSpc>
                <a:spcPct val="100000"/>
              </a:lnSpc>
              <a:spcBef>
                <a:spcPts val="0"/>
              </a:spcBef>
              <a:spcAft>
                <a:spcPts val="0"/>
              </a:spcAft>
              <a:buClr>
                <a:srgbClr val="595959"/>
              </a:buClr>
              <a:buSzPts val="1800"/>
              <a:buFont typeface="Arial"/>
              <a:buChar char="•"/>
            </a:pPr>
            <a:r>
              <a:rPr lang="es-CL" sz="1800" b="0" i="0" u="none" strike="noStrike" cap="none">
                <a:solidFill>
                  <a:srgbClr val="0D0D0D"/>
                </a:solidFill>
                <a:latin typeface="Calibri"/>
                <a:ea typeface="Calibri"/>
                <a:cs typeface="Calibri"/>
                <a:sym typeface="Calibri"/>
              </a:rPr>
              <a:t>De los datos adquiridos para gestión de calidad, control estadístico, gestión de la producción, gestión administrativa y financiera, etc.</a:t>
            </a:r>
            <a:endParaRPr sz="1800" b="0" i="0" u="none" strike="noStrike" cap="none">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11"/>
          <p:cNvSpPr/>
          <p:nvPr/>
        </p:nvSpPr>
        <p:spPr>
          <a:xfrm>
            <a:off x="533520" y="2324160"/>
            <a:ext cx="7721280" cy="401292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01" name="Google Shape;501;p11"/>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sp>
        <p:nvSpPr>
          <p:cNvPr id="502" name="Google Shape;502;p11"/>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7300440" y="300348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812880" y="2771640"/>
            <a:ext cx="5765400" cy="3245040"/>
          </a:xfrm>
          <a:prstGeom prst="rect">
            <a:avLst/>
          </a:prstGeom>
          <a:noFill/>
          <a:ln>
            <a:noFill/>
          </a:ln>
        </p:spPr>
        <p:txBody>
          <a:bodyPr spcFirstLastPara="1" wrap="square" lIns="90000" tIns="45000" rIns="90000" bIns="45000" anchor="t" anchorCtr="0">
            <a:spAutoFit/>
          </a:bodyPr>
          <a:lstStyle/>
          <a:p>
            <a:pPr marL="140400" marR="0" lvl="0" indent="-140040" algn="l" rtl="0">
              <a:lnSpc>
                <a:spcPct val="100000"/>
              </a:lnSpc>
              <a:spcBef>
                <a:spcPts val="0"/>
              </a:spcBef>
              <a:spcAft>
                <a:spcPts val="0"/>
              </a:spcAft>
              <a:buClr>
                <a:srgbClr val="000000"/>
              </a:buClr>
              <a:buSzPts val="1800"/>
              <a:buFont typeface="Arial"/>
              <a:buChar char="•"/>
            </a:pPr>
            <a:r>
              <a:rPr lang="es-CL" sz="1800" b="0" i="0" u="none" strike="noStrike" cap="none">
                <a:solidFill>
                  <a:srgbClr val="0D0D0D"/>
                </a:solidFill>
                <a:latin typeface="Calibri"/>
                <a:ea typeface="Calibri"/>
                <a:cs typeface="Calibri"/>
                <a:sym typeface="Calibri"/>
              </a:rPr>
              <a:t>Como ya hemos mencionado, el SCADA es un software que “Visualiza” lo que ocurre en el proceso, ahora bien, son los equipos de control (PLC, VDF, DSC, etc) los que le envían la información al SCADA para que este represente esos datos de forma grafica y amigable.</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140400" marR="0" lvl="0" indent="-140040" algn="l" rtl="0">
              <a:lnSpc>
                <a:spcPct val="100000"/>
              </a:lnSpc>
              <a:spcBef>
                <a:spcPts val="0"/>
              </a:spcBef>
              <a:spcAft>
                <a:spcPts val="0"/>
              </a:spcAft>
              <a:buClr>
                <a:srgbClr val="000000"/>
              </a:buClr>
              <a:buSzPts val="1800"/>
              <a:buFont typeface="Arial"/>
              <a:buChar char="•"/>
            </a:pPr>
            <a:r>
              <a:rPr lang="es-CL" sz="1800" b="0" i="0" u="none" strike="noStrike" cap="none">
                <a:solidFill>
                  <a:srgbClr val="0D0D0D"/>
                </a:solidFill>
                <a:latin typeface="Calibri"/>
                <a:ea typeface="Calibri"/>
                <a:cs typeface="Calibri"/>
                <a:sym typeface="Calibri"/>
              </a:rPr>
              <a:t>Para que un software SCADA puede “adquirir” los datos, podemos encontrar en el mercado dos versiones diferentes.</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600" b="1" i="0" u="none" strike="noStrike" cap="none">
                <a:solidFill>
                  <a:srgbClr val="000000"/>
                </a:solidFill>
                <a:latin typeface="Calibri"/>
                <a:ea typeface="Calibri"/>
                <a:cs typeface="Calibri"/>
                <a:sym typeface="Calibri"/>
              </a:rPr>
              <a:t>1. </a:t>
            </a:r>
            <a:r>
              <a:rPr lang="es-CL" sz="1800" b="1" i="0" u="none" strike="noStrike" cap="none">
                <a:solidFill>
                  <a:srgbClr val="C73E32"/>
                </a:solidFill>
                <a:latin typeface="Calibri"/>
                <a:ea typeface="Calibri"/>
                <a:cs typeface="Calibri"/>
                <a:sym typeface="Calibri"/>
              </a:rPr>
              <a:t>SCADA sin driver propios</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600" b="1" i="0" u="none" strike="noStrike" cap="none">
                <a:solidFill>
                  <a:srgbClr val="000000"/>
                </a:solidFill>
                <a:latin typeface="Calibri"/>
                <a:ea typeface="Calibri"/>
                <a:cs typeface="Calibri"/>
                <a:sym typeface="Calibri"/>
              </a:rPr>
              <a:t>2. </a:t>
            </a:r>
            <a:r>
              <a:rPr lang="es-CL" sz="1800" b="1" i="0" u="none" strike="noStrike" cap="none">
                <a:solidFill>
                  <a:srgbClr val="C73E32"/>
                </a:solidFill>
                <a:latin typeface="Calibri"/>
                <a:ea typeface="Calibri"/>
                <a:cs typeface="Calibri"/>
                <a:sym typeface="Calibri"/>
              </a:rPr>
              <a:t>SCADA con driver propios</a:t>
            </a:r>
            <a:endParaRPr sz="1800" b="0" i="0" u="none" strike="noStrike" cap="none">
              <a:latin typeface="Arial"/>
              <a:ea typeface="Arial"/>
              <a:cs typeface="Arial"/>
              <a:sym typeface="Arial"/>
            </a:endParaRPr>
          </a:p>
        </p:txBody>
      </p:sp>
      <p:pic>
        <p:nvPicPr>
          <p:cNvPr id="508" name="Google Shape;508;p11"/>
          <p:cNvPicPr preferRelativeResize="0"/>
          <p:nvPr/>
        </p:nvPicPr>
        <p:blipFill rotWithShape="1">
          <a:blip r:embed="rId3">
            <a:alphaModFix/>
          </a:blip>
          <a:srcRect/>
          <a:stretch/>
        </p:blipFill>
        <p:spPr>
          <a:xfrm>
            <a:off x="6480360" y="3301920"/>
            <a:ext cx="2930400" cy="3076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12"/>
          <p:cNvSpPr/>
          <p:nvPr/>
        </p:nvSpPr>
        <p:spPr>
          <a:xfrm>
            <a:off x="533520" y="2692440"/>
            <a:ext cx="7721280" cy="36446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14" name="Google Shape;514;p12"/>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sp>
        <p:nvSpPr>
          <p:cNvPr id="515" name="Google Shape;515;p12"/>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2"/>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2"/>
          <p:cNvSpPr/>
          <p:nvPr/>
        </p:nvSpPr>
        <p:spPr>
          <a:xfrm>
            <a:off x="7300440" y="300348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2"/>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2"/>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2"/>
          <p:cNvSpPr/>
          <p:nvPr/>
        </p:nvSpPr>
        <p:spPr>
          <a:xfrm>
            <a:off x="812880" y="2949480"/>
            <a:ext cx="5765400" cy="3382200"/>
          </a:xfrm>
          <a:prstGeom prst="rect">
            <a:avLst/>
          </a:prstGeom>
          <a:noFill/>
          <a:ln>
            <a:noFill/>
          </a:ln>
        </p:spPr>
        <p:txBody>
          <a:bodyPr spcFirstLastPara="1" wrap="square" lIns="90000" tIns="45000" rIns="90000" bIns="45000" anchor="t" anchorCtr="0">
            <a:spAutoFit/>
          </a:bodyPr>
          <a:lstStyle/>
          <a:p>
            <a:pPr marL="176400" marR="0" lvl="0" indent="-176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Un SCADA que no posee Driver de comunicación es básicamente un software de Diseño grafico.</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176400" marR="0" lvl="0" indent="-176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Este tipo de SCADA nos permite dibujar el proceso, realizar animaciones, gráficos, etc. Ahora bien, para que adquiera los dados de proceso que provienen de los equipos de control, este SCADA necesita un “Traductor” que hable el idioma del dispositivo de control.</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176400" marR="0" lvl="0" indent="-176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traductor utilizado se denomina </a:t>
            </a:r>
            <a:r>
              <a:rPr lang="es-CL" sz="1800" b="1" i="0" u="none" strike="noStrike" cap="none">
                <a:solidFill>
                  <a:srgbClr val="000000"/>
                </a:solidFill>
                <a:latin typeface="Calibri"/>
                <a:ea typeface="Calibri"/>
                <a:cs typeface="Calibri"/>
                <a:sym typeface="Calibri"/>
              </a:rPr>
              <a:t>“Driver OPC”</a:t>
            </a: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p:txBody>
      </p:sp>
      <p:pic>
        <p:nvPicPr>
          <p:cNvPr id="521" name="Google Shape;521;p12"/>
          <p:cNvPicPr preferRelativeResize="0"/>
          <p:nvPr/>
        </p:nvPicPr>
        <p:blipFill rotWithShape="1">
          <a:blip r:embed="rId3">
            <a:alphaModFix/>
          </a:blip>
          <a:srcRect/>
          <a:stretch/>
        </p:blipFill>
        <p:spPr>
          <a:xfrm>
            <a:off x="6480360" y="3301920"/>
            <a:ext cx="2930400" cy="3076200"/>
          </a:xfrm>
          <a:prstGeom prst="rect">
            <a:avLst/>
          </a:prstGeom>
          <a:noFill/>
          <a:ln>
            <a:noFill/>
          </a:ln>
        </p:spPr>
      </p:pic>
      <p:sp>
        <p:nvSpPr>
          <p:cNvPr id="522" name="Google Shape;522;p12"/>
          <p:cNvSpPr/>
          <p:nvPr/>
        </p:nvSpPr>
        <p:spPr>
          <a:xfrm>
            <a:off x="550440" y="2203560"/>
            <a:ext cx="3772178" cy="39865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dirty="0">
                <a:solidFill>
                  <a:srgbClr val="C73E32"/>
                </a:solidFill>
                <a:latin typeface="Calibri"/>
                <a:ea typeface="Calibri"/>
                <a:cs typeface="Calibri"/>
                <a:sym typeface="Calibri"/>
              </a:rPr>
              <a:t>1. SCADA SIN DRIVER PROPIOS</a:t>
            </a:r>
            <a:endParaRPr sz="2000" b="0" i="0" u="none" strike="noStrike" cap="none" dirty="0">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3"/>
          <p:cNvSpPr/>
          <p:nvPr/>
        </p:nvSpPr>
        <p:spPr>
          <a:xfrm>
            <a:off x="863640" y="4000680"/>
            <a:ext cx="7759440" cy="2412720"/>
          </a:xfrm>
          <a:prstGeom prst="rect">
            <a:avLst/>
          </a:prstGeom>
          <a:solidFill>
            <a:srgbClr val="A7DCC0">
              <a:alpha val="49803"/>
            </a:srgbClr>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3"/>
          <p:cNvSpPr/>
          <p:nvPr/>
        </p:nvSpPr>
        <p:spPr>
          <a:xfrm>
            <a:off x="533520" y="2577960"/>
            <a:ext cx="8610120" cy="4025520"/>
          </a:xfrm>
          <a:prstGeom prst="roundRect">
            <a:avLst>
              <a:gd name="adj" fmla="val 3898"/>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29" name="Google Shape;529;p13"/>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sp>
        <p:nvSpPr>
          <p:cNvPr id="530" name="Google Shape;530;p13"/>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3"/>
          <p:cNvSpPr/>
          <p:nvPr/>
        </p:nvSpPr>
        <p:spPr>
          <a:xfrm>
            <a:off x="7300440" y="300348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550440" y="2025720"/>
            <a:ext cx="3788804" cy="4003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dirty="0">
                <a:solidFill>
                  <a:srgbClr val="C73E32"/>
                </a:solidFill>
                <a:latin typeface="Calibri"/>
                <a:ea typeface="Calibri"/>
                <a:cs typeface="Calibri"/>
                <a:sym typeface="Calibri"/>
              </a:rPr>
              <a:t>1. SCADA SIN DRIVER PROPIOS</a:t>
            </a:r>
            <a:endParaRPr sz="2000" b="0" i="0" u="none" strike="noStrike" cap="none" dirty="0">
              <a:latin typeface="Arial"/>
              <a:ea typeface="Arial"/>
              <a:cs typeface="Arial"/>
              <a:sym typeface="Arial"/>
            </a:endParaRPr>
          </a:p>
        </p:txBody>
      </p:sp>
      <p:sp>
        <p:nvSpPr>
          <p:cNvPr id="536" name="Google Shape;536;p13"/>
          <p:cNvSpPr/>
          <p:nvPr/>
        </p:nvSpPr>
        <p:spPr>
          <a:xfrm>
            <a:off x="647640" y="2616120"/>
            <a:ext cx="8241840" cy="1303560"/>
          </a:xfrm>
          <a:prstGeom prst="rect">
            <a:avLst/>
          </a:prstGeom>
          <a:noFill/>
          <a:ln>
            <a:noFill/>
          </a:ln>
        </p:spPr>
        <p:txBody>
          <a:bodyPr spcFirstLastPara="1" wrap="square" lIns="91425" tIns="45700" rIns="91425" bIns="45700" anchor="t" anchorCtr="0">
            <a:spAutoFit/>
          </a:bodyPr>
          <a:lstStyle/>
          <a:p>
            <a:pPr marL="140400" marR="0" lvl="0" indent="-140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En este caso, el software SCADA necesita un driver OPC para comunicarse con los equipos de control.</a:t>
            </a:r>
            <a:endParaRPr sz="1800" b="0" i="0" u="none" strike="noStrike" cap="none">
              <a:latin typeface="Arial"/>
              <a:ea typeface="Arial"/>
              <a:cs typeface="Arial"/>
              <a:sym typeface="Arial"/>
            </a:endParaRPr>
          </a:p>
          <a:p>
            <a:pPr marL="140400" marR="0" lvl="0" indent="-140040" algn="l" rtl="0">
              <a:lnSpc>
                <a:spcPct val="100000"/>
              </a:lnSpc>
              <a:spcBef>
                <a:spcPts val="901"/>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SCADA se comunica con el OPC y este dispositivo se comunica con los equipos de control. El SCADA no puede comunicarse directamente con los equipos de control.</a:t>
            </a:r>
            <a:endParaRPr sz="1800" b="0" i="0" u="none" strike="noStrike" cap="none">
              <a:latin typeface="Arial"/>
              <a:ea typeface="Arial"/>
              <a:cs typeface="Arial"/>
              <a:sym typeface="Arial"/>
            </a:endParaRPr>
          </a:p>
        </p:txBody>
      </p:sp>
      <p:pic>
        <p:nvPicPr>
          <p:cNvPr id="537" name="Google Shape;537;p13"/>
          <p:cNvPicPr preferRelativeResize="0"/>
          <p:nvPr/>
        </p:nvPicPr>
        <p:blipFill rotWithShape="1">
          <a:blip r:embed="rId3">
            <a:alphaModFix/>
          </a:blip>
          <a:srcRect/>
          <a:stretch/>
        </p:blipFill>
        <p:spPr>
          <a:xfrm>
            <a:off x="1003320" y="4152960"/>
            <a:ext cx="7454520" cy="21967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4"/>
          <p:cNvSpPr/>
          <p:nvPr/>
        </p:nvSpPr>
        <p:spPr>
          <a:xfrm>
            <a:off x="533520" y="2540160"/>
            <a:ext cx="8610120" cy="42159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43" name="Google Shape;543;p14"/>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sp>
        <p:nvSpPr>
          <p:cNvPr id="544" name="Google Shape;544;p14"/>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4"/>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7300440" y="300348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550439" y="2025720"/>
            <a:ext cx="3822055" cy="39865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dirty="0">
                <a:solidFill>
                  <a:srgbClr val="C73E32"/>
                </a:solidFill>
                <a:latin typeface="Calibri"/>
                <a:ea typeface="Calibri"/>
                <a:cs typeface="Calibri"/>
                <a:sym typeface="Calibri"/>
              </a:rPr>
              <a:t>1. SCADA SIN DRIVER PROPIOS</a:t>
            </a:r>
            <a:endParaRPr sz="2000" b="0" i="0" u="none" strike="noStrike" cap="none" dirty="0">
              <a:latin typeface="Arial"/>
              <a:ea typeface="Arial"/>
              <a:cs typeface="Arial"/>
              <a:sym typeface="Arial"/>
            </a:endParaRPr>
          </a:p>
        </p:txBody>
      </p:sp>
      <p:pic>
        <p:nvPicPr>
          <p:cNvPr id="550" name="Google Shape;550;p14"/>
          <p:cNvPicPr preferRelativeResize="0"/>
          <p:nvPr/>
        </p:nvPicPr>
        <p:blipFill rotWithShape="1">
          <a:blip r:embed="rId3">
            <a:alphaModFix/>
          </a:blip>
          <a:srcRect/>
          <a:stretch/>
        </p:blipFill>
        <p:spPr>
          <a:xfrm>
            <a:off x="816120" y="2556000"/>
            <a:ext cx="8044920" cy="40809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15"/>
          <p:cNvSpPr/>
          <p:nvPr/>
        </p:nvSpPr>
        <p:spPr>
          <a:xfrm>
            <a:off x="3924360" y="3720960"/>
            <a:ext cx="5231880" cy="32000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56" name="Google Shape;556;p15"/>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sp>
        <p:nvSpPr>
          <p:cNvPr id="557" name="Google Shape;557;p15"/>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7300440" y="300348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467640" y="2051280"/>
            <a:ext cx="2458440" cy="42943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200" b="1" i="0" u="none" strike="noStrike" cap="none" dirty="0">
                <a:solidFill>
                  <a:srgbClr val="C73E32"/>
                </a:solidFill>
                <a:latin typeface="Calibri"/>
                <a:ea typeface="Calibri"/>
                <a:cs typeface="Calibri"/>
                <a:sym typeface="Calibri"/>
              </a:rPr>
              <a:t>DRIVER OPC</a:t>
            </a:r>
            <a:endParaRPr sz="2200" b="0" i="0" u="none" strike="noStrike" cap="none" dirty="0">
              <a:latin typeface="Arial"/>
              <a:ea typeface="Arial"/>
              <a:cs typeface="Arial"/>
              <a:sym typeface="Arial"/>
            </a:endParaRPr>
          </a:p>
        </p:txBody>
      </p:sp>
      <p:sp>
        <p:nvSpPr>
          <p:cNvPr id="563" name="Google Shape;563;p15"/>
          <p:cNvSpPr/>
          <p:nvPr/>
        </p:nvSpPr>
        <p:spPr>
          <a:xfrm>
            <a:off x="457200" y="2490840"/>
            <a:ext cx="8965800" cy="914760"/>
          </a:xfrm>
          <a:prstGeom prst="rect">
            <a:avLst/>
          </a:prstGeom>
          <a:noFill/>
          <a:ln>
            <a:noFill/>
          </a:ln>
        </p:spPr>
        <p:txBody>
          <a:bodyPr spcFirstLastPara="1" wrap="square" lIns="91425" tIns="45700" rIns="91425" bIns="45700" anchor="t" anchorCtr="0">
            <a:spAutoFit/>
          </a:bodyPr>
          <a:lstStyle/>
          <a:p>
            <a:pPr marL="140400" marR="0" lvl="0" indent="-140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Un estándar de comunicación en el campo del control y supervisión de procesos industriales, basado en una tecnología Microsoft, que ofrece una interfaz común para comunicación que permite que componentes software individuales interactúen y compartan datos.</a:t>
            </a:r>
            <a:endParaRPr sz="1800" b="0" i="0" u="none" strike="noStrike" cap="none">
              <a:latin typeface="Arial"/>
              <a:ea typeface="Arial"/>
              <a:cs typeface="Arial"/>
              <a:sym typeface="Arial"/>
            </a:endParaRPr>
          </a:p>
        </p:txBody>
      </p:sp>
      <p:pic>
        <p:nvPicPr>
          <p:cNvPr id="564" name="Google Shape;564;p15" descr="http://www.mac-solutions.co.uk/images/sampledata/tabs/kerex.png"/>
          <p:cNvPicPr preferRelativeResize="0"/>
          <p:nvPr/>
        </p:nvPicPr>
        <p:blipFill rotWithShape="1">
          <a:blip r:embed="rId3">
            <a:alphaModFix/>
          </a:blip>
          <a:srcRect/>
          <a:stretch/>
        </p:blipFill>
        <p:spPr>
          <a:xfrm>
            <a:off x="4108320" y="3954600"/>
            <a:ext cx="4887000" cy="2774520"/>
          </a:xfrm>
          <a:prstGeom prst="rect">
            <a:avLst/>
          </a:prstGeom>
          <a:noFill/>
          <a:ln>
            <a:noFill/>
          </a:ln>
        </p:spPr>
      </p:pic>
      <p:sp>
        <p:nvSpPr>
          <p:cNvPr id="565" name="Google Shape;565;p15"/>
          <p:cNvSpPr/>
          <p:nvPr/>
        </p:nvSpPr>
        <p:spPr>
          <a:xfrm>
            <a:off x="450720" y="3654360"/>
            <a:ext cx="3231720" cy="914760"/>
          </a:xfrm>
          <a:prstGeom prst="rect">
            <a:avLst/>
          </a:prstGeom>
          <a:noFill/>
          <a:ln>
            <a:noFill/>
          </a:ln>
        </p:spPr>
        <p:txBody>
          <a:bodyPr spcFirstLastPara="1" wrap="square" lIns="91425" tIns="45700" rIns="91425" bIns="45700" anchor="t" anchorCtr="0">
            <a:spAutoFit/>
          </a:bodyPr>
          <a:lstStyle/>
          <a:p>
            <a:pPr marL="140400" marR="0" lvl="0" indent="-140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La comunicación OPC se realiza a través de una arquitectura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Cliente-Servidor.</a:t>
            </a:r>
            <a:endParaRPr sz="1800" b="0" i="0" u="none" strike="noStrike" cap="none">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16"/>
          <p:cNvSpPr/>
          <p:nvPr/>
        </p:nvSpPr>
        <p:spPr>
          <a:xfrm>
            <a:off x="520560" y="2616120"/>
            <a:ext cx="6883200" cy="325080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571" name="Google Shape;571;p16"/>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sp>
        <p:nvSpPr>
          <p:cNvPr id="572" name="Google Shape;572;p16"/>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6"/>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6"/>
          <p:cNvSpPr/>
          <p:nvPr/>
        </p:nvSpPr>
        <p:spPr>
          <a:xfrm>
            <a:off x="7300440" y="300348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6"/>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6"/>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6"/>
          <p:cNvSpPr/>
          <p:nvPr/>
        </p:nvSpPr>
        <p:spPr>
          <a:xfrm>
            <a:off x="467639" y="2051280"/>
            <a:ext cx="2425189" cy="42943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200" b="1" i="0" u="none" strike="noStrike" cap="none" dirty="0">
                <a:solidFill>
                  <a:srgbClr val="C73E32"/>
                </a:solidFill>
                <a:latin typeface="Calibri"/>
                <a:ea typeface="Calibri"/>
                <a:cs typeface="Calibri"/>
                <a:sym typeface="Calibri"/>
              </a:rPr>
              <a:t>DRIVER OPC</a:t>
            </a:r>
            <a:endParaRPr sz="2200" b="0" i="0" u="none" strike="noStrike" cap="none" dirty="0">
              <a:latin typeface="Arial"/>
              <a:ea typeface="Arial"/>
              <a:cs typeface="Arial"/>
              <a:sym typeface="Arial"/>
            </a:endParaRPr>
          </a:p>
        </p:txBody>
      </p:sp>
      <p:sp>
        <p:nvSpPr>
          <p:cNvPr id="578" name="Google Shape;578;p16"/>
          <p:cNvSpPr/>
          <p:nvPr/>
        </p:nvSpPr>
        <p:spPr>
          <a:xfrm>
            <a:off x="584280" y="2973240"/>
            <a:ext cx="6171840" cy="2835000"/>
          </a:xfrm>
          <a:prstGeom prst="rect">
            <a:avLst/>
          </a:prstGeom>
          <a:noFill/>
          <a:ln>
            <a:noFill/>
          </a:ln>
        </p:spPr>
        <p:txBody>
          <a:bodyPr spcFirstLastPara="1" wrap="square" lIns="91425" tIns="45700" rIns="91425" bIns="45700" anchor="t" anchorCtr="0">
            <a:spAutoFit/>
          </a:bodyPr>
          <a:lstStyle/>
          <a:p>
            <a:pPr marL="158400" marR="0" lvl="0" indent="-158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El servidor OPC es la fuente de datos (como un dispositivo hardware a nivel de planta) y cualquier aplicación basada en OPC puede acceder a dicho servidor para leer/escribir cualquier variable que ofrezca el servidor. </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a:p>
            <a:pPr marL="158400" marR="0" lvl="0" indent="-158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 una solución abierta y flexible al clásico problema de los drivers propietarios. Prácticamente todos los mayores fabricantes de sistemas de control, instrumentación y de procesos han incluido OPC en sus productos.</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a:latin typeface="Arial"/>
              <a:ea typeface="Arial"/>
              <a:cs typeface="Arial"/>
              <a:sym typeface="Arial"/>
            </a:endParaRPr>
          </a:p>
        </p:txBody>
      </p:sp>
      <p:pic>
        <p:nvPicPr>
          <p:cNvPr id="579" name="Google Shape;579;p16"/>
          <p:cNvPicPr preferRelativeResize="0"/>
          <p:nvPr/>
        </p:nvPicPr>
        <p:blipFill rotWithShape="1">
          <a:blip r:embed="rId3">
            <a:alphaModFix/>
          </a:blip>
          <a:srcRect/>
          <a:stretch/>
        </p:blipFill>
        <p:spPr>
          <a:xfrm>
            <a:off x="6820560" y="2717640"/>
            <a:ext cx="1684800" cy="29984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17"/>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sp>
        <p:nvSpPr>
          <p:cNvPr id="585" name="Google Shape;585;p17"/>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7"/>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a:off x="467639" y="2051280"/>
            <a:ext cx="1943051" cy="42943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200" b="1" i="0" u="none" strike="noStrike" cap="none" dirty="0">
                <a:solidFill>
                  <a:srgbClr val="C73E32"/>
                </a:solidFill>
                <a:latin typeface="Calibri"/>
                <a:ea typeface="Calibri"/>
                <a:cs typeface="Calibri"/>
                <a:sym typeface="Calibri"/>
              </a:rPr>
              <a:t>DRIVER OPC</a:t>
            </a:r>
            <a:endParaRPr sz="2200" b="0" i="0" u="none" strike="noStrike" cap="none" dirty="0">
              <a:latin typeface="Arial"/>
              <a:ea typeface="Arial"/>
              <a:cs typeface="Arial"/>
              <a:sym typeface="Arial"/>
            </a:endParaRPr>
          </a:p>
        </p:txBody>
      </p:sp>
      <p:sp>
        <p:nvSpPr>
          <p:cNvPr id="590" name="Google Shape;590;p17"/>
          <p:cNvSpPr/>
          <p:nvPr/>
        </p:nvSpPr>
        <p:spPr>
          <a:xfrm>
            <a:off x="520560" y="2643120"/>
            <a:ext cx="2692080" cy="22863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El OPC posee driver de comunicación de diferentes fabricantes, lo que le permite comunicarse con varios equipos de control y luego enviar la información al SCADA.</a:t>
            </a:r>
            <a:endParaRPr sz="1800" b="0" i="0" u="none" strike="noStrike" cap="none">
              <a:latin typeface="Arial"/>
              <a:ea typeface="Arial"/>
              <a:cs typeface="Arial"/>
              <a:sym typeface="Arial"/>
            </a:endParaRPr>
          </a:p>
        </p:txBody>
      </p:sp>
      <p:grpSp>
        <p:nvGrpSpPr>
          <p:cNvPr id="591" name="Google Shape;591;p17"/>
          <p:cNvGrpSpPr/>
          <p:nvPr/>
        </p:nvGrpSpPr>
        <p:grpSpPr>
          <a:xfrm>
            <a:off x="3492360" y="2222640"/>
            <a:ext cx="5765400" cy="4165200"/>
            <a:chOff x="3492360" y="2222640"/>
            <a:chExt cx="5765400" cy="4165200"/>
          </a:xfrm>
        </p:grpSpPr>
        <p:sp>
          <p:nvSpPr>
            <p:cNvPr id="592" name="Google Shape;592;p17"/>
            <p:cNvSpPr/>
            <p:nvPr/>
          </p:nvSpPr>
          <p:spPr>
            <a:xfrm>
              <a:off x="3492360" y="2222640"/>
              <a:ext cx="5765400" cy="416520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593" name="Google Shape;593;p17"/>
            <p:cNvPicPr preferRelativeResize="0"/>
            <p:nvPr/>
          </p:nvPicPr>
          <p:blipFill rotWithShape="1">
            <a:blip r:embed="rId3">
              <a:alphaModFix/>
            </a:blip>
            <a:srcRect/>
            <a:stretch/>
          </p:blipFill>
          <p:spPr>
            <a:xfrm>
              <a:off x="3702600" y="2362320"/>
              <a:ext cx="5395320" cy="3915360"/>
            </a:xfrm>
            <a:prstGeom prst="rect">
              <a:avLst/>
            </a:prstGeom>
            <a:noFill/>
            <a:ln>
              <a:noFill/>
            </a:ln>
          </p:spPr>
        </p:pic>
        <p:sp>
          <p:nvSpPr>
            <p:cNvPr id="594" name="Google Shape;594;p17"/>
            <p:cNvSpPr/>
            <p:nvPr/>
          </p:nvSpPr>
          <p:spPr>
            <a:xfrm>
              <a:off x="3708360" y="5232240"/>
              <a:ext cx="1854000" cy="952200"/>
            </a:xfrm>
            <a:prstGeom prst="rect">
              <a:avLst/>
            </a:prstGeom>
            <a:solidFill>
              <a:schemeClr val="lt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7"/>
            <p:cNvSpPr/>
            <p:nvPr/>
          </p:nvSpPr>
          <p:spPr>
            <a:xfrm>
              <a:off x="3543480" y="2286000"/>
              <a:ext cx="215640" cy="3009600"/>
            </a:xfrm>
            <a:prstGeom prst="rect">
              <a:avLst/>
            </a:prstGeom>
            <a:solidFill>
              <a:schemeClr val="lt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8"/>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sp>
        <p:nvSpPr>
          <p:cNvPr id="601" name="Google Shape;601;p18"/>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8"/>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8"/>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8"/>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8"/>
          <p:cNvSpPr/>
          <p:nvPr/>
        </p:nvSpPr>
        <p:spPr>
          <a:xfrm>
            <a:off x="497879" y="2051280"/>
            <a:ext cx="3492229" cy="42943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200" b="1" i="0" u="none" strike="noStrike" cap="none" dirty="0">
                <a:solidFill>
                  <a:srgbClr val="C73E32"/>
                </a:solidFill>
                <a:latin typeface="Calibri"/>
                <a:ea typeface="Calibri"/>
                <a:cs typeface="Calibri"/>
                <a:sym typeface="Calibri"/>
              </a:rPr>
              <a:t>ACCESO A LOS DATOS</a:t>
            </a:r>
            <a:endParaRPr sz="2200" b="0" i="0" u="none" strike="noStrike" cap="none" dirty="0">
              <a:latin typeface="Arial"/>
              <a:ea typeface="Arial"/>
              <a:cs typeface="Arial"/>
              <a:sym typeface="Arial"/>
            </a:endParaRPr>
          </a:p>
        </p:txBody>
      </p:sp>
      <p:sp>
        <p:nvSpPr>
          <p:cNvPr id="606" name="Google Shape;606;p18"/>
          <p:cNvSpPr/>
          <p:nvPr/>
        </p:nvSpPr>
        <p:spPr>
          <a:xfrm>
            <a:off x="457200" y="2604960"/>
            <a:ext cx="7632360" cy="914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El acceso a los datos desde un OPC es simple, la aplicación OPC se comunica con los servidores (controladores, PLC ,etc) y envía los datos a la interfaz OPC, la que se comunicac con las aplicaciones (SCADA)</a:t>
            </a:r>
            <a:endParaRPr sz="1800" b="0" i="0" u="none" strike="noStrike" cap="none">
              <a:latin typeface="Arial"/>
              <a:ea typeface="Arial"/>
              <a:cs typeface="Arial"/>
              <a:sym typeface="Arial"/>
            </a:endParaRPr>
          </a:p>
        </p:txBody>
      </p:sp>
      <p:sp>
        <p:nvSpPr>
          <p:cNvPr id="607" name="Google Shape;607;p18"/>
          <p:cNvSpPr/>
          <p:nvPr/>
        </p:nvSpPr>
        <p:spPr>
          <a:xfrm>
            <a:off x="520560" y="3645000"/>
            <a:ext cx="7569000" cy="32000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08" name="Google Shape;608;p18" descr="PROPOPC.JPG"/>
          <p:cNvPicPr preferRelativeResize="0"/>
          <p:nvPr/>
        </p:nvPicPr>
        <p:blipFill rotWithShape="1">
          <a:blip r:embed="rId3">
            <a:alphaModFix/>
          </a:blip>
          <a:srcRect/>
          <a:stretch/>
        </p:blipFill>
        <p:spPr>
          <a:xfrm>
            <a:off x="996840" y="3777480"/>
            <a:ext cx="6184440" cy="29278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19"/>
          <p:cNvSpPr/>
          <p:nvPr/>
        </p:nvSpPr>
        <p:spPr>
          <a:xfrm>
            <a:off x="533520" y="2577960"/>
            <a:ext cx="8610120" cy="35301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14" name="Google Shape;614;p19"/>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sp>
        <p:nvSpPr>
          <p:cNvPr id="615" name="Google Shape;615;p19"/>
          <p:cNvSpPr/>
          <p:nvPr/>
        </p:nvSpPr>
        <p:spPr>
          <a:xfrm>
            <a:off x="7300440" y="109872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7300440" y="186696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a:off x="7300440" y="3003480"/>
            <a:ext cx="454824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5602680" y="1858320"/>
            <a:ext cx="1087308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6606000" y="2143800"/>
            <a:ext cx="10746000" cy="369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9"/>
          <p:cNvSpPr/>
          <p:nvPr/>
        </p:nvSpPr>
        <p:spPr>
          <a:xfrm>
            <a:off x="552600" y="2025720"/>
            <a:ext cx="4173840" cy="39865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000" b="1" i="0" u="none" strike="noStrike" cap="none" dirty="0">
                <a:solidFill>
                  <a:srgbClr val="C73E32"/>
                </a:solidFill>
                <a:latin typeface="Calibri"/>
                <a:ea typeface="Calibri"/>
                <a:cs typeface="Calibri"/>
                <a:sym typeface="Calibri"/>
              </a:rPr>
              <a:t>2. SCADA CON DRIVER PROPIOS</a:t>
            </a:r>
            <a:endParaRPr sz="2000" b="0" i="0" u="none" strike="noStrike" cap="none" dirty="0">
              <a:latin typeface="Arial"/>
              <a:ea typeface="Arial"/>
              <a:cs typeface="Arial"/>
              <a:sym typeface="Arial"/>
            </a:endParaRPr>
          </a:p>
        </p:txBody>
      </p:sp>
      <p:sp>
        <p:nvSpPr>
          <p:cNvPr id="621" name="Google Shape;621;p19"/>
          <p:cNvSpPr/>
          <p:nvPr/>
        </p:nvSpPr>
        <p:spPr>
          <a:xfrm>
            <a:off x="711360" y="2793960"/>
            <a:ext cx="8229240" cy="640440"/>
          </a:xfrm>
          <a:prstGeom prst="rect">
            <a:avLst/>
          </a:prstGeom>
          <a:noFill/>
          <a:ln>
            <a:noFill/>
          </a:ln>
        </p:spPr>
        <p:txBody>
          <a:bodyPr spcFirstLastPara="1" wrap="square" lIns="91425" tIns="45700" rIns="91425" bIns="45700" anchor="t" anchorCtr="0">
            <a:spAutoFit/>
          </a:bodyPr>
          <a:lstStyle/>
          <a:p>
            <a:pPr marL="140400" marR="0" lvl="0" indent="-140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Un </a:t>
            </a:r>
            <a:r>
              <a:rPr lang="es-CL" sz="1800" b="1" i="0" u="none" strike="noStrike" cap="none">
                <a:solidFill>
                  <a:srgbClr val="000000"/>
                </a:solidFill>
                <a:latin typeface="Calibri"/>
                <a:ea typeface="Calibri"/>
                <a:cs typeface="Calibri"/>
                <a:sym typeface="Calibri"/>
              </a:rPr>
              <a:t>SCADA con driver de comunicación </a:t>
            </a:r>
            <a:r>
              <a:rPr lang="es-CL" sz="1800" b="0" i="0" u="none" strike="noStrike" cap="none">
                <a:solidFill>
                  <a:srgbClr val="000000"/>
                </a:solidFill>
                <a:latin typeface="Calibri"/>
                <a:ea typeface="Calibri"/>
                <a:cs typeface="Calibri"/>
                <a:sym typeface="Calibri"/>
              </a:rPr>
              <a:t>es un software que posee driver de comunicación para diferentes fabricantes</a:t>
            </a:r>
            <a:endParaRPr sz="1800" b="0" i="0" u="none" strike="noStrike" cap="none">
              <a:latin typeface="Arial"/>
              <a:ea typeface="Arial"/>
              <a:cs typeface="Arial"/>
              <a:sym typeface="Arial"/>
            </a:endParaRPr>
          </a:p>
        </p:txBody>
      </p:sp>
      <p:sp>
        <p:nvSpPr>
          <p:cNvPr id="622" name="Google Shape;622;p19"/>
          <p:cNvSpPr/>
          <p:nvPr/>
        </p:nvSpPr>
        <p:spPr>
          <a:xfrm>
            <a:off x="711360" y="5257800"/>
            <a:ext cx="8229240" cy="366120"/>
          </a:xfrm>
          <a:prstGeom prst="rect">
            <a:avLst/>
          </a:prstGeom>
          <a:noFill/>
          <a:ln>
            <a:noFill/>
          </a:ln>
        </p:spPr>
        <p:txBody>
          <a:bodyPr spcFirstLastPara="1" wrap="square" lIns="91425" tIns="45700" rIns="91425" bIns="45700" anchor="t" anchorCtr="0">
            <a:spAutoFit/>
          </a:bodyPr>
          <a:lstStyle/>
          <a:p>
            <a:pPr marL="140400" marR="0" lvl="0" indent="-140040" algn="l" rtl="0">
              <a:lnSpc>
                <a:spcPct val="100000"/>
              </a:lnSpc>
              <a:spcBef>
                <a:spcPts val="0"/>
              </a:spcBef>
              <a:spcAft>
                <a:spcPts val="0"/>
              </a:spcAft>
              <a:buClr>
                <a:srgbClr val="000000"/>
              </a:buClr>
              <a:buSzPts val="1800"/>
              <a:buFont typeface="Arial"/>
              <a:buChar char="•"/>
            </a:pPr>
            <a:r>
              <a:rPr lang="es-CL" sz="1800" b="0" i="0" u="none" strike="noStrike" cap="none">
                <a:solidFill>
                  <a:srgbClr val="000000"/>
                </a:solidFill>
                <a:latin typeface="Calibri"/>
                <a:ea typeface="Calibri"/>
                <a:cs typeface="Calibri"/>
                <a:sym typeface="Calibri"/>
              </a:rPr>
              <a:t>Este </a:t>
            </a:r>
            <a:r>
              <a:rPr lang="es-CL" sz="1800" b="1" i="0" u="none" strike="noStrike" cap="none">
                <a:solidFill>
                  <a:srgbClr val="000000"/>
                </a:solidFill>
                <a:latin typeface="Calibri"/>
                <a:ea typeface="Calibri"/>
                <a:cs typeface="Calibri"/>
                <a:sym typeface="Calibri"/>
              </a:rPr>
              <a:t>SCADA</a:t>
            </a:r>
            <a:r>
              <a:rPr lang="es-CL" sz="1800" b="0" i="0" u="none" strike="noStrike" cap="none">
                <a:solidFill>
                  <a:srgbClr val="000000"/>
                </a:solidFill>
                <a:latin typeface="Calibri"/>
                <a:ea typeface="Calibri"/>
                <a:cs typeface="Calibri"/>
                <a:sym typeface="Calibri"/>
              </a:rPr>
              <a:t> es capaz de </a:t>
            </a:r>
            <a:r>
              <a:rPr lang="es-CL" sz="1800" b="1" i="0" u="none" strike="noStrike" cap="none">
                <a:solidFill>
                  <a:srgbClr val="000000"/>
                </a:solidFill>
                <a:latin typeface="Calibri"/>
                <a:ea typeface="Calibri"/>
                <a:cs typeface="Calibri"/>
                <a:sym typeface="Calibri"/>
              </a:rPr>
              <a:t>comunicarse directamente con los equipos de control</a:t>
            </a:r>
            <a:r>
              <a:rPr lang="es-CL" sz="1800" b="0" i="0" u="none" strike="noStrike" cap="none">
                <a:solidFill>
                  <a:srgbClr val="000000"/>
                </a:solidFill>
                <a:latin typeface="Calibri"/>
                <a:ea typeface="Calibri"/>
                <a:cs typeface="Calibri"/>
                <a:sym typeface="Calibri"/>
              </a:rPr>
              <a:t>. </a:t>
            </a:r>
            <a:endParaRPr sz="1800" b="0" i="0" u="none" strike="noStrike" cap="none">
              <a:latin typeface="Arial"/>
              <a:ea typeface="Arial"/>
              <a:cs typeface="Arial"/>
              <a:sym typeface="Arial"/>
            </a:endParaRPr>
          </a:p>
        </p:txBody>
      </p:sp>
      <p:pic>
        <p:nvPicPr>
          <p:cNvPr id="623" name="Google Shape;623;p19"/>
          <p:cNvPicPr preferRelativeResize="0"/>
          <p:nvPr/>
        </p:nvPicPr>
        <p:blipFill rotWithShape="1">
          <a:blip r:embed="rId3">
            <a:alphaModFix/>
          </a:blip>
          <a:srcRect/>
          <a:stretch/>
        </p:blipFill>
        <p:spPr>
          <a:xfrm>
            <a:off x="876240" y="3645000"/>
            <a:ext cx="7975080" cy="12981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
          <p:cNvSpPr/>
          <p:nvPr/>
        </p:nvSpPr>
        <p:spPr>
          <a:xfrm>
            <a:off x="1139040" y="834840"/>
            <a:ext cx="4156560" cy="3193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200" b="1" i="0" u="none" strike="noStrike" cap="none">
                <a:solidFill>
                  <a:srgbClr val="29754D"/>
                </a:solidFill>
                <a:latin typeface="Calibri"/>
                <a:ea typeface="Calibri"/>
                <a:cs typeface="Calibri"/>
                <a:sym typeface="Calibri"/>
              </a:rPr>
              <a:t>MÓDULO 9 </a:t>
            </a:r>
            <a:r>
              <a:rPr lang="es-CL" sz="1200" b="0" i="0" u="none" strike="noStrike" cap="none">
                <a:solidFill>
                  <a:srgbClr val="29754D"/>
                </a:solidFill>
                <a:latin typeface="Calibri"/>
                <a:ea typeface="Calibri"/>
                <a:cs typeface="Calibri"/>
                <a:sym typeface="Calibri"/>
              </a:rPr>
              <a:t>| AUTOMATIZACIÓN INDUSTRIAL </a:t>
            </a:r>
            <a:endParaRPr sz="1200" b="0" i="0" u="none" strike="noStrike" cap="none">
              <a:latin typeface="Arial"/>
              <a:ea typeface="Arial"/>
              <a:cs typeface="Arial"/>
              <a:sym typeface="Arial"/>
            </a:endParaRPr>
          </a:p>
        </p:txBody>
      </p:sp>
      <p:sp>
        <p:nvSpPr>
          <p:cNvPr id="368" name="Google Shape;368;p2"/>
          <p:cNvSpPr/>
          <p:nvPr/>
        </p:nvSpPr>
        <p:spPr>
          <a:xfrm>
            <a:off x="365400" y="2144520"/>
            <a:ext cx="1443960" cy="178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500" b="1" i="0" u="none" strike="noStrike" cap="none">
                <a:solidFill>
                  <a:srgbClr val="000000"/>
                </a:solidFill>
                <a:latin typeface="Calibri"/>
                <a:ea typeface="Calibri"/>
                <a:cs typeface="Calibri"/>
                <a:sym typeface="Calibri"/>
              </a:rPr>
              <a:t>ACTIVIDAD 6</a:t>
            </a:r>
            <a:endParaRPr sz="15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500" b="0" i="0" u="none" strike="noStrike" cap="none">
              <a:latin typeface="Arial"/>
              <a:ea typeface="Arial"/>
              <a:cs typeface="Arial"/>
              <a:sym typeface="Arial"/>
            </a:endParaRPr>
          </a:p>
        </p:txBody>
      </p:sp>
      <p:pic>
        <p:nvPicPr>
          <p:cNvPr id="369" name="Google Shape;369;p2" descr="Electronica M9 A6 Selección de Controladores(portadilla).png"/>
          <p:cNvPicPr preferRelativeResize="0"/>
          <p:nvPr/>
        </p:nvPicPr>
        <p:blipFill rotWithShape="1">
          <a:blip r:embed="rId3">
            <a:alphaModFix/>
          </a:blip>
          <a:srcRect/>
          <a:stretch/>
        </p:blipFill>
        <p:spPr>
          <a:xfrm>
            <a:off x="2921040" y="2044800"/>
            <a:ext cx="6001200" cy="5202720"/>
          </a:xfrm>
          <a:prstGeom prst="rect">
            <a:avLst/>
          </a:prstGeom>
          <a:noFill/>
          <a:ln>
            <a:noFill/>
          </a:ln>
        </p:spPr>
      </p:pic>
      <p:sp>
        <p:nvSpPr>
          <p:cNvPr id="370" name="Google Shape;370;p2"/>
          <p:cNvSpPr/>
          <p:nvPr/>
        </p:nvSpPr>
        <p:spPr>
          <a:xfrm>
            <a:off x="369360" y="2239920"/>
            <a:ext cx="8545680" cy="96804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3600" b="1" i="0" u="none" strike="noStrike" cap="none">
                <a:solidFill>
                  <a:srgbClr val="29754D"/>
                </a:solidFill>
                <a:latin typeface="Calibri"/>
                <a:ea typeface="Calibri"/>
                <a:cs typeface="Calibri"/>
                <a:sym typeface="Calibri"/>
              </a:rPr>
              <a:t>INTERFAZ </a:t>
            </a:r>
            <a:br>
              <a:rPr lang="es-CL" sz="1800" b="0" i="0" u="none" strike="noStrike" cap="none">
                <a:latin typeface="Arial"/>
                <a:ea typeface="Arial"/>
                <a:cs typeface="Arial"/>
                <a:sym typeface="Arial"/>
              </a:rPr>
            </a:br>
            <a:r>
              <a:rPr lang="es-CL" sz="3600" b="1" i="0" u="none" strike="noStrike" cap="none">
                <a:solidFill>
                  <a:srgbClr val="29754D"/>
                </a:solidFill>
                <a:latin typeface="Calibri"/>
                <a:ea typeface="Calibri"/>
                <a:cs typeface="Calibri"/>
                <a:sym typeface="Calibri"/>
              </a:rPr>
              <a:t>HOMBRE-MÁQUINA</a:t>
            </a:r>
            <a:endParaRPr sz="3600" b="0" i="0" u="none" strike="noStrike" cap="none">
              <a:latin typeface="Arial"/>
              <a:ea typeface="Arial"/>
              <a:cs typeface="Arial"/>
              <a:sym typeface="Arial"/>
            </a:endParaRPr>
          </a:p>
        </p:txBody>
      </p:sp>
      <p:pic>
        <p:nvPicPr>
          <p:cNvPr id="371" name="Google Shape;371;p2"/>
          <p:cNvPicPr preferRelativeResize="0"/>
          <p:nvPr/>
        </p:nvPicPr>
        <p:blipFill rotWithShape="1">
          <a:blip r:embed="rId4">
            <a:alphaModFix/>
          </a:blip>
          <a:srcRect/>
          <a:stretch/>
        </p:blipFill>
        <p:spPr>
          <a:xfrm>
            <a:off x="361800" y="360720"/>
            <a:ext cx="4476600" cy="7581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20"/>
          <p:cNvSpPr/>
          <p:nvPr/>
        </p:nvSpPr>
        <p:spPr>
          <a:xfrm>
            <a:off x="507960" y="2438280"/>
            <a:ext cx="8000640" cy="42159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29" name="Google Shape;629;p20"/>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ADQUISICIÓN DE LOS DATOS</a:t>
            </a:r>
            <a:endParaRPr sz="2800" b="0" i="0" u="none" strike="noStrike" cap="none">
              <a:latin typeface="Arial"/>
              <a:ea typeface="Arial"/>
              <a:cs typeface="Arial"/>
              <a:sym typeface="Arial"/>
            </a:endParaRPr>
          </a:p>
        </p:txBody>
      </p:sp>
      <p:pic>
        <p:nvPicPr>
          <p:cNvPr id="630" name="Google Shape;630;p20" descr="http://www.kep.com/productPages/Infilink-HMI/infilinkspanish_files/Infilink-HMI_Logo.gif"/>
          <p:cNvPicPr preferRelativeResize="0"/>
          <p:nvPr/>
        </p:nvPicPr>
        <p:blipFill rotWithShape="1">
          <a:blip r:embed="rId3">
            <a:alphaModFix/>
          </a:blip>
          <a:srcRect/>
          <a:stretch/>
        </p:blipFill>
        <p:spPr>
          <a:xfrm>
            <a:off x="4310280" y="2853000"/>
            <a:ext cx="3699000" cy="915120"/>
          </a:xfrm>
          <a:prstGeom prst="rect">
            <a:avLst/>
          </a:prstGeom>
          <a:noFill/>
          <a:ln>
            <a:noFill/>
          </a:ln>
        </p:spPr>
      </p:pic>
      <p:sp>
        <p:nvSpPr>
          <p:cNvPr id="631" name="Google Shape;631;p20"/>
          <p:cNvSpPr/>
          <p:nvPr/>
        </p:nvSpPr>
        <p:spPr>
          <a:xfrm>
            <a:off x="468727" y="1987550"/>
            <a:ext cx="1833000" cy="4254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2200" b="1" i="0" u="none" strike="noStrike" cap="none">
                <a:solidFill>
                  <a:srgbClr val="C73E32"/>
                </a:solidFill>
                <a:latin typeface="Calibri"/>
                <a:ea typeface="Calibri"/>
                <a:cs typeface="Calibri"/>
                <a:sym typeface="Calibri"/>
              </a:rPr>
              <a:t>EJEMPLOS</a:t>
            </a:r>
            <a:endParaRPr sz="2200" b="0" i="0" u="none" strike="noStrike" cap="none">
              <a:latin typeface="Arial"/>
              <a:ea typeface="Arial"/>
              <a:cs typeface="Arial"/>
              <a:sym typeface="Arial"/>
            </a:endParaRPr>
          </a:p>
        </p:txBody>
      </p:sp>
      <p:sp>
        <p:nvSpPr>
          <p:cNvPr id="632" name="Google Shape;632;p20"/>
          <p:cNvSpPr/>
          <p:nvPr/>
        </p:nvSpPr>
        <p:spPr>
          <a:xfrm>
            <a:off x="914400" y="2781360"/>
            <a:ext cx="3174480" cy="1002960"/>
          </a:xfrm>
          <a:prstGeom prst="homePlate">
            <a:avLst>
              <a:gd name="adj" fmla="val 50000"/>
            </a:avLst>
          </a:prstGeom>
          <a:solidFill>
            <a:srgbClr val="AAE0C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0"/>
          <p:cNvSpPr/>
          <p:nvPr/>
        </p:nvSpPr>
        <p:spPr>
          <a:xfrm>
            <a:off x="988560" y="2901600"/>
            <a:ext cx="2490840" cy="8316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Un ejemplo de SCADA sin driver de comunicación es </a:t>
            </a:r>
            <a:r>
              <a:rPr lang="es-CL" sz="1800" b="1" i="0" u="none" strike="noStrike" cap="none">
                <a:solidFill>
                  <a:srgbClr val="000000"/>
                </a:solidFill>
                <a:latin typeface="Calibri"/>
                <a:ea typeface="Calibri"/>
                <a:cs typeface="Calibri"/>
                <a:sym typeface="Calibri"/>
              </a:rPr>
              <a:t>Infilink</a:t>
            </a:r>
            <a:r>
              <a:rPr lang="es-CL" sz="1800" b="0" i="0" u="none" strike="noStrike" cap="none">
                <a:solidFill>
                  <a:srgbClr val="000000"/>
                </a:solidFill>
                <a:latin typeface="Calibri"/>
                <a:ea typeface="Calibri"/>
                <a:cs typeface="Calibri"/>
                <a:sym typeface="Calibri"/>
              </a:rPr>
              <a:t>.</a:t>
            </a:r>
            <a:endParaRPr sz="1800" b="0" i="0" u="none" strike="noStrike" cap="none">
              <a:latin typeface="Arial"/>
              <a:ea typeface="Arial"/>
              <a:cs typeface="Arial"/>
              <a:sym typeface="Arial"/>
            </a:endParaRPr>
          </a:p>
        </p:txBody>
      </p:sp>
      <p:sp>
        <p:nvSpPr>
          <p:cNvPr id="634" name="Google Shape;634;p20"/>
          <p:cNvSpPr/>
          <p:nvPr/>
        </p:nvSpPr>
        <p:spPr>
          <a:xfrm>
            <a:off x="914400" y="4000680"/>
            <a:ext cx="3174480" cy="1002960"/>
          </a:xfrm>
          <a:prstGeom prst="homePlate">
            <a:avLst>
              <a:gd name="adj" fmla="val 50000"/>
            </a:avLst>
          </a:prstGeom>
          <a:solidFill>
            <a:srgbClr val="AAE0C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0"/>
          <p:cNvSpPr/>
          <p:nvPr/>
        </p:nvSpPr>
        <p:spPr>
          <a:xfrm>
            <a:off x="914400" y="5219640"/>
            <a:ext cx="3174480" cy="1002960"/>
          </a:xfrm>
          <a:prstGeom prst="homePlate">
            <a:avLst>
              <a:gd name="adj" fmla="val 50000"/>
            </a:avLst>
          </a:prstGeom>
          <a:solidFill>
            <a:srgbClr val="AAE0C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0"/>
          <p:cNvSpPr/>
          <p:nvPr/>
        </p:nvSpPr>
        <p:spPr>
          <a:xfrm>
            <a:off x="988560" y="4175280"/>
            <a:ext cx="2389320" cy="6404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Un ejemplo de driver OPC es </a:t>
            </a:r>
            <a:r>
              <a:rPr lang="es-CL" sz="1800" b="1" i="0" u="none" strike="noStrike" cap="none">
                <a:solidFill>
                  <a:srgbClr val="000000"/>
                </a:solidFill>
                <a:latin typeface="Calibri"/>
                <a:ea typeface="Calibri"/>
                <a:cs typeface="Calibri"/>
                <a:sym typeface="Calibri"/>
              </a:rPr>
              <a:t>keepserver.</a:t>
            </a:r>
            <a:endParaRPr sz="1800" b="0" i="0" u="none" strike="noStrike" cap="none">
              <a:latin typeface="Arial"/>
              <a:ea typeface="Arial"/>
              <a:cs typeface="Arial"/>
              <a:sym typeface="Arial"/>
            </a:endParaRPr>
          </a:p>
        </p:txBody>
      </p:sp>
      <p:sp>
        <p:nvSpPr>
          <p:cNvPr id="637" name="Google Shape;637;p20"/>
          <p:cNvSpPr/>
          <p:nvPr/>
        </p:nvSpPr>
        <p:spPr>
          <a:xfrm>
            <a:off x="988560" y="5229360"/>
            <a:ext cx="2478240" cy="9147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Un ejemplo de SCADA con driver de comunicación es </a:t>
            </a:r>
            <a:r>
              <a:rPr lang="es-CL" sz="1800" b="1" i="0" u="none" strike="noStrike" cap="none">
                <a:solidFill>
                  <a:srgbClr val="000000"/>
                </a:solidFill>
                <a:latin typeface="Calibri"/>
                <a:ea typeface="Calibri"/>
                <a:cs typeface="Calibri"/>
                <a:sym typeface="Calibri"/>
              </a:rPr>
              <a:t>IFIX.</a:t>
            </a:r>
            <a:endParaRPr sz="1800" b="0" i="0" u="none" strike="noStrike" cap="none">
              <a:latin typeface="Arial"/>
              <a:ea typeface="Arial"/>
              <a:cs typeface="Arial"/>
              <a:sym typeface="Arial"/>
            </a:endParaRPr>
          </a:p>
        </p:txBody>
      </p:sp>
      <p:grpSp>
        <p:nvGrpSpPr>
          <p:cNvPr id="638" name="Google Shape;638;p20"/>
          <p:cNvGrpSpPr/>
          <p:nvPr/>
        </p:nvGrpSpPr>
        <p:grpSpPr>
          <a:xfrm>
            <a:off x="4310280" y="5198040"/>
            <a:ext cx="2444400" cy="1155960"/>
            <a:chOff x="4310280" y="5198040"/>
            <a:chExt cx="2444400" cy="1155960"/>
          </a:xfrm>
        </p:grpSpPr>
        <p:pic>
          <p:nvPicPr>
            <p:cNvPr id="639" name="Google Shape;639;p20" descr="ifix-logo-png-transparent.png"/>
            <p:cNvPicPr preferRelativeResize="0"/>
            <p:nvPr/>
          </p:nvPicPr>
          <p:blipFill rotWithShape="1">
            <a:blip r:embed="rId4">
              <a:alphaModFix/>
            </a:blip>
            <a:srcRect/>
            <a:stretch/>
          </p:blipFill>
          <p:spPr>
            <a:xfrm>
              <a:off x="4310280" y="5198040"/>
              <a:ext cx="2041920" cy="1138320"/>
            </a:xfrm>
            <a:prstGeom prst="rect">
              <a:avLst/>
            </a:prstGeom>
            <a:noFill/>
            <a:ln>
              <a:noFill/>
            </a:ln>
          </p:spPr>
        </p:pic>
        <p:sp>
          <p:nvSpPr>
            <p:cNvPr id="640" name="Google Shape;640;p20"/>
            <p:cNvSpPr/>
            <p:nvPr/>
          </p:nvSpPr>
          <p:spPr>
            <a:xfrm>
              <a:off x="4598280" y="6021000"/>
              <a:ext cx="2156400" cy="333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s-CL" sz="1600" b="0" i="1" u="none" strike="noStrike" cap="none">
                  <a:solidFill>
                    <a:srgbClr val="000000"/>
                  </a:solidFill>
                  <a:latin typeface="Arial"/>
                  <a:ea typeface="Arial"/>
                  <a:cs typeface="Arial"/>
                  <a:sym typeface="Arial"/>
                </a:rPr>
                <a:t>HMI/SCADA Software</a:t>
              </a:r>
              <a:endParaRPr sz="1600" b="0" i="0" u="none" strike="noStrike" cap="none">
                <a:latin typeface="Arial"/>
                <a:ea typeface="Arial"/>
                <a:cs typeface="Arial"/>
                <a:sym typeface="Arial"/>
              </a:endParaRPr>
            </a:p>
          </p:txBody>
        </p:sp>
      </p:grpSp>
      <p:pic>
        <p:nvPicPr>
          <p:cNvPr id="641" name="Google Shape;641;p20" descr="kepx.gif"/>
          <p:cNvPicPr preferRelativeResize="0"/>
          <p:nvPr/>
        </p:nvPicPr>
        <p:blipFill rotWithShape="1">
          <a:blip r:embed="rId5">
            <a:alphaModFix/>
          </a:blip>
          <a:srcRect/>
          <a:stretch/>
        </p:blipFill>
        <p:spPr>
          <a:xfrm>
            <a:off x="4310280" y="3987720"/>
            <a:ext cx="1612440" cy="1144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21"/>
          <p:cNvSpPr/>
          <p:nvPr/>
        </p:nvSpPr>
        <p:spPr>
          <a:xfrm>
            <a:off x="533520" y="2268720"/>
            <a:ext cx="6849720" cy="43509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47" name="Google Shape;647;p21"/>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REDES INDUSTRIALES</a:t>
            </a:r>
            <a:endParaRPr sz="2800" b="0" i="0" u="none" strike="noStrike" cap="none">
              <a:latin typeface="Arial"/>
              <a:ea typeface="Arial"/>
              <a:cs typeface="Arial"/>
              <a:sym typeface="Arial"/>
            </a:endParaRPr>
          </a:p>
        </p:txBody>
      </p:sp>
      <p:sp>
        <p:nvSpPr>
          <p:cNvPr id="648" name="Google Shape;648;p21"/>
          <p:cNvSpPr/>
          <p:nvPr/>
        </p:nvSpPr>
        <p:spPr>
          <a:xfrm>
            <a:off x="965160" y="2681640"/>
            <a:ext cx="5977440" cy="399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000000"/>
                </a:solidFill>
                <a:latin typeface="Calibri"/>
                <a:ea typeface="Calibri"/>
                <a:cs typeface="Calibri"/>
                <a:sym typeface="Calibri"/>
              </a:rPr>
              <a:t>La aplicación SCADA, el driver OPC y el controlador deben comunicarse por alguna red industrial.</a:t>
            </a:r>
            <a:endParaRPr sz="2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Nivel de bus de campo</a:t>
            </a:r>
            <a:r>
              <a:rPr lang="es-CL" sz="2000" b="0" i="0" u="none" strike="noStrike" cap="none">
                <a:solidFill>
                  <a:srgbClr val="000000"/>
                </a:solidFill>
                <a:latin typeface="Calibri"/>
                <a:ea typeface="Calibri"/>
                <a:cs typeface="Calibri"/>
                <a:sym typeface="Calibri"/>
              </a:rPr>
              <a:t>. Nivel de red más próximo al proceso y se encarga de la integración de pequeños automatismos (autómatas compatos, multiplexores de E/S, controladores PID, equipos de medida, etc.) . Suelen formar células de fabricación.</a:t>
            </a:r>
            <a:endParaRPr sz="2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Nivel de LAN. </a:t>
            </a:r>
            <a:r>
              <a:rPr lang="es-CL" sz="2000" b="0" i="0" u="none" strike="noStrike" cap="none">
                <a:solidFill>
                  <a:srgbClr val="000000"/>
                </a:solidFill>
                <a:latin typeface="Calibri"/>
                <a:ea typeface="Calibri"/>
                <a:cs typeface="Calibri"/>
                <a:sym typeface="Calibri"/>
              </a:rPr>
              <a:t>Nivel superior al anterior que enlaza las células de fabricación. Esta formado por autómatas de gama alta y ordenadores para control de calidad.</a:t>
            </a:r>
            <a:endParaRPr sz="20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latin typeface="Arial"/>
              <a:ea typeface="Arial"/>
              <a:cs typeface="Arial"/>
              <a:sym typeface="Arial"/>
            </a:endParaRPr>
          </a:p>
        </p:txBody>
      </p:sp>
      <p:pic>
        <p:nvPicPr>
          <p:cNvPr id="649" name="Google Shape;649;p21"/>
          <p:cNvPicPr preferRelativeResize="0"/>
          <p:nvPr/>
        </p:nvPicPr>
        <p:blipFill rotWithShape="1">
          <a:blip r:embed="rId3">
            <a:alphaModFix/>
          </a:blip>
          <a:srcRect/>
          <a:stretch/>
        </p:blipFill>
        <p:spPr>
          <a:xfrm>
            <a:off x="6802920" y="2620440"/>
            <a:ext cx="1684800" cy="29984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22"/>
          <p:cNvSpPr/>
          <p:nvPr/>
        </p:nvSpPr>
        <p:spPr>
          <a:xfrm>
            <a:off x="533520" y="2268720"/>
            <a:ext cx="6849720" cy="33519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55" name="Google Shape;655;p22"/>
          <p:cNvSpPr/>
          <p:nvPr/>
        </p:nvSpPr>
        <p:spPr>
          <a:xfrm>
            <a:off x="447840" y="1214280"/>
            <a:ext cx="62067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REDES INDUSTRIALES</a:t>
            </a:r>
            <a:endParaRPr sz="2800" b="0" i="0" u="none" strike="noStrike" cap="none">
              <a:latin typeface="Arial"/>
              <a:ea typeface="Arial"/>
              <a:cs typeface="Arial"/>
              <a:sym typeface="Arial"/>
            </a:endParaRPr>
          </a:p>
        </p:txBody>
      </p:sp>
      <p:sp>
        <p:nvSpPr>
          <p:cNvPr id="656" name="Google Shape;656;p22"/>
          <p:cNvSpPr/>
          <p:nvPr/>
        </p:nvSpPr>
        <p:spPr>
          <a:xfrm>
            <a:off x="965160" y="2681640"/>
            <a:ext cx="5977440" cy="29271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000" b="1" i="0" u="none" strike="noStrike" cap="none">
                <a:solidFill>
                  <a:srgbClr val="000000"/>
                </a:solidFill>
                <a:latin typeface="Calibri"/>
                <a:ea typeface="Calibri"/>
                <a:cs typeface="Calibri"/>
                <a:sym typeface="Calibri"/>
              </a:rPr>
              <a:t>La aplicación SCADA, el driver OPC y el controlador deben comunicarse por alguna red industrial.</a:t>
            </a: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2000" b="1" i="0" u="none" strike="noStrike" cap="none">
                <a:solidFill>
                  <a:srgbClr val="C73E32"/>
                </a:solidFill>
                <a:latin typeface="Calibri"/>
                <a:ea typeface="Calibri"/>
                <a:cs typeface="Calibri"/>
                <a:sym typeface="Calibri"/>
              </a:rPr>
              <a:t>Nivel de LAN/WAN</a:t>
            </a:r>
            <a:r>
              <a:rPr lang="es-CL" sz="2000" b="0" i="0" u="none" strike="noStrike" cap="none">
                <a:solidFill>
                  <a:srgbClr val="C73E32"/>
                </a:solidFill>
                <a:latin typeface="Calibri"/>
                <a:ea typeface="Calibri"/>
                <a:cs typeface="Calibri"/>
                <a:sym typeface="Calibri"/>
              </a:rPr>
              <a:t>. </a:t>
            </a:r>
            <a:r>
              <a:rPr lang="es-CL" sz="2000" b="0" i="0" u="none" strike="noStrike" cap="none">
                <a:solidFill>
                  <a:srgbClr val="000000"/>
                </a:solidFill>
                <a:latin typeface="Calibri"/>
                <a:ea typeface="Calibri"/>
                <a:cs typeface="Calibri"/>
                <a:sym typeface="Calibri"/>
              </a:rPr>
              <a:t>Nivel más próximo al área de gestión, que integra los niveles anteriores en una estructura de fábrica o múltiples factorías. Esta formado por ordenadores y redes de ordenadores.</a:t>
            </a:r>
            <a:endParaRPr sz="20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latin typeface="Arial"/>
              <a:ea typeface="Arial"/>
              <a:cs typeface="Arial"/>
              <a:sym typeface="Arial"/>
            </a:endParaRPr>
          </a:p>
        </p:txBody>
      </p:sp>
      <p:pic>
        <p:nvPicPr>
          <p:cNvPr id="657" name="Google Shape;657;p22"/>
          <p:cNvPicPr preferRelativeResize="0"/>
          <p:nvPr/>
        </p:nvPicPr>
        <p:blipFill rotWithShape="1">
          <a:blip r:embed="rId3">
            <a:alphaModFix/>
          </a:blip>
          <a:srcRect/>
          <a:stretch/>
        </p:blipFill>
        <p:spPr>
          <a:xfrm>
            <a:off x="6872040" y="2515320"/>
            <a:ext cx="3219840" cy="44186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23"/>
          <p:cNvPicPr preferRelativeResize="0"/>
          <p:nvPr/>
        </p:nvPicPr>
        <p:blipFill rotWithShape="1">
          <a:blip r:embed="rId3">
            <a:alphaModFix/>
          </a:blip>
          <a:srcRect/>
          <a:stretch/>
        </p:blipFill>
        <p:spPr>
          <a:xfrm flipH="1">
            <a:off x="521640" y="2143440"/>
            <a:ext cx="4699440" cy="4452480"/>
          </a:xfrm>
          <a:prstGeom prst="rect">
            <a:avLst/>
          </a:prstGeom>
          <a:noFill/>
          <a:ln>
            <a:noFill/>
          </a:ln>
        </p:spPr>
      </p:pic>
      <p:grpSp>
        <p:nvGrpSpPr>
          <p:cNvPr id="663" name="Google Shape;663;p23"/>
          <p:cNvGrpSpPr/>
          <p:nvPr/>
        </p:nvGrpSpPr>
        <p:grpSpPr>
          <a:xfrm>
            <a:off x="3758311" y="1533600"/>
            <a:ext cx="5075729" cy="2359800"/>
            <a:chOff x="3758311" y="1533600"/>
            <a:chExt cx="5075729" cy="2359800"/>
          </a:xfrm>
        </p:grpSpPr>
        <p:grpSp>
          <p:nvGrpSpPr>
            <p:cNvPr id="664" name="Google Shape;664;p23"/>
            <p:cNvGrpSpPr/>
            <p:nvPr/>
          </p:nvGrpSpPr>
          <p:grpSpPr>
            <a:xfrm>
              <a:off x="3758311" y="1533600"/>
              <a:ext cx="5075729" cy="2359800"/>
              <a:chOff x="3758311" y="1533600"/>
              <a:chExt cx="5075729" cy="2359800"/>
            </a:xfrm>
          </p:grpSpPr>
          <p:sp>
            <p:nvSpPr>
              <p:cNvPr id="665" name="Google Shape;665;p23"/>
              <p:cNvSpPr/>
              <p:nvPr/>
            </p:nvSpPr>
            <p:spPr>
              <a:xfrm flipH="1">
                <a:off x="4469040" y="1533600"/>
                <a:ext cx="4365000" cy="2359800"/>
              </a:xfrm>
              <a:prstGeom prst="roundRect">
                <a:avLst>
                  <a:gd name="adj" fmla="val 1015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66" name="Google Shape;666;p23"/>
              <p:cNvSpPr/>
              <p:nvPr/>
            </p:nvSpPr>
            <p:spPr>
              <a:xfrm rot="-6773400" flipH="1">
                <a:off x="4019400" y="2399760"/>
                <a:ext cx="333000" cy="78768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23"/>
            <p:cNvSpPr/>
            <p:nvPr/>
          </p:nvSpPr>
          <p:spPr>
            <a:xfrm>
              <a:off x="4831920" y="1868400"/>
              <a:ext cx="3809160" cy="154044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Antes de realizar la actividad práctica te invitamos a que revises la cápsula animada:</a:t>
              </a: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endParaRPr sz="1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2100" b="1" i="0" u="none" strike="noStrike" cap="none">
                  <a:solidFill>
                    <a:srgbClr val="C73E32"/>
                  </a:solidFill>
                  <a:latin typeface="Calibri"/>
                  <a:ea typeface="Calibri"/>
                  <a:cs typeface="Calibri"/>
                  <a:sym typeface="Calibri"/>
                </a:rPr>
                <a:t>“Seguridad y uso de elementos de protección personal”</a:t>
              </a:r>
              <a:endParaRPr sz="2100" b="0" i="0" u="none" strike="noStrike" cap="none">
                <a:latin typeface="Arial"/>
                <a:ea typeface="Arial"/>
                <a:cs typeface="Arial"/>
                <a:sym typeface="Arial"/>
              </a:endParaRPr>
            </a:p>
          </p:txBody>
        </p:sp>
      </p:grpSp>
      <p:sp>
        <p:nvSpPr>
          <p:cNvPr id="668" name="Google Shape;668;p23"/>
          <p:cNvSpPr/>
          <p:nvPr/>
        </p:nvSpPr>
        <p:spPr>
          <a:xfrm>
            <a:off x="375840" y="1373760"/>
            <a:ext cx="3526920" cy="31932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COMPLEMENTARIO</a:t>
            </a:r>
            <a:endParaRPr sz="2800" b="0" i="0" u="none" strike="noStrike" cap="none">
              <a:latin typeface="Arial"/>
              <a:ea typeface="Arial"/>
              <a:cs typeface="Arial"/>
              <a:sym typeface="Arial"/>
            </a:endParaRPr>
          </a:p>
        </p:txBody>
      </p:sp>
      <p:sp>
        <p:nvSpPr>
          <p:cNvPr id="669" name="Google Shape;669;p23"/>
          <p:cNvSpPr/>
          <p:nvPr/>
        </p:nvSpPr>
        <p:spPr>
          <a:xfrm>
            <a:off x="366480" y="1220040"/>
            <a:ext cx="4700160" cy="1533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MATERIAL</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grpSp>
        <p:nvGrpSpPr>
          <p:cNvPr id="674" name="Google Shape;674;p24"/>
          <p:cNvGrpSpPr/>
          <p:nvPr/>
        </p:nvGrpSpPr>
        <p:grpSpPr>
          <a:xfrm>
            <a:off x="491760" y="2165400"/>
            <a:ext cx="6999480" cy="2696040"/>
            <a:chOff x="491760" y="2165400"/>
            <a:chExt cx="6999480" cy="2696040"/>
          </a:xfrm>
        </p:grpSpPr>
        <p:sp>
          <p:nvSpPr>
            <p:cNvPr id="675" name="Google Shape;675;p24"/>
            <p:cNvSpPr/>
            <p:nvPr/>
          </p:nvSpPr>
          <p:spPr>
            <a:xfrm>
              <a:off x="491760" y="2165400"/>
              <a:ext cx="6999480" cy="269604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76" name="Google Shape;676;p24"/>
            <p:cNvSpPr/>
            <p:nvPr/>
          </p:nvSpPr>
          <p:spPr>
            <a:xfrm>
              <a:off x="1105560" y="2720160"/>
              <a:ext cx="5771160" cy="148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Si quieres profundizar, te invitamos a visitar el sitio de </a:t>
              </a:r>
              <a:r>
                <a:rPr lang="es-CL" sz="1600" b="1" i="0" u="sng" strike="noStrike" cap="none">
                  <a:solidFill>
                    <a:srgbClr val="0097A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TP DIGITAL</a:t>
              </a: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endParaRPr sz="1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Para esta actividad te sugerimos:</a:t>
              </a:r>
              <a:endParaRPr sz="1600" b="0" i="0" u="none" strike="noStrike" cap="none">
                <a:latin typeface="Arial"/>
                <a:ea typeface="Arial"/>
                <a:cs typeface="Arial"/>
                <a:sym typeface="Arial"/>
              </a:endParaRPr>
            </a:p>
            <a:p>
              <a:pPr marL="353880" marR="0" lvl="1" indent="-353520" algn="l" rtl="0">
                <a:lnSpc>
                  <a:spcPct val="90000"/>
                </a:lnSpc>
                <a:spcBef>
                  <a:spcPts val="1298"/>
                </a:spcBef>
                <a:spcAft>
                  <a:spcPts val="0"/>
                </a:spcAft>
                <a:buClr>
                  <a:srgbClr val="000000"/>
                </a:buClr>
                <a:buSzPts val="1600"/>
                <a:buFont typeface="Noto Sans Symbols"/>
                <a:buChar char="✔"/>
              </a:pPr>
              <a:r>
                <a:rPr lang="es-CL" sz="1600" b="1" i="0" u="none" strike="noStrike" cap="none">
                  <a:solidFill>
                    <a:srgbClr val="29754D"/>
                  </a:solidFill>
                  <a:latin typeface="Calibri"/>
                  <a:ea typeface="Calibri"/>
                  <a:cs typeface="Calibri"/>
                  <a:sym typeface="Calibri"/>
                </a:rPr>
                <a:t>Kit de Construcción de circuitos CD</a:t>
              </a:r>
              <a:endParaRPr sz="1600" b="0" i="0" u="none" strike="noStrike" cap="none">
                <a:latin typeface="Arial"/>
                <a:ea typeface="Arial"/>
                <a:cs typeface="Arial"/>
                <a:sym typeface="Arial"/>
              </a:endParaRPr>
            </a:p>
          </p:txBody>
        </p:sp>
      </p:grpSp>
      <p:sp>
        <p:nvSpPr>
          <p:cNvPr id="677" name="Google Shape;677;p24"/>
          <p:cNvSpPr/>
          <p:nvPr/>
        </p:nvSpPr>
        <p:spPr>
          <a:xfrm>
            <a:off x="375840" y="1373760"/>
            <a:ext cx="8950320" cy="31932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COMPLEMENTARIO</a:t>
            </a:r>
            <a:endParaRPr sz="2800" b="0" i="0" u="none" strike="noStrike" cap="none">
              <a:latin typeface="Arial"/>
              <a:ea typeface="Arial"/>
              <a:cs typeface="Arial"/>
              <a:sym typeface="Arial"/>
            </a:endParaRPr>
          </a:p>
        </p:txBody>
      </p:sp>
      <p:sp>
        <p:nvSpPr>
          <p:cNvPr id="678" name="Google Shape;678;p24"/>
          <p:cNvSpPr/>
          <p:nvPr/>
        </p:nvSpPr>
        <p:spPr>
          <a:xfrm>
            <a:off x="366480" y="1220040"/>
            <a:ext cx="4700160" cy="1533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MATERIAL</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grpSp>
        <p:nvGrpSpPr>
          <p:cNvPr id="679" name="Google Shape;679;p24"/>
          <p:cNvGrpSpPr/>
          <p:nvPr/>
        </p:nvGrpSpPr>
        <p:grpSpPr>
          <a:xfrm>
            <a:off x="5067000" y="3464640"/>
            <a:ext cx="4439520" cy="4205880"/>
            <a:chOff x="5067000" y="3464640"/>
            <a:chExt cx="4439520" cy="4205880"/>
          </a:xfrm>
        </p:grpSpPr>
        <p:pic>
          <p:nvPicPr>
            <p:cNvPr id="680" name="Google Shape;680;p24"/>
            <p:cNvPicPr preferRelativeResize="0"/>
            <p:nvPr/>
          </p:nvPicPr>
          <p:blipFill rotWithShape="1">
            <a:blip r:embed="rId4">
              <a:alphaModFix/>
            </a:blip>
            <a:srcRect/>
            <a:stretch/>
          </p:blipFill>
          <p:spPr>
            <a:xfrm>
              <a:off x="5067000" y="3464640"/>
              <a:ext cx="4439520" cy="4205880"/>
            </a:xfrm>
            <a:prstGeom prst="rect">
              <a:avLst/>
            </a:prstGeom>
            <a:noFill/>
            <a:ln>
              <a:noFill/>
            </a:ln>
          </p:spPr>
        </p:pic>
        <p:pic>
          <p:nvPicPr>
            <p:cNvPr id="681" name="Google Shape;681;p24"/>
            <p:cNvPicPr preferRelativeResize="0"/>
            <p:nvPr/>
          </p:nvPicPr>
          <p:blipFill rotWithShape="1">
            <a:blip r:embed="rId5">
              <a:alphaModFix/>
            </a:blip>
            <a:srcRect/>
            <a:stretch/>
          </p:blipFill>
          <p:spPr>
            <a:xfrm>
              <a:off x="6528600" y="3826440"/>
              <a:ext cx="1497600" cy="63036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25"/>
          <p:cNvSpPr/>
          <p:nvPr/>
        </p:nvSpPr>
        <p:spPr>
          <a:xfrm>
            <a:off x="562320" y="4457160"/>
            <a:ext cx="8478000" cy="2199240"/>
          </a:xfrm>
          <a:prstGeom prst="roundRect">
            <a:avLst>
              <a:gd name="adj" fmla="val 16792"/>
            </a:avLst>
          </a:prstGeom>
          <a:solidFill>
            <a:srgbClr val="D7E3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87" name="Google Shape;687;p25"/>
          <p:cNvPicPr preferRelativeResize="0"/>
          <p:nvPr/>
        </p:nvPicPr>
        <p:blipFill rotWithShape="1">
          <a:blip r:embed="rId3">
            <a:alphaModFix/>
          </a:blip>
          <a:srcRect/>
          <a:stretch/>
        </p:blipFill>
        <p:spPr>
          <a:xfrm>
            <a:off x="8620560" y="4231800"/>
            <a:ext cx="482760" cy="460440"/>
          </a:xfrm>
          <a:prstGeom prst="rect">
            <a:avLst/>
          </a:prstGeom>
          <a:noFill/>
          <a:ln>
            <a:noFill/>
          </a:ln>
        </p:spPr>
      </p:pic>
      <p:sp>
        <p:nvSpPr>
          <p:cNvPr id="688" name="Google Shape;688;p25"/>
          <p:cNvSpPr/>
          <p:nvPr/>
        </p:nvSpPr>
        <p:spPr>
          <a:xfrm>
            <a:off x="562320" y="2320560"/>
            <a:ext cx="8478000" cy="1911240"/>
          </a:xfrm>
          <a:prstGeom prst="roundRect">
            <a:avLst>
              <a:gd name="adj" fmla="val 16792"/>
            </a:avLst>
          </a:prstGeom>
          <a:solidFill>
            <a:srgbClr val="D7E3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689" name="Google Shape;689;p25"/>
          <p:cNvPicPr preferRelativeResize="0"/>
          <p:nvPr/>
        </p:nvPicPr>
        <p:blipFill rotWithShape="1">
          <a:blip r:embed="rId3">
            <a:alphaModFix/>
          </a:blip>
          <a:srcRect/>
          <a:stretch/>
        </p:blipFill>
        <p:spPr>
          <a:xfrm>
            <a:off x="8620560" y="2095200"/>
            <a:ext cx="482760" cy="460440"/>
          </a:xfrm>
          <a:prstGeom prst="rect">
            <a:avLst/>
          </a:prstGeom>
          <a:noFill/>
          <a:ln>
            <a:noFill/>
          </a:ln>
        </p:spPr>
      </p:pic>
      <p:sp>
        <p:nvSpPr>
          <p:cNvPr id="690" name="Google Shape;690;p25"/>
          <p:cNvSpPr/>
          <p:nvPr/>
        </p:nvSpPr>
        <p:spPr>
          <a:xfrm>
            <a:off x="915120" y="2649240"/>
            <a:ext cx="7772400" cy="10652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000000"/>
                </a:solidFill>
                <a:latin typeface="Calibri"/>
                <a:ea typeface="Calibri"/>
                <a:cs typeface="Calibri"/>
                <a:sym typeface="Calibri"/>
              </a:rPr>
              <a:t>TP Digital </a:t>
            </a:r>
            <a:r>
              <a:rPr lang="es-CL" sz="1600" b="0" i="0" u="none" strike="noStrike" cap="none">
                <a:solidFill>
                  <a:srgbClr val="000000"/>
                </a:solidFill>
                <a:latin typeface="Calibri"/>
                <a:ea typeface="Calibri"/>
                <a:cs typeface="Calibri"/>
                <a:sym typeface="Calibri"/>
              </a:rPr>
              <a:t>es un proyecto desarrollado en conjunto por </a:t>
            </a:r>
            <a:r>
              <a:rPr lang="es-CL" sz="1600" b="1" i="0" u="none" strike="noStrike" cap="none">
                <a:solidFill>
                  <a:srgbClr val="29754D"/>
                </a:solidFill>
                <a:latin typeface="Calibri"/>
                <a:ea typeface="Calibri"/>
                <a:cs typeface="Calibri"/>
                <a:sym typeface="Calibri"/>
              </a:rPr>
              <a:t>Fundación Chile </a:t>
            </a:r>
            <a:r>
              <a:rPr lang="es-CL" sz="1600" b="0" i="0" u="none" strike="noStrike" cap="none">
                <a:solidFill>
                  <a:srgbClr val="000000"/>
                </a:solidFill>
                <a:latin typeface="Calibri"/>
                <a:ea typeface="Calibri"/>
                <a:cs typeface="Calibri"/>
                <a:sym typeface="Calibri"/>
              </a:rPr>
              <a:t>y </a:t>
            </a:r>
            <a:r>
              <a:rPr lang="es-CL" sz="1600" b="1" i="0" u="none" strike="noStrike" cap="none">
                <a:solidFill>
                  <a:srgbClr val="29754D"/>
                </a:solidFill>
                <a:latin typeface="Calibri"/>
                <a:ea typeface="Calibri"/>
                <a:cs typeface="Calibri"/>
                <a:sym typeface="Calibri"/>
              </a:rPr>
              <a:t>Microsoft</a:t>
            </a:r>
            <a:r>
              <a:rPr lang="es-CL" sz="1600" b="0" i="0" u="none" strike="noStrike" cap="none">
                <a:solidFill>
                  <a:srgbClr val="000000"/>
                </a:solidFill>
                <a:latin typeface="Calibri"/>
                <a:ea typeface="Calibri"/>
                <a:cs typeface="Calibri"/>
                <a:sym typeface="Calibri"/>
              </a:rPr>
              <a:t>, con el patrocinio de </a:t>
            </a:r>
            <a:r>
              <a:rPr lang="es-CL" sz="1600" b="1" i="0" u="none" strike="noStrike" cap="none">
                <a:solidFill>
                  <a:srgbClr val="29754D"/>
                </a:solidFill>
                <a:latin typeface="Calibri"/>
                <a:ea typeface="Calibri"/>
                <a:cs typeface="Calibri"/>
                <a:sym typeface="Calibri"/>
              </a:rPr>
              <a:t>MINEDUC</a:t>
            </a:r>
            <a:r>
              <a:rPr lang="es-CL" sz="1600" b="0" i="0" u="none" strike="noStrike" cap="none">
                <a:solidFill>
                  <a:srgbClr val="29754D"/>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y la colaboración de</a:t>
            </a:r>
            <a:r>
              <a:rPr lang="es-CL" sz="1600" b="1" i="0" u="none" strike="noStrike" cap="none">
                <a:solidFill>
                  <a:srgbClr val="000000"/>
                </a:solidFill>
                <a:latin typeface="Calibri"/>
                <a:ea typeface="Calibri"/>
                <a:cs typeface="Calibri"/>
                <a:sym typeface="Calibri"/>
              </a:rPr>
              <a:t> </a:t>
            </a:r>
            <a:r>
              <a:rPr lang="es-CL" sz="1600" b="1" i="0" u="none" strike="noStrike" cap="none">
                <a:solidFill>
                  <a:srgbClr val="29754D"/>
                </a:solidFill>
                <a:latin typeface="Calibri"/>
                <a:ea typeface="Calibri"/>
                <a:cs typeface="Calibri"/>
                <a:sym typeface="Calibri"/>
              </a:rPr>
              <a:t>INACAP</a:t>
            </a:r>
            <a:r>
              <a:rPr lang="es-CL" sz="1600" b="1" i="0" u="none" strike="noStrike" cap="none">
                <a:solidFill>
                  <a:srgbClr val="000000"/>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e </a:t>
            </a:r>
            <a:r>
              <a:rPr lang="es-CL" sz="1600" b="1" i="0" u="none" strike="noStrike" cap="none">
                <a:solidFill>
                  <a:srgbClr val="29754D"/>
                </a:solidFill>
                <a:latin typeface="Calibri"/>
                <a:ea typeface="Calibri"/>
                <a:cs typeface="Calibri"/>
                <a:sym typeface="Calibri"/>
              </a:rPr>
              <a:t>Intelitek</a:t>
            </a:r>
            <a:r>
              <a:rPr lang="es-CL" sz="1600" b="0" i="0" u="none" strike="noStrike" cap="none">
                <a:solidFill>
                  <a:srgbClr val="000000"/>
                </a:solidFill>
                <a:latin typeface="Calibri"/>
                <a:ea typeface="Calibri"/>
                <a:cs typeface="Calibri"/>
                <a:sym typeface="Calibri"/>
              </a:rPr>
              <a:t>, dirigido a apoyar a los centros educativos y docentes de formación técnico profesional a nivel nacional en el desarrollo virtual de procesos de enseñanza aprendizaje.</a:t>
            </a:r>
            <a:endParaRPr sz="1600" b="0" i="0" u="none" strike="noStrike" cap="none">
              <a:latin typeface="Arial"/>
              <a:ea typeface="Arial"/>
              <a:cs typeface="Arial"/>
              <a:sym typeface="Arial"/>
            </a:endParaRPr>
          </a:p>
        </p:txBody>
      </p:sp>
      <p:sp>
        <p:nvSpPr>
          <p:cNvPr id="691" name="Google Shape;691;p25"/>
          <p:cNvSpPr/>
          <p:nvPr/>
        </p:nvSpPr>
        <p:spPr>
          <a:xfrm>
            <a:off x="915120" y="4771440"/>
            <a:ext cx="7705080" cy="15519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Los usuarios que no estén registrados, deben completar los datos en el siguiente formulario: </a:t>
            </a:r>
            <a:r>
              <a:rPr lang="es-CL" sz="1600" b="0" i="0" u="sng" strike="noStrike" cap="none">
                <a:solidFill>
                  <a:srgbClr val="0097A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FORMULARIO DE INSCRIPCIÓN</a:t>
            </a:r>
            <a:endParaRPr sz="16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Una vez que lo hagan, reciben un correo electrónico con los datos de acceso a la plataforma, que está en el siguiente link:</a:t>
            </a:r>
            <a:endParaRPr sz="16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600" b="0" i="0" u="sng" strike="noStrike" cap="none">
                <a:solidFill>
                  <a:srgbClr val="0097A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https://tp-digital.territorio.la/</a:t>
            </a:r>
            <a:endParaRPr sz="1600" b="0" i="0" u="none" strike="noStrike" cap="none">
              <a:latin typeface="Arial"/>
              <a:ea typeface="Arial"/>
              <a:cs typeface="Arial"/>
              <a:sym typeface="Arial"/>
            </a:endParaRPr>
          </a:p>
        </p:txBody>
      </p:sp>
      <p:pic>
        <p:nvPicPr>
          <p:cNvPr id="692" name="Google Shape;692;p25"/>
          <p:cNvPicPr preferRelativeResize="0"/>
          <p:nvPr/>
        </p:nvPicPr>
        <p:blipFill rotWithShape="1">
          <a:blip r:embed="rId6">
            <a:alphaModFix/>
          </a:blip>
          <a:srcRect/>
          <a:stretch/>
        </p:blipFill>
        <p:spPr>
          <a:xfrm>
            <a:off x="562320" y="1119960"/>
            <a:ext cx="2422440" cy="10202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26"/>
          <p:cNvSpPr/>
          <p:nvPr/>
        </p:nvSpPr>
        <p:spPr>
          <a:xfrm>
            <a:off x="375840" y="1373760"/>
            <a:ext cx="8950320" cy="31932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¿CUÁNTO APRENDIMOS?</a:t>
            </a:r>
            <a:endParaRPr sz="2800" b="0" i="0" u="none" strike="noStrike" cap="none">
              <a:latin typeface="Arial"/>
              <a:ea typeface="Arial"/>
              <a:cs typeface="Arial"/>
              <a:sym typeface="Arial"/>
            </a:endParaRPr>
          </a:p>
        </p:txBody>
      </p:sp>
      <p:sp>
        <p:nvSpPr>
          <p:cNvPr id="698" name="Google Shape;698;p26"/>
          <p:cNvSpPr/>
          <p:nvPr/>
        </p:nvSpPr>
        <p:spPr>
          <a:xfrm>
            <a:off x="2035440" y="2912040"/>
            <a:ext cx="6999480" cy="269604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699" name="Google Shape;699;p26"/>
          <p:cNvSpPr/>
          <p:nvPr/>
        </p:nvSpPr>
        <p:spPr>
          <a:xfrm>
            <a:off x="366480" y="1220040"/>
            <a:ext cx="4700160" cy="1533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REVISEMOS</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700" name="Google Shape;700;p26"/>
          <p:cNvSpPr/>
          <p:nvPr/>
        </p:nvSpPr>
        <p:spPr>
          <a:xfrm>
            <a:off x="4214160" y="1184040"/>
            <a:ext cx="466200" cy="52056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None/>
            </a:pPr>
            <a:r>
              <a:rPr lang="es-CL" sz="5000" b="0" i="0" u="none" strike="noStrike" cap="none">
                <a:solidFill>
                  <a:srgbClr val="8EB99F"/>
                </a:solidFill>
                <a:latin typeface="Calibri"/>
                <a:ea typeface="Calibri"/>
                <a:cs typeface="Calibri"/>
                <a:sym typeface="Calibri"/>
              </a:rPr>
              <a:t>6</a:t>
            </a:r>
            <a:endParaRPr sz="5000" b="0" i="0" u="none" strike="noStrike" cap="none">
              <a:latin typeface="Arial"/>
              <a:ea typeface="Arial"/>
              <a:cs typeface="Arial"/>
              <a:sym typeface="Arial"/>
            </a:endParaRPr>
          </a:p>
        </p:txBody>
      </p:sp>
      <p:pic>
        <p:nvPicPr>
          <p:cNvPr id="701" name="Google Shape;701;p26"/>
          <p:cNvPicPr preferRelativeResize="0"/>
          <p:nvPr/>
        </p:nvPicPr>
        <p:blipFill rotWithShape="1">
          <a:blip r:embed="rId3">
            <a:alphaModFix/>
          </a:blip>
          <a:srcRect/>
          <a:stretch/>
        </p:blipFill>
        <p:spPr>
          <a:xfrm>
            <a:off x="5474520" y="5389200"/>
            <a:ext cx="1651680" cy="884160"/>
          </a:xfrm>
          <a:prstGeom prst="rect">
            <a:avLst/>
          </a:prstGeom>
          <a:noFill/>
          <a:ln>
            <a:noFill/>
          </a:ln>
        </p:spPr>
      </p:pic>
      <p:pic>
        <p:nvPicPr>
          <p:cNvPr id="702" name="Google Shape;702;p26"/>
          <p:cNvPicPr preferRelativeResize="0"/>
          <p:nvPr/>
        </p:nvPicPr>
        <p:blipFill rotWithShape="1">
          <a:blip r:embed="rId4">
            <a:alphaModFix/>
          </a:blip>
          <a:srcRect/>
          <a:stretch/>
        </p:blipFill>
        <p:spPr>
          <a:xfrm>
            <a:off x="-18000" y="2473200"/>
            <a:ext cx="3856320" cy="3653640"/>
          </a:xfrm>
          <a:prstGeom prst="rect">
            <a:avLst/>
          </a:prstGeom>
          <a:noFill/>
          <a:ln>
            <a:noFill/>
          </a:ln>
        </p:spPr>
      </p:pic>
      <p:pic>
        <p:nvPicPr>
          <p:cNvPr id="703" name="Google Shape;703;p26"/>
          <p:cNvPicPr preferRelativeResize="0"/>
          <p:nvPr/>
        </p:nvPicPr>
        <p:blipFill rotWithShape="1">
          <a:blip r:embed="rId5">
            <a:alphaModFix/>
          </a:blip>
          <a:srcRect/>
          <a:stretch/>
        </p:blipFill>
        <p:spPr>
          <a:xfrm>
            <a:off x="7126200" y="5056200"/>
            <a:ext cx="1806480" cy="1347840"/>
          </a:xfrm>
          <a:prstGeom prst="rect">
            <a:avLst/>
          </a:prstGeom>
          <a:noFill/>
          <a:ln>
            <a:noFill/>
          </a:ln>
        </p:spPr>
      </p:pic>
      <p:sp>
        <p:nvSpPr>
          <p:cNvPr id="704" name="Google Shape;704;p26"/>
          <p:cNvSpPr/>
          <p:nvPr/>
        </p:nvSpPr>
        <p:spPr>
          <a:xfrm>
            <a:off x="5989680" y="1176480"/>
            <a:ext cx="5374440" cy="13568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a:off x="3332160" y="3204720"/>
            <a:ext cx="4960440" cy="195480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es-CL" sz="2800" b="1" i="0" u="none" strike="noStrike" cap="none">
                <a:solidFill>
                  <a:srgbClr val="29754D"/>
                </a:solidFill>
                <a:latin typeface="Calibri"/>
                <a:ea typeface="Calibri"/>
                <a:cs typeface="Calibri"/>
                <a:sym typeface="Calibri"/>
              </a:rPr>
              <a:t>INTERFAZ </a:t>
            </a:r>
            <a:br>
              <a:rPr lang="es-CL" sz="1800" b="0" i="0" u="none" strike="noStrike" cap="none">
                <a:latin typeface="Arial"/>
                <a:ea typeface="Arial"/>
                <a:cs typeface="Arial"/>
                <a:sym typeface="Arial"/>
              </a:rPr>
            </a:br>
            <a:r>
              <a:rPr lang="es-CL" sz="2800" b="1" i="0" u="none" strike="noStrike" cap="none">
                <a:solidFill>
                  <a:srgbClr val="29754D"/>
                </a:solidFill>
                <a:latin typeface="Calibri"/>
                <a:ea typeface="Calibri"/>
                <a:cs typeface="Calibri"/>
                <a:sym typeface="Calibri"/>
              </a:rPr>
              <a:t>HOMBRE-MÁQUINA</a:t>
            </a:r>
            <a:endParaRPr sz="2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800" b="0" i="0" u="none" strike="noStrike" cap="none">
              <a:latin typeface="Arial"/>
              <a:ea typeface="Arial"/>
              <a:cs typeface="Arial"/>
              <a:sym typeface="Arial"/>
            </a:endParaRPr>
          </a:p>
          <a:p>
            <a:pPr marL="0" marR="0" lvl="0" indent="0" algn="l" rtl="0">
              <a:lnSpc>
                <a:spcPct val="50000"/>
              </a:lnSpc>
              <a:spcBef>
                <a:spcPts val="0"/>
              </a:spcBef>
              <a:spcAft>
                <a:spcPts val="0"/>
              </a:spcAft>
              <a:buNone/>
            </a:pPr>
            <a:endParaRPr sz="2800" b="0" i="0" u="none" strike="noStrike" cap="none">
              <a:latin typeface="Arial"/>
              <a:ea typeface="Arial"/>
              <a:cs typeface="Arial"/>
              <a:sym typeface="Arial"/>
            </a:endParaRPr>
          </a:p>
          <a:p>
            <a:pPr marL="0" marR="0" lvl="0" indent="0" algn="l"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¡Ahora realizaremos una actividad que resume todo lo que hemos visto! </a:t>
            </a:r>
            <a:r>
              <a:rPr lang="es-CL" sz="1800" b="1" i="0" u="none" strike="noStrike" cap="none">
                <a:solidFill>
                  <a:srgbClr val="C73E32"/>
                </a:solidFill>
                <a:latin typeface="Calibri"/>
                <a:ea typeface="Calibri"/>
                <a:cs typeface="Calibri"/>
                <a:sym typeface="Calibri"/>
              </a:rPr>
              <a:t>¡Atentos, atentas!</a:t>
            </a:r>
            <a:endParaRPr sz="1800" b="0" i="0" u="none" strike="noStrike" cap="none">
              <a:latin typeface="Arial"/>
              <a:ea typeface="Arial"/>
              <a:cs typeface="Arial"/>
              <a:sym typeface="Arial"/>
            </a:endParaRPr>
          </a:p>
          <a:p>
            <a:pPr marL="0" marR="0" lvl="0" indent="0" algn="l" rtl="0">
              <a:lnSpc>
                <a:spcPct val="80000"/>
              </a:lnSpc>
              <a:spcBef>
                <a:spcPts val="0"/>
              </a:spcBef>
              <a:spcAft>
                <a:spcPts val="0"/>
              </a:spcAft>
              <a:buNone/>
            </a:pPr>
            <a:endParaRPr sz="1800" b="0" i="0" u="none" strike="noStrike" cap="none">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grpSp>
        <p:nvGrpSpPr>
          <p:cNvPr id="710" name="Google Shape;710;p27"/>
          <p:cNvGrpSpPr/>
          <p:nvPr/>
        </p:nvGrpSpPr>
        <p:grpSpPr>
          <a:xfrm>
            <a:off x="25020" y="2705664"/>
            <a:ext cx="5834340" cy="1155793"/>
            <a:chOff x="25020" y="2705664"/>
            <a:chExt cx="5834340" cy="1155793"/>
          </a:xfrm>
        </p:grpSpPr>
        <p:sp>
          <p:nvSpPr>
            <p:cNvPr id="711" name="Google Shape;711;p27"/>
            <p:cNvSpPr/>
            <p:nvPr/>
          </p:nvSpPr>
          <p:spPr>
            <a:xfrm>
              <a:off x="1267560" y="3098160"/>
              <a:ext cx="4591800" cy="3351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Manipular</a:t>
              </a:r>
              <a:r>
                <a:rPr lang="es-CL" sz="1600" b="1" i="0" u="none" strike="noStrike" cap="none">
                  <a:solidFill>
                    <a:srgbClr val="29754D"/>
                  </a:solidFill>
                  <a:latin typeface="Calibri"/>
                  <a:ea typeface="Calibri"/>
                  <a:cs typeface="Calibri"/>
                  <a:sym typeface="Calibri"/>
                </a:rPr>
                <a:t> cuidadosamente </a:t>
              </a:r>
              <a:r>
                <a:rPr lang="es-CL" sz="1600" b="0" i="0" u="none" strike="noStrike" cap="none">
                  <a:solidFill>
                    <a:srgbClr val="000000"/>
                  </a:solidFill>
                  <a:latin typeface="Calibri"/>
                  <a:ea typeface="Calibri"/>
                  <a:cs typeface="Calibri"/>
                  <a:sym typeface="Calibri"/>
                </a:rPr>
                <a:t>herramientas.</a:t>
              </a:r>
              <a:endParaRPr sz="1600" b="0" i="0" u="none" strike="noStrike" cap="none">
                <a:latin typeface="Arial"/>
                <a:ea typeface="Arial"/>
                <a:cs typeface="Arial"/>
                <a:sym typeface="Arial"/>
              </a:endParaRPr>
            </a:p>
          </p:txBody>
        </p:sp>
        <p:grpSp>
          <p:nvGrpSpPr>
            <p:cNvPr id="712" name="Google Shape;712;p27"/>
            <p:cNvGrpSpPr/>
            <p:nvPr/>
          </p:nvGrpSpPr>
          <p:grpSpPr>
            <a:xfrm>
              <a:off x="25020" y="2705664"/>
              <a:ext cx="1192129" cy="1155793"/>
              <a:chOff x="25020" y="2705664"/>
              <a:chExt cx="1192129" cy="1155793"/>
            </a:xfrm>
          </p:grpSpPr>
          <p:sp>
            <p:nvSpPr>
              <p:cNvPr id="713" name="Google Shape;713;p27"/>
              <p:cNvSpPr/>
              <p:nvPr/>
            </p:nvSpPr>
            <p:spPr>
              <a:xfrm rot="5400000">
                <a:off x="201240" y="2692080"/>
                <a:ext cx="782640" cy="113508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p27"/>
              <p:cNvPicPr preferRelativeResize="0"/>
              <p:nvPr/>
            </p:nvPicPr>
            <p:blipFill rotWithShape="1">
              <a:blip r:embed="rId3">
                <a:alphaModFix/>
              </a:blip>
              <a:srcRect/>
              <a:stretch/>
            </p:blipFill>
            <p:spPr>
              <a:xfrm rot="-2193600">
                <a:off x="170280" y="2900880"/>
                <a:ext cx="908280" cy="765360"/>
              </a:xfrm>
              <a:prstGeom prst="rect">
                <a:avLst/>
              </a:prstGeom>
              <a:noFill/>
              <a:ln>
                <a:noFill/>
              </a:ln>
            </p:spPr>
          </p:pic>
        </p:grpSp>
      </p:grpSp>
      <p:grpSp>
        <p:nvGrpSpPr>
          <p:cNvPr id="715" name="Google Shape;715;p27"/>
          <p:cNvGrpSpPr/>
          <p:nvPr/>
        </p:nvGrpSpPr>
        <p:grpSpPr>
          <a:xfrm>
            <a:off x="25020" y="5827140"/>
            <a:ext cx="5832900" cy="782640"/>
            <a:chOff x="25020" y="5827140"/>
            <a:chExt cx="5832900" cy="782640"/>
          </a:xfrm>
        </p:grpSpPr>
        <p:grpSp>
          <p:nvGrpSpPr>
            <p:cNvPr id="716" name="Google Shape;716;p27"/>
            <p:cNvGrpSpPr/>
            <p:nvPr/>
          </p:nvGrpSpPr>
          <p:grpSpPr>
            <a:xfrm>
              <a:off x="25020" y="5827140"/>
              <a:ext cx="1135080" cy="782640"/>
              <a:chOff x="25020" y="5827140"/>
              <a:chExt cx="1135080" cy="782640"/>
            </a:xfrm>
          </p:grpSpPr>
          <p:sp>
            <p:nvSpPr>
              <p:cNvPr id="717" name="Google Shape;717;p27"/>
              <p:cNvSpPr/>
              <p:nvPr/>
            </p:nvSpPr>
            <p:spPr>
              <a:xfrm rot="5400000">
                <a:off x="201240" y="5650920"/>
                <a:ext cx="782640" cy="113508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8" name="Google Shape;718;p27"/>
              <p:cNvPicPr preferRelativeResize="0"/>
              <p:nvPr/>
            </p:nvPicPr>
            <p:blipFill rotWithShape="1">
              <a:blip r:embed="rId4">
                <a:alphaModFix/>
              </a:blip>
              <a:srcRect/>
              <a:stretch/>
            </p:blipFill>
            <p:spPr>
              <a:xfrm>
                <a:off x="348480" y="5954760"/>
                <a:ext cx="665640" cy="560880"/>
              </a:xfrm>
              <a:prstGeom prst="rect">
                <a:avLst/>
              </a:prstGeom>
              <a:noFill/>
              <a:ln>
                <a:noFill/>
              </a:ln>
            </p:spPr>
          </p:pic>
        </p:grpSp>
        <p:sp>
          <p:nvSpPr>
            <p:cNvPr id="719" name="Google Shape;719;p27"/>
            <p:cNvSpPr/>
            <p:nvPr/>
          </p:nvSpPr>
          <p:spPr>
            <a:xfrm>
              <a:off x="1297080" y="5926680"/>
              <a:ext cx="4560840" cy="5785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Toda actividad debe desarrollarse </a:t>
              </a:r>
              <a:r>
                <a:rPr lang="es-CL" sz="1600" b="1" i="0" u="none" strike="noStrike" cap="none">
                  <a:solidFill>
                    <a:srgbClr val="29754D"/>
                  </a:solidFill>
                  <a:latin typeface="Calibri"/>
                  <a:ea typeface="Calibri"/>
                  <a:cs typeface="Calibri"/>
                  <a:sym typeface="Calibri"/>
                </a:rPr>
                <a:t>bajo supervisión </a:t>
              </a:r>
              <a:r>
                <a:rPr lang="es-CL" sz="1600" b="0" i="0" u="none" strike="noStrike" cap="none">
                  <a:solidFill>
                    <a:srgbClr val="000000"/>
                  </a:solidFill>
                  <a:latin typeface="Calibri"/>
                  <a:ea typeface="Calibri"/>
                  <a:cs typeface="Calibri"/>
                  <a:sym typeface="Calibri"/>
                </a:rPr>
                <a:t>de la persona a cargo del taller o laboratorio.</a:t>
              </a:r>
              <a:endParaRPr sz="1600" b="0" i="0" u="none" strike="noStrike" cap="none">
                <a:latin typeface="Arial"/>
                <a:ea typeface="Arial"/>
                <a:cs typeface="Arial"/>
                <a:sym typeface="Arial"/>
              </a:endParaRPr>
            </a:p>
          </p:txBody>
        </p:sp>
      </p:grpSp>
      <p:grpSp>
        <p:nvGrpSpPr>
          <p:cNvPr id="720" name="Google Shape;720;p27"/>
          <p:cNvGrpSpPr/>
          <p:nvPr/>
        </p:nvGrpSpPr>
        <p:grpSpPr>
          <a:xfrm>
            <a:off x="-4500" y="1887300"/>
            <a:ext cx="9305640" cy="782640"/>
            <a:chOff x="-4500" y="1887300"/>
            <a:chExt cx="9305640" cy="782640"/>
          </a:xfrm>
        </p:grpSpPr>
        <p:sp>
          <p:nvSpPr>
            <p:cNvPr id="721" name="Google Shape;721;p27"/>
            <p:cNvSpPr/>
            <p:nvPr/>
          </p:nvSpPr>
          <p:spPr>
            <a:xfrm rot="5400000">
              <a:off x="4257000" y="-2374200"/>
              <a:ext cx="782640" cy="930564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4015080" y="2109240"/>
              <a:ext cx="2975040" cy="3351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Utilizar EPPs</a:t>
              </a:r>
              <a:r>
                <a:rPr lang="es-CL" sz="1600" b="1" i="0" u="none" strike="noStrike" cap="none">
                  <a:solidFill>
                    <a:srgbClr val="000000"/>
                  </a:solidFill>
                  <a:latin typeface="Calibri"/>
                  <a:ea typeface="Calibri"/>
                  <a:cs typeface="Calibri"/>
                  <a:sym typeface="Calibri"/>
                </a:rPr>
                <a:t> </a:t>
              </a:r>
              <a:r>
                <a:rPr lang="es-CL" sz="1600" b="0" i="0" u="none" strike="noStrike" cap="none">
                  <a:solidFill>
                    <a:srgbClr val="000000"/>
                  </a:solidFill>
                  <a:latin typeface="Calibri"/>
                  <a:ea typeface="Calibri"/>
                  <a:cs typeface="Calibri"/>
                  <a:sym typeface="Calibri"/>
                </a:rPr>
                <a:t>para el autocuidado.</a:t>
              </a:r>
              <a:endParaRPr sz="1600" b="0" i="0" u="none" strike="noStrike" cap="none">
                <a:latin typeface="Arial"/>
                <a:ea typeface="Arial"/>
                <a:cs typeface="Arial"/>
                <a:sym typeface="Arial"/>
              </a:endParaRPr>
            </a:p>
          </p:txBody>
        </p:sp>
        <p:pic>
          <p:nvPicPr>
            <p:cNvPr id="723" name="Google Shape;723;p27"/>
            <p:cNvPicPr preferRelativeResize="0"/>
            <p:nvPr/>
          </p:nvPicPr>
          <p:blipFill rotWithShape="1">
            <a:blip r:embed="rId5">
              <a:alphaModFix/>
            </a:blip>
            <a:srcRect/>
            <a:stretch/>
          </p:blipFill>
          <p:spPr>
            <a:xfrm>
              <a:off x="344160" y="2008800"/>
              <a:ext cx="640440" cy="539640"/>
            </a:xfrm>
            <a:prstGeom prst="rect">
              <a:avLst/>
            </a:prstGeom>
            <a:noFill/>
            <a:ln>
              <a:noFill/>
            </a:ln>
          </p:spPr>
        </p:pic>
        <p:pic>
          <p:nvPicPr>
            <p:cNvPr id="724" name="Google Shape;724;p27"/>
            <p:cNvPicPr preferRelativeResize="0"/>
            <p:nvPr/>
          </p:nvPicPr>
          <p:blipFill rotWithShape="1">
            <a:blip r:embed="rId6">
              <a:alphaModFix/>
            </a:blip>
            <a:srcRect/>
            <a:stretch/>
          </p:blipFill>
          <p:spPr>
            <a:xfrm>
              <a:off x="1287720" y="2008800"/>
              <a:ext cx="639720" cy="538920"/>
            </a:xfrm>
            <a:prstGeom prst="rect">
              <a:avLst/>
            </a:prstGeom>
            <a:noFill/>
            <a:ln>
              <a:noFill/>
            </a:ln>
          </p:spPr>
        </p:pic>
        <p:pic>
          <p:nvPicPr>
            <p:cNvPr id="725" name="Google Shape;725;p27"/>
            <p:cNvPicPr preferRelativeResize="0"/>
            <p:nvPr/>
          </p:nvPicPr>
          <p:blipFill rotWithShape="1">
            <a:blip r:embed="rId7">
              <a:alphaModFix/>
            </a:blip>
            <a:srcRect/>
            <a:stretch/>
          </p:blipFill>
          <p:spPr>
            <a:xfrm>
              <a:off x="2230560" y="2024640"/>
              <a:ext cx="601920" cy="507240"/>
            </a:xfrm>
            <a:prstGeom prst="rect">
              <a:avLst/>
            </a:prstGeom>
            <a:noFill/>
            <a:ln>
              <a:noFill/>
            </a:ln>
          </p:spPr>
        </p:pic>
        <p:pic>
          <p:nvPicPr>
            <p:cNvPr id="726" name="Google Shape;726;p27"/>
            <p:cNvPicPr preferRelativeResize="0"/>
            <p:nvPr/>
          </p:nvPicPr>
          <p:blipFill rotWithShape="1">
            <a:blip r:embed="rId8">
              <a:alphaModFix/>
            </a:blip>
            <a:srcRect/>
            <a:stretch/>
          </p:blipFill>
          <p:spPr>
            <a:xfrm>
              <a:off x="3135960" y="2021400"/>
              <a:ext cx="609840" cy="513720"/>
            </a:xfrm>
            <a:prstGeom prst="rect">
              <a:avLst/>
            </a:prstGeom>
            <a:noFill/>
            <a:ln>
              <a:noFill/>
            </a:ln>
          </p:spPr>
        </p:pic>
      </p:grpSp>
      <p:grpSp>
        <p:nvGrpSpPr>
          <p:cNvPr id="727" name="Google Shape;727;p27"/>
          <p:cNvGrpSpPr/>
          <p:nvPr/>
        </p:nvGrpSpPr>
        <p:grpSpPr>
          <a:xfrm>
            <a:off x="25020" y="4845780"/>
            <a:ext cx="5763780" cy="782640"/>
            <a:chOff x="25020" y="4845780"/>
            <a:chExt cx="5763780" cy="782640"/>
          </a:xfrm>
        </p:grpSpPr>
        <p:sp>
          <p:nvSpPr>
            <p:cNvPr id="728" name="Google Shape;728;p27"/>
            <p:cNvSpPr/>
            <p:nvPr/>
          </p:nvSpPr>
          <p:spPr>
            <a:xfrm>
              <a:off x="1297080" y="5068440"/>
              <a:ext cx="4491720" cy="3351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Ser ordenado </a:t>
              </a:r>
              <a:r>
                <a:rPr lang="es-CL" sz="1600" b="0" i="0" u="none" strike="noStrike" cap="none">
                  <a:solidFill>
                    <a:srgbClr val="000000"/>
                  </a:solidFill>
                  <a:latin typeface="Calibri"/>
                  <a:ea typeface="Calibri"/>
                  <a:cs typeface="Calibri"/>
                  <a:sym typeface="Calibri"/>
                </a:rPr>
                <a:t>con el área de trabajo.</a:t>
              </a:r>
              <a:endParaRPr sz="1600" b="0" i="0" u="none" strike="noStrike" cap="none">
                <a:latin typeface="Arial"/>
                <a:ea typeface="Arial"/>
                <a:cs typeface="Arial"/>
                <a:sym typeface="Arial"/>
              </a:endParaRPr>
            </a:p>
          </p:txBody>
        </p:sp>
        <p:grpSp>
          <p:nvGrpSpPr>
            <p:cNvPr id="729" name="Google Shape;729;p27"/>
            <p:cNvGrpSpPr/>
            <p:nvPr/>
          </p:nvGrpSpPr>
          <p:grpSpPr>
            <a:xfrm>
              <a:off x="25020" y="4845780"/>
              <a:ext cx="1135080" cy="782640"/>
              <a:chOff x="25020" y="4845780"/>
              <a:chExt cx="1135080" cy="782640"/>
            </a:xfrm>
          </p:grpSpPr>
          <p:sp>
            <p:nvSpPr>
              <p:cNvPr id="730" name="Google Shape;730;p27"/>
              <p:cNvSpPr/>
              <p:nvPr/>
            </p:nvSpPr>
            <p:spPr>
              <a:xfrm rot="5400000">
                <a:off x="201240" y="4669560"/>
                <a:ext cx="782640" cy="113508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1" name="Google Shape;731;p27"/>
              <p:cNvPicPr preferRelativeResize="0"/>
              <p:nvPr/>
            </p:nvPicPr>
            <p:blipFill rotWithShape="1">
              <a:blip r:embed="rId9">
                <a:alphaModFix/>
              </a:blip>
              <a:srcRect/>
              <a:stretch/>
            </p:blipFill>
            <p:spPr>
              <a:xfrm>
                <a:off x="326880" y="4956480"/>
                <a:ext cx="682920" cy="575640"/>
              </a:xfrm>
              <a:prstGeom prst="rect">
                <a:avLst/>
              </a:prstGeom>
              <a:noFill/>
              <a:ln>
                <a:noFill/>
              </a:ln>
            </p:spPr>
          </p:pic>
        </p:grpSp>
      </p:grpSp>
      <p:grpSp>
        <p:nvGrpSpPr>
          <p:cNvPr id="732" name="Google Shape;732;p27"/>
          <p:cNvGrpSpPr/>
          <p:nvPr/>
        </p:nvGrpSpPr>
        <p:grpSpPr>
          <a:xfrm>
            <a:off x="25020" y="3864780"/>
            <a:ext cx="6503220" cy="782640"/>
            <a:chOff x="25020" y="3864780"/>
            <a:chExt cx="6503220" cy="782640"/>
          </a:xfrm>
        </p:grpSpPr>
        <p:sp>
          <p:nvSpPr>
            <p:cNvPr id="733" name="Google Shape;733;p27"/>
            <p:cNvSpPr/>
            <p:nvPr/>
          </p:nvSpPr>
          <p:spPr>
            <a:xfrm>
              <a:off x="1289880" y="3963960"/>
              <a:ext cx="5238360" cy="5785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1600" b="1" i="0" u="none" strike="noStrike" cap="none">
                  <a:solidFill>
                    <a:srgbClr val="29754D"/>
                  </a:solidFill>
                  <a:latin typeface="Calibri"/>
                  <a:ea typeface="Calibri"/>
                  <a:cs typeface="Calibri"/>
                  <a:sym typeface="Calibri"/>
                </a:rPr>
                <a:t>Ser cuidadoso y respetuoso </a:t>
              </a:r>
              <a:r>
                <a:rPr lang="es-CL" sz="1600" b="0" i="0" u="none" strike="noStrike" cap="none">
                  <a:solidFill>
                    <a:srgbClr val="000000"/>
                  </a:solidFill>
                  <a:latin typeface="Calibri"/>
                  <a:ea typeface="Calibri"/>
                  <a:cs typeface="Calibri"/>
                  <a:sym typeface="Calibri"/>
                </a:rPr>
                <a:t>con los integrantes del equipo de trabajo, asegurando la </a:t>
              </a:r>
              <a:r>
                <a:rPr lang="es-CL" sz="1600" b="1" i="0" u="none" strike="noStrike" cap="none">
                  <a:solidFill>
                    <a:srgbClr val="29754D"/>
                  </a:solidFill>
                  <a:latin typeface="Calibri"/>
                  <a:ea typeface="Calibri"/>
                  <a:cs typeface="Calibri"/>
                  <a:sym typeface="Calibri"/>
                </a:rPr>
                <a:t>integridad física </a:t>
              </a:r>
              <a:r>
                <a:rPr lang="es-CL" sz="1600" b="0" i="0" u="none" strike="noStrike" cap="none">
                  <a:solidFill>
                    <a:srgbClr val="000000"/>
                  </a:solidFill>
                  <a:latin typeface="Calibri"/>
                  <a:ea typeface="Calibri"/>
                  <a:cs typeface="Calibri"/>
                  <a:sym typeface="Calibri"/>
                </a:rPr>
                <a:t>de todos.</a:t>
              </a:r>
              <a:endParaRPr sz="1600" b="0" i="0" u="none" strike="noStrike" cap="none">
                <a:latin typeface="Arial"/>
                <a:ea typeface="Arial"/>
                <a:cs typeface="Arial"/>
                <a:sym typeface="Arial"/>
              </a:endParaRPr>
            </a:p>
          </p:txBody>
        </p:sp>
        <p:grpSp>
          <p:nvGrpSpPr>
            <p:cNvPr id="734" name="Google Shape;734;p27"/>
            <p:cNvGrpSpPr/>
            <p:nvPr/>
          </p:nvGrpSpPr>
          <p:grpSpPr>
            <a:xfrm>
              <a:off x="25020" y="3864780"/>
              <a:ext cx="1135080" cy="782640"/>
              <a:chOff x="25020" y="3864780"/>
              <a:chExt cx="1135080" cy="782640"/>
            </a:xfrm>
          </p:grpSpPr>
          <p:sp>
            <p:nvSpPr>
              <p:cNvPr id="735" name="Google Shape;735;p27"/>
              <p:cNvSpPr/>
              <p:nvPr/>
            </p:nvSpPr>
            <p:spPr>
              <a:xfrm rot="5400000">
                <a:off x="201240" y="3688560"/>
                <a:ext cx="782640" cy="1135080"/>
              </a:xfrm>
              <a:prstGeom prst="round2Same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6" name="Google Shape;736;p27"/>
              <p:cNvPicPr preferRelativeResize="0"/>
              <p:nvPr/>
            </p:nvPicPr>
            <p:blipFill rotWithShape="1">
              <a:blip r:embed="rId10">
                <a:alphaModFix/>
              </a:blip>
              <a:srcRect/>
              <a:stretch/>
            </p:blipFill>
            <p:spPr>
              <a:xfrm>
                <a:off x="277200" y="3942360"/>
                <a:ext cx="740520" cy="623880"/>
              </a:xfrm>
              <a:prstGeom prst="rect">
                <a:avLst/>
              </a:prstGeom>
              <a:noFill/>
              <a:ln>
                <a:noFill/>
              </a:ln>
            </p:spPr>
          </p:pic>
        </p:grpSp>
      </p:grpSp>
      <p:pic>
        <p:nvPicPr>
          <p:cNvPr id="737" name="Google Shape;737;p27"/>
          <p:cNvPicPr preferRelativeResize="0"/>
          <p:nvPr/>
        </p:nvPicPr>
        <p:blipFill rotWithShape="1">
          <a:blip r:embed="rId11">
            <a:alphaModFix/>
          </a:blip>
          <a:srcRect/>
          <a:stretch/>
        </p:blipFill>
        <p:spPr>
          <a:xfrm>
            <a:off x="5836320" y="3780360"/>
            <a:ext cx="3759840" cy="3778920"/>
          </a:xfrm>
          <a:prstGeom prst="rect">
            <a:avLst/>
          </a:prstGeom>
          <a:noFill/>
          <a:ln>
            <a:noFill/>
          </a:ln>
        </p:spPr>
      </p:pic>
      <p:sp>
        <p:nvSpPr>
          <p:cNvPr id="738" name="Google Shape;738;p27"/>
          <p:cNvSpPr/>
          <p:nvPr/>
        </p:nvSpPr>
        <p:spPr>
          <a:xfrm>
            <a:off x="375840" y="1373760"/>
            <a:ext cx="4690440" cy="31932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C73E32"/>
                </a:solidFill>
                <a:latin typeface="Calibri"/>
                <a:ea typeface="Calibri"/>
                <a:cs typeface="Calibri"/>
                <a:sym typeface="Calibri"/>
              </a:rPr>
              <a:t>¡ATENCIÓN!</a:t>
            </a:r>
            <a:endParaRPr sz="2800" b="0" i="0" u="none" strike="noStrike" cap="none">
              <a:latin typeface="Arial"/>
              <a:ea typeface="Arial"/>
              <a:cs typeface="Arial"/>
              <a:sym typeface="Arial"/>
            </a:endParaRPr>
          </a:p>
        </p:txBody>
      </p:sp>
      <p:sp>
        <p:nvSpPr>
          <p:cNvPr id="739" name="Google Shape;739;p27"/>
          <p:cNvSpPr/>
          <p:nvPr/>
        </p:nvSpPr>
        <p:spPr>
          <a:xfrm>
            <a:off x="366480" y="1220040"/>
            <a:ext cx="4700160" cy="1533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COMENZAR LA ACTIVIDAD: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28"/>
          <p:cNvSpPr/>
          <p:nvPr/>
        </p:nvSpPr>
        <p:spPr>
          <a:xfrm>
            <a:off x="383400" y="2370240"/>
            <a:ext cx="8838720" cy="323784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745" name="Google Shape;745;p28"/>
          <p:cNvSpPr/>
          <p:nvPr/>
        </p:nvSpPr>
        <p:spPr>
          <a:xfrm>
            <a:off x="5279760" y="7354440"/>
            <a:ext cx="2723040" cy="20484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375840" y="1373760"/>
            <a:ext cx="8950320" cy="31932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TICKET DE SALIDA</a:t>
            </a:r>
            <a:endParaRPr sz="2800" b="0" i="0" u="none" strike="noStrike" cap="none">
              <a:latin typeface="Arial"/>
              <a:ea typeface="Arial"/>
              <a:cs typeface="Arial"/>
              <a:sym typeface="Arial"/>
            </a:endParaRPr>
          </a:p>
        </p:txBody>
      </p:sp>
      <p:sp>
        <p:nvSpPr>
          <p:cNvPr id="747" name="Google Shape;747;p28"/>
          <p:cNvSpPr/>
          <p:nvPr/>
        </p:nvSpPr>
        <p:spPr>
          <a:xfrm>
            <a:off x="366480" y="1220040"/>
            <a:ext cx="4700160" cy="1533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ANTES DE TERMINAR:</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sp>
        <p:nvSpPr>
          <p:cNvPr id="748" name="Google Shape;748;p28"/>
          <p:cNvSpPr/>
          <p:nvPr/>
        </p:nvSpPr>
        <p:spPr>
          <a:xfrm>
            <a:off x="958680" y="4106520"/>
            <a:ext cx="5107320" cy="774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endParaRPr sz="1800" b="0" i="0" u="none" strike="noStrike" cap="none">
              <a:latin typeface="Arial"/>
              <a:ea typeface="Arial"/>
              <a:cs typeface="Arial"/>
              <a:sym typeface="Arial"/>
            </a:endParaRPr>
          </a:p>
          <a:p>
            <a:pPr marL="0" marR="0" lvl="0" indent="0" algn="l" rtl="0">
              <a:lnSpc>
                <a:spcPct val="115000"/>
              </a:lnSpc>
              <a:spcBef>
                <a:spcPts val="0"/>
              </a:spcBef>
              <a:spcAft>
                <a:spcPts val="0"/>
              </a:spcAft>
              <a:buNone/>
            </a:pPr>
            <a:r>
              <a:rPr lang="es-CL" sz="1600" b="0" i="0" u="none" strike="noStrike" cap="none">
                <a:solidFill>
                  <a:srgbClr val="000000"/>
                </a:solidFill>
                <a:latin typeface="Calibri"/>
                <a:ea typeface="Calibri"/>
                <a:cs typeface="Calibri"/>
                <a:sym typeface="Calibri"/>
              </a:rPr>
              <a:t>¡No olvides contestar y entregar el Ticket de Salida!</a:t>
            </a: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endParaRPr sz="1600" b="0" i="0" u="none" strike="noStrike" cap="none">
              <a:latin typeface="Arial"/>
              <a:ea typeface="Arial"/>
              <a:cs typeface="Arial"/>
              <a:sym typeface="Arial"/>
            </a:endParaRPr>
          </a:p>
          <a:p>
            <a:pPr marL="0" marR="0" lvl="0" indent="0" algn="l" rtl="0">
              <a:lnSpc>
                <a:spcPct val="115000"/>
              </a:lnSpc>
              <a:spcBef>
                <a:spcPts val="0"/>
              </a:spcBef>
              <a:spcAft>
                <a:spcPts val="0"/>
              </a:spcAft>
              <a:buNone/>
            </a:pPr>
            <a:r>
              <a:rPr lang="es-CL" sz="2100" b="1" i="0" u="none" strike="noStrike" cap="none">
                <a:solidFill>
                  <a:srgbClr val="29754D"/>
                </a:solidFill>
                <a:latin typeface="Calibri"/>
                <a:ea typeface="Calibri"/>
                <a:cs typeface="Calibri"/>
                <a:sym typeface="Calibri"/>
              </a:rPr>
              <a:t>¡Hasta la próxima! </a:t>
            </a:r>
            <a:endParaRPr sz="2100" b="0" i="0" u="none" strike="noStrike" cap="none">
              <a:latin typeface="Arial"/>
              <a:ea typeface="Arial"/>
              <a:cs typeface="Arial"/>
              <a:sym typeface="Arial"/>
            </a:endParaRPr>
          </a:p>
          <a:p>
            <a:pPr marL="0" marR="0" lvl="0" indent="0" algn="l" rtl="0">
              <a:lnSpc>
                <a:spcPct val="100000"/>
              </a:lnSpc>
              <a:spcBef>
                <a:spcPts val="0"/>
              </a:spcBef>
              <a:spcAft>
                <a:spcPts val="0"/>
              </a:spcAft>
              <a:buNone/>
            </a:pPr>
            <a:br>
              <a:rPr lang="es-CL" sz="1800" b="0" i="0" u="none" strike="noStrike" cap="none">
                <a:latin typeface="Arial"/>
                <a:ea typeface="Arial"/>
                <a:cs typeface="Arial"/>
                <a:sym typeface="Arial"/>
              </a:rPr>
            </a:br>
            <a:endParaRPr sz="2100" b="0" i="0" u="none" strike="noStrike" cap="none">
              <a:latin typeface="Arial"/>
              <a:ea typeface="Arial"/>
              <a:cs typeface="Arial"/>
              <a:sym typeface="Arial"/>
            </a:endParaRPr>
          </a:p>
        </p:txBody>
      </p:sp>
      <p:pic>
        <p:nvPicPr>
          <p:cNvPr id="749" name="Google Shape;749;p28"/>
          <p:cNvPicPr preferRelativeResize="0"/>
          <p:nvPr/>
        </p:nvPicPr>
        <p:blipFill rotWithShape="1">
          <a:blip r:embed="rId3">
            <a:alphaModFix/>
          </a:blip>
          <a:srcRect/>
          <a:stretch/>
        </p:blipFill>
        <p:spPr>
          <a:xfrm>
            <a:off x="3210840" y="4475520"/>
            <a:ext cx="673920" cy="604440"/>
          </a:xfrm>
          <a:prstGeom prst="rect">
            <a:avLst/>
          </a:prstGeom>
          <a:noFill/>
          <a:ln>
            <a:noFill/>
          </a:ln>
        </p:spPr>
      </p:pic>
      <p:pic>
        <p:nvPicPr>
          <p:cNvPr id="750" name="Google Shape;750;p28"/>
          <p:cNvPicPr preferRelativeResize="0"/>
          <p:nvPr/>
        </p:nvPicPr>
        <p:blipFill rotWithShape="1">
          <a:blip r:embed="rId4">
            <a:alphaModFix/>
          </a:blip>
          <a:srcRect/>
          <a:stretch/>
        </p:blipFill>
        <p:spPr>
          <a:xfrm>
            <a:off x="6137280" y="3028320"/>
            <a:ext cx="2662920" cy="4168440"/>
          </a:xfrm>
          <a:prstGeom prst="rect">
            <a:avLst/>
          </a:prstGeom>
          <a:noFill/>
          <a:ln>
            <a:noFill/>
          </a:ln>
        </p:spPr>
      </p:pic>
      <p:sp>
        <p:nvSpPr>
          <p:cNvPr id="751" name="Google Shape;751;p28"/>
          <p:cNvSpPr/>
          <p:nvPr/>
        </p:nvSpPr>
        <p:spPr>
          <a:xfrm>
            <a:off x="4592520" y="795240"/>
            <a:ext cx="5374440" cy="13568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958680" y="2836440"/>
            <a:ext cx="5340240" cy="821160"/>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es-CL" sz="3000" b="0" i="0" u="none" strike="noStrike" cap="none">
                <a:solidFill>
                  <a:srgbClr val="C73E32"/>
                </a:solidFill>
                <a:latin typeface="Calibri"/>
                <a:ea typeface="Calibri"/>
                <a:cs typeface="Calibri"/>
                <a:sym typeface="Calibri"/>
              </a:rPr>
              <a:t>INTERFAZ </a:t>
            </a:r>
            <a:br>
              <a:rPr lang="es-CL" sz="1800" b="0" i="0" u="none" strike="noStrike" cap="none">
                <a:latin typeface="Arial"/>
                <a:ea typeface="Arial"/>
                <a:cs typeface="Arial"/>
                <a:sym typeface="Arial"/>
              </a:rPr>
            </a:br>
            <a:r>
              <a:rPr lang="es-CL" sz="3000" b="0" i="0" u="none" strike="noStrike" cap="none">
                <a:solidFill>
                  <a:srgbClr val="C73E32"/>
                </a:solidFill>
                <a:latin typeface="Calibri"/>
                <a:ea typeface="Calibri"/>
                <a:cs typeface="Calibri"/>
                <a:sym typeface="Calibri"/>
              </a:rPr>
              <a:t>HOMBRE-MÁQUINA</a:t>
            </a:r>
            <a:endParaRPr sz="3000" b="0" i="0" u="none" strike="noStrike" cap="non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
          <p:cNvSpPr/>
          <p:nvPr/>
        </p:nvSpPr>
        <p:spPr>
          <a:xfrm>
            <a:off x="4766400" y="2346480"/>
            <a:ext cx="2980080" cy="3816720"/>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77" name="Google Shape;377;p3"/>
          <p:cNvSpPr/>
          <p:nvPr/>
        </p:nvSpPr>
        <p:spPr>
          <a:xfrm>
            <a:off x="1649520" y="2346480"/>
            <a:ext cx="2980080" cy="3816720"/>
          </a:xfrm>
          <a:prstGeom prst="roundRect">
            <a:avLst>
              <a:gd name="adj" fmla="val 5451"/>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pic>
        <p:nvPicPr>
          <p:cNvPr id="378" name="Google Shape;378;p3"/>
          <p:cNvPicPr preferRelativeResize="0"/>
          <p:nvPr/>
        </p:nvPicPr>
        <p:blipFill rotWithShape="1">
          <a:blip r:embed="rId3">
            <a:alphaModFix/>
          </a:blip>
          <a:srcRect/>
          <a:stretch/>
        </p:blipFill>
        <p:spPr>
          <a:xfrm>
            <a:off x="2757240" y="1981080"/>
            <a:ext cx="764640" cy="729000"/>
          </a:xfrm>
          <a:prstGeom prst="rect">
            <a:avLst/>
          </a:prstGeom>
          <a:noFill/>
          <a:ln>
            <a:noFill/>
          </a:ln>
        </p:spPr>
      </p:pic>
      <p:pic>
        <p:nvPicPr>
          <p:cNvPr id="379" name="Google Shape;379;p3"/>
          <p:cNvPicPr preferRelativeResize="0"/>
          <p:nvPr/>
        </p:nvPicPr>
        <p:blipFill rotWithShape="1">
          <a:blip r:embed="rId4">
            <a:alphaModFix/>
          </a:blip>
          <a:srcRect/>
          <a:stretch/>
        </p:blipFill>
        <p:spPr>
          <a:xfrm>
            <a:off x="5644080" y="2258280"/>
            <a:ext cx="3222720" cy="3034800"/>
          </a:xfrm>
          <a:prstGeom prst="rect">
            <a:avLst/>
          </a:prstGeom>
          <a:noFill/>
          <a:ln>
            <a:noFill/>
          </a:ln>
        </p:spPr>
      </p:pic>
      <p:sp>
        <p:nvSpPr>
          <p:cNvPr id="380" name="Google Shape;380;p3"/>
          <p:cNvSpPr/>
          <p:nvPr/>
        </p:nvSpPr>
        <p:spPr>
          <a:xfrm>
            <a:off x="4914360" y="3507480"/>
            <a:ext cx="2635200" cy="187344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s-CL" sz="1600" b="0" i="0" u="none" strike="noStrike" cap="none">
                <a:solidFill>
                  <a:srgbClr val="000000"/>
                </a:solidFill>
                <a:latin typeface="Calibri"/>
                <a:ea typeface="Calibri"/>
                <a:cs typeface="Calibri"/>
                <a:sym typeface="Calibri"/>
              </a:rPr>
              <a:t>Programa PLCs de gama baja y pantallas HM, según requerimientos de los procesos industriales simples.</a:t>
            </a:r>
            <a:endParaRPr sz="1600" b="0" i="0" u="none" strike="noStrike" cap="none">
              <a:latin typeface="Arial"/>
              <a:ea typeface="Arial"/>
              <a:cs typeface="Arial"/>
              <a:sym typeface="Arial"/>
            </a:endParaRPr>
          </a:p>
        </p:txBody>
      </p:sp>
      <p:sp>
        <p:nvSpPr>
          <p:cNvPr id="381" name="Google Shape;381;p3"/>
          <p:cNvSpPr/>
          <p:nvPr/>
        </p:nvSpPr>
        <p:spPr>
          <a:xfrm>
            <a:off x="5057640" y="2934360"/>
            <a:ext cx="2396520" cy="40932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CL" sz="1800" b="1" i="0" u="none" strike="noStrike" cap="none">
                <a:solidFill>
                  <a:srgbClr val="29754D"/>
                </a:solidFill>
                <a:latin typeface="Calibri"/>
                <a:ea typeface="Calibri"/>
                <a:cs typeface="Calibri"/>
                <a:sym typeface="Calibri"/>
              </a:rPr>
              <a:t>APRENDIZAJE ESPERADO</a:t>
            </a:r>
            <a:endParaRPr sz="1800" b="0" i="0" u="none" strike="noStrike" cap="none">
              <a:latin typeface="Arial"/>
              <a:ea typeface="Arial"/>
              <a:cs typeface="Arial"/>
              <a:sym typeface="Arial"/>
            </a:endParaRPr>
          </a:p>
        </p:txBody>
      </p:sp>
      <p:pic>
        <p:nvPicPr>
          <p:cNvPr id="382" name="Google Shape;382;p3"/>
          <p:cNvPicPr preferRelativeResize="0"/>
          <p:nvPr/>
        </p:nvPicPr>
        <p:blipFill rotWithShape="1">
          <a:blip r:embed="rId5">
            <a:alphaModFix/>
          </a:blip>
          <a:srcRect/>
          <a:stretch/>
        </p:blipFill>
        <p:spPr>
          <a:xfrm flipH="1">
            <a:off x="-340200" y="2669040"/>
            <a:ext cx="3053520" cy="4190400"/>
          </a:xfrm>
          <a:prstGeom prst="rect">
            <a:avLst/>
          </a:prstGeom>
          <a:noFill/>
          <a:ln>
            <a:noFill/>
          </a:ln>
        </p:spPr>
      </p:pic>
      <p:sp>
        <p:nvSpPr>
          <p:cNvPr id="383" name="Google Shape;383;p3"/>
          <p:cNvSpPr/>
          <p:nvPr/>
        </p:nvSpPr>
        <p:spPr>
          <a:xfrm>
            <a:off x="1755720" y="2934360"/>
            <a:ext cx="2768040" cy="40932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s-CL" sz="1800" b="1" i="0" u="none" strike="noStrike" cap="none">
                <a:solidFill>
                  <a:srgbClr val="29754D"/>
                </a:solidFill>
                <a:latin typeface="Calibri"/>
                <a:ea typeface="Calibri"/>
                <a:cs typeface="Calibri"/>
                <a:sym typeface="Calibri"/>
              </a:rPr>
              <a:t>METODOLOGÍA SELECCIONADA</a:t>
            </a:r>
            <a:endParaRPr sz="1800" b="0" i="0" u="none" strike="noStrike" cap="none">
              <a:latin typeface="Arial"/>
              <a:ea typeface="Arial"/>
              <a:cs typeface="Arial"/>
              <a:sym typeface="Arial"/>
            </a:endParaRPr>
          </a:p>
        </p:txBody>
      </p:sp>
      <p:sp>
        <p:nvSpPr>
          <p:cNvPr id="384" name="Google Shape;384;p3"/>
          <p:cNvSpPr/>
          <p:nvPr/>
        </p:nvSpPr>
        <p:spPr>
          <a:xfrm>
            <a:off x="2508840" y="3434040"/>
            <a:ext cx="1617480" cy="91188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None/>
            </a:pPr>
            <a:r>
              <a:rPr lang="es-CL" sz="1600" b="0" i="0" u="none" strike="noStrike" cap="none">
                <a:solidFill>
                  <a:srgbClr val="000000"/>
                </a:solidFill>
                <a:latin typeface="Calibri"/>
                <a:ea typeface="Calibri"/>
                <a:cs typeface="Calibri"/>
                <a:sym typeface="Calibri"/>
              </a:rPr>
              <a:t>Aprendizaje Basado </a:t>
            </a:r>
            <a:br>
              <a:rPr lang="es-CL" sz="1800" b="0" i="0" u="none" strike="noStrike" cap="none">
                <a:latin typeface="Arial"/>
                <a:ea typeface="Arial"/>
                <a:cs typeface="Arial"/>
                <a:sym typeface="Arial"/>
              </a:rPr>
            </a:br>
            <a:r>
              <a:rPr lang="es-CL" sz="1600" b="0" i="0" u="none" strike="noStrike" cap="none">
                <a:solidFill>
                  <a:srgbClr val="000000"/>
                </a:solidFill>
                <a:latin typeface="Calibri"/>
                <a:ea typeface="Calibri"/>
                <a:cs typeface="Calibri"/>
                <a:sym typeface="Calibri"/>
              </a:rPr>
              <a:t>en Problemas</a:t>
            </a:r>
            <a:endParaRPr sz="1600" b="0" i="0" u="none" strike="noStrike" cap="none">
              <a:latin typeface="Arial"/>
              <a:ea typeface="Arial"/>
              <a:cs typeface="Arial"/>
              <a:sym typeface="Arial"/>
            </a:endParaRPr>
          </a:p>
        </p:txBody>
      </p:sp>
      <p:pic>
        <p:nvPicPr>
          <p:cNvPr id="385" name="Google Shape;385;p3"/>
          <p:cNvPicPr preferRelativeResize="0"/>
          <p:nvPr/>
        </p:nvPicPr>
        <p:blipFill rotWithShape="1">
          <a:blip r:embed="rId6">
            <a:alphaModFix/>
          </a:blip>
          <a:srcRect/>
          <a:stretch/>
        </p:blipFill>
        <p:spPr>
          <a:xfrm>
            <a:off x="5873400" y="1981080"/>
            <a:ext cx="766080" cy="7304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
          <p:cNvSpPr/>
          <p:nvPr/>
        </p:nvSpPr>
        <p:spPr>
          <a:xfrm>
            <a:off x="375840" y="1373760"/>
            <a:ext cx="4107240" cy="31932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MENÚ DE LA ACTIVIDAD</a:t>
            </a:r>
            <a:endParaRPr sz="2800" b="0" i="0" u="none" strike="noStrike" cap="none">
              <a:latin typeface="Arial"/>
              <a:ea typeface="Arial"/>
              <a:cs typeface="Arial"/>
              <a:sym typeface="Arial"/>
            </a:endParaRPr>
          </a:p>
        </p:txBody>
      </p:sp>
      <p:pic>
        <p:nvPicPr>
          <p:cNvPr id="391" name="Google Shape;391;p4"/>
          <p:cNvPicPr preferRelativeResize="0"/>
          <p:nvPr/>
        </p:nvPicPr>
        <p:blipFill rotWithShape="1">
          <a:blip r:embed="rId3">
            <a:alphaModFix/>
          </a:blip>
          <a:srcRect/>
          <a:stretch/>
        </p:blipFill>
        <p:spPr>
          <a:xfrm>
            <a:off x="594360" y="2347920"/>
            <a:ext cx="3018600" cy="4406400"/>
          </a:xfrm>
          <a:prstGeom prst="rect">
            <a:avLst/>
          </a:prstGeom>
          <a:noFill/>
          <a:ln>
            <a:noFill/>
          </a:ln>
        </p:spPr>
      </p:pic>
      <p:sp>
        <p:nvSpPr>
          <p:cNvPr id="392" name="Google Shape;392;p4"/>
          <p:cNvSpPr/>
          <p:nvPr/>
        </p:nvSpPr>
        <p:spPr>
          <a:xfrm>
            <a:off x="3606840" y="1209240"/>
            <a:ext cx="1015920" cy="53028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None/>
            </a:pPr>
            <a:r>
              <a:rPr lang="es-CL" sz="6000" b="0" i="0" u="none" strike="noStrike" cap="none">
                <a:solidFill>
                  <a:srgbClr val="29754D"/>
                </a:solidFill>
                <a:latin typeface="Calibri"/>
                <a:ea typeface="Calibri"/>
                <a:cs typeface="Calibri"/>
                <a:sym typeface="Calibri"/>
              </a:rPr>
              <a:t>6</a:t>
            </a:r>
            <a:endParaRPr sz="6000" b="0" i="0" u="none" strike="noStrike" cap="none">
              <a:latin typeface="Arial"/>
              <a:ea typeface="Arial"/>
              <a:cs typeface="Arial"/>
              <a:sym typeface="Arial"/>
            </a:endParaRPr>
          </a:p>
        </p:txBody>
      </p:sp>
      <p:sp>
        <p:nvSpPr>
          <p:cNvPr id="393" name="Google Shape;393;p4"/>
          <p:cNvSpPr/>
          <p:nvPr/>
        </p:nvSpPr>
        <p:spPr>
          <a:xfrm>
            <a:off x="8501040" y="1396440"/>
            <a:ext cx="4857480" cy="4510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4170240" y="2579760"/>
            <a:ext cx="4833720" cy="44676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es-CL" sz="2600" b="0" i="0" u="none" strike="noStrike" cap="none">
                <a:solidFill>
                  <a:srgbClr val="C73E32"/>
                </a:solidFill>
                <a:latin typeface="Calibri"/>
                <a:ea typeface="Calibri"/>
                <a:cs typeface="Calibri"/>
                <a:sym typeface="Calibri"/>
              </a:rPr>
              <a:t>INTERFAZ HOMBRE-MÁQUINA</a:t>
            </a:r>
            <a:endParaRPr sz="2600" b="0" i="0" u="none" strike="noStrike" cap="none">
              <a:latin typeface="Arial"/>
              <a:ea typeface="Arial"/>
              <a:cs typeface="Arial"/>
              <a:sym typeface="Arial"/>
            </a:endParaRPr>
          </a:p>
        </p:txBody>
      </p:sp>
      <p:sp>
        <p:nvSpPr>
          <p:cNvPr id="395" name="Google Shape;395;p4"/>
          <p:cNvSpPr/>
          <p:nvPr/>
        </p:nvSpPr>
        <p:spPr>
          <a:xfrm>
            <a:off x="5365440" y="1285560"/>
            <a:ext cx="18432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4"/>
          <p:cNvGrpSpPr/>
          <p:nvPr/>
        </p:nvGrpSpPr>
        <p:grpSpPr>
          <a:xfrm>
            <a:off x="3962160" y="3149640"/>
            <a:ext cx="4737240" cy="3047760"/>
            <a:chOff x="3962160" y="3149640"/>
            <a:chExt cx="4737240" cy="3047760"/>
          </a:xfrm>
        </p:grpSpPr>
        <p:sp>
          <p:nvSpPr>
            <p:cNvPr id="397" name="Google Shape;397;p4"/>
            <p:cNvSpPr/>
            <p:nvPr/>
          </p:nvSpPr>
          <p:spPr>
            <a:xfrm>
              <a:off x="4152240" y="3149640"/>
              <a:ext cx="4547160" cy="3047760"/>
            </a:xfrm>
            <a:prstGeom prst="roundRect">
              <a:avLst>
                <a:gd name="adj" fmla="val 6236"/>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398" name="Google Shape;398;p4"/>
            <p:cNvSpPr/>
            <p:nvPr/>
          </p:nvSpPr>
          <p:spPr>
            <a:xfrm>
              <a:off x="4227480" y="3389040"/>
              <a:ext cx="4298040" cy="2437920"/>
            </a:xfrm>
            <a:prstGeom prst="rect">
              <a:avLst/>
            </a:prstGeom>
            <a:noFill/>
            <a:ln>
              <a:noFill/>
            </a:ln>
          </p:spPr>
          <p:txBody>
            <a:bodyPr spcFirstLastPara="1" wrap="square" lIns="122025" tIns="60825" rIns="122025" bIns="60825" anchor="t" anchorCtr="0">
              <a:noAutofit/>
            </a:bodyPr>
            <a:lstStyle/>
            <a:p>
              <a:pPr marL="133200" marR="0" lvl="0" indent="0" algn="l" rtl="0">
                <a:lnSpc>
                  <a:spcPct val="110000"/>
                </a:lnSpc>
                <a:spcBef>
                  <a:spcPts val="0"/>
                </a:spcBef>
                <a:spcAft>
                  <a:spcPts val="0"/>
                </a:spcAft>
                <a:buNone/>
              </a:pPr>
              <a:r>
                <a:rPr lang="es-CL" sz="1800" b="0" i="0" u="none" strike="noStrike" cap="none">
                  <a:solidFill>
                    <a:srgbClr val="000000"/>
                  </a:solidFill>
                  <a:latin typeface="Calibri"/>
                  <a:ea typeface="Calibri"/>
                  <a:cs typeface="Calibri"/>
                  <a:sym typeface="Calibri"/>
                </a:rPr>
                <a:t>Actividad de conocimientos previos</a:t>
              </a:r>
              <a:endParaRPr sz="1800" b="0" i="0" u="none" strike="noStrike" cap="none">
                <a:latin typeface="Arial"/>
                <a:ea typeface="Arial"/>
                <a:cs typeface="Arial"/>
                <a:sym typeface="Arial"/>
              </a:endParaRPr>
            </a:p>
            <a:p>
              <a:pPr marL="133200" marR="0" lvl="0" indent="0" algn="l" rtl="0">
                <a:lnSpc>
                  <a:spcPct val="110000"/>
                </a:lnSpc>
                <a:spcBef>
                  <a:spcPts val="1500"/>
                </a:spcBef>
                <a:spcAft>
                  <a:spcPts val="0"/>
                </a:spcAft>
                <a:buNone/>
              </a:pPr>
              <a:r>
                <a:rPr lang="es-CL" sz="1800" b="0" i="0" u="none" strike="noStrike" cap="none">
                  <a:solidFill>
                    <a:srgbClr val="000000"/>
                  </a:solidFill>
                  <a:latin typeface="Calibri"/>
                  <a:ea typeface="Calibri"/>
                  <a:cs typeface="Calibri"/>
                  <a:sym typeface="Calibri"/>
                </a:rPr>
                <a:t>Sistemas SCADA</a:t>
              </a:r>
              <a:endParaRPr sz="1800" b="0" i="0" u="none" strike="noStrike" cap="none">
                <a:latin typeface="Arial"/>
                <a:ea typeface="Arial"/>
                <a:cs typeface="Arial"/>
                <a:sym typeface="Arial"/>
              </a:endParaRPr>
            </a:p>
            <a:p>
              <a:pPr marL="133200" marR="0" lvl="0" indent="0" algn="l" rtl="0">
                <a:lnSpc>
                  <a:spcPct val="110000"/>
                </a:lnSpc>
                <a:spcBef>
                  <a:spcPts val="1500"/>
                </a:spcBef>
                <a:spcAft>
                  <a:spcPts val="0"/>
                </a:spcAft>
                <a:buNone/>
              </a:pPr>
              <a:r>
                <a:rPr lang="es-CL" sz="1800" b="0" i="0" u="none" strike="noStrike" cap="none">
                  <a:solidFill>
                    <a:srgbClr val="000000"/>
                  </a:solidFill>
                  <a:latin typeface="Calibri"/>
                  <a:ea typeface="Calibri"/>
                  <a:cs typeface="Calibri"/>
                  <a:sym typeface="Calibri"/>
                </a:rPr>
                <a:t>Redes Industriales</a:t>
              </a:r>
              <a:endParaRPr sz="1800" b="0" i="0" u="none" strike="noStrike" cap="none">
                <a:latin typeface="Arial"/>
                <a:ea typeface="Arial"/>
                <a:cs typeface="Arial"/>
                <a:sym typeface="Arial"/>
              </a:endParaRPr>
            </a:p>
            <a:p>
              <a:pPr marL="133200" marR="0" lvl="0" indent="0" algn="l" rtl="0">
                <a:lnSpc>
                  <a:spcPct val="110000"/>
                </a:lnSpc>
                <a:spcBef>
                  <a:spcPts val="1500"/>
                </a:spcBef>
                <a:spcAft>
                  <a:spcPts val="0"/>
                </a:spcAft>
                <a:buNone/>
              </a:pPr>
              <a:r>
                <a:rPr lang="es-CL" sz="1800" b="0" i="0" u="none" strike="noStrike" cap="none">
                  <a:solidFill>
                    <a:srgbClr val="000000"/>
                  </a:solidFill>
                  <a:latin typeface="Calibri"/>
                  <a:ea typeface="Calibri"/>
                  <a:cs typeface="Calibri"/>
                  <a:sym typeface="Calibri"/>
                </a:rPr>
                <a:t>Actividad Cuánto Aprendimos</a:t>
              </a:r>
              <a:endParaRPr sz="1800" b="0" i="0" u="none" strike="noStrike" cap="none">
                <a:latin typeface="Arial"/>
                <a:ea typeface="Arial"/>
                <a:cs typeface="Arial"/>
                <a:sym typeface="Arial"/>
              </a:endParaRPr>
            </a:p>
            <a:p>
              <a:pPr marL="133200" marR="0" lvl="0" indent="0" algn="l" rtl="0">
                <a:lnSpc>
                  <a:spcPct val="110000"/>
                </a:lnSpc>
                <a:spcBef>
                  <a:spcPts val="1500"/>
                </a:spcBef>
                <a:spcAft>
                  <a:spcPts val="0"/>
                </a:spcAft>
                <a:buNone/>
              </a:pPr>
              <a:r>
                <a:rPr lang="es-CL" sz="1800" b="0" i="0" u="none" strike="noStrike" cap="none">
                  <a:solidFill>
                    <a:srgbClr val="000000"/>
                  </a:solidFill>
                  <a:latin typeface="Calibri"/>
                  <a:ea typeface="Calibri"/>
                  <a:cs typeface="Calibri"/>
                  <a:sym typeface="Calibri"/>
                </a:rPr>
                <a:t>Ticket de Salida</a:t>
              </a:r>
              <a:endParaRPr sz="1800" b="0" i="0" u="none" strike="noStrike" cap="none">
                <a:latin typeface="Arial"/>
                <a:ea typeface="Arial"/>
                <a:cs typeface="Arial"/>
                <a:sym typeface="Arial"/>
              </a:endParaRPr>
            </a:p>
          </p:txBody>
        </p:sp>
        <p:grpSp>
          <p:nvGrpSpPr>
            <p:cNvPr id="399" name="Google Shape;399;p4"/>
            <p:cNvGrpSpPr/>
            <p:nvPr/>
          </p:nvGrpSpPr>
          <p:grpSpPr>
            <a:xfrm>
              <a:off x="4011840" y="3950280"/>
              <a:ext cx="285840" cy="317520"/>
              <a:chOff x="4011840" y="3950280"/>
              <a:chExt cx="285840" cy="317520"/>
            </a:xfrm>
          </p:grpSpPr>
          <p:sp>
            <p:nvSpPr>
              <p:cNvPr id="400" name="Google Shape;400;p4"/>
              <p:cNvSpPr/>
              <p:nvPr/>
            </p:nvSpPr>
            <p:spPr>
              <a:xfrm>
                <a:off x="4011840" y="3974760"/>
                <a:ext cx="285840" cy="2930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4012920" y="3950280"/>
                <a:ext cx="227880" cy="293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2</a:t>
                </a:r>
                <a:endParaRPr sz="1800" b="0" i="0" u="none" strike="noStrike" cap="none">
                  <a:latin typeface="Arial"/>
                  <a:ea typeface="Arial"/>
                  <a:cs typeface="Arial"/>
                  <a:sym typeface="Arial"/>
                </a:endParaRPr>
              </a:p>
            </p:txBody>
          </p:sp>
        </p:grpSp>
        <p:grpSp>
          <p:nvGrpSpPr>
            <p:cNvPr id="402" name="Google Shape;402;p4"/>
            <p:cNvGrpSpPr/>
            <p:nvPr/>
          </p:nvGrpSpPr>
          <p:grpSpPr>
            <a:xfrm>
              <a:off x="4011840" y="4452840"/>
              <a:ext cx="285840" cy="312840"/>
              <a:chOff x="4011840" y="4452840"/>
              <a:chExt cx="285840" cy="312840"/>
            </a:xfrm>
          </p:grpSpPr>
          <p:sp>
            <p:nvSpPr>
              <p:cNvPr id="403" name="Google Shape;403;p4"/>
              <p:cNvSpPr/>
              <p:nvPr/>
            </p:nvSpPr>
            <p:spPr>
              <a:xfrm>
                <a:off x="4011840" y="4472640"/>
                <a:ext cx="285840" cy="2930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4019400" y="4452840"/>
                <a:ext cx="227880" cy="293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3</a:t>
                </a:r>
                <a:endParaRPr sz="1800" b="0" i="0" u="none" strike="noStrike" cap="none">
                  <a:latin typeface="Arial"/>
                  <a:ea typeface="Arial"/>
                  <a:cs typeface="Arial"/>
                  <a:sym typeface="Arial"/>
                </a:endParaRPr>
              </a:p>
            </p:txBody>
          </p:sp>
        </p:grpSp>
        <p:grpSp>
          <p:nvGrpSpPr>
            <p:cNvPr id="405" name="Google Shape;405;p4"/>
            <p:cNvGrpSpPr/>
            <p:nvPr/>
          </p:nvGrpSpPr>
          <p:grpSpPr>
            <a:xfrm>
              <a:off x="3962160" y="3439800"/>
              <a:ext cx="399960" cy="325800"/>
              <a:chOff x="3962160" y="3439800"/>
              <a:chExt cx="399960" cy="325800"/>
            </a:xfrm>
          </p:grpSpPr>
          <p:sp>
            <p:nvSpPr>
              <p:cNvPr id="406" name="Google Shape;406;p4"/>
              <p:cNvSpPr/>
              <p:nvPr/>
            </p:nvSpPr>
            <p:spPr>
              <a:xfrm>
                <a:off x="4011840" y="3468960"/>
                <a:ext cx="285840" cy="2930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3962160" y="3439800"/>
                <a:ext cx="399960" cy="32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1</a:t>
                </a:r>
                <a:endParaRPr sz="1800" b="0" i="0" u="none" strike="noStrike" cap="none">
                  <a:latin typeface="Arial"/>
                  <a:ea typeface="Arial"/>
                  <a:cs typeface="Arial"/>
                  <a:sym typeface="Arial"/>
                </a:endParaRPr>
              </a:p>
            </p:txBody>
          </p:sp>
        </p:grpSp>
        <p:grpSp>
          <p:nvGrpSpPr>
            <p:cNvPr id="408" name="Google Shape;408;p4"/>
            <p:cNvGrpSpPr/>
            <p:nvPr/>
          </p:nvGrpSpPr>
          <p:grpSpPr>
            <a:xfrm>
              <a:off x="4018320" y="4950360"/>
              <a:ext cx="285840" cy="312840"/>
              <a:chOff x="4018320" y="4950360"/>
              <a:chExt cx="285840" cy="312840"/>
            </a:xfrm>
          </p:grpSpPr>
          <p:sp>
            <p:nvSpPr>
              <p:cNvPr id="409" name="Google Shape;409;p4"/>
              <p:cNvSpPr/>
              <p:nvPr/>
            </p:nvSpPr>
            <p:spPr>
              <a:xfrm>
                <a:off x="4018320" y="4970160"/>
                <a:ext cx="285840" cy="2930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4025880" y="4950360"/>
                <a:ext cx="227880" cy="293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4</a:t>
                </a:r>
                <a:endParaRPr sz="1800" b="0" i="0" u="none" strike="noStrike" cap="none">
                  <a:latin typeface="Arial"/>
                  <a:ea typeface="Arial"/>
                  <a:cs typeface="Arial"/>
                  <a:sym typeface="Arial"/>
                </a:endParaRPr>
              </a:p>
            </p:txBody>
          </p:sp>
        </p:grpSp>
        <p:grpSp>
          <p:nvGrpSpPr>
            <p:cNvPr id="411" name="Google Shape;411;p4"/>
            <p:cNvGrpSpPr/>
            <p:nvPr/>
          </p:nvGrpSpPr>
          <p:grpSpPr>
            <a:xfrm>
              <a:off x="4024440" y="5448240"/>
              <a:ext cx="285840" cy="312840"/>
              <a:chOff x="4024440" y="5448240"/>
              <a:chExt cx="285840" cy="312840"/>
            </a:xfrm>
          </p:grpSpPr>
          <p:sp>
            <p:nvSpPr>
              <p:cNvPr id="412" name="Google Shape;412;p4"/>
              <p:cNvSpPr/>
              <p:nvPr/>
            </p:nvSpPr>
            <p:spPr>
              <a:xfrm>
                <a:off x="4024440" y="5468040"/>
                <a:ext cx="285840" cy="293040"/>
              </a:xfrm>
              <a:prstGeom prst="roundRect">
                <a:avLst>
                  <a:gd name="adj" fmla="val 16667"/>
                </a:avLst>
              </a:prstGeom>
              <a:solidFill>
                <a:srgbClr val="2975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4032000" y="5448240"/>
                <a:ext cx="227880" cy="293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s-CL" sz="1800" b="1" i="0" u="none" strike="noStrike" cap="none">
                    <a:solidFill>
                      <a:srgbClr val="FFFFFF"/>
                    </a:solidFill>
                    <a:latin typeface="Calibri"/>
                    <a:ea typeface="Calibri"/>
                    <a:cs typeface="Calibri"/>
                    <a:sym typeface="Calibri"/>
                  </a:rPr>
                  <a:t>5</a:t>
                </a:r>
                <a:endParaRPr sz="1800" b="0" i="0" u="none" strike="noStrike" cap="none">
                  <a:latin typeface="Arial"/>
                  <a:ea typeface="Arial"/>
                  <a:cs typeface="Arial"/>
                  <a:sym typeface="Arial"/>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
          <p:cNvSpPr/>
          <p:nvPr/>
        </p:nvSpPr>
        <p:spPr>
          <a:xfrm>
            <a:off x="464400" y="2555640"/>
            <a:ext cx="5146200" cy="3057480"/>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19" name="Google Shape;419;p5"/>
          <p:cNvSpPr/>
          <p:nvPr/>
        </p:nvSpPr>
        <p:spPr>
          <a:xfrm>
            <a:off x="375840" y="1373760"/>
            <a:ext cx="8950320" cy="31932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s-CL" sz="2800" b="1" i="0" u="none" strike="noStrike" cap="none">
                <a:solidFill>
                  <a:srgbClr val="29754D"/>
                </a:solidFill>
                <a:latin typeface="Calibri"/>
                <a:ea typeface="Calibri"/>
                <a:cs typeface="Calibri"/>
                <a:sym typeface="Calibri"/>
              </a:rPr>
              <a:t>CONOCIMIENTOS PREVIOS</a:t>
            </a:r>
            <a:endParaRPr sz="2800" b="0" i="0" u="none" strike="noStrike" cap="none">
              <a:latin typeface="Arial"/>
              <a:ea typeface="Arial"/>
              <a:cs typeface="Arial"/>
              <a:sym typeface="Arial"/>
            </a:endParaRPr>
          </a:p>
        </p:txBody>
      </p:sp>
      <p:sp>
        <p:nvSpPr>
          <p:cNvPr id="420" name="Google Shape;420;p5"/>
          <p:cNvSpPr/>
          <p:nvPr/>
        </p:nvSpPr>
        <p:spPr>
          <a:xfrm>
            <a:off x="366480" y="1220040"/>
            <a:ext cx="4700160" cy="1533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1" i="0" u="none" strike="noStrike" cap="none">
                <a:solidFill>
                  <a:srgbClr val="000000"/>
                </a:solidFill>
                <a:latin typeface="Calibri"/>
                <a:ea typeface="Calibri"/>
                <a:cs typeface="Calibri"/>
                <a:sym typeface="Calibri"/>
              </a:rPr>
              <a:t>ACTIVIDAD</a:t>
            </a:r>
            <a:endParaRPr sz="14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latin typeface="Arial"/>
              <a:ea typeface="Arial"/>
              <a:cs typeface="Arial"/>
              <a:sym typeface="Arial"/>
            </a:endParaRPr>
          </a:p>
        </p:txBody>
      </p:sp>
      <p:pic>
        <p:nvPicPr>
          <p:cNvPr id="421" name="Google Shape;421;p5"/>
          <p:cNvPicPr preferRelativeResize="0"/>
          <p:nvPr/>
        </p:nvPicPr>
        <p:blipFill rotWithShape="1">
          <a:blip r:embed="rId3">
            <a:alphaModFix/>
          </a:blip>
          <a:srcRect/>
          <a:stretch/>
        </p:blipFill>
        <p:spPr>
          <a:xfrm>
            <a:off x="4870080" y="2389320"/>
            <a:ext cx="4428360" cy="4301640"/>
          </a:xfrm>
          <a:prstGeom prst="rect">
            <a:avLst/>
          </a:prstGeom>
          <a:noFill/>
          <a:ln>
            <a:noFill/>
          </a:ln>
        </p:spPr>
      </p:pic>
      <p:sp>
        <p:nvSpPr>
          <p:cNvPr id="422" name="Google Shape;422;p5"/>
          <p:cNvSpPr/>
          <p:nvPr/>
        </p:nvSpPr>
        <p:spPr>
          <a:xfrm>
            <a:off x="4385160" y="1184040"/>
            <a:ext cx="466200" cy="52056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None/>
            </a:pPr>
            <a:r>
              <a:rPr lang="es-CL" sz="5000" b="0" i="0" u="none" strike="noStrike" cap="none">
                <a:solidFill>
                  <a:srgbClr val="8EB99F"/>
                </a:solidFill>
                <a:latin typeface="Calibri"/>
                <a:ea typeface="Calibri"/>
                <a:cs typeface="Calibri"/>
                <a:sym typeface="Calibri"/>
              </a:rPr>
              <a:t>6</a:t>
            </a:r>
            <a:endParaRPr sz="5000" b="0" i="0" u="none" strike="noStrike" cap="none">
              <a:latin typeface="Arial"/>
              <a:ea typeface="Arial"/>
              <a:cs typeface="Arial"/>
              <a:sym typeface="Arial"/>
            </a:endParaRPr>
          </a:p>
        </p:txBody>
      </p:sp>
      <p:sp>
        <p:nvSpPr>
          <p:cNvPr id="423" name="Google Shape;423;p5"/>
          <p:cNvSpPr/>
          <p:nvPr/>
        </p:nvSpPr>
        <p:spPr>
          <a:xfrm>
            <a:off x="4496040" y="1702800"/>
            <a:ext cx="4050720" cy="106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695880" y="2916360"/>
            <a:ext cx="4625280" cy="2268360"/>
          </a:xfrm>
          <a:prstGeom prst="rect">
            <a:avLst/>
          </a:prstGeom>
          <a:noFill/>
          <a:ln>
            <a:noFill/>
          </a:ln>
        </p:spPr>
        <p:txBody>
          <a:bodyPr spcFirstLastPara="1" wrap="square" lIns="90000" tIns="45000" rIns="90000" bIns="45000" anchor="t" anchorCtr="0">
            <a:spAutoFit/>
          </a:bodyPr>
          <a:lstStyle/>
          <a:p>
            <a:pPr marL="0" marR="0" lvl="0" indent="0" algn="l" rtl="0">
              <a:lnSpc>
                <a:spcPct val="90000"/>
              </a:lnSpc>
              <a:spcBef>
                <a:spcPts val="0"/>
              </a:spcBef>
              <a:spcAft>
                <a:spcPts val="0"/>
              </a:spcAft>
              <a:buNone/>
            </a:pPr>
            <a:r>
              <a:rPr lang="es-CL" sz="2800" b="1" i="0" u="none" strike="noStrike" cap="none">
                <a:solidFill>
                  <a:srgbClr val="29754D"/>
                </a:solidFill>
                <a:latin typeface="Calibri"/>
                <a:ea typeface="Calibri"/>
                <a:cs typeface="Calibri"/>
                <a:sym typeface="Calibri"/>
              </a:rPr>
              <a:t>INTERFAZ </a:t>
            </a:r>
            <a:br>
              <a:rPr lang="es-CL" sz="1800" b="0" i="0" u="none" strike="noStrike" cap="none">
                <a:latin typeface="Arial"/>
                <a:ea typeface="Arial"/>
                <a:cs typeface="Arial"/>
                <a:sym typeface="Arial"/>
              </a:rPr>
            </a:br>
            <a:r>
              <a:rPr lang="es-CL" sz="2800" b="1" i="0" u="none" strike="noStrike" cap="none">
                <a:solidFill>
                  <a:srgbClr val="29754D"/>
                </a:solidFill>
                <a:latin typeface="Calibri"/>
                <a:ea typeface="Calibri"/>
                <a:cs typeface="Calibri"/>
                <a:sym typeface="Calibri"/>
              </a:rPr>
              <a:t>HOMBRE-MÁQUINA</a:t>
            </a:r>
            <a:endParaRPr sz="2800" b="0" i="0" u="none" strike="noStrike" cap="none">
              <a:latin typeface="Arial"/>
              <a:ea typeface="Arial"/>
              <a:cs typeface="Arial"/>
              <a:sym typeface="Arial"/>
            </a:endParaRPr>
          </a:p>
          <a:p>
            <a:pPr marL="0" marR="0" lvl="0" indent="0" algn="l" rtl="0">
              <a:lnSpc>
                <a:spcPct val="130000"/>
              </a:lnSpc>
              <a:spcBef>
                <a:spcPts val="0"/>
              </a:spcBef>
              <a:spcAft>
                <a:spcPts val="0"/>
              </a:spcAft>
              <a:buNone/>
            </a:pPr>
            <a:endParaRPr sz="2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1800" b="0" i="0" u="none" strike="noStrike" cap="none">
                <a:solidFill>
                  <a:srgbClr val="000000"/>
                </a:solidFill>
                <a:latin typeface="Calibri"/>
                <a:ea typeface="Calibri"/>
                <a:cs typeface="Calibri"/>
                <a:sym typeface="Calibri"/>
              </a:rPr>
              <a:t>¡Ahora veamos cómo lo que ya has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aprendido refuerza y mejora lo que estás </a:t>
            </a:r>
            <a:br>
              <a:rPr lang="es-CL" sz="1800" b="0" i="0" u="none" strike="noStrike" cap="none">
                <a:latin typeface="Arial"/>
                <a:ea typeface="Arial"/>
                <a:cs typeface="Arial"/>
                <a:sym typeface="Arial"/>
              </a:rPr>
            </a:br>
            <a:r>
              <a:rPr lang="es-CL" sz="1800" b="0" i="0" u="none" strike="noStrike" cap="none">
                <a:solidFill>
                  <a:srgbClr val="000000"/>
                </a:solidFill>
                <a:latin typeface="Calibri"/>
                <a:ea typeface="Calibri"/>
                <a:cs typeface="Calibri"/>
                <a:sym typeface="Calibri"/>
              </a:rPr>
              <a:t>a punto de aprender!</a:t>
            </a:r>
            <a:endParaRPr sz="1800" b="0" i="0" u="none" strike="noStrike" cap="none">
              <a:latin typeface="Arial"/>
              <a:ea typeface="Arial"/>
              <a:cs typeface="Arial"/>
              <a:sym typeface="Arial"/>
            </a:endParaRPr>
          </a:p>
          <a:p>
            <a:pPr marL="0" marR="0" lvl="0" indent="0" algn="l" rtl="0">
              <a:lnSpc>
                <a:spcPct val="90000"/>
              </a:lnSpc>
              <a:spcBef>
                <a:spcPts val="0"/>
              </a:spcBef>
              <a:spcAft>
                <a:spcPts val="0"/>
              </a:spcAft>
              <a:buNone/>
            </a:pPr>
            <a:r>
              <a:rPr lang="es-CL" sz="2000" b="1" i="0" u="none" strike="noStrike" cap="none">
                <a:solidFill>
                  <a:srgbClr val="29754D"/>
                </a:solidFill>
                <a:latin typeface="Calibri"/>
                <a:ea typeface="Calibri"/>
                <a:cs typeface="Calibri"/>
                <a:sym typeface="Calibri"/>
              </a:rPr>
              <a:t> </a:t>
            </a:r>
            <a:endParaRPr sz="2000" b="0" i="0" u="none" strike="noStrike" cap="none">
              <a:latin typeface="Arial"/>
              <a:ea typeface="Arial"/>
              <a:cs typeface="Arial"/>
              <a:sym typeface="Arial"/>
            </a:endParaRPr>
          </a:p>
        </p:txBody>
      </p:sp>
      <p:sp>
        <p:nvSpPr>
          <p:cNvPr id="425" name="Google Shape;425;p5"/>
          <p:cNvSpPr/>
          <p:nvPr/>
        </p:nvSpPr>
        <p:spPr>
          <a:xfrm>
            <a:off x="4280040" y="1740960"/>
            <a:ext cx="4343040" cy="106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4538520" y="2176200"/>
            <a:ext cx="5405040" cy="4586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6"/>
          <p:cNvSpPr/>
          <p:nvPr/>
        </p:nvSpPr>
        <p:spPr>
          <a:xfrm>
            <a:off x="533520" y="2235240"/>
            <a:ext cx="7835400" cy="38858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32" name="Google Shape;432;p6"/>
          <p:cNvSpPr/>
          <p:nvPr/>
        </p:nvSpPr>
        <p:spPr>
          <a:xfrm>
            <a:off x="447840" y="1214280"/>
            <a:ext cx="903060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SISTEMAS </a:t>
            </a:r>
            <a:r>
              <a:rPr lang="es-CL" sz="2800" b="0" i="0" u="none" strike="noStrike" cap="none">
                <a:solidFill>
                  <a:srgbClr val="C73E32"/>
                </a:solidFill>
                <a:latin typeface="Arial"/>
                <a:ea typeface="Arial"/>
                <a:cs typeface="Arial"/>
                <a:sym typeface="Arial"/>
              </a:rPr>
              <a:t>SCADA</a:t>
            </a:r>
            <a:endParaRPr sz="2800" b="0" i="0" u="none" strike="noStrike" cap="none">
              <a:latin typeface="Arial"/>
              <a:ea typeface="Arial"/>
              <a:cs typeface="Arial"/>
              <a:sym typeface="Arial"/>
            </a:endParaRPr>
          </a:p>
        </p:txBody>
      </p:sp>
      <p:sp>
        <p:nvSpPr>
          <p:cNvPr id="433" name="Google Shape;433;p6"/>
          <p:cNvSpPr/>
          <p:nvPr/>
        </p:nvSpPr>
        <p:spPr>
          <a:xfrm>
            <a:off x="698400" y="2540160"/>
            <a:ext cx="7378200" cy="4247276"/>
          </a:xfrm>
          <a:prstGeom prst="rect">
            <a:avLst/>
          </a:prstGeom>
          <a:noFill/>
          <a:ln>
            <a:noFill/>
          </a:ln>
        </p:spPr>
        <p:txBody>
          <a:bodyPr spcFirstLastPara="1" wrap="square" lIns="91425" tIns="45700" rIns="91425" bIns="45700" anchor="t" anchorCtr="0">
            <a:spAutoFit/>
          </a:bodyPr>
          <a:lstStyle/>
          <a:p>
            <a:pPr marL="176400" marR="0" lvl="0" indent="-176040" algn="l" rtl="0">
              <a:lnSpc>
                <a:spcPct val="100000"/>
              </a:lnSpc>
              <a:spcBef>
                <a:spcPts val="0"/>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Los </a:t>
            </a:r>
            <a:r>
              <a:rPr lang="es-CL" sz="1800" b="1" i="0" u="none" strike="noStrike" cap="none" dirty="0">
                <a:solidFill>
                  <a:srgbClr val="C73E32"/>
                </a:solidFill>
                <a:latin typeface="Calibri"/>
                <a:ea typeface="Calibri"/>
                <a:cs typeface="Calibri"/>
                <a:sym typeface="Calibri"/>
              </a:rPr>
              <a:t>SCADA (</a:t>
            </a:r>
            <a:r>
              <a:rPr lang="es-CL" sz="1800" b="1" i="0" u="none" strike="noStrike" cap="none" dirty="0" err="1">
                <a:solidFill>
                  <a:srgbClr val="C73E32"/>
                </a:solidFill>
                <a:latin typeface="Calibri"/>
                <a:ea typeface="Calibri"/>
                <a:cs typeface="Calibri"/>
                <a:sym typeface="Calibri"/>
              </a:rPr>
              <a:t>Supervisory</a:t>
            </a:r>
            <a:r>
              <a:rPr lang="es-CL" sz="1800" b="1" i="0" u="none" strike="noStrike" cap="none" dirty="0">
                <a:solidFill>
                  <a:srgbClr val="C73E32"/>
                </a:solidFill>
                <a:latin typeface="Calibri"/>
                <a:ea typeface="Calibri"/>
                <a:cs typeface="Calibri"/>
                <a:sym typeface="Calibri"/>
              </a:rPr>
              <a:t> Control and Data </a:t>
            </a:r>
            <a:r>
              <a:rPr lang="es-CL" sz="1800" b="1" i="0" u="none" strike="noStrike" cap="none" dirty="0" err="1">
                <a:solidFill>
                  <a:srgbClr val="C73E32"/>
                </a:solidFill>
                <a:latin typeface="Calibri"/>
                <a:ea typeface="Calibri"/>
                <a:cs typeface="Calibri"/>
                <a:sym typeface="Calibri"/>
              </a:rPr>
              <a:t>Acquisition</a:t>
            </a:r>
            <a:r>
              <a:rPr lang="es-CL" sz="1800" b="1" i="0" u="none" strike="noStrike" cap="none" dirty="0">
                <a:solidFill>
                  <a:srgbClr val="C73E32"/>
                </a:solidFill>
                <a:latin typeface="Calibri"/>
                <a:ea typeface="Calibri"/>
                <a:cs typeface="Calibri"/>
                <a:sym typeface="Calibri"/>
              </a:rPr>
              <a:t>) </a:t>
            </a:r>
            <a:r>
              <a:rPr lang="es-CL" sz="1800" b="0" i="0" u="none" strike="noStrike" cap="none" dirty="0">
                <a:solidFill>
                  <a:srgbClr val="000000"/>
                </a:solidFill>
                <a:latin typeface="Calibri"/>
                <a:ea typeface="Calibri"/>
                <a:cs typeface="Calibri"/>
                <a:sym typeface="Calibri"/>
              </a:rPr>
              <a:t>son softwares de Supervisión, control y adquisición de datos que se utilizan en las industrias para controlar procesos y almacenar datos de importancia para la empresa.</a:t>
            </a:r>
            <a:endParaRPr sz="18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latin typeface="Arial"/>
              <a:ea typeface="Arial"/>
              <a:cs typeface="Arial"/>
              <a:sym typeface="Arial"/>
            </a:endParaRPr>
          </a:p>
          <a:p>
            <a:pPr marL="176400" marR="0" lvl="0" indent="-176040" algn="l" rtl="0">
              <a:lnSpc>
                <a:spcPct val="100000"/>
              </a:lnSpc>
              <a:spcBef>
                <a:spcPts val="0"/>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Un SCADA bien aplicado, permite a parte de controlar y visualizar el proceso, </a:t>
            </a:r>
            <a:r>
              <a:rPr lang="es-CL" sz="1800" b="1" i="0" u="none" strike="noStrike" cap="none" dirty="0">
                <a:solidFill>
                  <a:srgbClr val="000000"/>
                </a:solidFill>
                <a:latin typeface="Calibri"/>
                <a:ea typeface="Calibri"/>
                <a:cs typeface="Calibri"/>
                <a:sym typeface="Calibri"/>
              </a:rPr>
              <a:t>compartir datos con otros departamentos dentro de la empresa </a:t>
            </a:r>
            <a:r>
              <a:rPr lang="es-CL" sz="1800" b="0" i="0" u="none" strike="noStrike" cap="none" dirty="0">
                <a:solidFill>
                  <a:srgbClr val="000000"/>
                </a:solidFill>
                <a:latin typeface="Calibri"/>
                <a:ea typeface="Calibri"/>
                <a:cs typeface="Calibri"/>
                <a:sym typeface="Calibri"/>
              </a:rPr>
              <a:t>como, por ejemplo, calidad, producción, mantención, bodega, materias primas, etc.</a:t>
            </a:r>
            <a:endParaRPr sz="1800" b="0" i="0" u="none" strike="noStrike" cap="none" dirty="0">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latin typeface="Arial"/>
              <a:ea typeface="Arial"/>
              <a:cs typeface="Arial"/>
              <a:sym typeface="Arial"/>
            </a:endParaRPr>
          </a:p>
          <a:p>
            <a:pPr marL="176400" marR="0" lvl="0" indent="-176040" algn="l" rtl="0">
              <a:lnSpc>
                <a:spcPct val="100000"/>
              </a:lnSpc>
              <a:spcBef>
                <a:spcPts val="0"/>
              </a:spcBef>
              <a:spcAft>
                <a:spcPts val="0"/>
              </a:spcAft>
              <a:buClr>
                <a:srgbClr val="000000"/>
              </a:buClr>
              <a:buSzPts val="1800"/>
              <a:buFont typeface="Arial"/>
              <a:buChar char="•"/>
            </a:pPr>
            <a:r>
              <a:rPr lang="es-CL" sz="1800" b="0" i="0" u="none" strike="noStrike" cap="none" dirty="0">
                <a:solidFill>
                  <a:srgbClr val="000000"/>
                </a:solidFill>
                <a:latin typeface="Calibri"/>
                <a:ea typeface="Calibri"/>
                <a:cs typeface="Calibri"/>
                <a:sym typeface="Calibri"/>
              </a:rPr>
              <a:t>Para aplicar el SCADA como ya hemos conversado, necesitamos un grado de automatismo de la empresa y controles retroalimentados equipados con comunicación.</a:t>
            </a:r>
            <a:endParaRPr sz="1800" b="0" i="0" u="none" strike="noStrike" cap="none" dirty="0">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dirty="0">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dirty="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
          <p:cNvSpPr/>
          <p:nvPr/>
        </p:nvSpPr>
        <p:spPr>
          <a:xfrm>
            <a:off x="447840" y="1214280"/>
            <a:ext cx="41619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SISTEMAS </a:t>
            </a:r>
            <a:r>
              <a:rPr lang="es-CL" sz="2800" b="0" i="0" u="none" strike="noStrike" cap="none">
                <a:solidFill>
                  <a:srgbClr val="C73E32"/>
                </a:solidFill>
                <a:latin typeface="Arial"/>
                <a:ea typeface="Arial"/>
                <a:cs typeface="Arial"/>
                <a:sym typeface="Arial"/>
              </a:rPr>
              <a:t>SCADA</a:t>
            </a:r>
            <a:endParaRPr sz="2800" b="0" i="0" u="none" strike="noStrike" cap="none">
              <a:latin typeface="Arial"/>
              <a:ea typeface="Arial"/>
              <a:cs typeface="Arial"/>
              <a:sym typeface="Arial"/>
            </a:endParaRPr>
          </a:p>
        </p:txBody>
      </p:sp>
      <p:sp>
        <p:nvSpPr>
          <p:cNvPr id="439" name="Google Shape;439;p7"/>
          <p:cNvSpPr/>
          <p:nvPr/>
        </p:nvSpPr>
        <p:spPr>
          <a:xfrm>
            <a:off x="523800" y="2209680"/>
            <a:ext cx="8442000" cy="44445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40" name="Google Shape;440;p7"/>
          <p:cNvSpPr/>
          <p:nvPr/>
        </p:nvSpPr>
        <p:spPr>
          <a:xfrm>
            <a:off x="443520" y="1724760"/>
            <a:ext cx="8141400" cy="3661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800" b="0" i="0" u="none" strike="noStrike" cap="none">
                <a:solidFill>
                  <a:srgbClr val="000000"/>
                </a:solidFill>
                <a:latin typeface="Calibri"/>
                <a:ea typeface="Calibri"/>
                <a:cs typeface="Calibri"/>
                <a:sym typeface="Calibri"/>
              </a:rPr>
              <a:t>La estructura básica de un sistema SCADA puede ordenarse:</a:t>
            </a:r>
            <a:endParaRPr sz="1800" b="0" i="0" u="none" strike="noStrike" cap="none">
              <a:latin typeface="Arial"/>
              <a:ea typeface="Arial"/>
              <a:cs typeface="Arial"/>
              <a:sym typeface="Arial"/>
            </a:endParaRPr>
          </a:p>
        </p:txBody>
      </p:sp>
      <p:pic>
        <p:nvPicPr>
          <p:cNvPr id="441" name="Google Shape;441;p7" descr="http://www.ingenieriatci.es/wp-content/uploads/2012/10/CONTROL-2-Arquitectura-SCADA.jpg"/>
          <p:cNvPicPr preferRelativeResize="0"/>
          <p:nvPr/>
        </p:nvPicPr>
        <p:blipFill rotWithShape="1">
          <a:blip r:embed="rId3">
            <a:alphaModFix/>
          </a:blip>
          <a:srcRect l="3162" r="19213" b="7702"/>
          <a:stretch/>
        </p:blipFill>
        <p:spPr>
          <a:xfrm>
            <a:off x="660240" y="2440080"/>
            <a:ext cx="5968800" cy="3997080"/>
          </a:xfrm>
          <a:prstGeom prst="rect">
            <a:avLst/>
          </a:prstGeom>
          <a:noFill/>
          <a:ln>
            <a:noFill/>
          </a:ln>
        </p:spPr>
      </p:pic>
      <p:sp>
        <p:nvSpPr>
          <p:cNvPr id="442" name="Google Shape;442;p7"/>
          <p:cNvSpPr/>
          <p:nvPr/>
        </p:nvSpPr>
        <p:spPr>
          <a:xfrm flipH="1">
            <a:off x="6565320" y="2654280"/>
            <a:ext cx="634680" cy="444240"/>
          </a:xfrm>
          <a:prstGeom prst="homePlate">
            <a:avLst>
              <a:gd name="adj" fmla="val 50000"/>
            </a:avLst>
          </a:prstGeom>
          <a:solidFill>
            <a:srgbClr val="AAE0C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flipH="1">
            <a:off x="6565320" y="3492360"/>
            <a:ext cx="634680" cy="444240"/>
          </a:xfrm>
          <a:prstGeom prst="homePlate">
            <a:avLst>
              <a:gd name="adj" fmla="val 50000"/>
            </a:avLst>
          </a:prstGeom>
          <a:solidFill>
            <a:srgbClr val="AAE0C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flipH="1">
            <a:off x="6565320" y="4330800"/>
            <a:ext cx="634680" cy="444240"/>
          </a:xfrm>
          <a:prstGeom prst="homePlate">
            <a:avLst>
              <a:gd name="adj" fmla="val 50000"/>
            </a:avLst>
          </a:prstGeom>
          <a:solidFill>
            <a:srgbClr val="AAE0C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flipH="1">
            <a:off x="6565320" y="5168880"/>
            <a:ext cx="634680" cy="444240"/>
          </a:xfrm>
          <a:prstGeom prst="homePlate">
            <a:avLst>
              <a:gd name="adj" fmla="val 50000"/>
            </a:avLst>
          </a:prstGeom>
          <a:solidFill>
            <a:srgbClr val="AAE0C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flipH="1">
            <a:off x="6565320" y="6006960"/>
            <a:ext cx="634680" cy="444240"/>
          </a:xfrm>
          <a:prstGeom prst="homePlate">
            <a:avLst>
              <a:gd name="adj" fmla="val 50000"/>
            </a:avLst>
          </a:prstGeom>
          <a:solidFill>
            <a:srgbClr val="AAE0C1"/>
          </a:solidFill>
          <a:ln>
            <a:noFill/>
          </a:ln>
          <a:effectLst>
            <a:outerShdw blurRad="40000" dist="2304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7293960" y="5932440"/>
            <a:ext cx="1506600" cy="4806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s-CL" sz="1600" b="0" i="0" u="none" strike="noStrike" cap="none">
                <a:solidFill>
                  <a:srgbClr val="000000"/>
                </a:solidFill>
                <a:latin typeface="Calibri"/>
                <a:ea typeface="Calibri"/>
                <a:cs typeface="Calibri"/>
                <a:sym typeface="Calibri"/>
              </a:rPr>
              <a:t>Sensores y actuadores</a:t>
            </a:r>
            <a:endParaRPr sz="1600" b="0" i="0" u="none" strike="noStrike" cap="none">
              <a:latin typeface="Arial"/>
              <a:ea typeface="Arial"/>
              <a:cs typeface="Arial"/>
              <a:sym typeface="Arial"/>
            </a:endParaRPr>
          </a:p>
        </p:txBody>
      </p:sp>
      <p:sp>
        <p:nvSpPr>
          <p:cNvPr id="448" name="Google Shape;448;p7"/>
          <p:cNvSpPr/>
          <p:nvPr/>
        </p:nvSpPr>
        <p:spPr>
          <a:xfrm>
            <a:off x="7315200" y="5137200"/>
            <a:ext cx="1574280" cy="4806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s-CL" sz="1600" b="0" i="0" u="none" strike="noStrike" cap="none">
                <a:solidFill>
                  <a:srgbClr val="000000"/>
                </a:solidFill>
                <a:latin typeface="Calibri"/>
                <a:ea typeface="Calibri"/>
                <a:cs typeface="Calibri"/>
                <a:sym typeface="Calibri"/>
              </a:rPr>
              <a:t>Controladores PLC</a:t>
            </a:r>
            <a:endParaRPr sz="1600" b="0" i="0" u="none" strike="noStrike" cap="none">
              <a:latin typeface="Arial"/>
              <a:ea typeface="Arial"/>
              <a:cs typeface="Arial"/>
              <a:sym typeface="Arial"/>
            </a:endParaRPr>
          </a:p>
        </p:txBody>
      </p:sp>
      <p:sp>
        <p:nvSpPr>
          <p:cNvPr id="449" name="Google Shape;449;p7"/>
          <p:cNvSpPr/>
          <p:nvPr/>
        </p:nvSpPr>
        <p:spPr>
          <a:xfrm>
            <a:off x="7315200" y="4302000"/>
            <a:ext cx="1472760" cy="4806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s-CL" sz="1600" b="0" i="0" u="none" strike="noStrike" cap="none">
                <a:solidFill>
                  <a:srgbClr val="000000"/>
                </a:solidFill>
                <a:latin typeface="Calibri"/>
                <a:ea typeface="Calibri"/>
                <a:cs typeface="Calibri"/>
                <a:sym typeface="Calibri"/>
              </a:rPr>
              <a:t>Red de comunicación</a:t>
            </a:r>
            <a:endParaRPr sz="1600" b="0" i="0" u="none" strike="noStrike" cap="none">
              <a:latin typeface="Arial"/>
              <a:ea typeface="Arial"/>
              <a:cs typeface="Arial"/>
              <a:sym typeface="Arial"/>
            </a:endParaRPr>
          </a:p>
        </p:txBody>
      </p:sp>
      <p:sp>
        <p:nvSpPr>
          <p:cNvPr id="450" name="Google Shape;450;p7"/>
          <p:cNvSpPr/>
          <p:nvPr/>
        </p:nvSpPr>
        <p:spPr>
          <a:xfrm>
            <a:off x="7315200" y="3486240"/>
            <a:ext cx="1688760" cy="4806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s-CL" sz="1600" b="0" i="0" u="none" strike="noStrike" cap="none">
                <a:solidFill>
                  <a:srgbClr val="000000"/>
                </a:solidFill>
                <a:latin typeface="Calibri"/>
                <a:ea typeface="Calibri"/>
                <a:cs typeface="Calibri"/>
                <a:sym typeface="Calibri"/>
              </a:rPr>
              <a:t>Software SCADA </a:t>
            </a:r>
            <a:br>
              <a:rPr lang="es-CL" sz="1800" b="0" i="0" u="none" strike="noStrike" cap="none">
                <a:latin typeface="Arial"/>
                <a:ea typeface="Arial"/>
                <a:cs typeface="Arial"/>
                <a:sym typeface="Arial"/>
              </a:rPr>
            </a:br>
            <a:r>
              <a:rPr lang="es-CL" sz="1600" b="0" i="0" u="none" strike="noStrike" cap="none">
                <a:solidFill>
                  <a:srgbClr val="000000"/>
                </a:solidFill>
                <a:latin typeface="Calibri"/>
                <a:ea typeface="Calibri"/>
                <a:cs typeface="Calibri"/>
                <a:sym typeface="Calibri"/>
              </a:rPr>
              <a:t>y base datos</a:t>
            </a:r>
            <a:endParaRPr sz="1600" b="0" i="0" u="none" strike="noStrike" cap="none">
              <a:latin typeface="Arial"/>
              <a:ea typeface="Arial"/>
              <a:cs typeface="Arial"/>
              <a:sym typeface="Arial"/>
            </a:endParaRPr>
          </a:p>
        </p:txBody>
      </p:sp>
      <p:sp>
        <p:nvSpPr>
          <p:cNvPr id="451" name="Google Shape;451;p7"/>
          <p:cNvSpPr/>
          <p:nvPr/>
        </p:nvSpPr>
        <p:spPr>
          <a:xfrm>
            <a:off x="7293960" y="2641680"/>
            <a:ext cx="1354320" cy="480600"/>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s-CL" sz="1600" b="0" i="0" u="none" strike="noStrike" cap="none">
                <a:solidFill>
                  <a:srgbClr val="000000"/>
                </a:solidFill>
                <a:latin typeface="Calibri"/>
                <a:ea typeface="Calibri"/>
                <a:cs typeface="Calibri"/>
                <a:sym typeface="Calibri"/>
              </a:rPr>
              <a:t>Acceso desde la WEB</a:t>
            </a:r>
            <a:endParaRPr sz="1600" b="0" i="0" u="none" strike="noStrike" cap="none">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8"/>
          <p:cNvSpPr/>
          <p:nvPr/>
        </p:nvSpPr>
        <p:spPr>
          <a:xfrm>
            <a:off x="447840" y="1214280"/>
            <a:ext cx="41619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SISTEMAS </a:t>
            </a:r>
            <a:r>
              <a:rPr lang="es-CL" sz="2800" b="0" i="0" u="none" strike="noStrike" cap="none">
                <a:solidFill>
                  <a:srgbClr val="C73E32"/>
                </a:solidFill>
                <a:latin typeface="Arial"/>
                <a:ea typeface="Arial"/>
                <a:cs typeface="Arial"/>
                <a:sym typeface="Arial"/>
              </a:rPr>
              <a:t>SCADA</a:t>
            </a:r>
            <a:endParaRPr sz="2800" b="0" i="0" u="none" strike="noStrike" cap="none">
              <a:latin typeface="Arial"/>
              <a:ea typeface="Arial"/>
              <a:cs typeface="Arial"/>
              <a:sym typeface="Arial"/>
            </a:endParaRPr>
          </a:p>
        </p:txBody>
      </p:sp>
      <p:sp>
        <p:nvSpPr>
          <p:cNvPr id="457" name="Google Shape;457;p8"/>
          <p:cNvSpPr/>
          <p:nvPr/>
        </p:nvSpPr>
        <p:spPr>
          <a:xfrm>
            <a:off x="4140360" y="2082960"/>
            <a:ext cx="4825800" cy="457164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58" name="Google Shape;458;p8"/>
          <p:cNvSpPr/>
          <p:nvPr/>
        </p:nvSpPr>
        <p:spPr>
          <a:xfrm>
            <a:off x="393840" y="1981080"/>
            <a:ext cx="3555720" cy="3173400"/>
          </a:xfrm>
          <a:prstGeom prst="rect">
            <a:avLst/>
          </a:prstGeom>
          <a:noFill/>
          <a:ln>
            <a:noFill/>
          </a:ln>
        </p:spPr>
        <p:txBody>
          <a:bodyPr spcFirstLastPara="1" wrap="square" lIns="91425" tIns="45700" rIns="91425" bIns="45700" anchor="t" anchorCtr="0">
            <a:spAutoFit/>
          </a:bodyPr>
          <a:lstStyle/>
          <a:p>
            <a:pPr marL="176400" marR="0" lvl="0" indent="-176040" algn="l" rtl="0">
              <a:lnSpc>
                <a:spcPct val="100000"/>
              </a:lnSpc>
              <a:spcBef>
                <a:spcPts val="0"/>
              </a:spcBef>
              <a:spcAft>
                <a:spcPts val="0"/>
              </a:spcAft>
              <a:buClr>
                <a:srgbClr val="000000"/>
              </a:buClr>
              <a:buSzPts val="1900"/>
              <a:buFont typeface="Arial"/>
              <a:buChar char="•"/>
            </a:pPr>
            <a:r>
              <a:rPr lang="es-CL" sz="1900" b="0" i="0" u="none" strike="noStrike" cap="none">
                <a:solidFill>
                  <a:srgbClr val="000000"/>
                </a:solidFill>
                <a:latin typeface="Calibri"/>
                <a:ea typeface="Calibri"/>
                <a:cs typeface="Calibri"/>
                <a:sym typeface="Calibri"/>
              </a:rPr>
              <a:t>Es importante comprender que SCADA es un software de ordenadores, no es algo tangible o físico.</a:t>
            </a:r>
            <a:endParaRPr sz="1900" b="0" i="0" u="none" strike="noStrike" cap="none">
              <a:latin typeface="Arial"/>
              <a:ea typeface="Arial"/>
              <a:cs typeface="Arial"/>
              <a:sym typeface="Arial"/>
            </a:endParaRPr>
          </a:p>
          <a:p>
            <a:pPr marL="0" marR="0" lvl="0" indent="0" algn="l" rtl="0">
              <a:lnSpc>
                <a:spcPct val="70000"/>
              </a:lnSpc>
              <a:spcBef>
                <a:spcPts val="0"/>
              </a:spcBef>
              <a:spcAft>
                <a:spcPts val="0"/>
              </a:spcAft>
              <a:buNone/>
            </a:pPr>
            <a:endParaRPr sz="1900" b="0" i="0" u="none" strike="noStrike" cap="none">
              <a:latin typeface="Arial"/>
              <a:ea typeface="Arial"/>
              <a:cs typeface="Arial"/>
              <a:sym typeface="Arial"/>
            </a:endParaRPr>
          </a:p>
          <a:p>
            <a:pPr marL="176400" marR="0" lvl="0" indent="-176040" algn="l" rtl="0">
              <a:lnSpc>
                <a:spcPct val="100000"/>
              </a:lnSpc>
              <a:spcBef>
                <a:spcPts val="0"/>
              </a:spcBef>
              <a:spcAft>
                <a:spcPts val="0"/>
              </a:spcAft>
              <a:buClr>
                <a:srgbClr val="000000"/>
              </a:buClr>
              <a:buSzPts val="1900"/>
              <a:buFont typeface="Arial"/>
              <a:buChar char="•"/>
            </a:pPr>
            <a:r>
              <a:rPr lang="es-CL" sz="1900" b="0" i="0" u="none" strike="noStrike" cap="none">
                <a:solidFill>
                  <a:srgbClr val="000000"/>
                </a:solidFill>
                <a:latin typeface="Calibri"/>
                <a:ea typeface="Calibri"/>
                <a:cs typeface="Calibri"/>
                <a:sym typeface="Calibri"/>
              </a:rPr>
              <a:t>Este software debe ser instalado en algún dispositivo que soporte las características del SCADA. Puede ser un PC de escritorio, un celular, una tablets, etc</a:t>
            </a:r>
            <a:endParaRPr sz="1900" b="0" i="0" u="none" strike="noStrike" cap="none">
              <a:latin typeface="Arial"/>
              <a:ea typeface="Arial"/>
              <a:cs typeface="Arial"/>
              <a:sym typeface="Arial"/>
            </a:endParaRPr>
          </a:p>
          <a:p>
            <a:pPr marL="0" marR="0" lvl="0" indent="0" algn="l" rtl="0">
              <a:lnSpc>
                <a:spcPct val="100000"/>
              </a:lnSpc>
              <a:spcBef>
                <a:spcPts val="0"/>
              </a:spcBef>
              <a:spcAft>
                <a:spcPts val="0"/>
              </a:spcAft>
              <a:buNone/>
            </a:pPr>
            <a:endParaRPr sz="1900" b="0" i="0" u="none" strike="noStrike" cap="none">
              <a:latin typeface="Arial"/>
              <a:ea typeface="Arial"/>
              <a:cs typeface="Arial"/>
              <a:sym typeface="Arial"/>
            </a:endParaRPr>
          </a:p>
        </p:txBody>
      </p:sp>
      <p:pic>
        <p:nvPicPr>
          <p:cNvPr id="459" name="Google Shape;459;p8" descr="http://www.kep.com/productPages/Infilink-HMI/infilinkspanish_files/Infilink-HMI_Logo.gif"/>
          <p:cNvPicPr preferRelativeResize="0"/>
          <p:nvPr/>
        </p:nvPicPr>
        <p:blipFill rotWithShape="1">
          <a:blip r:embed="rId3">
            <a:alphaModFix/>
          </a:blip>
          <a:srcRect/>
          <a:stretch/>
        </p:blipFill>
        <p:spPr>
          <a:xfrm>
            <a:off x="4751640" y="2451240"/>
            <a:ext cx="3710160" cy="990360"/>
          </a:xfrm>
          <a:prstGeom prst="rect">
            <a:avLst/>
          </a:prstGeom>
          <a:noFill/>
          <a:ln>
            <a:noFill/>
          </a:ln>
        </p:spPr>
      </p:pic>
      <p:pic>
        <p:nvPicPr>
          <p:cNvPr id="460" name="Google Shape;460;p8" descr="http://www.metronik.net/wp-content/uploads/2013/04/glava4.jpg"/>
          <p:cNvPicPr preferRelativeResize="0"/>
          <p:nvPr/>
        </p:nvPicPr>
        <p:blipFill rotWithShape="1">
          <a:blip r:embed="rId4">
            <a:alphaModFix/>
          </a:blip>
          <a:srcRect/>
          <a:stretch/>
        </p:blipFill>
        <p:spPr>
          <a:xfrm>
            <a:off x="4422960" y="4406760"/>
            <a:ext cx="4367520" cy="1423080"/>
          </a:xfrm>
          <a:prstGeom prst="rect">
            <a:avLst/>
          </a:prstGeom>
          <a:noFill/>
          <a:ln>
            <a:noFill/>
          </a:ln>
        </p:spPr>
      </p:pic>
      <p:sp>
        <p:nvSpPr>
          <p:cNvPr id="461" name="Google Shape;461;p8"/>
          <p:cNvSpPr/>
          <p:nvPr/>
        </p:nvSpPr>
        <p:spPr>
          <a:xfrm>
            <a:off x="4502880" y="3516480"/>
            <a:ext cx="4207680" cy="3661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1800" b="0" i="0" u="none" strike="noStrike" cap="none">
                <a:solidFill>
                  <a:srgbClr val="29754D"/>
                </a:solidFill>
                <a:latin typeface="Calibri"/>
                <a:ea typeface="Calibri"/>
                <a:cs typeface="Calibri"/>
                <a:sym typeface="Calibri"/>
              </a:rPr>
              <a:t>Software SCADA Infilink</a:t>
            </a:r>
            <a:endParaRPr sz="1800" b="0" i="0" u="none" strike="noStrike" cap="none">
              <a:latin typeface="Arial"/>
              <a:ea typeface="Arial"/>
              <a:cs typeface="Arial"/>
              <a:sym typeface="Arial"/>
            </a:endParaRPr>
          </a:p>
        </p:txBody>
      </p:sp>
      <p:sp>
        <p:nvSpPr>
          <p:cNvPr id="462" name="Google Shape;462;p8"/>
          <p:cNvSpPr/>
          <p:nvPr/>
        </p:nvSpPr>
        <p:spPr>
          <a:xfrm>
            <a:off x="4503960" y="5942160"/>
            <a:ext cx="4205520" cy="3661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L" sz="1800" b="0" i="0" u="none" strike="noStrike" cap="none">
                <a:solidFill>
                  <a:srgbClr val="29754D"/>
                </a:solidFill>
                <a:latin typeface="Calibri"/>
                <a:ea typeface="Calibri"/>
                <a:cs typeface="Calibri"/>
                <a:sym typeface="Calibri"/>
              </a:rPr>
              <a:t>Software SCADA Ifix</a:t>
            </a:r>
            <a:endParaRPr sz="1800" b="0" i="0" u="none" strike="noStrike" cap="none">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9"/>
          <p:cNvSpPr/>
          <p:nvPr/>
        </p:nvSpPr>
        <p:spPr>
          <a:xfrm>
            <a:off x="419040" y="2692440"/>
            <a:ext cx="7835400" cy="3746160"/>
          </a:xfrm>
          <a:prstGeom prst="roundRect">
            <a:avLst>
              <a:gd name="adj" fmla="val 389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s-CL" sz="1400" b="0" i="0" u="none" strike="noStrike" cap="none">
                <a:solidFill>
                  <a:srgbClr val="000000"/>
                </a:solidFill>
                <a:latin typeface="Arial"/>
                <a:ea typeface="Arial"/>
                <a:cs typeface="Arial"/>
                <a:sym typeface="Arial"/>
              </a:rPr>
              <a:t>    </a:t>
            </a:r>
            <a:endParaRPr sz="1400" b="0" i="0" u="none" strike="noStrike" cap="none">
              <a:latin typeface="Arial"/>
              <a:ea typeface="Arial"/>
              <a:cs typeface="Arial"/>
              <a:sym typeface="Arial"/>
            </a:endParaRPr>
          </a:p>
        </p:txBody>
      </p:sp>
      <p:sp>
        <p:nvSpPr>
          <p:cNvPr id="468" name="Google Shape;468;p9"/>
          <p:cNvSpPr/>
          <p:nvPr/>
        </p:nvSpPr>
        <p:spPr>
          <a:xfrm>
            <a:off x="447840" y="1214280"/>
            <a:ext cx="4161960" cy="518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L" sz="2800" b="1" i="0" u="none" strike="noStrike" cap="none">
                <a:solidFill>
                  <a:srgbClr val="29754D"/>
                </a:solidFill>
                <a:latin typeface="Arial"/>
                <a:ea typeface="Arial"/>
                <a:cs typeface="Arial"/>
                <a:sym typeface="Arial"/>
              </a:rPr>
              <a:t>SISTEMAS </a:t>
            </a:r>
            <a:r>
              <a:rPr lang="es-CL" sz="2800" b="0" i="0" u="none" strike="noStrike" cap="none">
                <a:solidFill>
                  <a:srgbClr val="C73E32"/>
                </a:solidFill>
                <a:latin typeface="Arial"/>
                <a:ea typeface="Arial"/>
                <a:cs typeface="Arial"/>
                <a:sym typeface="Arial"/>
              </a:rPr>
              <a:t>SCADA</a:t>
            </a:r>
            <a:endParaRPr sz="2800" b="0" i="0" u="none" strike="noStrike" cap="none">
              <a:latin typeface="Arial"/>
              <a:ea typeface="Arial"/>
              <a:cs typeface="Arial"/>
              <a:sym typeface="Arial"/>
            </a:endParaRPr>
          </a:p>
        </p:txBody>
      </p:sp>
      <p:sp>
        <p:nvSpPr>
          <p:cNvPr id="469" name="Google Shape;469;p9"/>
          <p:cNvSpPr/>
          <p:nvPr/>
        </p:nvSpPr>
        <p:spPr>
          <a:xfrm>
            <a:off x="543960" y="2271600"/>
            <a:ext cx="4548240" cy="9694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800" b="1" i="0" u="none" strike="noStrike" cap="none">
                <a:solidFill>
                  <a:srgbClr val="C73E32"/>
                </a:solidFill>
                <a:latin typeface="Calibri"/>
                <a:ea typeface="Calibri"/>
                <a:cs typeface="Calibri"/>
                <a:sym typeface="Calibri"/>
              </a:rPr>
              <a:t>FUNCIONES PRINCIPALES:</a:t>
            </a:r>
            <a:endParaRPr sz="18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latin typeface="Arial"/>
              <a:ea typeface="Arial"/>
              <a:cs typeface="Arial"/>
              <a:sym typeface="Arial"/>
            </a:endParaRPr>
          </a:p>
          <a:p>
            <a:pPr marL="0" marR="0" lvl="0" indent="0" algn="just" rtl="0">
              <a:lnSpc>
                <a:spcPct val="20000"/>
              </a:lnSpc>
              <a:spcBef>
                <a:spcPts val="0"/>
              </a:spcBef>
              <a:spcAft>
                <a:spcPts val="0"/>
              </a:spcAft>
              <a:buNone/>
            </a:pPr>
            <a:endParaRPr sz="1800" b="0" i="0" u="none" strike="noStrike" cap="none">
              <a:latin typeface="Arial"/>
              <a:ea typeface="Arial"/>
              <a:cs typeface="Arial"/>
              <a:sym typeface="Arial"/>
            </a:endParaRPr>
          </a:p>
          <a:p>
            <a:pPr marL="0" marR="0" lvl="0" indent="0" algn="just" rtl="0">
              <a:lnSpc>
                <a:spcPct val="100000"/>
              </a:lnSpc>
              <a:spcBef>
                <a:spcPts val="0"/>
              </a:spcBef>
              <a:spcAft>
                <a:spcPts val="0"/>
              </a:spcAft>
              <a:buNone/>
            </a:pPr>
            <a:r>
              <a:rPr lang="es-CL" sz="1600" b="1" i="0" u="none" strike="noStrike" cap="none">
                <a:solidFill>
                  <a:srgbClr val="0D0D0D"/>
                </a:solidFill>
                <a:latin typeface="Calibri"/>
                <a:ea typeface="Calibri"/>
                <a:cs typeface="Calibri"/>
                <a:sym typeface="Calibri"/>
              </a:rPr>
              <a:t>1. </a:t>
            </a:r>
            <a:r>
              <a:rPr lang="es-CL" sz="1800" b="1" i="0" u="none" strike="noStrike" cap="none">
                <a:solidFill>
                  <a:srgbClr val="0D0D0D"/>
                </a:solidFill>
                <a:latin typeface="Calibri"/>
                <a:ea typeface="Calibri"/>
                <a:cs typeface="Calibri"/>
                <a:sym typeface="Calibri"/>
              </a:rPr>
              <a:t>Adquisición de datos</a:t>
            </a:r>
            <a:endParaRPr sz="1800" b="0" i="0" u="none" strike="noStrike" cap="none">
              <a:latin typeface="Arial"/>
              <a:ea typeface="Arial"/>
              <a:cs typeface="Arial"/>
              <a:sym typeface="Arial"/>
            </a:endParaRPr>
          </a:p>
        </p:txBody>
      </p:sp>
      <p:sp>
        <p:nvSpPr>
          <p:cNvPr id="470" name="Google Shape;470;p9"/>
          <p:cNvSpPr/>
          <p:nvPr/>
        </p:nvSpPr>
        <p:spPr>
          <a:xfrm>
            <a:off x="840240" y="3238560"/>
            <a:ext cx="7096680" cy="366120"/>
          </a:xfrm>
          <a:prstGeom prst="rect">
            <a:avLst/>
          </a:prstGeom>
          <a:noFill/>
          <a:ln>
            <a:noFill/>
          </a:ln>
        </p:spPr>
        <p:txBody>
          <a:bodyPr spcFirstLastPara="1" wrap="square" lIns="91425" tIns="45700" rIns="91425" bIns="45700" anchor="t" anchorCtr="0">
            <a:spAutoFit/>
          </a:bodyPr>
          <a:lstStyle/>
          <a:p>
            <a:pPr marL="162000" marR="0" lvl="0" indent="-161640" algn="just" rtl="0">
              <a:lnSpc>
                <a:spcPct val="100000"/>
              </a:lnSpc>
              <a:spcBef>
                <a:spcPts val="0"/>
              </a:spcBef>
              <a:spcAft>
                <a:spcPts val="0"/>
              </a:spcAft>
              <a:buClr>
                <a:srgbClr val="595959"/>
              </a:buClr>
              <a:buSzPts val="1800"/>
              <a:buFont typeface="Arial"/>
              <a:buChar char="•"/>
            </a:pPr>
            <a:r>
              <a:rPr lang="es-CL" sz="1800" b="0" i="0" u="none" strike="noStrike" cap="none">
                <a:solidFill>
                  <a:srgbClr val="0D0D0D"/>
                </a:solidFill>
                <a:latin typeface="Calibri"/>
                <a:ea typeface="Calibri"/>
                <a:cs typeface="Calibri"/>
                <a:sym typeface="Calibri"/>
              </a:rPr>
              <a:t>Para recoger, procesar y almacenar la información recibida.</a:t>
            </a:r>
            <a:endParaRPr sz="1800" b="0" i="0" u="none" strike="noStrike" cap="none">
              <a:latin typeface="Arial"/>
              <a:ea typeface="Arial"/>
              <a:cs typeface="Arial"/>
              <a:sym typeface="Arial"/>
            </a:endParaRPr>
          </a:p>
        </p:txBody>
      </p:sp>
      <p:sp>
        <p:nvSpPr>
          <p:cNvPr id="471" name="Google Shape;471;p9"/>
          <p:cNvSpPr/>
          <p:nvPr/>
        </p:nvSpPr>
        <p:spPr>
          <a:xfrm>
            <a:off x="543960" y="3768840"/>
            <a:ext cx="4548240" cy="3661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0D0D0D"/>
                </a:solidFill>
                <a:latin typeface="Calibri"/>
                <a:ea typeface="Calibri"/>
                <a:cs typeface="Calibri"/>
                <a:sym typeface="Calibri"/>
              </a:rPr>
              <a:t>2. </a:t>
            </a:r>
            <a:r>
              <a:rPr lang="es-CL" sz="1800" b="1" i="0" u="none" strike="noStrike" cap="none">
                <a:solidFill>
                  <a:srgbClr val="0D0D0D"/>
                </a:solidFill>
                <a:latin typeface="Calibri"/>
                <a:ea typeface="Calibri"/>
                <a:cs typeface="Calibri"/>
                <a:sym typeface="Calibri"/>
              </a:rPr>
              <a:t>Supervisión</a:t>
            </a:r>
            <a:endParaRPr sz="1800" b="0" i="0" u="none" strike="noStrike" cap="none">
              <a:latin typeface="Arial"/>
              <a:ea typeface="Arial"/>
              <a:cs typeface="Arial"/>
              <a:sym typeface="Arial"/>
            </a:endParaRPr>
          </a:p>
        </p:txBody>
      </p:sp>
      <p:sp>
        <p:nvSpPr>
          <p:cNvPr id="472" name="Google Shape;472;p9"/>
          <p:cNvSpPr/>
          <p:nvPr/>
        </p:nvSpPr>
        <p:spPr>
          <a:xfrm>
            <a:off x="840240" y="4172040"/>
            <a:ext cx="10873080" cy="366120"/>
          </a:xfrm>
          <a:prstGeom prst="rect">
            <a:avLst/>
          </a:prstGeom>
          <a:noFill/>
          <a:ln>
            <a:noFill/>
          </a:ln>
        </p:spPr>
        <p:txBody>
          <a:bodyPr spcFirstLastPara="1" wrap="square" lIns="91425" tIns="45700" rIns="91425" bIns="45700" anchor="t" anchorCtr="0">
            <a:spAutoFit/>
          </a:bodyPr>
          <a:lstStyle/>
          <a:p>
            <a:pPr marL="162000" marR="0" lvl="0" indent="-161640" algn="just" rtl="0">
              <a:lnSpc>
                <a:spcPct val="100000"/>
              </a:lnSpc>
              <a:spcBef>
                <a:spcPts val="0"/>
              </a:spcBef>
              <a:spcAft>
                <a:spcPts val="0"/>
              </a:spcAft>
              <a:buClr>
                <a:srgbClr val="595959"/>
              </a:buClr>
              <a:buSzPts val="1800"/>
              <a:buFont typeface="Arial"/>
              <a:buChar char="•"/>
            </a:pPr>
            <a:r>
              <a:rPr lang="es-CL" sz="1800" b="0" i="0" u="none" strike="noStrike" cap="none">
                <a:solidFill>
                  <a:srgbClr val="0D0D0D"/>
                </a:solidFill>
                <a:latin typeface="Calibri"/>
                <a:ea typeface="Calibri"/>
                <a:cs typeface="Calibri"/>
                <a:sym typeface="Calibri"/>
              </a:rPr>
              <a:t>Para observar desde un monitor la evolución de las variables de control.</a:t>
            </a:r>
            <a:endParaRPr sz="1800" b="0" i="0" u="none" strike="noStrike" cap="none">
              <a:latin typeface="Arial"/>
              <a:ea typeface="Arial"/>
              <a:cs typeface="Arial"/>
              <a:sym typeface="Arial"/>
            </a:endParaRPr>
          </a:p>
        </p:txBody>
      </p:sp>
      <p:sp>
        <p:nvSpPr>
          <p:cNvPr id="473" name="Google Shape;473;p9"/>
          <p:cNvSpPr/>
          <p:nvPr/>
        </p:nvSpPr>
        <p:spPr>
          <a:xfrm>
            <a:off x="543960" y="4805280"/>
            <a:ext cx="4548240" cy="3661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L" sz="1600" b="1" i="0" u="none" strike="noStrike" cap="none">
                <a:solidFill>
                  <a:srgbClr val="0D0D0D"/>
                </a:solidFill>
                <a:latin typeface="Calibri"/>
                <a:ea typeface="Calibri"/>
                <a:cs typeface="Calibri"/>
                <a:sym typeface="Calibri"/>
              </a:rPr>
              <a:t>3. </a:t>
            </a:r>
            <a:r>
              <a:rPr lang="es-CL" sz="1800" b="1" i="0" u="none" strike="noStrike" cap="none">
                <a:solidFill>
                  <a:srgbClr val="0D0D0D"/>
                </a:solidFill>
                <a:latin typeface="Calibri"/>
                <a:ea typeface="Calibri"/>
                <a:cs typeface="Calibri"/>
                <a:sym typeface="Calibri"/>
              </a:rPr>
              <a:t>Control</a:t>
            </a:r>
            <a:endParaRPr sz="1800" b="0" i="0" u="none" strike="noStrike" cap="none">
              <a:latin typeface="Arial"/>
              <a:ea typeface="Arial"/>
              <a:cs typeface="Arial"/>
              <a:sym typeface="Arial"/>
            </a:endParaRPr>
          </a:p>
        </p:txBody>
      </p:sp>
      <p:sp>
        <p:nvSpPr>
          <p:cNvPr id="474" name="Google Shape;474;p9"/>
          <p:cNvSpPr/>
          <p:nvPr/>
        </p:nvSpPr>
        <p:spPr>
          <a:xfrm>
            <a:off x="840240" y="5183280"/>
            <a:ext cx="6842880" cy="914760"/>
          </a:xfrm>
          <a:prstGeom prst="rect">
            <a:avLst/>
          </a:prstGeom>
          <a:noFill/>
          <a:ln>
            <a:noFill/>
          </a:ln>
        </p:spPr>
        <p:txBody>
          <a:bodyPr spcFirstLastPara="1" wrap="square" lIns="91425" tIns="45700" rIns="91425" bIns="45700" anchor="t" anchorCtr="0">
            <a:spAutoFit/>
          </a:bodyPr>
          <a:lstStyle/>
          <a:p>
            <a:pPr marL="162000" marR="0" lvl="0" indent="-161640" algn="just" rtl="0">
              <a:lnSpc>
                <a:spcPct val="100000"/>
              </a:lnSpc>
              <a:spcBef>
                <a:spcPts val="0"/>
              </a:spcBef>
              <a:spcAft>
                <a:spcPts val="0"/>
              </a:spcAft>
              <a:buClr>
                <a:srgbClr val="595959"/>
              </a:buClr>
              <a:buSzPts val="1800"/>
              <a:buFont typeface="Arial"/>
              <a:buChar char="•"/>
            </a:pPr>
            <a:r>
              <a:rPr lang="es-CL" sz="1800" b="0" i="0" u="none" strike="noStrike" cap="none">
                <a:solidFill>
                  <a:srgbClr val="0D0D0D"/>
                </a:solidFill>
                <a:latin typeface="Calibri"/>
                <a:ea typeface="Calibri"/>
                <a:cs typeface="Calibri"/>
                <a:sym typeface="Calibri"/>
              </a:rPr>
              <a:t>Para modificar la evolución del proceso, actuando bien sobre los reguladores autónomos básicos (consignas, alarmas, menús, etc.) bien directamente sobre el proceso mediante las salidas conectadas.</a:t>
            </a:r>
            <a:endParaRPr sz="1800" b="0" i="0" u="none" strike="noStrike" cap="none">
              <a:latin typeface="Arial"/>
              <a:ea typeface="Arial"/>
              <a:cs typeface="Arial"/>
              <a:sym typeface="Arial"/>
            </a:endParaRPr>
          </a:p>
        </p:txBody>
      </p:sp>
      <p:pic>
        <p:nvPicPr>
          <p:cNvPr id="475" name="Google Shape;475;p9"/>
          <p:cNvPicPr preferRelativeResize="0"/>
          <p:nvPr/>
        </p:nvPicPr>
        <p:blipFill rotWithShape="1">
          <a:blip r:embed="rId3">
            <a:alphaModFix/>
          </a:blip>
          <a:srcRect/>
          <a:stretch/>
        </p:blipFill>
        <p:spPr>
          <a:xfrm>
            <a:off x="7684200" y="2959200"/>
            <a:ext cx="1684800" cy="299844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1499</Words>
  <Application>Microsoft Office PowerPoint</Application>
  <PresentationFormat>Personalizado</PresentationFormat>
  <Paragraphs>196</Paragraphs>
  <Slides>28</Slides>
  <Notes>28</Notes>
  <HiddenSlides>0</HiddenSlides>
  <MMClips>0</MMClips>
  <ScaleCrop>false</ScaleCrop>
  <HeadingPairs>
    <vt:vector size="6" baseType="variant">
      <vt:variant>
        <vt:lpstr>Fuentes usadas</vt:lpstr>
      </vt:variant>
      <vt:variant>
        <vt:i4>3</vt:i4>
      </vt:variant>
      <vt:variant>
        <vt:lpstr>Tema</vt:lpstr>
      </vt:variant>
      <vt:variant>
        <vt:i4>6</vt:i4>
      </vt:variant>
      <vt:variant>
        <vt:lpstr>Títulos de diapositiva</vt:lpstr>
      </vt:variant>
      <vt:variant>
        <vt:i4>28</vt:i4>
      </vt:variant>
    </vt:vector>
  </HeadingPairs>
  <TitlesOfParts>
    <vt:vector size="37" baseType="lpstr">
      <vt:lpstr>Arial</vt:lpstr>
      <vt:lpstr>Calibri</vt:lpstr>
      <vt:lpstr>Noto Sans Symbols</vt:lpstr>
      <vt:lpstr>Office Theme</vt:lpstr>
      <vt:lpstr>Office Theme</vt:lpstr>
      <vt:lpstr>Office Theme</vt:lpstr>
      <vt:lpstr>Office Theme</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Pamela  Marquez Pauchard</cp:lastModifiedBy>
  <cp:revision>1</cp:revision>
  <dcterms:modified xsi:type="dcterms:W3CDTF">2021-02-19T00:28:33Z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9</vt:i4>
  </property>
  <property fmtid="{D5CDD505-2E9C-101B-9397-08002B2CF9AE}" pid="8" name="PresentationFormat">
    <vt:lpwstr>Personalizado</vt:lpwstr>
  </property>
  <property fmtid="{D5CDD505-2E9C-101B-9397-08002B2CF9AE}" pid="9" name="ScaleCrop">
    <vt:bool>false</vt:bool>
  </property>
  <property fmtid="{D5CDD505-2E9C-101B-9397-08002B2CF9AE}" pid="10" name="ShareDoc">
    <vt:bool>false</vt:bool>
  </property>
  <property fmtid="{D5CDD505-2E9C-101B-9397-08002B2CF9AE}" pid="11" name="Slides">
    <vt:i4>28</vt:i4>
  </property>
</Properties>
</file>