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74" r:id="rId6"/>
    <p:sldMasterId id="2147483687" r:id="rId7"/>
    <p:sldMasterId id="2147483700" r:id="rId8"/>
    <p:sldMasterId id="214748371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jaSBAnlAowui9Bg51U+c+j3OQi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BBED48-B20F-4A43-88D3-87A5D178EA02}">
  <a:tblStyle styleId="{ABBBED48-B20F-4A43-88D3-87A5D178EA0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slide" Target="slides/slide34.xml"/><Relationship Id="rId21" Type="http://schemas.openxmlformats.org/officeDocument/2006/relationships/slide" Target="slides/slide11.xml"/><Relationship Id="rId43" Type="http://schemas.openxmlformats.org/officeDocument/2006/relationships/slide" Target="slides/slide33.xml"/><Relationship Id="rId24" Type="http://schemas.openxmlformats.org/officeDocument/2006/relationships/slide" Target="slides/slide14.xml"/><Relationship Id="rId46" Type="http://schemas.openxmlformats.org/officeDocument/2006/relationships/slide" Target="slides/slide36.xml"/><Relationship Id="rId23" Type="http://schemas.openxmlformats.org/officeDocument/2006/relationships/slide" Target="slides/slide13.xml"/><Relationship Id="rId45" Type="http://schemas.openxmlformats.org/officeDocument/2006/relationships/slide" Target="slides/slide3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8" Type="http://customschemas.google.com/relationships/presentationmetadata" Target="metadata"/><Relationship Id="rId25" Type="http://schemas.openxmlformats.org/officeDocument/2006/relationships/slide" Target="slides/slide15.xml"/><Relationship Id="rId47" Type="http://schemas.openxmlformats.org/officeDocument/2006/relationships/slide" Target="slides/slide37.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5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8"/>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58"/>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5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9"/>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59"/>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59"/>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59"/>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6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0"/>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60"/>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60"/>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60"/>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60"/>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60"/>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6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1"/>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4" name="Shape 74"/>
        <p:cNvGrpSpPr/>
        <p:nvPr/>
      </p:nvGrpSpPr>
      <p:grpSpPr>
        <a:xfrm>
          <a:off x="0" y="0"/>
          <a:ext cx="0" cy="0"/>
          <a:chOff x="0" y="0"/>
          <a:chExt cx="0" cy="0"/>
        </a:xfrm>
      </p:grpSpPr>
      <p:sp>
        <p:nvSpPr>
          <p:cNvPr id="75" name="Google Shape;75;p6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7" name="Shape 77"/>
        <p:cNvGrpSpPr/>
        <p:nvPr/>
      </p:nvGrpSpPr>
      <p:grpSpPr>
        <a:xfrm>
          <a:off x="0" y="0"/>
          <a:ext cx="0" cy="0"/>
          <a:chOff x="0" y="0"/>
          <a:chExt cx="0" cy="0"/>
        </a:xfrm>
      </p:grpSpPr>
      <p:sp>
        <p:nvSpPr>
          <p:cNvPr id="78" name="Google Shape;78;p6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3"/>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63"/>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6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3" name="Shape 83"/>
        <p:cNvGrpSpPr/>
        <p:nvPr/>
      </p:nvGrpSpPr>
      <p:grpSpPr>
        <a:xfrm>
          <a:off x="0" y="0"/>
          <a:ext cx="0" cy="0"/>
          <a:chOff x="0" y="0"/>
          <a:chExt cx="0" cy="0"/>
        </a:xfrm>
      </p:grpSpPr>
      <p:sp>
        <p:nvSpPr>
          <p:cNvPr id="84" name="Google Shape;84;p65"/>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5" name="Shape 85"/>
        <p:cNvGrpSpPr/>
        <p:nvPr/>
      </p:nvGrpSpPr>
      <p:grpSpPr>
        <a:xfrm>
          <a:off x="0" y="0"/>
          <a:ext cx="0" cy="0"/>
          <a:chOff x="0" y="0"/>
          <a:chExt cx="0" cy="0"/>
        </a:xfrm>
      </p:grpSpPr>
      <p:sp>
        <p:nvSpPr>
          <p:cNvPr id="86" name="Google Shape;86;p6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6"/>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66"/>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66"/>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5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0"/>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0" name="Shape 90"/>
        <p:cNvGrpSpPr/>
        <p:nvPr/>
      </p:nvGrpSpPr>
      <p:grpSpPr>
        <a:xfrm>
          <a:off x="0" y="0"/>
          <a:ext cx="0" cy="0"/>
          <a:chOff x="0" y="0"/>
          <a:chExt cx="0" cy="0"/>
        </a:xfrm>
      </p:grpSpPr>
      <p:sp>
        <p:nvSpPr>
          <p:cNvPr id="91" name="Google Shape;91;p6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7"/>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67"/>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67"/>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5" name="Shape 95"/>
        <p:cNvGrpSpPr/>
        <p:nvPr/>
      </p:nvGrpSpPr>
      <p:grpSpPr>
        <a:xfrm>
          <a:off x="0" y="0"/>
          <a:ext cx="0" cy="0"/>
          <a:chOff x="0" y="0"/>
          <a:chExt cx="0" cy="0"/>
        </a:xfrm>
      </p:grpSpPr>
      <p:sp>
        <p:nvSpPr>
          <p:cNvPr id="96" name="Google Shape;96;p6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8"/>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68"/>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68"/>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0" name="Shape 100"/>
        <p:cNvGrpSpPr/>
        <p:nvPr/>
      </p:nvGrpSpPr>
      <p:grpSpPr>
        <a:xfrm>
          <a:off x="0" y="0"/>
          <a:ext cx="0" cy="0"/>
          <a:chOff x="0" y="0"/>
          <a:chExt cx="0" cy="0"/>
        </a:xfrm>
      </p:grpSpPr>
      <p:sp>
        <p:nvSpPr>
          <p:cNvPr id="101" name="Google Shape;101;p6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9"/>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69"/>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4" name="Shape 104"/>
        <p:cNvGrpSpPr/>
        <p:nvPr/>
      </p:nvGrpSpPr>
      <p:grpSpPr>
        <a:xfrm>
          <a:off x="0" y="0"/>
          <a:ext cx="0" cy="0"/>
          <a:chOff x="0" y="0"/>
          <a:chExt cx="0" cy="0"/>
        </a:xfrm>
      </p:grpSpPr>
      <p:sp>
        <p:nvSpPr>
          <p:cNvPr id="105" name="Google Shape;105;p7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70"/>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70"/>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70"/>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70"/>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7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71"/>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71"/>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71"/>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71"/>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71"/>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71"/>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4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2" name="Shape 132"/>
        <p:cNvGrpSpPr/>
        <p:nvPr/>
      </p:nvGrpSpPr>
      <p:grpSpPr>
        <a:xfrm>
          <a:off x="0" y="0"/>
          <a:ext cx="0" cy="0"/>
          <a:chOff x="0" y="0"/>
          <a:chExt cx="0" cy="0"/>
        </a:xfrm>
      </p:grpSpPr>
      <p:sp>
        <p:nvSpPr>
          <p:cNvPr id="133" name="Google Shape;133;p7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3"/>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5" name="Shape 135"/>
        <p:cNvGrpSpPr/>
        <p:nvPr/>
      </p:nvGrpSpPr>
      <p:grpSpPr>
        <a:xfrm>
          <a:off x="0" y="0"/>
          <a:ext cx="0" cy="0"/>
          <a:chOff x="0" y="0"/>
          <a:chExt cx="0" cy="0"/>
        </a:xfrm>
      </p:grpSpPr>
      <p:sp>
        <p:nvSpPr>
          <p:cNvPr id="136" name="Google Shape;136;p7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4"/>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8" name="Shape 138"/>
        <p:cNvGrpSpPr/>
        <p:nvPr/>
      </p:nvGrpSpPr>
      <p:grpSpPr>
        <a:xfrm>
          <a:off x="0" y="0"/>
          <a:ext cx="0" cy="0"/>
          <a:chOff x="0" y="0"/>
          <a:chExt cx="0" cy="0"/>
        </a:xfrm>
      </p:grpSpPr>
      <p:sp>
        <p:nvSpPr>
          <p:cNvPr id="139" name="Google Shape;139;p7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5"/>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75"/>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5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1"/>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2" name="Shape 142"/>
        <p:cNvGrpSpPr/>
        <p:nvPr/>
      </p:nvGrpSpPr>
      <p:grpSpPr>
        <a:xfrm>
          <a:off x="0" y="0"/>
          <a:ext cx="0" cy="0"/>
          <a:chOff x="0" y="0"/>
          <a:chExt cx="0" cy="0"/>
        </a:xfrm>
      </p:grpSpPr>
      <p:sp>
        <p:nvSpPr>
          <p:cNvPr id="143" name="Google Shape;143;p76"/>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4" name="Shape 144"/>
        <p:cNvGrpSpPr/>
        <p:nvPr/>
      </p:nvGrpSpPr>
      <p:grpSpPr>
        <a:xfrm>
          <a:off x="0" y="0"/>
          <a:ext cx="0" cy="0"/>
          <a:chOff x="0" y="0"/>
          <a:chExt cx="0" cy="0"/>
        </a:xfrm>
      </p:grpSpPr>
      <p:sp>
        <p:nvSpPr>
          <p:cNvPr id="145" name="Google Shape;145;p7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7"/>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77"/>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77"/>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9" name="Shape 149"/>
        <p:cNvGrpSpPr/>
        <p:nvPr/>
      </p:nvGrpSpPr>
      <p:grpSpPr>
        <a:xfrm>
          <a:off x="0" y="0"/>
          <a:ext cx="0" cy="0"/>
          <a:chOff x="0" y="0"/>
          <a:chExt cx="0" cy="0"/>
        </a:xfrm>
      </p:grpSpPr>
      <p:sp>
        <p:nvSpPr>
          <p:cNvPr id="150" name="Google Shape;150;p7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8"/>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78"/>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78"/>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4" name="Shape 154"/>
        <p:cNvGrpSpPr/>
        <p:nvPr/>
      </p:nvGrpSpPr>
      <p:grpSpPr>
        <a:xfrm>
          <a:off x="0" y="0"/>
          <a:ext cx="0" cy="0"/>
          <a:chOff x="0" y="0"/>
          <a:chExt cx="0" cy="0"/>
        </a:xfrm>
      </p:grpSpPr>
      <p:sp>
        <p:nvSpPr>
          <p:cNvPr id="155" name="Google Shape;155;p7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9"/>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79"/>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79"/>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9" name="Shape 159"/>
        <p:cNvGrpSpPr/>
        <p:nvPr/>
      </p:nvGrpSpPr>
      <p:grpSpPr>
        <a:xfrm>
          <a:off x="0" y="0"/>
          <a:ext cx="0" cy="0"/>
          <a:chOff x="0" y="0"/>
          <a:chExt cx="0" cy="0"/>
        </a:xfrm>
      </p:grpSpPr>
      <p:sp>
        <p:nvSpPr>
          <p:cNvPr id="160" name="Google Shape;160;p8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80"/>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80"/>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3" name="Shape 163"/>
        <p:cNvGrpSpPr/>
        <p:nvPr/>
      </p:nvGrpSpPr>
      <p:grpSpPr>
        <a:xfrm>
          <a:off x="0" y="0"/>
          <a:ext cx="0" cy="0"/>
          <a:chOff x="0" y="0"/>
          <a:chExt cx="0" cy="0"/>
        </a:xfrm>
      </p:grpSpPr>
      <p:sp>
        <p:nvSpPr>
          <p:cNvPr id="164" name="Google Shape;164;p8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81"/>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81"/>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81"/>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81"/>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9" name="Shape 169"/>
        <p:cNvGrpSpPr/>
        <p:nvPr/>
      </p:nvGrpSpPr>
      <p:grpSpPr>
        <a:xfrm>
          <a:off x="0" y="0"/>
          <a:ext cx="0" cy="0"/>
          <a:chOff x="0" y="0"/>
          <a:chExt cx="0" cy="0"/>
        </a:xfrm>
      </p:grpSpPr>
      <p:sp>
        <p:nvSpPr>
          <p:cNvPr id="170" name="Google Shape;170;p8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82"/>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82"/>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82"/>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82"/>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82"/>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82"/>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8" name="Shape 188"/>
        <p:cNvGrpSpPr/>
        <p:nvPr/>
      </p:nvGrpSpPr>
      <p:grpSpPr>
        <a:xfrm>
          <a:off x="0" y="0"/>
          <a:ext cx="0" cy="0"/>
          <a:chOff x="0" y="0"/>
          <a:chExt cx="0" cy="0"/>
        </a:xfrm>
      </p:grpSpPr>
      <p:sp>
        <p:nvSpPr>
          <p:cNvPr id="189" name="Google Shape;189;p4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5"/>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2" name="Shape 192"/>
        <p:cNvGrpSpPr/>
        <p:nvPr/>
      </p:nvGrpSpPr>
      <p:grpSpPr>
        <a:xfrm>
          <a:off x="0" y="0"/>
          <a:ext cx="0" cy="0"/>
          <a:chOff x="0" y="0"/>
          <a:chExt cx="0" cy="0"/>
        </a:xfrm>
      </p:grpSpPr>
      <p:sp>
        <p:nvSpPr>
          <p:cNvPr id="193" name="Google Shape;193;p8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4"/>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2"/>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2"/>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5" name="Shape 195"/>
        <p:cNvGrpSpPr/>
        <p:nvPr/>
      </p:nvGrpSpPr>
      <p:grpSpPr>
        <a:xfrm>
          <a:off x="0" y="0"/>
          <a:ext cx="0" cy="0"/>
          <a:chOff x="0" y="0"/>
          <a:chExt cx="0" cy="0"/>
        </a:xfrm>
      </p:grpSpPr>
      <p:sp>
        <p:nvSpPr>
          <p:cNvPr id="196" name="Google Shape;196;p8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85"/>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8" name="Google Shape;198;p85"/>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8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01" name="Shape 201"/>
        <p:cNvGrpSpPr/>
        <p:nvPr/>
      </p:nvGrpSpPr>
      <p:grpSpPr>
        <a:xfrm>
          <a:off x="0" y="0"/>
          <a:ext cx="0" cy="0"/>
          <a:chOff x="0" y="0"/>
          <a:chExt cx="0" cy="0"/>
        </a:xfrm>
      </p:grpSpPr>
      <p:sp>
        <p:nvSpPr>
          <p:cNvPr id="202" name="Google Shape;202;p87"/>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03" name="Shape 203"/>
        <p:cNvGrpSpPr/>
        <p:nvPr/>
      </p:nvGrpSpPr>
      <p:grpSpPr>
        <a:xfrm>
          <a:off x="0" y="0"/>
          <a:ext cx="0" cy="0"/>
          <a:chOff x="0" y="0"/>
          <a:chExt cx="0" cy="0"/>
        </a:xfrm>
      </p:grpSpPr>
      <p:sp>
        <p:nvSpPr>
          <p:cNvPr id="204" name="Google Shape;204;p8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88"/>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88"/>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88"/>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08" name="Shape 208"/>
        <p:cNvGrpSpPr/>
        <p:nvPr/>
      </p:nvGrpSpPr>
      <p:grpSpPr>
        <a:xfrm>
          <a:off x="0" y="0"/>
          <a:ext cx="0" cy="0"/>
          <a:chOff x="0" y="0"/>
          <a:chExt cx="0" cy="0"/>
        </a:xfrm>
      </p:grpSpPr>
      <p:sp>
        <p:nvSpPr>
          <p:cNvPr id="209" name="Google Shape;209;p8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89"/>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89"/>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89"/>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13" name="Shape 213"/>
        <p:cNvGrpSpPr/>
        <p:nvPr/>
      </p:nvGrpSpPr>
      <p:grpSpPr>
        <a:xfrm>
          <a:off x="0" y="0"/>
          <a:ext cx="0" cy="0"/>
          <a:chOff x="0" y="0"/>
          <a:chExt cx="0" cy="0"/>
        </a:xfrm>
      </p:grpSpPr>
      <p:sp>
        <p:nvSpPr>
          <p:cNvPr id="214" name="Google Shape;214;p9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90"/>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90"/>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90"/>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18" name="Shape 218"/>
        <p:cNvGrpSpPr/>
        <p:nvPr/>
      </p:nvGrpSpPr>
      <p:grpSpPr>
        <a:xfrm>
          <a:off x="0" y="0"/>
          <a:ext cx="0" cy="0"/>
          <a:chOff x="0" y="0"/>
          <a:chExt cx="0" cy="0"/>
        </a:xfrm>
      </p:grpSpPr>
      <p:sp>
        <p:nvSpPr>
          <p:cNvPr id="219" name="Google Shape;219;p9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91"/>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1" name="Google Shape;221;p91"/>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22" name="Shape 222"/>
        <p:cNvGrpSpPr/>
        <p:nvPr/>
      </p:nvGrpSpPr>
      <p:grpSpPr>
        <a:xfrm>
          <a:off x="0" y="0"/>
          <a:ext cx="0" cy="0"/>
          <a:chOff x="0" y="0"/>
          <a:chExt cx="0" cy="0"/>
        </a:xfrm>
      </p:grpSpPr>
      <p:sp>
        <p:nvSpPr>
          <p:cNvPr id="223" name="Google Shape;223;p9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92"/>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92"/>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92"/>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92"/>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28" name="Shape 228"/>
        <p:cNvGrpSpPr/>
        <p:nvPr/>
      </p:nvGrpSpPr>
      <p:grpSpPr>
        <a:xfrm>
          <a:off x="0" y="0"/>
          <a:ext cx="0" cy="0"/>
          <a:chOff x="0" y="0"/>
          <a:chExt cx="0" cy="0"/>
        </a:xfrm>
      </p:grpSpPr>
      <p:sp>
        <p:nvSpPr>
          <p:cNvPr id="229" name="Google Shape;229;p9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93"/>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1" name="Google Shape;231;p93"/>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93"/>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3" name="Google Shape;233;p93"/>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4" name="Google Shape;234;p93"/>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5" name="Google Shape;235;p93"/>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7" name="Shape 247"/>
        <p:cNvGrpSpPr/>
        <p:nvPr/>
      </p:nvGrpSpPr>
      <p:grpSpPr>
        <a:xfrm>
          <a:off x="0" y="0"/>
          <a:ext cx="0" cy="0"/>
          <a:chOff x="0" y="0"/>
          <a:chExt cx="0" cy="0"/>
        </a:xfrm>
      </p:grpSpPr>
      <p:sp>
        <p:nvSpPr>
          <p:cNvPr id="248" name="Google Shape;248;p4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7"/>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0" name="Google Shape;250;p47"/>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5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51" name="Shape 251"/>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2" name="Shape 252"/>
        <p:cNvGrpSpPr/>
        <p:nvPr/>
      </p:nvGrpSpPr>
      <p:grpSpPr>
        <a:xfrm>
          <a:off x="0" y="0"/>
          <a:ext cx="0" cy="0"/>
          <a:chOff x="0" y="0"/>
          <a:chExt cx="0" cy="0"/>
        </a:xfrm>
      </p:grpSpPr>
      <p:sp>
        <p:nvSpPr>
          <p:cNvPr id="253" name="Google Shape;253;p9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95"/>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5" name="Shape 255"/>
        <p:cNvGrpSpPr/>
        <p:nvPr/>
      </p:nvGrpSpPr>
      <p:grpSpPr>
        <a:xfrm>
          <a:off x="0" y="0"/>
          <a:ext cx="0" cy="0"/>
          <a:chOff x="0" y="0"/>
          <a:chExt cx="0" cy="0"/>
        </a:xfrm>
      </p:grpSpPr>
      <p:sp>
        <p:nvSpPr>
          <p:cNvPr id="256" name="Google Shape;256;p9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96"/>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9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0" name="Shape 260"/>
        <p:cNvGrpSpPr/>
        <p:nvPr/>
      </p:nvGrpSpPr>
      <p:grpSpPr>
        <a:xfrm>
          <a:off x="0" y="0"/>
          <a:ext cx="0" cy="0"/>
          <a:chOff x="0" y="0"/>
          <a:chExt cx="0" cy="0"/>
        </a:xfrm>
      </p:grpSpPr>
      <p:sp>
        <p:nvSpPr>
          <p:cNvPr id="261" name="Google Shape;261;p98"/>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2" name="Shape 262"/>
        <p:cNvGrpSpPr/>
        <p:nvPr/>
      </p:nvGrpSpPr>
      <p:grpSpPr>
        <a:xfrm>
          <a:off x="0" y="0"/>
          <a:ext cx="0" cy="0"/>
          <a:chOff x="0" y="0"/>
          <a:chExt cx="0" cy="0"/>
        </a:xfrm>
      </p:grpSpPr>
      <p:sp>
        <p:nvSpPr>
          <p:cNvPr id="263" name="Google Shape;263;p99"/>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99"/>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5" name="Google Shape;265;p99"/>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6" name="Google Shape;266;p99"/>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67" name="Shape 267"/>
        <p:cNvGrpSpPr/>
        <p:nvPr/>
      </p:nvGrpSpPr>
      <p:grpSpPr>
        <a:xfrm>
          <a:off x="0" y="0"/>
          <a:ext cx="0" cy="0"/>
          <a:chOff x="0" y="0"/>
          <a:chExt cx="0" cy="0"/>
        </a:xfrm>
      </p:grpSpPr>
      <p:sp>
        <p:nvSpPr>
          <p:cNvPr id="268" name="Google Shape;268;p10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100"/>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0" name="Google Shape;270;p100"/>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100"/>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72" name="Shape 272"/>
        <p:cNvGrpSpPr/>
        <p:nvPr/>
      </p:nvGrpSpPr>
      <p:grpSpPr>
        <a:xfrm>
          <a:off x="0" y="0"/>
          <a:ext cx="0" cy="0"/>
          <a:chOff x="0" y="0"/>
          <a:chExt cx="0" cy="0"/>
        </a:xfrm>
      </p:grpSpPr>
      <p:sp>
        <p:nvSpPr>
          <p:cNvPr id="273" name="Google Shape;273;p10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101"/>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5" name="Google Shape;275;p101"/>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6" name="Google Shape;276;p101"/>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77" name="Shape 277"/>
        <p:cNvGrpSpPr/>
        <p:nvPr/>
      </p:nvGrpSpPr>
      <p:grpSpPr>
        <a:xfrm>
          <a:off x="0" y="0"/>
          <a:ext cx="0" cy="0"/>
          <a:chOff x="0" y="0"/>
          <a:chExt cx="0" cy="0"/>
        </a:xfrm>
      </p:grpSpPr>
      <p:sp>
        <p:nvSpPr>
          <p:cNvPr id="278" name="Google Shape;278;p10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102"/>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0" name="Google Shape;280;p102"/>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81" name="Shape 281"/>
        <p:cNvGrpSpPr/>
        <p:nvPr/>
      </p:nvGrpSpPr>
      <p:grpSpPr>
        <a:xfrm>
          <a:off x="0" y="0"/>
          <a:ext cx="0" cy="0"/>
          <a:chOff x="0" y="0"/>
          <a:chExt cx="0" cy="0"/>
        </a:xfrm>
      </p:grpSpPr>
      <p:sp>
        <p:nvSpPr>
          <p:cNvPr id="282" name="Google Shape;282;p10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03"/>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4" name="Google Shape;284;p103"/>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103"/>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6" name="Google Shape;286;p103"/>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54"/>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87" name="Shape 287"/>
        <p:cNvGrpSpPr/>
        <p:nvPr/>
      </p:nvGrpSpPr>
      <p:grpSpPr>
        <a:xfrm>
          <a:off x="0" y="0"/>
          <a:ext cx="0" cy="0"/>
          <a:chOff x="0" y="0"/>
          <a:chExt cx="0" cy="0"/>
        </a:xfrm>
      </p:grpSpPr>
      <p:sp>
        <p:nvSpPr>
          <p:cNvPr id="288" name="Google Shape;288;p10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04"/>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0" name="Google Shape;290;p104"/>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1" name="Google Shape;291;p104"/>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2" name="Google Shape;292;p104"/>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3" name="Google Shape;293;p104"/>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4" name="Google Shape;294;p104"/>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5" name="Shape 305"/>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06" name="Shape 306"/>
        <p:cNvGrpSpPr/>
        <p:nvPr/>
      </p:nvGrpSpPr>
      <p:grpSpPr>
        <a:xfrm>
          <a:off x="0" y="0"/>
          <a:ext cx="0" cy="0"/>
          <a:chOff x="0" y="0"/>
          <a:chExt cx="0" cy="0"/>
        </a:xfrm>
      </p:grpSpPr>
      <p:sp>
        <p:nvSpPr>
          <p:cNvPr id="307" name="Google Shape;307;p10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105"/>
          <p:cNvSpPr txBox="1"/>
          <p:nvPr>
            <p:ph idx="1" type="subTitle"/>
          </p:nvPr>
        </p:nvSpPr>
        <p:spPr>
          <a:xfrm>
            <a:off x="486000" y="1768680"/>
            <a:ext cx="8747640" cy="43840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09" name="Shape 309"/>
        <p:cNvGrpSpPr/>
        <p:nvPr/>
      </p:nvGrpSpPr>
      <p:grpSpPr>
        <a:xfrm>
          <a:off x="0" y="0"/>
          <a:ext cx="0" cy="0"/>
          <a:chOff x="0" y="0"/>
          <a:chExt cx="0" cy="0"/>
        </a:xfrm>
      </p:grpSpPr>
      <p:sp>
        <p:nvSpPr>
          <p:cNvPr id="310" name="Google Shape;310;p10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106"/>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12" name="Shape 312"/>
        <p:cNvGrpSpPr/>
        <p:nvPr/>
      </p:nvGrpSpPr>
      <p:grpSpPr>
        <a:xfrm>
          <a:off x="0" y="0"/>
          <a:ext cx="0" cy="0"/>
          <a:chOff x="0" y="0"/>
          <a:chExt cx="0" cy="0"/>
        </a:xfrm>
      </p:grpSpPr>
      <p:sp>
        <p:nvSpPr>
          <p:cNvPr id="313" name="Google Shape;313;p10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107"/>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5" name="Google Shape;315;p107"/>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6" name="Shape 316"/>
        <p:cNvGrpSpPr/>
        <p:nvPr/>
      </p:nvGrpSpPr>
      <p:grpSpPr>
        <a:xfrm>
          <a:off x="0" y="0"/>
          <a:ext cx="0" cy="0"/>
          <a:chOff x="0" y="0"/>
          <a:chExt cx="0" cy="0"/>
        </a:xfrm>
      </p:grpSpPr>
      <p:sp>
        <p:nvSpPr>
          <p:cNvPr id="317" name="Google Shape;317;p10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18" name="Shape 318"/>
        <p:cNvGrpSpPr/>
        <p:nvPr/>
      </p:nvGrpSpPr>
      <p:grpSpPr>
        <a:xfrm>
          <a:off x="0" y="0"/>
          <a:ext cx="0" cy="0"/>
          <a:chOff x="0" y="0"/>
          <a:chExt cx="0" cy="0"/>
        </a:xfrm>
      </p:grpSpPr>
      <p:sp>
        <p:nvSpPr>
          <p:cNvPr id="319" name="Google Shape;319;p109"/>
          <p:cNvSpPr txBox="1"/>
          <p:nvPr>
            <p:ph idx="1" type="subTitle"/>
          </p:nvPr>
        </p:nvSpPr>
        <p:spPr>
          <a:xfrm>
            <a:off x="486000" y="301320"/>
            <a:ext cx="8747640" cy="5850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20" name="Shape 320"/>
        <p:cNvGrpSpPr/>
        <p:nvPr/>
      </p:nvGrpSpPr>
      <p:grpSpPr>
        <a:xfrm>
          <a:off x="0" y="0"/>
          <a:ext cx="0" cy="0"/>
          <a:chOff x="0" y="0"/>
          <a:chExt cx="0" cy="0"/>
        </a:xfrm>
      </p:grpSpPr>
      <p:sp>
        <p:nvSpPr>
          <p:cNvPr id="321" name="Google Shape;321;p11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110"/>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3" name="Google Shape;323;p110"/>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4" name="Google Shape;324;p110"/>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5" name="Shape 325"/>
        <p:cNvGrpSpPr/>
        <p:nvPr/>
      </p:nvGrpSpPr>
      <p:grpSpPr>
        <a:xfrm>
          <a:off x="0" y="0"/>
          <a:ext cx="0" cy="0"/>
          <a:chOff x="0" y="0"/>
          <a:chExt cx="0" cy="0"/>
        </a:xfrm>
      </p:grpSpPr>
      <p:sp>
        <p:nvSpPr>
          <p:cNvPr id="326" name="Google Shape;326;p111"/>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111"/>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8" name="Google Shape;328;p111"/>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9" name="Google Shape;329;p111"/>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0" name="Shape 330"/>
        <p:cNvGrpSpPr/>
        <p:nvPr/>
      </p:nvGrpSpPr>
      <p:grpSpPr>
        <a:xfrm>
          <a:off x="0" y="0"/>
          <a:ext cx="0" cy="0"/>
          <a:chOff x="0" y="0"/>
          <a:chExt cx="0" cy="0"/>
        </a:xfrm>
      </p:grpSpPr>
      <p:sp>
        <p:nvSpPr>
          <p:cNvPr id="331" name="Google Shape;331;p11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112"/>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3" name="Google Shape;333;p112"/>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4" name="Google Shape;334;p112"/>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5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5"/>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55"/>
          <p:cNvSpPr txBox="1"/>
          <p:nvPr>
            <p:ph idx="2" type="body"/>
          </p:nvPr>
        </p:nvSpPr>
        <p:spPr>
          <a:xfrm>
            <a:off x="496836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5"/>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35" name="Shape 335"/>
        <p:cNvGrpSpPr/>
        <p:nvPr/>
      </p:nvGrpSpPr>
      <p:grpSpPr>
        <a:xfrm>
          <a:off x="0" y="0"/>
          <a:ext cx="0" cy="0"/>
          <a:chOff x="0" y="0"/>
          <a:chExt cx="0" cy="0"/>
        </a:xfrm>
      </p:grpSpPr>
      <p:sp>
        <p:nvSpPr>
          <p:cNvPr id="336" name="Google Shape;336;p113"/>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113"/>
          <p:cNvSpPr txBox="1"/>
          <p:nvPr>
            <p:ph idx="1" type="body"/>
          </p:nvPr>
        </p:nvSpPr>
        <p:spPr>
          <a:xfrm>
            <a:off x="486000" y="176868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8" name="Google Shape;338;p113"/>
          <p:cNvSpPr txBox="1"/>
          <p:nvPr>
            <p:ph idx="2"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39" name="Shape 339"/>
        <p:cNvGrpSpPr/>
        <p:nvPr/>
      </p:nvGrpSpPr>
      <p:grpSpPr>
        <a:xfrm>
          <a:off x="0" y="0"/>
          <a:ext cx="0" cy="0"/>
          <a:chOff x="0" y="0"/>
          <a:chExt cx="0" cy="0"/>
        </a:xfrm>
      </p:grpSpPr>
      <p:sp>
        <p:nvSpPr>
          <p:cNvPr id="340" name="Google Shape;340;p11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114"/>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2" name="Google Shape;342;p114"/>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3" name="Google Shape;343;p114"/>
          <p:cNvSpPr txBox="1"/>
          <p:nvPr>
            <p:ph idx="3" type="body"/>
          </p:nvPr>
        </p:nvSpPr>
        <p:spPr>
          <a:xfrm>
            <a:off x="48600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4" name="Google Shape;344;p114"/>
          <p:cNvSpPr txBox="1"/>
          <p:nvPr>
            <p:ph idx="4"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45" name="Shape 345"/>
        <p:cNvGrpSpPr/>
        <p:nvPr/>
      </p:nvGrpSpPr>
      <p:grpSpPr>
        <a:xfrm>
          <a:off x="0" y="0"/>
          <a:ext cx="0" cy="0"/>
          <a:chOff x="0" y="0"/>
          <a:chExt cx="0" cy="0"/>
        </a:xfrm>
      </p:grpSpPr>
      <p:sp>
        <p:nvSpPr>
          <p:cNvPr id="346" name="Google Shape;346;p11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115"/>
          <p:cNvSpPr txBox="1"/>
          <p:nvPr>
            <p:ph idx="1" type="body"/>
          </p:nvPr>
        </p:nvSpPr>
        <p:spPr>
          <a:xfrm>
            <a:off x="48600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8" name="Google Shape;348;p115"/>
          <p:cNvSpPr txBox="1"/>
          <p:nvPr>
            <p:ph idx="2" type="body"/>
          </p:nvPr>
        </p:nvSpPr>
        <p:spPr>
          <a:xfrm>
            <a:off x="344376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9" name="Google Shape;349;p115"/>
          <p:cNvSpPr txBox="1"/>
          <p:nvPr>
            <p:ph idx="3" type="body"/>
          </p:nvPr>
        </p:nvSpPr>
        <p:spPr>
          <a:xfrm>
            <a:off x="6401880" y="176868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0" name="Google Shape;350;p115"/>
          <p:cNvSpPr txBox="1"/>
          <p:nvPr>
            <p:ph idx="4" type="body"/>
          </p:nvPr>
        </p:nvSpPr>
        <p:spPr>
          <a:xfrm>
            <a:off x="48600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1" name="Google Shape;351;p115"/>
          <p:cNvSpPr txBox="1"/>
          <p:nvPr>
            <p:ph idx="5" type="body"/>
          </p:nvPr>
        </p:nvSpPr>
        <p:spPr>
          <a:xfrm>
            <a:off x="344376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2" name="Google Shape;352;p115"/>
          <p:cNvSpPr txBox="1"/>
          <p:nvPr>
            <p:ph idx="6" type="body"/>
          </p:nvPr>
        </p:nvSpPr>
        <p:spPr>
          <a:xfrm>
            <a:off x="6401880" y="4058640"/>
            <a:ext cx="2816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5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6"/>
          <p:cNvSpPr txBox="1"/>
          <p:nvPr>
            <p:ph idx="1" type="body"/>
          </p:nvPr>
        </p:nvSpPr>
        <p:spPr>
          <a:xfrm>
            <a:off x="486000" y="1768680"/>
            <a:ext cx="4268520" cy="43840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56"/>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56"/>
          <p:cNvSpPr txBox="1"/>
          <p:nvPr>
            <p:ph idx="3" type="body"/>
          </p:nvPr>
        </p:nvSpPr>
        <p:spPr>
          <a:xfrm>
            <a:off x="4968360" y="405864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5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7"/>
          <p:cNvSpPr txBox="1"/>
          <p:nvPr>
            <p:ph idx="1" type="body"/>
          </p:nvPr>
        </p:nvSpPr>
        <p:spPr>
          <a:xfrm>
            <a:off x="48600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57"/>
          <p:cNvSpPr txBox="1"/>
          <p:nvPr>
            <p:ph idx="2" type="body"/>
          </p:nvPr>
        </p:nvSpPr>
        <p:spPr>
          <a:xfrm>
            <a:off x="4968360" y="1768680"/>
            <a:ext cx="42685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57"/>
          <p:cNvSpPr txBox="1"/>
          <p:nvPr>
            <p:ph idx="3" type="body"/>
          </p:nvPr>
        </p:nvSpPr>
        <p:spPr>
          <a:xfrm>
            <a:off x="486000" y="4058640"/>
            <a:ext cx="874764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5.png"/><Relationship Id="rId6" Type="http://schemas.openxmlformats.org/officeDocument/2006/relationships/slideLayout" Target="../slideLayouts/slideLayout1.xml"/><Relationship Id="rId18" Type="http://schemas.openxmlformats.org/officeDocument/2006/relationships/theme" Target="../theme/theme2.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6.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4.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5.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7.pn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8"/>
          <p:cNvSpPr/>
          <p:nvPr/>
        </p:nvSpPr>
        <p:spPr>
          <a:xfrm>
            <a:off x="270720" y="1747440"/>
            <a:ext cx="9346320" cy="5675400"/>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 name="Google Shape;7;p38"/>
          <p:cNvSpPr/>
          <p:nvPr/>
        </p:nvSpPr>
        <p:spPr>
          <a:xfrm>
            <a:off x="436320" y="6464160"/>
            <a:ext cx="7891560" cy="680040"/>
          </a:xfrm>
          <a:prstGeom prst="roundRect">
            <a:avLst>
              <a:gd fmla="val 19335" name="adj"/>
            </a:avLst>
          </a:prstGeom>
          <a:solidFill>
            <a:srgbClr val="8EB9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38"/>
          <p:cNvPicPr preferRelativeResize="0"/>
          <p:nvPr/>
        </p:nvPicPr>
        <p:blipFill rotWithShape="1">
          <a:blip r:embed="rId1">
            <a:alphaModFix/>
          </a:blip>
          <a:srcRect b="0" l="0" r="0" t="0"/>
          <a:stretch/>
        </p:blipFill>
        <p:spPr>
          <a:xfrm>
            <a:off x="8272440" y="1222200"/>
            <a:ext cx="1079640" cy="241560"/>
          </a:xfrm>
          <a:prstGeom prst="rect">
            <a:avLst/>
          </a:prstGeom>
          <a:noFill/>
          <a:ln>
            <a:noFill/>
          </a:ln>
        </p:spPr>
      </p:pic>
      <p:pic>
        <p:nvPicPr>
          <p:cNvPr id="9" name="Google Shape;9;p38"/>
          <p:cNvPicPr preferRelativeResize="0"/>
          <p:nvPr/>
        </p:nvPicPr>
        <p:blipFill rotWithShape="1">
          <a:blip r:embed="rId2">
            <a:alphaModFix/>
          </a:blip>
          <a:srcRect b="0" l="0" r="0" t="0"/>
          <a:stretch/>
        </p:blipFill>
        <p:spPr>
          <a:xfrm>
            <a:off x="8272440" y="418680"/>
            <a:ext cx="1079640" cy="664560"/>
          </a:xfrm>
          <a:prstGeom prst="rect">
            <a:avLst/>
          </a:prstGeom>
          <a:noFill/>
          <a:ln>
            <a:noFill/>
          </a:ln>
        </p:spPr>
      </p:pic>
      <p:pic>
        <p:nvPicPr>
          <p:cNvPr id="10" name="Google Shape;10;p38"/>
          <p:cNvPicPr preferRelativeResize="0"/>
          <p:nvPr/>
        </p:nvPicPr>
        <p:blipFill rotWithShape="1">
          <a:blip r:embed="rId3">
            <a:alphaModFix/>
          </a:blip>
          <a:srcRect b="0" l="0" r="0" t="0"/>
          <a:stretch/>
        </p:blipFill>
        <p:spPr>
          <a:xfrm>
            <a:off x="8521560" y="6387120"/>
            <a:ext cx="830160" cy="755640"/>
          </a:xfrm>
          <a:prstGeom prst="rect">
            <a:avLst/>
          </a:prstGeom>
          <a:noFill/>
          <a:ln>
            <a:noFill/>
          </a:ln>
        </p:spPr>
      </p:pic>
      <p:pic>
        <p:nvPicPr>
          <p:cNvPr id="11" name="Google Shape;11;p38"/>
          <p:cNvPicPr preferRelativeResize="0"/>
          <p:nvPr/>
        </p:nvPicPr>
        <p:blipFill rotWithShape="1">
          <a:blip r:embed="rId4">
            <a:alphaModFix/>
          </a:blip>
          <a:srcRect b="0" l="0" r="0" t="0"/>
          <a:stretch/>
        </p:blipFill>
        <p:spPr>
          <a:xfrm>
            <a:off x="433440" y="419760"/>
            <a:ext cx="4210560" cy="680040"/>
          </a:xfrm>
          <a:prstGeom prst="rect">
            <a:avLst/>
          </a:prstGeom>
          <a:noFill/>
          <a:ln>
            <a:noFill/>
          </a:ln>
        </p:spPr>
      </p:pic>
      <p:pic>
        <p:nvPicPr>
          <p:cNvPr id="12" name="Google Shape;12;p38"/>
          <p:cNvPicPr preferRelativeResize="0"/>
          <p:nvPr/>
        </p:nvPicPr>
        <p:blipFill rotWithShape="1">
          <a:blip r:embed="rId5">
            <a:alphaModFix/>
          </a:blip>
          <a:srcRect b="0" l="0" r="0" t="0"/>
          <a:stretch/>
        </p:blipFill>
        <p:spPr>
          <a:xfrm>
            <a:off x="433440" y="6464160"/>
            <a:ext cx="690120" cy="680040"/>
          </a:xfrm>
          <a:prstGeom prst="rect">
            <a:avLst/>
          </a:prstGeom>
          <a:noFill/>
          <a:ln>
            <a:noFill/>
          </a:ln>
        </p:spPr>
      </p:pic>
      <p:sp>
        <p:nvSpPr>
          <p:cNvPr id="13" name="Google Shape;13;p3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38"/>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pic>
        <p:nvPicPr>
          <p:cNvPr id="64" name="Google Shape;64;p40"/>
          <p:cNvPicPr preferRelativeResize="0"/>
          <p:nvPr/>
        </p:nvPicPr>
        <p:blipFill rotWithShape="1">
          <a:blip r:embed="rId1">
            <a:alphaModFix/>
          </a:blip>
          <a:srcRect b="0" l="0" r="0" t="0"/>
          <a:stretch/>
        </p:blipFill>
        <p:spPr>
          <a:xfrm>
            <a:off x="8272440" y="1222200"/>
            <a:ext cx="1079640" cy="241560"/>
          </a:xfrm>
          <a:prstGeom prst="rect">
            <a:avLst/>
          </a:prstGeom>
          <a:noFill/>
          <a:ln>
            <a:noFill/>
          </a:ln>
        </p:spPr>
      </p:pic>
      <p:pic>
        <p:nvPicPr>
          <p:cNvPr id="65" name="Google Shape;65;p40"/>
          <p:cNvPicPr preferRelativeResize="0"/>
          <p:nvPr/>
        </p:nvPicPr>
        <p:blipFill rotWithShape="1">
          <a:blip r:embed="rId2">
            <a:alphaModFix/>
          </a:blip>
          <a:srcRect b="0" l="0" r="0" t="0"/>
          <a:stretch/>
        </p:blipFill>
        <p:spPr>
          <a:xfrm>
            <a:off x="8272440" y="418680"/>
            <a:ext cx="1079640" cy="664560"/>
          </a:xfrm>
          <a:prstGeom prst="rect">
            <a:avLst/>
          </a:prstGeom>
          <a:noFill/>
          <a:ln>
            <a:noFill/>
          </a:ln>
        </p:spPr>
      </p:pic>
      <p:pic>
        <p:nvPicPr>
          <p:cNvPr id="66" name="Google Shape;66;p40"/>
          <p:cNvPicPr preferRelativeResize="0"/>
          <p:nvPr/>
        </p:nvPicPr>
        <p:blipFill rotWithShape="1">
          <a:blip r:embed="rId3">
            <a:alphaModFix/>
          </a:blip>
          <a:srcRect b="0" l="0" r="0" t="0"/>
          <a:stretch/>
        </p:blipFill>
        <p:spPr>
          <a:xfrm>
            <a:off x="433440" y="419760"/>
            <a:ext cx="4210560" cy="680040"/>
          </a:xfrm>
          <a:prstGeom prst="rect">
            <a:avLst/>
          </a:prstGeom>
          <a:noFill/>
          <a:ln>
            <a:noFill/>
          </a:ln>
        </p:spPr>
      </p:pic>
      <p:sp>
        <p:nvSpPr>
          <p:cNvPr id="67" name="Google Shape;67;p40"/>
          <p:cNvSpPr/>
          <p:nvPr/>
        </p:nvSpPr>
        <p:spPr>
          <a:xfrm>
            <a:off x="243000" y="1756440"/>
            <a:ext cx="9346320" cy="5675400"/>
          </a:xfrm>
          <a:prstGeom prst="round1Rect">
            <a:avLst>
              <a:gd fmla="val 15350"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8" name="Google Shape;68;p40"/>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9" name="Google Shape;69;p40"/>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42"/>
          <p:cNvSpPr/>
          <p:nvPr/>
        </p:nvSpPr>
        <p:spPr>
          <a:xfrm flipH="1" rot="10800000">
            <a:off x="181440" y="822240"/>
            <a:ext cx="9356400" cy="653112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2"/>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1" name="Google Shape;121;p42"/>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2" name="Google Shape;122;p42"/>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2"/>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24" name="Google Shape;124;p42"/>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25" name="Google Shape;125;p42"/>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26" name="Google Shape;126;p42"/>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5|</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27" name="Google Shape;127;p42"/>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8" name="Google Shape;128;p42"/>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44"/>
          <p:cNvSpPr/>
          <p:nvPr/>
        </p:nvSpPr>
        <p:spPr>
          <a:xfrm flipH="1" rot="10800000">
            <a:off x="181440" y="832680"/>
            <a:ext cx="9357840" cy="12366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4"/>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0" name="Google Shape;180;p44"/>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1" name="Google Shape;181;p44"/>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82" name="Google Shape;182;p44"/>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4"/>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5|</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84" name="Google Shape;184;p44"/>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85" name="Google Shape;185;p44"/>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86" name="Google Shape;186;p44"/>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44"/>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46"/>
          <p:cNvSpPr/>
          <p:nvPr/>
        </p:nvSpPr>
        <p:spPr>
          <a:xfrm flipH="1" rot="10800000">
            <a:off x="181440" y="822240"/>
            <a:ext cx="9356400" cy="653112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6"/>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39" name="Google Shape;239;p46"/>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40" name="Google Shape;240;p46"/>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241" name="Google Shape;241;p46"/>
          <p:cNvSpPr/>
          <p:nvPr/>
        </p:nvSpPr>
        <p:spPr>
          <a:xfrm>
            <a:off x="181080" y="181080"/>
            <a:ext cx="7910640" cy="65052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6"/>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243" name="Google Shape;243;p46"/>
          <p:cNvSpPr/>
          <p:nvPr/>
        </p:nvSpPr>
        <p:spPr>
          <a:xfrm>
            <a:off x="442800" y="350280"/>
            <a:ext cx="7441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244" name="Google Shape;244;p46"/>
          <p:cNvSpPr/>
          <p:nvPr/>
        </p:nvSpPr>
        <p:spPr>
          <a:xfrm>
            <a:off x="8443440" y="27108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5|</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245" name="Google Shape;245;p46"/>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6" name="Google Shape;246;p46"/>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sp>
        <p:nvSpPr>
          <p:cNvPr id="296" name="Google Shape;296;p48"/>
          <p:cNvSpPr/>
          <p:nvPr/>
        </p:nvSpPr>
        <p:spPr>
          <a:xfrm flipH="1" rot="10800000">
            <a:off x="181440" y="822240"/>
            <a:ext cx="9356400" cy="653112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8"/>
          <p:cNvSpPr/>
          <p:nvPr/>
        </p:nvSpPr>
        <p:spPr>
          <a:xfrm>
            <a:off x="8092080" y="779400"/>
            <a:ext cx="661680" cy="522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98" name="Google Shape;298;p48"/>
          <p:cNvSpPr/>
          <p:nvPr/>
        </p:nvSpPr>
        <p:spPr>
          <a:xfrm>
            <a:off x="8754120" y="779400"/>
            <a:ext cx="785160" cy="522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99" name="Google Shape;299;p48"/>
          <p:cNvSpPr/>
          <p:nvPr/>
        </p:nvSpPr>
        <p:spPr>
          <a:xfrm>
            <a:off x="181800" y="181080"/>
            <a:ext cx="7908840" cy="650520"/>
          </a:xfrm>
          <a:prstGeom prst="round2SameRect">
            <a:avLst>
              <a:gd fmla="val 16667" name="adj1"/>
              <a:gd fmla="val 0" name="adj2"/>
            </a:avLst>
          </a:prstGeom>
          <a:blipFill rotWithShape="1">
            <a:blip r:embed="rId1">
              <a:alphaModFix/>
            </a:blip>
            <a:tile algn="tl" flip="none" tx="0" sx="100000" ty="0" sy="10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8"/>
          <p:cNvSpPr/>
          <p:nvPr/>
        </p:nvSpPr>
        <p:spPr>
          <a:xfrm>
            <a:off x="8170560" y="288360"/>
            <a:ext cx="1166400" cy="347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¡Atención!</a:t>
            </a:r>
            <a:endParaRPr b="0" i="0" sz="1400" u="none" cap="none" strike="noStrike">
              <a:latin typeface="Arial"/>
              <a:ea typeface="Arial"/>
              <a:cs typeface="Arial"/>
              <a:sym typeface="Arial"/>
            </a:endParaRPr>
          </a:p>
        </p:txBody>
      </p:sp>
      <p:sp>
        <p:nvSpPr>
          <p:cNvPr id="301" name="Google Shape;301;p48"/>
          <p:cNvSpPr/>
          <p:nvPr/>
        </p:nvSpPr>
        <p:spPr>
          <a:xfrm>
            <a:off x="181080" y="6881760"/>
            <a:ext cx="527760" cy="26424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302" name="Google Shape;302;p48"/>
          <p:cNvSpPr/>
          <p:nvPr/>
        </p:nvSpPr>
        <p:spPr>
          <a:xfrm>
            <a:off x="375840" y="6881760"/>
            <a:ext cx="678636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303" name="Google Shape;303;p48"/>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04" name="Google Shape;304;p48"/>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26.jp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35.png"/><Relationship Id="rId5"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hyperlink" Target="https://fch.cl/iniciativa/tp-digital/" TargetMode="External"/><Relationship Id="rId4" Type="http://schemas.openxmlformats.org/officeDocument/2006/relationships/image" Target="../media/image44.png"/><Relationship Id="rId5"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hyperlink" Target="https://forms.office.com/Pages/DesignPage.aspx?origin=OfficeDotCom&amp;route=OfficeHome&amp;lang=es-ES#FormId=BSlUrEXtfEOSi7bLFyHT_g3J2LctbOZDux7Esa5RdGZUOFRDS1ozMVBWTkpJWkdFMUs4TDU4OE5URi4u" TargetMode="External"/><Relationship Id="rId5" Type="http://schemas.openxmlformats.org/officeDocument/2006/relationships/hyperlink" Target="https://tp-digital.territorio.la/" TargetMode="External"/><Relationship Id="rId6"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52.png"/><Relationship Id="rId4" Type="http://schemas.openxmlformats.org/officeDocument/2006/relationships/image" Target="../media/image54.png"/><Relationship Id="rId5" Type="http://schemas.openxmlformats.org/officeDocument/2006/relationships/image" Target="../media/image58.png"/></Relationships>
</file>

<file path=ppt/slides/_rels/slide36.xml.rels><?xml version="1.0" encoding="UTF-8" standalone="yes"?><Relationships xmlns="http://schemas.openxmlformats.org/package/2006/relationships"><Relationship Id="rId11" Type="http://schemas.openxmlformats.org/officeDocument/2006/relationships/image" Target="../media/image59.png"/><Relationship Id="rId10" Type="http://schemas.openxmlformats.org/officeDocument/2006/relationships/image" Target="../media/image53.png"/><Relationship Id="rId1" Type="http://schemas.openxmlformats.org/officeDocument/2006/relationships/slideLayout" Target="../slideLayouts/slideLayout61.xml"/><Relationship Id="rId2" Type="http://schemas.openxmlformats.org/officeDocument/2006/relationships/notesSlide" Target="../notesSlides/notesSlide36.xml"/><Relationship Id="rId3"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56.png"/><Relationship Id="rId5" Type="http://schemas.openxmlformats.org/officeDocument/2006/relationships/image" Target="../media/image46.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
          <p:cNvSpPr/>
          <p:nvPr/>
        </p:nvSpPr>
        <p:spPr>
          <a:xfrm>
            <a:off x="1176480" y="6648120"/>
            <a:ext cx="7011720" cy="311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s-CL"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latin typeface="Arial"/>
              <a:ea typeface="Arial"/>
              <a:cs typeface="Arial"/>
              <a:sym typeface="Arial"/>
            </a:endParaRPr>
          </a:p>
        </p:txBody>
      </p:sp>
      <p:sp>
        <p:nvSpPr>
          <p:cNvPr id="358" name="Google Shape;358;p1"/>
          <p:cNvSpPr/>
          <p:nvPr/>
        </p:nvSpPr>
        <p:spPr>
          <a:xfrm>
            <a:off x="1139040" y="834840"/>
            <a:ext cx="4156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SECTOR ELECTRÓNICA </a:t>
            </a:r>
            <a:r>
              <a:rPr b="0" i="0" lang="es-CL" sz="1200" u="none" cap="none" strike="noStrike">
                <a:solidFill>
                  <a:srgbClr val="29754D"/>
                </a:solidFill>
                <a:latin typeface="Calibri"/>
                <a:ea typeface="Calibri"/>
                <a:cs typeface="Calibri"/>
                <a:sym typeface="Calibri"/>
              </a:rPr>
              <a:t>| NIVEL 4° MEDIO</a:t>
            </a:r>
            <a:endParaRPr b="0" i="0" sz="1200" u="none" cap="none" strike="noStrike">
              <a:latin typeface="Arial"/>
              <a:ea typeface="Arial"/>
              <a:cs typeface="Arial"/>
              <a:sym typeface="Arial"/>
            </a:endParaRPr>
          </a:p>
        </p:txBody>
      </p:sp>
      <p:sp>
        <p:nvSpPr>
          <p:cNvPr id="359" name="Google Shape;359;p1"/>
          <p:cNvSpPr/>
          <p:nvPr/>
        </p:nvSpPr>
        <p:spPr>
          <a:xfrm>
            <a:off x="362160" y="2144520"/>
            <a:ext cx="1443960" cy="17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MÓDULO 9</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pic>
        <p:nvPicPr>
          <p:cNvPr descr="Electrónica M9 Automatización Industrial(PORTADA).png" id="360" name="Google Shape;360;p1"/>
          <p:cNvPicPr preferRelativeResize="0"/>
          <p:nvPr/>
        </p:nvPicPr>
        <p:blipFill rotWithShape="1">
          <a:blip r:embed="rId3">
            <a:alphaModFix/>
          </a:blip>
          <a:srcRect b="23083" l="0" r="0" t="0"/>
          <a:stretch/>
        </p:blipFill>
        <p:spPr>
          <a:xfrm>
            <a:off x="1003320" y="1785960"/>
            <a:ext cx="7424640" cy="4665240"/>
          </a:xfrm>
          <a:prstGeom prst="rect">
            <a:avLst/>
          </a:prstGeom>
          <a:noFill/>
          <a:ln>
            <a:noFill/>
          </a:ln>
        </p:spPr>
      </p:pic>
      <p:sp>
        <p:nvSpPr>
          <p:cNvPr id="361" name="Google Shape;361;p1"/>
          <p:cNvSpPr/>
          <p:nvPr/>
        </p:nvSpPr>
        <p:spPr>
          <a:xfrm>
            <a:off x="360360" y="2242080"/>
            <a:ext cx="8605440" cy="106524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AUTOMATIZACIÓN </a:t>
            </a:r>
            <a:endParaRPr b="0" i="0" sz="4000" u="none" cap="none" strike="noStrike">
              <a:latin typeface="Arial"/>
              <a:ea typeface="Arial"/>
              <a:cs typeface="Arial"/>
              <a:sym typeface="Arial"/>
            </a:endParaRPr>
          </a:p>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INDUSTRIAL</a:t>
            </a:r>
            <a:endParaRPr b="0" i="0" sz="4000" u="none" cap="none" strike="noStrike">
              <a:latin typeface="Arial"/>
              <a:ea typeface="Arial"/>
              <a:cs typeface="Arial"/>
              <a:sym typeface="Arial"/>
            </a:endParaRPr>
          </a:p>
        </p:txBody>
      </p:sp>
      <p:pic>
        <p:nvPicPr>
          <p:cNvPr id="362" name="Google Shape;362;p1"/>
          <p:cNvPicPr preferRelativeResize="0"/>
          <p:nvPr/>
        </p:nvPicPr>
        <p:blipFill rotWithShape="1">
          <a:blip r:embed="rId4">
            <a:alphaModFix/>
          </a:blip>
          <a:srcRect b="0" l="0" r="0" t="0"/>
          <a:stretch/>
        </p:blipFill>
        <p:spPr>
          <a:xfrm>
            <a:off x="36180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0"/>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MÓDULO DE ENTRADA</a:t>
            </a:r>
            <a:endParaRPr b="0" i="0" sz="2600" u="none" cap="none" strike="noStrike">
              <a:latin typeface="Arial"/>
              <a:ea typeface="Arial"/>
              <a:cs typeface="Arial"/>
              <a:sym typeface="Arial"/>
            </a:endParaRPr>
          </a:p>
        </p:txBody>
      </p:sp>
      <p:sp>
        <p:nvSpPr>
          <p:cNvPr id="473" name="Google Shape;473;p10"/>
          <p:cNvSpPr/>
          <p:nvPr/>
        </p:nvSpPr>
        <p:spPr>
          <a:xfrm>
            <a:off x="549360" y="1989000"/>
            <a:ext cx="872136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74" name="Google Shape;474;p10"/>
          <p:cNvSpPr/>
          <p:nvPr/>
        </p:nvSpPr>
        <p:spPr>
          <a:xfrm>
            <a:off x="739800" y="2343240"/>
            <a:ext cx="3751200" cy="33415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000" u="none" cap="none" strike="noStrike">
                <a:solidFill>
                  <a:srgbClr val="C73E32"/>
                </a:solidFill>
                <a:latin typeface="Calibri"/>
                <a:ea typeface="Calibri"/>
                <a:cs typeface="Calibri"/>
                <a:sym typeface="Calibri"/>
              </a:rPr>
              <a:t>Funciones módulos de Entrada:</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Recogida de información</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Adaptación niveles de señal</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Filtrado de ruido</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Separación galvánica entre circuitos Lógicos y de Potencia</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Visualización estado de entradas</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pic>
        <p:nvPicPr>
          <p:cNvPr id="475" name="Google Shape;475;p10"/>
          <p:cNvPicPr preferRelativeResize="0"/>
          <p:nvPr/>
        </p:nvPicPr>
        <p:blipFill rotWithShape="1">
          <a:blip r:embed="rId3">
            <a:alphaModFix/>
          </a:blip>
          <a:srcRect b="0" l="44923" r="2319" t="0"/>
          <a:stretch/>
        </p:blipFill>
        <p:spPr>
          <a:xfrm>
            <a:off x="4546440" y="2381400"/>
            <a:ext cx="4597200" cy="3710520"/>
          </a:xfrm>
          <a:prstGeom prst="rect">
            <a:avLst/>
          </a:prstGeom>
          <a:noFill/>
          <a:ln>
            <a:noFill/>
          </a:ln>
        </p:spPr>
      </p:pic>
      <p:sp>
        <p:nvSpPr>
          <p:cNvPr id="476" name="Google Shape;476;p10"/>
          <p:cNvSpPr/>
          <p:nvPr/>
        </p:nvSpPr>
        <p:spPr>
          <a:xfrm>
            <a:off x="5333040" y="2711520"/>
            <a:ext cx="2883600" cy="3337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Ejemplo de Entrada a PLC</a:t>
            </a:r>
            <a:endParaRPr b="0" i="0" sz="16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1"/>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MÓDULO DE SALIDA</a:t>
            </a:r>
            <a:endParaRPr b="0" i="0" sz="2600" u="none" cap="none" strike="noStrike">
              <a:latin typeface="Arial"/>
              <a:ea typeface="Arial"/>
              <a:cs typeface="Arial"/>
              <a:sym typeface="Arial"/>
            </a:endParaRPr>
          </a:p>
        </p:txBody>
      </p:sp>
      <p:sp>
        <p:nvSpPr>
          <p:cNvPr id="482" name="Google Shape;482;p11"/>
          <p:cNvSpPr/>
          <p:nvPr/>
        </p:nvSpPr>
        <p:spPr>
          <a:xfrm>
            <a:off x="549360" y="1989000"/>
            <a:ext cx="872136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83" name="Google Shape;483;p11"/>
          <p:cNvSpPr/>
          <p:nvPr/>
        </p:nvSpPr>
        <p:spPr>
          <a:xfrm>
            <a:off x="739800" y="2343240"/>
            <a:ext cx="3349440" cy="320184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000" u="none" cap="none" strike="noStrike">
                <a:solidFill>
                  <a:srgbClr val="C73E32"/>
                </a:solidFill>
                <a:latin typeface="Calibri"/>
                <a:ea typeface="Calibri"/>
                <a:cs typeface="Calibri"/>
                <a:sym typeface="Calibri"/>
              </a:rPr>
              <a:t>Funciones módulos de Salida:</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20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Activación actuadores</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Aislamiento galvánico y protección  de circuitos internos</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Ampliación de señal</a:t>
            </a:r>
            <a:endParaRPr b="0" i="0" sz="1800" u="none" cap="none" strike="noStrike">
              <a:latin typeface="Arial"/>
              <a:ea typeface="Arial"/>
              <a:cs typeface="Arial"/>
              <a:sym typeface="Arial"/>
            </a:endParaRPr>
          </a:p>
          <a:p>
            <a:pPr indent="-140040" lvl="0" marL="248400" marR="0" rtl="0" algn="l">
              <a:lnSpc>
                <a:spcPct val="90000"/>
              </a:lnSpc>
              <a:spcBef>
                <a:spcPts val="110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Visualización estado de salidas</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sp>
        <p:nvSpPr>
          <p:cNvPr id="484" name="Google Shape;484;p11"/>
          <p:cNvSpPr/>
          <p:nvPr/>
        </p:nvSpPr>
        <p:spPr>
          <a:xfrm>
            <a:off x="5257080" y="2660760"/>
            <a:ext cx="2883600" cy="3337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Ejemplo de Salida de PLC</a:t>
            </a:r>
            <a:endParaRPr b="0" i="0" sz="1600" u="none" cap="none" strike="noStrike">
              <a:latin typeface="Arial"/>
              <a:ea typeface="Arial"/>
              <a:cs typeface="Arial"/>
              <a:sym typeface="Arial"/>
            </a:endParaRPr>
          </a:p>
        </p:txBody>
      </p:sp>
      <p:pic>
        <p:nvPicPr>
          <p:cNvPr id="485" name="Google Shape;485;p11"/>
          <p:cNvPicPr preferRelativeResize="0"/>
          <p:nvPr/>
        </p:nvPicPr>
        <p:blipFill rotWithShape="1">
          <a:blip r:embed="rId3">
            <a:alphaModFix/>
          </a:blip>
          <a:srcRect b="0" l="40433" r="2016" t="11658"/>
          <a:stretch/>
        </p:blipFill>
        <p:spPr>
          <a:xfrm>
            <a:off x="4025880" y="2921040"/>
            <a:ext cx="5181120" cy="2839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2"/>
          <p:cNvSpPr/>
          <p:nvPr/>
        </p:nvSpPr>
        <p:spPr>
          <a:xfrm>
            <a:off x="4470480" y="2158920"/>
            <a:ext cx="4457520" cy="4304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91" name="Google Shape;491;p12"/>
          <p:cNvSpPr/>
          <p:nvPr/>
        </p:nvSpPr>
        <p:spPr>
          <a:xfrm>
            <a:off x="4699080" y="4546440"/>
            <a:ext cx="3987360" cy="1714320"/>
          </a:xfrm>
          <a:prstGeom prst="roundRect">
            <a:avLst>
              <a:gd fmla="val 9790" name="adj"/>
            </a:avLst>
          </a:prstGeom>
          <a:solidFill>
            <a:srgbClr val="FBF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92" name="Google Shape;492;p12"/>
          <p:cNvSpPr/>
          <p:nvPr/>
        </p:nvSpPr>
        <p:spPr>
          <a:xfrm>
            <a:off x="571680" y="5334120"/>
            <a:ext cx="3530160" cy="1117080"/>
          </a:xfrm>
          <a:prstGeom prst="roundRect">
            <a:avLst>
              <a:gd fmla="val 9790" name="adj"/>
            </a:avLst>
          </a:prstGeom>
          <a:solidFill>
            <a:srgbClr val="A7DC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93" name="Google Shape;493;p12"/>
          <p:cNvSpPr/>
          <p:nvPr/>
        </p:nvSpPr>
        <p:spPr>
          <a:xfrm>
            <a:off x="469800" y="2489040"/>
            <a:ext cx="3530160" cy="1117080"/>
          </a:xfrm>
          <a:prstGeom prst="roundRect">
            <a:avLst>
              <a:gd fmla="val 9790" name="adj"/>
            </a:avLst>
          </a:prstGeom>
          <a:solidFill>
            <a:srgbClr val="A7DC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94" name="Google Shape;494;p12"/>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ALGUNAS DEFINICIONES</a:t>
            </a:r>
            <a:endParaRPr b="0" i="0" sz="2600" u="none" cap="none" strike="noStrike">
              <a:latin typeface="Arial"/>
              <a:ea typeface="Arial"/>
              <a:cs typeface="Arial"/>
              <a:sym typeface="Arial"/>
            </a:endParaRPr>
          </a:p>
        </p:txBody>
      </p:sp>
      <p:sp>
        <p:nvSpPr>
          <p:cNvPr id="495" name="Google Shape;495;p12"/>
          <p:cNvSpPr/>
          <p:nvPr/>
        </p:nvSpPr>
        <p:spPr>
          <a:xfrm>
            <a:off x="536400" y="2077920"/>
            <a:ext cx="3387240" cy="313848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¿Qué es un programa?</a:t>
            </a:r>
            <a:endParaRPr b="0" i="0" sz="1800" u="none" cap="none" strike="noStrike">
              <a:latin typeface="Arial"/>
              <a:ea typeface="Arial"/>
              <a:cs typeface="Arial"/>
              <a:sym typeface="Arial"/>
            </a:endParaRPr>
          </a:p>
          <a:p>
            <a:pPr indent="0" lvl="0" marL="108000" marR="0" rtl="0" algn="l">
              <a:lnSpc>
                <a:spcPct val="90000"/>
              </a:lnSpc>
              <a:spcBef>
                <a:spcPts val="1100"/>
              </a:spcBef>
              <a:spcAft>
                <a:spcPts val="0"/>
              </a:spcAft>
              <a:buNone/>
            </a:pPr>
            <a:r>
              <a:rPr b="0" i="0" lang="es-CL" sz="1700" u="none" cap="none" strike="noStrike">
                <a:solidFill>
                  <a:srgbClr val="000000"/>
                </a:solidFill>
                <a:latin typeface="Calibri"/>
                <a:ea typeface="Calibri"/>
                <a:cs typeface="Calibri"/>
                <a:sym typeface="Calibri"/>
              </a:rPr>
              <a:t>Conjunto de instrucciones que ejecuta un dispositivo, con lógica programada, para controlar un proceso determinado</a:t>
            </a:r>
            <a:r>
              <a:rPr b="0" i="0" lang="es-CL" sz="1800" u="none" cap="none" strike="noStrike">
                <a:solidFill>
                  <a:srgbClr val="000000"/>
                </a:solidFill>
                <a:latin typeface="Calibri"/>
                <a:ea typeface="Calibri"/>
                <a:cs typeface="Calibri"/>
                <a:sym typeface="Calibri"/>
              </a:rPr>
              <a:t>.</a:t>
            </a:r>
            <a:endParaRPr b="0" i="0" sz="1800" u="none" cap="none" strike="noStrike">
              <a:latin typeface="Arial"/>
              <a:ea typeface="Arial"/>
              <a:cs typeface="Arial"/>
              <a:sym typeface="Arial"/>
            </a:endParaRPr>
          </a:p>
          <a:p>
            <a:pPr indent="0" lvl="0" marL="108000" marR="0" rtl="0" algn="l">
              <a:lnSpc>
                <a:spcPct val="90000"/>
              </a:lnSpc>
              <a:spcBef>
                <a:spcPts val="1100"/>
              </a:spcBef>
              <a:spcAft>
                <a:spcPts val="0"/>
              </a:spcAft>
              <a:buNone/>
            </a:pPr>
            <a:r>
              <a:t/>
            </a:r>
            <a:endParaRPr b="0" i="0" sz="1800" u="none" cap="none" strike="noStrike">
              <a:latin typeface="Arial"/>
              <a:ea typeface="Arial"/>
              <a:cs typeface="Arial"/>
              <a:sym typeface="Arial"/>
            </a:endParaRPr>
          </a:p>
          <a:p>
            <a:pPr indent="0" lvl="0" marL="108000" marR="0" rtl="0" algn="l">
              <a:lnSpc>
                <a:spcPct val="100000"/>
              </a:lnSpc>
              <a:spcBef>
                <a:spcPts val="99"/>
              </a:spcBef>
              <a:spcAft>
                <a:spcPts val="0"/>
              </a:spcAft>
              <a:buNone/>
            </a:pPr>
            <a:r>
              <a:rPr b="1" i="0" lang="es-CL" sz="2000" u="none" cap="none" strike="noStrike">
                <a:solidFill>
                  <a:srgbClr val="29754D"/>
                </a:solidFill>
                <a:latin typeface="Calibri"/>
                <a:ea typeface="Calibri"/>
                <a:cs typeface="Calibri"/>
                <a:sym typeface="Calibri"/>
              </a:rPr>
              <a:t>Partes de una instrucción</a:t>
            </a:r>
            <a:br>
              <a:rPr b="0" i="0" lang="es-CL" sz="1800" u="none" cap="none" strike="noStrike">
                <a:latin typeface="Arial"/>
                <a:ea typeface="Arial"/>
                <a:cs typeface="Arial"/>
                <a:sym typeface="Arial"/>
              </a:rPr>
            </a:br>
            <a:r>
              <a:rPr b="1" i="0" lang="es-CL" sz="1800" u="none" cap="none" strike="noStrike">
                <a:solidFill>
                  <a:srgbClr val="C73E32"/>
                </a:solidFill>
                <a:latin typeface="Calibri"/>
                <a:ea typeface="Calibri"/>
                <a:cs typeface="Calibri"/>
                <a:sym typeface="Calibri"/>
              </a:rPr>
              <a:t>ORDEN    OPERANDO . . . OPERANDO . .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sp>
        <p:nvSpPr>
          <p:cNvPr id="496" name="Google Shape;496;p12"/>
          <p:cNvSpPr/>
          <p:nvPr/>
        </p:nvSpPr>
        <p:spPr>
          <a:xfrm>
            <a:off x="4881600" y="4580640"/>
            <a:ext cx="3487320" cy="160344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1600" u="none" cap="none" strike="noStrike">
                <a:solidFill>
                  <a:srgbClr val="000000"/>
                </a:solidFill>
                <a:latin typeface="Calibri"/>
                <a:ea typeface="Calibri"/>
                <a:cs typeface="Calibri"/>
                <a:sym typeface="Calibri"/>
              </a:rPr>
              <a:t>Tipos de lenguajes</a:t>
            </a:r>
            <a:endParaRPr b="0" i="0" sz="16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16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600" u="none" cap="none" strike="noStrike">
                <a:solidFill>
                  <a:srgbClr val="C73E32"/>
                </a:solidFill>
                <a:latin typeface="Calibri"/>
                <a:ea typeface="Calibri"/>
                <a:cs typeface="Calibri"/>
                <a:sym typeface="Calibri"/>
              </a:rPr>
              <a:t>• Gráficos</a:t>
            </a:r>
            <a:br>
              <a:rPr b="0" i="0" lang="es-CL" sz="1800" u="none" cap="none" strike="noStrike">
                <a:latin typeface="Arial"/>
                <a:ea typeface="Arial"/>
                <a:cs typeface="Arial"/>
                <a:sym typeface="Arial"/>
              </a:rPr>
            </a:br>
            <a:r>
              <a:rPr b="1" i="0" lang="es-CL" sz="1600" u="none" cap="none" strike="noStrike">
                <a:solidFill>
                  <a:srgbClr val="29754D"/>
                </a:solidFill>
                <a:latin typeface="Calibri"/>
                <a:ea typeface="Calibri"/>
                <a:cs typeface="Calibri"/>
                <a:sym typeface="Calibri"/>
              </a:rPr>
              <a:t>- </a:t>
            </a:r>
            <a:r>
              <a:rPr b="0" i="0" lang="es-CL" sz="1400" u="none" cap="none" strike="noStrike">
                <a:solidFill>
                  <a:srgbClr val="000000"/>
                </a:solidFill>
                <a:latin typeface="Calibri"/>
                <a:ea typeface="Calibri"/>
                <a:cs typeface="Calibri"/>
                <a:sym typeface="Calibri"/>
              </a:rPr>
              <a:t>De contactos</a:t>
            </a:r>
            <a:endParaRPr b="0" i="0" sz="1400" u="none" cap="none" strike="noStrike">
              <a:latin typeface="Arial"/>
              <a:ea typeface="Arial"/>
              <a:cs typeface="Arial"/>
              <a:sym typeface="Arial"/>
            </a:endParaRPr>
          </a:p>
          <a:p>
            <a:pPr indent="0" lvl="0" marL="0" marR="0" rtl="0" algn="l">
              <a:lnSpc>
                <a:spcPct val="90000"/>
              </a:lnSpc>
              <a:spcBef>
                <a:spcPts val="99"/>
              </a:spcBef>
              <a:spcAft>
                <a:spcPts val="0"/>
              </a:spcAft>
              <a:buNone/>
            </a:pPr>
            <a:r>
              <a:rPr b="0" i="0" lang="es-CL" sz="1400" u="none" cap="none" strike="noStrike">
                <a:solidFill>
                  <a:srgbClr val="000000"/>
                </a:solidFill>
                <a:latin typeface="Calibri"/>
                <a:ea typeface="Calibri"/>
                <a:cs typeface="Calibri"/>
                <a:sym typeface="Calibri"/>
              </a:rPr>
              <a:t>- De funciones</a:t>
            </a:r>
            <a:endParaRPr b="0" i="0" sz="14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14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C73E32"/>
                </a:solidFill>
                <a:latin typeface="Calibri"/>
                <a:ea typeface="Calibri"/>
                <a:cs typeface="Calibri"/>
                <a:sym typeface="Calibri"/>
              </a:rPr>
              <a:t>• Literales</a:t>
            </a:r>
            <a:endParaRPr b="0" i="0" sz="1400" u="none" cap="none" strike="noStrike">
              <a:latin typeface="Arial"/>
              <a:ea typeface="Arial"/>
              <a:cs typeface="Arial"/>
              <a:sym typeface="Arial"/>
            </a:endParaRPr>
          </a:p>
        </p:txBody>
      </p:sp>
      <p:pic>
        <p:nvPicPr>
          <p:cNvPr id="497" name="Google Shape;497;p12"/>
          <p:cNvPicPr preferRelativeResize="0"/>
          <p:nvPr/>
        </p:nvPicPr>
        <p:blipFill rotWithShape="1">
          <a:blip r:embed="rId3">
            <a:alphaModFix/>
          </a:blip>
          <a:srcRect b="50545" l="50178" r="7902" t="7308"/>
          <a:stretch/>
        </p:blipFill>
        <p:spPr>
          <a:xfrm>
            <a:off x="4593240" y="2736720"/>
            <a:ext cx="4156920" cy="1508760"/>
          </a:xfrm>
          <a:prstGeom prst="rect">
            <a:avLst/>
          </a:prstGeom>
          <a:noFill/>
          <a:ln>
            <a:noFill/>
          </a:ln>
        </p:spPr>
      </p:pic>
      <p:sp>
        <p:nvSpPr>
          <p:cNvPr id="498" name="Google Shape;498;p12"/>
          <p:cNvSpPr/>
          <p:nvPr/>
        </p:nvSpPr>
        <p:spPr>
          <a:xfrm>
            <a:off x="536400" y="4948200"/>
            <a:ext cx="4047840" cy="185940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1700" u="none" cap="none" strike="noStrike">
                <a:solidFill>
                  <a:srgbClr val="29754D"/>
                </a:solidFill>
                <a:latin typeface="Calibri"/>
                <a:ea typeface="Calibri"/>
                <a:cs typeface="Calibri"/>
                <a:sym typeface="Calibri"/>
              </a:rPr>
              <a:t>¿Qué es un lenguaje de programación?</a:t>
            </a:r>
            <a:endParaRPr b="0" i="0" sz="1700" u="none" cap="none" strike="noStrike">
              <a:latin typeface="Arial"/>
              <a:ea typeface="Arial"/>
              <a:cs typeface="Arial"/>
              <a:sym typeface="Arial"/>
            </a:endParaRPr>
          </a:p>
          <a:p>
            <a:pPr indent="0" lvl="0" marL="108000" marR="0" rtl="0" algn="l">
              <a:lnSpc>
                <a:spcPct val="90000"/>
              </a:lnSpc>
              <a:spcBef>
                <a:spcPts val="1100"/>
              </a:spcBef>
              <a:spcAft>
                <a:spcPts val="0"/>
              </a:spcAft>
              <a:buNone/>
            </a:pPr>
            <a:r>
              <a:rPr b="0" i="0" lang="es-CL" sz="1700" u="none" cap="none" strike="noStrike">
                <a:solidFill>
                  <a:srgbClr val="000000"/>
                </a:solidFill>
                <a:latin typeface="Calibri"/>
                <a:ea typeface="Calibri"/>
                <a:cs typeface="Calibri"/>
                <a:sym typeface="Calibri"/>
              </a:rPr>
              <a:t>Conjunto de símbolos, expresiones literales o combinaciones de ambas, </a:t>
            </a:r>
            <a:br>
              <a:rPr b="0" i="0" lang="es-CL" sz="1800" u="none" cap="none" strike="noStrike">
                <a:latin typeface="Arial"/>
                <a:ea typeface="Arial"/>
                <a:cs typeface="Arial"/>
                <a:sym typeface="Arial"/>
              </a:rPr>
            </a:br>
            <a:r>
              <a:rPr b="0" i="0" lang="es-CL" sz="1700" u="none" cap="none" strike="noStrike">
                <a:solidFill>
                  <a:srgbClr val="000000"/>
                </a:solidFill>
                <a:latin typeface="Calibri"/>
                <a:ea typeface="Calibri"/>
                <a:cs typeface="Calibri"/>
                <a:sym typeface="Calibri"/>
              </a:rPr>
              <a:t>a partir del cual se desarrolla un </a:t>
            </a:r>
            <a:br>
              <a:rPr b="0" i="0" lang="es-CL" sz="1800" u="none" cap="none" strike="noStrike">
                <a:latin typeface="Arial"/>
                <a:ea typeface="Arial"/>
                <a:cs typeface="Arial"/>
                <a:sym typeface="Arial"/>
              </a:rPr>
            </a:br>
            <a:r>
              <a:rPr b="0" i="0" lang="es-CL" sz="1700" u="none" cap="none" strike="noStrike">
                <a:solidFill>
                  <a:srgbClr val="000000"/>
                </a:solidFill>
                <a:latin typeface="Calibri"/>
                <a:ea typeface="Calibri"/>
                <a:cs typeface="Calibri"/>
                <a:sym typeface="Calibri"/>
              </a:rPr>
              <a:t>programa comprensible por el PLC.</a:t>
            </a:r>
            <a:endParaRPr b="0" i="0" sz="17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7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7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3"/>
          <p:cNvSpPr/>
          <p:nvPr/>
        </p:nvSpPr>
        <p:spPr>
          <a:xfrm>
            <a:off x="343080" y="2324160"/>
            <a:ext cx="8407080" cy="1777680"/>
          </a:xfrm>
          <a:prstGeom prst="roundRect">
            <a:avLst>
              <a:gd fmla="val 38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04" name="Google Shape;504;p13"/>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ALGUNAS DEFINICIONES</a:t>
            </a:r>
            <a:endParaRPr b="0" i="0" sz="2600" u="none" cap="none" strike="noStrike">
              <a:latin typeface="Arial"/>
              <a:ea typeface="Arial"/>
              <a:cs typeface="Arial"/>
              <a:sym typeface="Arial"/>
            </a:endParaRPr>
          </a:p>
        </p:txBody>
      </p:sp>
      <p:sp>
        <p:nvSpPr>
          <p:cNvPr id="505" name="Google Shape;505;p13"/>
          <p:cNvSpPr/>
          <p:nvPr/>
        </p:nvSpPr>
        <p:spPr>
          <a:xfrm>
            <a:off x="343080" y="4356000"/>
            <a:ext cx="8407080" cy="2311200"/>
          </a:xfrm>
          <a:prstGeom prst="roundRect">
            <a:avLst>
              <a:gd fmla="val 38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06" name="Google Shape;506;p13"/>
          <p:cNvSpPr/>
          <p:nvPr/>
        </p:nvSpPr>
        <p:spPr>
          <a:xfrm>
            <a:off x="487440" y="2176200"/>
            <a:ext cx="7970400" cy="405684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 BYTE</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El byte es una unidad compuesta por una agrupación ordenada de 8 bits, es decir, ocho dígitos binarios. Los bits se agrupan de derecha a izquierda tomando como número de bit del 0 al 7.</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En un byte se puede representar el estado de hasta ocho señales binarias.</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Número máximo de un byte = 1 1 1 1 1 1 1 1 = 28 - 1 = 255</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 </a:t>
            </a:r>
            <a:endParaRPr b="0" i="0" sz="1600" u="none" cap="none" strike="noStrike">
              <a:latin typeface="Arial"/>
              <a:ea typeface="Arial"/>
              <a:cs typeface="Arial"/>
              <a:sym typeface="Arial"/>
            </a:endParaRPr>
          </a:p>
          <a:p>
            <a:pPr indent="0" lvl="0" marL="0" marR="0" rtl="0" algn="just">
              <a:lnSpc>
                <a:spcPct val="130000"/>
              </a:lnSpc>
              <a:spcBef>
                <a:spcPts val="0"/>
              </a:spcBef>
              <a:spcAft>
                <a:spcPts val="0"/>
              </a:spcAft>
              <a:buNone/>
            </a:pPr>
            <a:r>
              <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 PALABRA</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Para obtener mayor capacidad de procesamiento a veces se agrupan los bytes, formando lo que se denomina la palabra.</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La palabra es una unidad mayor compuesta de 16 bits = 2 bytes. Los bits de una palabra se agrupan de derecha a izquierda, tomando como número de bit del 0 al 15.</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En una palabra se pueden representar hasta 16 señales binarias, puede usarse para almacenar un número cuya magnitud como máximo sería:</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Número máximo de una palabra = 216 - 1 = 65 535</a:t>
            </a:r>
            <a:endParaRPr b="0" i="0" sz="1600" u="none" cap="none"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4"/>
          <p:cNvSpPr/>
          <p:nvPr/>
        </p:nvSpPr>
        <p:spPr>
          <a:xfrm>
            <a:off x="523800" y="2209680"/>
            <a:ext cx="8442000" cy="45972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12" name="Google Shape;512;p14"/>
          <p:cNvSpPr/>
          <p:nvPr/>
        </p:nvSpPr>
        <p:spPr>
          <a:xfrm>
            <a:off x="443520" y="1775520"/>
            <a:ext cx="8141400" cy="3661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Representación de las cantidades binarias: bit, byte y palabra.</a:t>
            </a:r>
            <a:endParaRPr b="0" i="0" sz="1800" u="none" cap="none" strike="noStrike">
              <a:latin typeface="Arial"/>
              <a:ea typeface="Arial"/>
              <a:cs typeface="Arial"/>
              <a:sym typeface="Arial"/>
            </a:endParaRPr>
          </a:p>
        </p:txBody>
      </p:sp>
      <p:pic>
        <p:nvPicPr>
          <p:cNvPr id="513" name="Google Shape;513;p14"/>
          <p:cNvPicPr preferRelativeResize="0"/>
          <p:nvPr/>
        </p:nvPicPr>
        <p:blipFill rotWithShape="1">
          <a:blip r:embed="rId3">
            <a:alphaModFix/>
          </a:blip>
          <a:srcRect b="7608" l="5032" r="0" t="0"/>
          <a:stretch/>
        </p:blipFill>
        <p:spPr>
          <a:xfrm>
            <a:off x="1054800" y="2504880"/>
            <a:ext cx="7278480" cy="4161960"/>
          </a:xfrm>
          <a:prstGeom prst="rect">
            <a:avLst/>
          </a:prstGeom>
          <a:noFill/>
          <a:ln>
            <a:noFill/>
          </a:ln>
        </p:spPr>
      </p:pic>
      <p:sp>
        <p:nvSpPr>
          <p:cNvPr id="514" name="Google Shape;514;p14"/>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ALGUNAS DEFINICIONES</a:t>
            </a:r>
            <a:endParaRPr b="0" i="0" sz="26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15"/>
          <p:cNvSpPr/>
          <p:nvPr/>
        </p:nvSpPr>
        <p:spPr>
          <a:xfrm>
            <a:off x="482760" y="2324160"/>
            <a:ext cx="4266720" cy="30603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20" name="Google Shape;520;p15"/>
          <p:cNvSpPr/>
          <p:nvPr/>
        </p:nvSpPr>
        <p:spPr>
          <a:xfrm>
            <a:off x="5016600" y="2324160"/>
            <a:ext cx="4190760" cy="30603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21" name="Google Shape;521;p15"/>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ALGUNAS DEFINICIONES</a:t>
            </a:r>
            <a:endParaRPr b="0" i="0" sz="2600" u="none" cap="none" strike="noStrike">
              <a:latin typeface="Arial"/>
              <a:ea typeface="Arial"/>
              <a:cs typeface="Arial"/>
              <a:sym typeface="Arial"/>
            </a:endParaRPr>
          </a:p>
        </p:txBody>
      </p:sp>
      <p:pic>
        <p:nvPicPr>
          <p:cNvPr descr="http://www.instrumentacionycontrol.net/images/L1.JPG" id="522" name="Google Shape;522;p15"/>
          <p:cNvPicPr preferRelativeResize="0"/>
          <p:nvPr/>
        </p:nvPicPr>
        <p:blipFill rotWithShape="1">
          <a:blip r:embed="rId3">
            <a:alphaModFix/>
          </a:blip>
          <a:srcRect b="10837" l="0" r="2679" t="0"/>
          <a:stretch/>
        </p:blipFill>
        <p:spPr>
          <a:xfrm>
            <a:off x="540360" y="2513880"/>
            <a:ext cx="4145400" cy="2298960"/>
          </a:xfrm>
          <a:prstGeom prst="rect">
            <a:avLst/>
          </a:prstGeom>
          <a:noFill/>
          <a:ln>
            <a:noFill/>
          </a:ln>
        </p:spPr>
      </p:pic>
      <p:pic>
        <p:nvPicPr>
          <p:cNvPr id="523" name="Google Shape;523;p15"/>
          <p:cNvPicPr preferRelativeResize="0"/>
          <p:nvPr/>
        </p:nvPicPr>
        <p:blipFill rotWithShape="1">
          <a:blip r:embed="rId4">
            <a:alphaModFix/>
          </a:blip>
          <a:srcRect b="11841" l="7794" r="0" t="0"/>
          <a:stretch/>
        </p:blipFill>
        <p:spPr>
          <a:xfrm>
            <a:off x="5333760" y="2556000"/>
            <a:ext cx="3787200" cy="2523600"/>
          </a:xfrm>
          <a:prstGeom prst="rect">
            <a:avLst/>
          </a:prstGeom>
          <a:noFill/>
          <a:ln>
            <a:noFill/>
          </a:ln>
        </p:spPr>
      </p:pic>
      <p:sp>
        <p:nvSpPr>
          <p:cNvPr id="524" name="Google Shape;524;p15"/>
          <p:cNvSpPr/>
          <p:nvPr/>
        </p:nvSpPr>
        <p:spPr>
          <a:xfrm>
            <a:off x="456120" y="1911240"/>
            <a:ext cx="3670920" cy="3351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Representación de una señal discreta.</a:t>
            </a:r>
            <a:endParaRPr b="0" i="0" sz="1600" u="none" cap="none" strike="noStrike">
              <a:latin typeface="Arial"/>
              <a:ea typeface="Arial"/>
              <a:cs typeface="Arial"/>
              <a:sym typeface="Arial"/>
            </a:endParaRPr>
          </a:p>
        </p:txBody>
      </p:sp>
      <p:sp>
        <p:nvSpPr>
          <p:cNvPr id="525" name="Google Shape;525;p15"/>
          <p:cNvSpPr/>
          <p:nvPr/>
        </p:nvSpPr>
        <p:spPr>
          <a:xfrm>
            <a:off x="5053680" y="1911240"/>
            <a:ext cx="3670920" cy="3351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Representación de una señal análoga.</a:t>
            </a:r>
            <a:endParaRPr b="0" i="0" sz="1600" u="none" cap="none" strike="noStrike">
              <a:latin typeface="Arial"/>
              <a:ea typeface="Arial"/>
              <a:cs typeface="Arial"/>
              <a:sym typeface="Arial"/>
            </a:endParaRPr>
          </a:p>
        </p:txBody>
      </p:sp>
      <p:sp>
        <p:nvSpPr>
          <p:cNvPr id="526" name="Google Shape;526;p15"/>
          <p:cNvSpPr/>
          <p:nvPr/>
        </p:nvSpPr>
        <p:spPr>
          <a:xfrm>
            <a:off x="5248080" y="2593080"/>
            <a:ext cx="606240" cy="27288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200" u="none" cap="none" strike="noStrike">
                <a:solidFill>
                  <a:srgbClr val="000000"/>
                </a:solidFill>
                <a:latin typeface="Calibri"/>
                <a:ea typeface="Calibri"/>
                <a:cs typeface="Calibri"/>
                <a:sym typeface="Calibri"/>
              </a:rPr>
              <a:t>Estado</a:t>
            </a:r>
            <a:endParaRPr b="0" i="0" sz="1200" u="none" cap="none" strike="noStrike">
              <a:latin typeface="Arial"/>
              <a:ea typeface="Arial"/>
              <a:cs typeface="Arial"/>
              <a:sym typeface="Arial"/>
            </a:endParaRPr>
          </a:p>
        </p:txBody>
      </p:sp>
      <p:sp>
        <p:nvSpPr>
          <p:cNvPr id="527" name="Google Shape;527;p15"/>
          <p:cNvSpPr/>
          <p:nvPr/>
        </p:nvSpPr>
        <p:spPr>
          <a:xfrm>
            <a:off x="524160" y="2601360"/>
            <a:ext cx="606240" cy="27288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200" u="none" cap="none" strike="noStrike">
                <a:solidFill>
                  <a:srgbClr val="000000"/>
                </a:solidFill>
                <a:latin typeface="Calibri"/>
                <a:ea typeface="Calibri"/>
                <a:cs typeface="Calibri"/>
                <a:sym typeface="Calibri"/>
              </a:rPr>
              <a:t>Estado</a:t>
            </a:r>
            <a:endParaRPr b="0" i="0" sz="1200" u="none" cap="none" strike="noStrike">
              <a:latin typeface="Arial"/>
              <a:ea typeface="Arial"/>
              <a:cs typeface="Arial"/>
              <a:sym typeface="Arial"/>
            </a:endParaRPr>
          </a:p>
        </p:txBody>
      </p:sp>
      <p:sp>
        <p:nvSpPr>
          <p:cNvPr id="528" name="Google Shape;528;p15"/>
          <p:cNvSpPr/>
          <p:nvPr/>
        </p:nvSpPr>
        <p:spPr>
          <a:xfrm>
            <a:off x="3740040" y="4506480"/>
            <a:ext cx="659520" cy="27288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200" u="none" cap="none" strike="noStrike">
                <a:solidFill>
                  <a:srgbClr val="000000"/>
                </a:solidFill>
                <a:latin typeface="Calibri"/>
                <a:ea typeface="Calibri"/>
                <a:cs typeface="Calibri"/>
                <a:sym typeface="Calibri"/>
              </a:rPr>
              <a:t>Tiempo</a:t>
            </a:r>
            <a:endParaRPr b="0" i="0" sz="1200" u="none" cap="none" strike="noStrike">
              <a:latin typeface="Arial"/>
              <a:ea typeface="Arial"/>
              <a:cs typeface="Arial"/>
              <a:sym typeface="Arial"/>
            </a:endParaRPr>
          </a:p>
        </p:txBody>
      </p:sp>
      <p:sp>
        <p:nvSpPr>
          <p:cNvPr id="529" name="Google Shape;529;p15"/>
          <p:cNvSpPr/>
          <p:nvPr/>
        </p:nvSpPr>
        <p:spPr>
          <a:xfrm>
            <a:off x="8286480" y="4836600"/>
            <a:ext cx="659520" cy="27288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200" u="none" cap="none" strike="noStrike">
                <a:solidFill>
                  <a:srgbClr val="000000"/>
                </a:solidFill>
                <a:latin typeface="Calibri"/>
                <a:ea typeface="Calibri"/>
                <a:cs typeface="Calibri"/>
                <a:sym typeface="Calibri"/>
              </a:rPr>
              <a:t>Tiempo</a:t>
            </a:r>
            <a:endParaRPr b="0" i="0" sz="1200" u="none" cap="none" strike="noStrike">
              <a:latin typeface="Arial"/>
              <a:ea typeface="Arial"/>
              <a:cs typeface="Arial"/>
              <a:sym typeface="Arial"/>
            </a:endParaRPr>
          </a:p>
        </p:txBody>
      </p:sp>
      <p:sp>
        <p:nvSpPr>
          <p:cNvPr id="530" name="Google Shape;530;p15"/>
          <p:cNvSpPr/>
          <p:nvPr/>
        </p:nvSpPr>
        <p:spPr>
          <a:xfrm>
            <a:off x="3404880" y="3117960"/>
            <a:ext cx="1287360" cy="25776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100" u="none" cap="none" strike="noStrike">
                <a:solidFill>
                  <a:srgbClr val="000000"/>
                </a:solidFill>
                <a:latin typeface="Calibri"/>
                <a:ea typeface="Calibri"/>
                <a:cs typeface="Calibri"/>
                <a:sym typeface="Calibri"/>
              </a:rPr>
              <a:t>Estado de señal “1”</a:t>
            </a:r>
            <a:endParaRPr b="0" i="0" sz="1100" u="none" cap="none" strike="noStrike">
              <a:latin typeface="Arial"/>
              <a:ea typeface="Arial"/>
              <a:cs typeface="Arial"/>
              <a:sym typeface="Arial"/>
            </a:endParaRPr>
          </a:p>
        </p:txBody>
      </p:sp>
      <p:sp>
        <p:nvSpPr>
          <p:cNvPr id="531" name="Google Shape;531;p15"/>
          <p:cNvSpPr/>
          <p:nvPr/>
        </p:nvSpPr>
        <p:spPr>
          <a:xfrm>
            <a:off x="3404880" y="3930840"/>
            <a:ext cx="1287360" cy="25776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100" u="none" cap="none" strike="noStrike">
                <a:solidFill>
                  <a:srgbClr val="000000"/>
                </a:solidFill>
                <a:latin typeface="Calibri"/>
                <a:ea typeface="Calibri"/>
                <a:cs typeface="Calibri"/>
                <a:sym typeface="Calibri"/>
              </a:rPr>
              <a:t>Estado de señal “0”</a:t>
            </a:r>
            <a:endParaRPr b="0" i="0" sz="11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6"/>
          <p:cNvSpPr/>
          <p:nvPr/>
        </p:nvSpPr>
        <p:spPr>
          <a:xfrm>
            <a:off x="482760" y="2019240"/>
            <a:ext cx="8775360" cy="47494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37" name="Google Shape;537;p16"/>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ALGUNAS DEFINICIONES</a:t>
            </a:r>
            <a:endParaRPr b="0" i="0" sz="2600" u="none" cap="none" strike="noStrike">
              <a:latin typeface="Arial"/>
              <a:ea typeface="Arial"/>
              <a:cs typeface="Arial"/>
              <a:sym typeface="Arial"/>
            </a:endParaRPr>
          </a:p>
        </p:txBody>
      </p:sp>
      <p:sp>
        <p:nvSpPr>
          <p:cNvPr id="538" name="Google Shape;538;p16"/>
          <p:cNvSpPr/>
          <p:nvPr/>
        </p:nvSpPr>
        <p:spPr>
          <a:xfrm>
            <a:off x="781560" y="3548520"/>
            <a:ext cx="2328480" cy="2116800"/>
          </a:xfrm>
          <a:prstGeom prst="can">
            <a:avLst>
              <a:gd fmla="val 25000" name="adj"/>
            </a:avLst>
          </a:prstGeom>
          <a:gradFill>
            <a:gsLst>
              <a:gs pos="0">
                <a:srgbClr val="9A9A9A"/>
              </a:gs>
              <a:gs pos="100000">
                <a:srgbClr val="8D8D8D"/>
              </a:gs>
            </a:gsLst>
            <a:lin ang="5400000" scaled="0"/>
          </a:grad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1487160" y="5818320"/>
            <a:ext cx="1622880" cy="36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Calibri"/>
                <a:ea typeface="Calibri"/>
                <a:cs typeface="Calibri"/>
                <a:sym typeface="Calibri"/>
              </a:rPr>
              <a:t>Vacío</a:t>
            </a:r>
            <a:endParaRPr b="0" i="0" sz="1800" u="none" cap="none" strike="noStrike">
              <a:latin typeface="Arial"/>
              <a:ea typeface="Arial"/>
              <a:cs typeface="Arial"/>
              <a:sym typeface="Arial"/>
            </a:endParaRPr>
          </a:p>
        </p:txBody>
      </p:sp>
      <p:sp>
        <p:nvSpPr>
          <p:cNvPr id="540" name="Google Shape;540;p16"/>
          <p:cNvSpPr/>
          <p:nvPr/>
        </p:nvSpPr>
        <p:spPr>
          <a:xfrm>
            <a:off x="2358360" y="3410640"/>
            <a:ext cx="140760" cy="317160"/>
          </a:xfrm>
          <a:prstGeom prst="flowChartMagneticDisk">
            <a:avLst/>
          </a:prstGeom>
          <a:gradFill>
            <a:gsLst>
              <a:gs pos="0">
                <a:srgbClr val="FFC647"/>
              </a:gs>
              <a:gs pos="100000">
                <a:srgbClr val="FFC600"/>
              </a:gs>
            </a:gsLst>
            <a:lin ang="5400000" scaled="0"/>
          </a:gradFill>
          <a:ln cap="flat" cmpd="sng" w="9525">
            <a:solidFill>
              <a:schemeClr val="accent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1596240" y="3162960"/>
            <a:ext cx="88164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Sensor</a:t>
            </a:r>
            <a:endParaRPr b="0" i="0" sz="1600" u="none" cap="none" strike="noStrike">
              <a:latin typeface="Arial"/>
              <a:ea typeface="Arial"/>
              <a:cs typeface="Arial"/>
              <a:sym typeface="Arial"/>
            </a:endParaRPr>
          </a:p>
        </p:txBody>
      </p:sp>
      <p:sp>
        <p:nvSpPr>
          <p:cNvPr id="542" name="Google Shape;542;p16"/>
          <p:cNvSpPr/>
          <p:nvPr/>
        </p:nvSpPr>
        <p:spPr>
          <a:xfrm>
            <a:off x="1370160" y="2560680"/>
            <a:ext cx="987480" cy="366480"/>
          </a:xfrm>
          <a:prstGeom prst="rect">
            <a:avLst/>
          </a:prstGeom>
          <a:solidFill>
            <a:schemeClr val="lt1"/>
          </a:solidFill>
          <a:ln cap="flat" cmpd="sng" w="12600">
            <a:solidFill>
              <a:schemeClr val="dk1"/>
            </a:solidFill>
            <a:prstDash val="solid"/>
            <a:miter lim="8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4 mA</a:t>
            </a:r>
            <a:endParaRPr b="0" i="0" sz="1800" u="none" cap="none" strike="noStrike">
              <a:latin typeface="Arial"/>
              <a:ea typeface="Arial"/>
              <a:cs typeface="Arial"/>
              <a:sym typeface="Arial"/>
            </a:endParaRPr>
          </a:p>
        </p:txBody>
      </p:sp>
      <p:sp>
        <p:nvSpPr>
          <p:cNvPr id="543" name="Google Shape;543;p16"/>
          <p:cNvSpPr/>
          <p:nvPr/>
        </p:nvSpPr>
        <p:spPr>
          <a:xfrm>
            <a:off x="3624120" y="3496680"/>
            <a:ext cx="2376000" cy="2160000"/>
          </a:xfrm>
          <a:prstGeom prst="can">
            <a:avLst>
              <a:gd fmla="val 25000" name="adj"/>
            </a:avLst>
          </a:prstGeom>
          <a:gradFill>
            <a:gsLst>
              <a:gs pos="0">
                <a:srgbClr val="9A9A9A"/>
              </a:gs>
              <a:gs pos="100000">
                <a:srgbClr val="8D8D8D"/>
              </a:gs>
            </a:gsLst>
            <a:lin ang="5400000" scaled="0"/>
          </a:grad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3620160" y="3658680"/>
            <a:ext cx="2376000" cy="1998000"/>
          </a:xfrm>
          <a:prstGeom prst="can">
            <a:avLst>
              <a:gd fmla="val 25000" name="adj"/>
            </a:avLst>
          </a:prstGeom>
          <a:gradFill>
            <a:gsLst>
              <a:gs pos="0">
                <a:srgbClr val="B0CAE9"/>
              </a:gs>
              <a:gs pos="100000">
                <a:srgbClr val="A1C1E4"/>
              </a:gs>
            </a:gsLst>
            <a:lin ang="5400000" scaled="0"/>
          </a:gradFill>
          <a:ln cap="flat" cmpd="sng" w="952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p:nvPr/>
        </p:nvSpPr>
        <p:spPr>
          <a:xfrm>
            <a:off x="3620160" y="3496680"/>
            <a:ext cx="2376000" cy="479520"/>
          </a:xfrm>
          <a:prstGeom prst="ellipse">
            <a:avLst/>
          </a:prstGeom>
          <a:noFill/>
          <a:ln cap="flat" cmpd="sng" w="12600">
            <a:solidFill>
              <a:srgbClr val="42719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a:off x="4340520" y="5812560"/>
            <a:ext cx="1656000" cy="36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Calibri"/>
                <a:ea typeface="Calibri"/>
                <a:cs typeface="Calibri"/>
                <a:sym typeface="Calibri"/>
              </a:rPr>
              <a:t>Lleno</a:t>
            </a:r>
            <a:endParaRPr b="0" i="0" sz="1800" u="none" cap="none" strike="noStrike">
              <a:latin typeface="Arial"/>
              <a:ea typeface="Arial"/>
              <a:cs typeface="Arial"/>
              <a:sym typeface="Arial"/>
            </a:endParaRPr>
          </a:p>
        </p:txBody>
      </p:sp>
      <p:sp>
        <p:nvSpPr>
          <p:cNvPr id="547" name="Google Shape;547;p16"/>
          <p:cNvSpPr/>
          <p:nvPr/>
        </p:nvSpPr>
        <p:spPr>
          <a:xfrm>
            <a:off x="5278320" y="3382920"/>
            <a:ext cx="143640" cy="323640"/>
          </a:xfrm>
          <a:prstGeom prst="flowChartMagneticDisk">
            <a:avLst/>
          </a:prstGeom>
          <a:gradFill>
            <a:gsLst>
              <a:gs pos="0">
                <a:srgbClr val="FFC647"/>
              </a:gs>
              <a:gs pos="100000">
                <a:srgbClr val="FFC600"/>
              </a:gs>
            </a:gsLst>
            <a:lin ang="5400000" scaled="0"/>
          </a:gradFill>
          <a:ln cap="flat" cmpd="sng" w="9525">
            <a:solidFill>
              <a:schemeClr val="accent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a:off x="4507200" y="3162960"/>
            <a:ext cx="89964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Sensor</a:t>
            </a:r>
            <a:endParaRPr b="0" i="0" sz="1600" u="none" cap="none" strike="noStrike">
              <a:latin typeface="Arial"/>
              <a:ea typeface="Arial"/>
              <a:cs typeface="Arial"/>
              <a:sym typeface="Arial"/>
            </a:endParaRPr>
          </a:p>
        </p:txBody>
      </p:sp>
      <p:cxnSp>
        <p:nvCxnSpPr>
          <p:cNvPr id="549" name="Google Shape;549;p16"/>
          <p:cNvCxnSpPr/>
          <p:nvPr/>
        </p:nvCxnSpPr>
        <p:spPr>
          <a:xfrm>
            <a:off x="4773960" y="2841120"/>
            <a:ext cx="575700" cy="541200"/>
          </a:xfrm>
          <a:prstGeom prst="bentConnector3">
            <a:avLst>
              <a:gd fmla="val 0" name="adj1"/>
            </a:avLst>
          </a:prstGeom>
          <a:noFill/>
          <a:ln cap="flat" cmpd="sng" w="9525">
            <a:solidFill>
              <a:schemeClr val="accent1"/>
            </a:solidFill>
            <a:prstDash val="solid"/>
            <a:miter lim="8000"/>
            <a:headEnd len="sm" w="sm" type="none"/>
            <a:tailEnd len="sm" w="sm" type="none"/>
          </a:ln>
        </p:spPr>
      </p:cxnSp>
      <p:sp>
        <p:nvSpPr>
          <p:cNvPr id="550" name="Google Shape;550;p16"/>
          <p:cNvSpPr/>
          <p:nvPr/>
        </p:nvSpPr>
        <p:spPr>
          <a:xfrm>
            <a:off x="6475320" y="3503520"/>
            <a:ext cx="2376000" cy="2160000"/>
          </a:xfrm>
          <a:prstGeom prst="can">
            <a:avLst>
              <a:gd fmla="val 25000" name="adj"/>
            </a:avLst>
          </a:prstGeom>
          <a:gradFill>
            <a:gsLst>
              <a:gs pos="0">
                <a:srgbClr val="9A9A9A"/>
              </a:gs>
              <a:gs pos="100000">
                <a:srgbClr val="8D8D8D"/>
              </a:gs>
            </a:gsLst>
            <a:lin ang="5400000" scaled="0"/>
          </a:grad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6"/>
          <p:cNvSpPr/>
          <p:nvPr/>
        </p:nvSpPr>
        <p:spPr>
          <a:xfrm>
            <a:off x="6475320" y="4577400"/>
            <a:ext cx="2376000" cy="1086120"/>
          </a:xfrm>
          <a:prstGeom prst="can">
            <a:avLst>
              <a:gd fmla="val 25000" name="adj"/>
            </a:avLst>
          </a:prstGeom>
          <a:gradFill>
            <a:gsLst>
              <a:gs pos="0">
                <a:srgbClr val="B0CAE9"/>
              </a:gs>
              <a:gs pos="100000">
                <a:srgbClr val="A1C1E4"/>
              </a:gs>
            </a:gsLst>
            <a:lin ang="5400000" scaled="0"/>
          </a:gradFill>
          <a:ln cap="flat" cmpd="sng" w="952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7375680" y="5812560"/>
            <a:ext cx="1656000" cy="36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Calibri"/>
                <a:ea typeface="Calibri"/>
                <a:cs typeface="Calibri"/>
                <a:sym typeface="Calibri"/>
              </a:rPr>
              <a:t>Medio</a:t>
            </a:r>
            <a:endParaRPr b="0" i="0" sz="1800" u="none" cap="none" strike="noStrike">
              <a:latin typeface="Arial"/>
              <a:ea typeface="Arial"/>
              <a:cs typeface="Arial"/>
              <a:sym typeface="Arial"/>
            </a:endParaRPr>
          </a:p>
        </p:txBody>
      </p:sp>
      <p:sp>
        <p:nvSpPr>
          <p:cNvPr id="553" name="Google Shape;553;p16"/>
          <p:cNvSpPr/>
          <p:nvPr/>
        </p:nvSpPr>
        <p:spPr>
          <a:xfrm>
            <a:off x="8131680" y="3341520"/>
            <a:ext cx="143640" cy="323640"/>
          </a:xfrm>
          <a:prstGeom prst="flowChartMagneticDisk">
            <a:avLst/>
          </a:prstGeom>
          <a:gradFill>
            <a:gsLst>
              <a:gs pos="0">
                <a:srgbClr val="FFC647"/>
              </a:gs>
              <a:gs pos="100000">
                <a:srgbClr val="FFC600"/>
              </a:gs>
            </a:gsLst>
            <a:lin ang="5400000" scaled="0"/>
          </a:gradFill>
          <a:ln cap="flat" cmpd="sng" w="9525">
            <a:solidFill>
              <a:schemeClr val="accent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6"/>
          <p:cNvSpPr/>
          <p:nvPr/>
        </p:nvSpPr>
        <p:spPr>
          <a:xfrm>
            <a:off x="7360560" y="3162960"/>
            <a:ext cx="89964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Sensor</a:t>
            </a:r>
            <a:endParaRPr b="0" i="0" sz="1600" u="none" cap="none" strike="noStrike">
              <a:latin typeface="Arial"/>
              <a:ea typeface="Arial"/>
              <a:cs typeface="Arial"/>
              <a:sym typeface="Arial"/>
            </a:endParaRPr>
          </a:p>
        </p:txBody>
      </p:sp>
      <p:cxnSp>
        <p:nvCxnSpPr>
          <p:cNvPr id="555" name="Google Shape;555;p16"/>
          <p:cNvCxnSpPr/>
          <p:nvPr/>
        </p:nvCxnSpPr>
        <p:spPr>
          <a:xfrm>
            <a:off x="7627320" y="2800080"/>
            <a:ext cx="575700" cy="541200"/>
          </a:xfrm>
          <a:prstGeom prst="bentConnector3">
            <a:avLst>
              <a:gd fmla="val 0" name="adj1"/>
            </a:avLst>
          </a:prstGeom>
          <a:noFill/>
          <a:ln cap="flat" cmpd="sng" w="9525">
            <a:solidFill>
              <a:schemeClr val="accent1"/>
            </a:solidFill>
            <a:prstDash val="solid"/>
            <a:miter lim="8000"/>
            <a:headEnd len="sm" w="sm" type="none"/>
            <a:tailEnd len="sm" w="sm" type="none"/>
          </a:ln>
        </p:spPr>
      </p:cxnSp>
      <p:sp>
        <p:nvSpPr>
          <p:cNvPr id="556" name="Google Shape;556;p16"/>
          <p:cNvSpPr/>
          <p:nvPr/>
        </p:nvSpPr>
        <p:spPr>
          <a:xfrm>
            <a:off x="4304160" y="2522880"/>
            <a:ext cx="987480" cy="366480"/>
          </a:xfrm>
          <a:prstGeom prst="rect">
            <a:avLst/>
          </a:prstGeom>
          <a:solidFill>
            <a:schemeClr val="lt1"/>
          </a:solidFill>
          <a:ln cap="flat" cmpd="sng" w="12600">
            <a:solidFill>
              <a:schemeClr val="dk1"/>
            </a:solidFill>
            <a:prstDash val="solid"/>
            <a:miter lim="8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20 mA</a:t>
            </a:r>
            <a:endParaRPr b="0" i="0" sz="1800" u="none" cap="none" strike="noStrike">
              <a:latin typeface="Arial"/>
              <a:ea typeface="Arial"/>
              <a:cs typeface="Arial"/>
              <a:sym typeface="Arial"/>
            </a:endParaRPr>
          </a:p>
        </p:txBody>
      </p:sp>
      <p:sp>
        <p:nvSpPr>
          <p:cNvPr id="557" name="Google Shape;557;p16"/>
          <p:cNvSpPr/>
          <p:nvPr/>
        </p:nvSpPr>
        <p:spPr>
          <a:xfrm>
            <a:off x="7174080" y="2509920"/>
            <a:ext cx="987480" cy="366480"/>
          </a:xfrm>
          <a:prstGeom prst="rect">
            <a:avLst/>
          </a:prstGeom>
          <a:solidFill>
            <a:schemeClr val="lt1"/>
          </a:solidFill>
          <a:ln cap="flat" cmpd="sng" w="12600">
            <a:solidFill>
              <a:schemeClr val="dk1"/>
            </a:solidFill>
            <a:prstDash val="solid"/>
            <a:miter lim="8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12 mA</a:t>
            </a:r>
            <a:endParaRPr b="0" i="0" sz="1800" u="none" cap="none" strike="noStrike">
              <a:latin typeface="Arial"/>
              <a:ea typeface="Arial"/>
              <a:cs typeface="Arial"/>
              <a:sym typeface="Arial"/>
            </a:endParaRPr>
          </a:p>
        </p:txBody>
      </p:sp>
      <p:cxnSp>
        <p:nvCxnSpPr>
          <p:cNvPr id="558" name="Google Shape;558;p16"/>
          <p:cNvCxnSpPr/>
          <p:nvPr/>
        </p:nvCxnSpPr>
        <p:spPr>
          <a:xfrm>
            <a:off x="1840320" y="2891880"/>
            <a:ext cx="575700" cy="541200"/>
          </a:xfrm>
          <a:prstGeom prst="bentConnector3">
            <a:avLst>
              <a:gd fmla="val 0" name="adj1"/>
            </a:avLst>
          </a:prstGeom>
          <a:noFill/>
          <a:ln cap="flat" cmpd="sng" w="9525">
            <a:solidFill>
              <a:schemeClr val="accent1"/>
            </a:solidFill>
            <a:prstDash val="solid"/>
            <a:miter lim="8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7"/>
          <p:cNvSpPr/>
          <p:nvPr/>
        </p:nvSpPr>
        <p:spPr>
          <a:xfrm>
            <a:off x="482760" y="2019240"/>
            <a:ext cx="8775360" cy="44064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64" name="Google Shape;564;p17"/>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EJEMPLO: </a:t>
            </a:r>
            <a:r>
              <a:rPr b="0" i="0" lang="es-CL" sz="2400" u="none" cap="none" strike="noStrike">
                <a:solidFill>
                  <a:srgbClr val="C73E32"/>
                </a:solidFill>
                <a:latin typeface="Arial"/>
                <a:ea typeface="Arial"/>
                <a:cs typeface="Arial"/>
                <a:sym typeface="Arial"/>
              </a:rPr>
              <a:t>Señal Análoga 4 a 20 mA</a:t>
            </a:r>
            <a:endParaRPr b="0" i="0" sz="2400" u="none" cap="none" strike="noStrike">
              <a:latin typeface="Arial"/>
              <a:ea typeface="Arial"/>
              <a:cs typeface="Arial"/>
              <a:sym typeface="Arial"/>
            </a:endParaRPr>
          </a:p>
        </p:txBody>
      </p:sp>
      <p:pic>
        <p:nvPicPr>
          <p:cNvPr id="565" name="Google Shape;565;p17"/>
          <p:cNvPicPr preferRelativeResize="0"/>
          <p:nvPr/>
        </p:nvPicPr>
        <p:blipFill rotWithShape="1">
          <a:blip r:embed="rId3">
            <a:alphaModFix/>
          </a:blip>
          <a:srcRect b="11690" l="14774" r="35906" t="14162"/>
          <a:stretch/>
        </p:blipFill>
        <p:spPr>
          <a:xfrm>
            <a:off x="1562040" y="3344400"/>
            <a:ext cx="4622400" cy="2548080"/>
          </a:xfrm>
          <a:prstGeom prst="rect">
            <a:avLst/>
          </a:prstGeom>
          <a:noFill/>
          <a:ln>
            <a:noFill/>
          </a:ln>
        </p:spPr>
      </p:pic>
      <p:sp>
        <p:nvSpPr>
          <p:cNvPr id="566" name="Google Shape;566;p17"/>
          <p:cNvSpPr/>
          <p:nvPr/>
        </p:nvSpPr>
        <p:spPr>
          <a:xfrm>
            <a:off x="608400" y="3219120"/>
            <a:ext cx="3670920" cy="5785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L" sz="1600" u="none" cap="none" strike="noStrike">
                <a:solidFill>
                  <a:srgbClr val="000000"/>
                </a:solidFill>
                <a:latin typeface="Calibri"/>
                <a:ea typeface="Calibri"/>
                <a:cs typeface="Calibri"/>
                <a:sym typeface="Calibri"/>
              </a:rPr>
              <a:t>Resolución</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es-CL" sz="1600" u="none" cap="none" strike="noStrike">
                <a:solidFill>
                  <a:srgbClr val="000000"/>
                </a:solidFill>
                <a:latin typeface="Calibri"/>
                <a:ea typeface="Calibri"/>
                <a:cs typeface="Calibri"/>
                <a:sym typeface="Calibri"/>
              </a:rPr>
              <a:t>8 bit</a:t>
            </a:r>
            <a:endParaRPr b="0" i="0" sz="1600" u="none" cap="none" strike="noStrike">
              <a:latin typeface="Arial"/>
              <a:ea typeface="Arial"/>
              <a:cs typeface="Arial"/>
              <a:sym typeface="Arial"/>
            </a:endParaRPr>
          </a:p>
        </p:txBody>
      </p:sp>
      <p:sp>
        <p:nvSpPr>
          <p:cNvPr id="567" name="Google Shape;567;p17"/>
          <p:cNvSpPr/>
          <p:nvPr/>
        </p:nvSpPr>
        <p:spPr>
          <a:xfrm>
            <a:off x="6946920" y="3025080"/>
            <a:ext cx="1890360" cy="288324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Señal Análoga</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0 mA</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20 mA</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12 mA</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4 mA</a:t>
            </a:r>
            <a:endParaRPr b="0" i="0" sz="1500" u="none" cap="none" strike="noStrike">
              <a:latin typeface="Arial"/>
              <a:ea typeface="Arial"/>
              <a:cs typeface="Arial"/>
              <a:sym typeface="Arial"/>
            </a:endParaRPr>
          </a:p>
        </p:txBody>
      </p:sp>
      <p:sp>
        <p:nvSpPr>
          <p:cNvPr id="568" name="Google Shape;568;p17"/>
          <p:cNvSpPr/>
          <p:nvPr/>
        </p:nvSpPr>
        <p:spPr>
          <a:xfrm>
            <a:off x="6261120" y="3025080"/>
            <a:ext cx="1115640" cy="288324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Decimal</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0</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255</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128</a:t>
            </a:r>
            <a:endParaRPr b="0" i="0" sz="1500" u="none" cap="none" strike="noStrike">
              <a:latin typeface="Arial"/>
              <a:ea typeface="Arial"/>
              <a:cs typeface="Arial"/>
              <a:sym typeface="Arial"/>
            </a:endParaRPr>
          </a:p>
          <a:p>
            <a:pPr indent="0" lvl="0" marL="0" marR="0" rtl="0" algn="r">
              <a:lnSpc>
                <a:spcPct val="293266"/>
              </a:lnSpc>
              <a:spcBef>
                <a:spcPts val="0"/>
              </a:spcBef>
              <a:spcAft>
                <a:spcPts val="0"/>
              </a:spcAft>
              <a:buNone/>
            </a:pPr>
            <a:r>
              <a:rPr b="0" i="0" lang="es-CL" sz="1500" u="none" cap="none" strike="noStrike">
                <a:solidFill>
                  <a:srgbClr val="000000"/>
                </a:solidFill>
                <a:latin typeface="Calibri"/>
                <a:ea typeface="Calibri"/>
                <a:cs typeface="Calibri"/>
                <a:sym typeface="Calibri"/>
              </a:rPr>
              <a:t>51</a:t>
            </a:r>
            <a:endParaRPr b="0" i="0" sz="1500" u="none" cap="none" strike="noStrike">
              <a:latin typeface="Arial"/>
              <a:ea typeface="Arial"/>
              <a:cs typeface="Arial"/>
              <a:sym typeface="Arial"/>
            </a:endParaRPr>
          </a:p>
        </p:txBody>
      </p:sp>
      <p:sp>
        <p:nvSpPr>
          <p:cNvPr id="569" name="Google Shape;569;p17"/>
          <p:cNvSpPr/>
          <p:nvPr/>
        </p:nvSpPr>
        <p:spPr>
          <a:xfrm>
            <a:off x="1869480" y="2490120"/>
            <a:ext cx="45072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128</a:t>
            </a:r>
            <a:endParaRPr b="0" i="0" sz="1400" u="none" cap="none" strike="noStrike">
              <a:latin typeface="Arial"/>
              <a:ea typeface="Arial"/>
              <a:cs typeface="Arial"/>
              <a:sym typeface="Arial"/>
            </a:endParaRPr>
          </a:p>
        </p:txBody>
      </p:sp>
      <p:sp>
        <p:nvSpPr>
          <p:cNvPr id="570" name="Google Shape;570;p17"/>
          <p:cNvSpPr/>
          <p:nvPr/>
        </p:nvSpPr>
        <p:spPr>
          <a:xfrm>
            <a:off x="2509920" y="2490120"/>
            <a:ext cx="36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64</a:t>
            </a:r>
            <a:endParaRPr b="0" i="0" sz="1400" u="none" cap="none" strike="noStrike">
              <a:latin typeface="Arial"/>
              <a:ea typeface="Arial"/>
              <a:cs typeface="Arial"/>
              <a:sym typeface="Arial"/>
            </a:endParaRPr>
          </a:p>
        </p:txBody>
      </p:sp>
      <p:sp>
        <p:nvSpPr>
          <p:cNvPr id="571" name="Google Shape;571;p17"/>
          <p:cNvSpPr/>
          <p:nvPr/>
        </p:nvSpPr>
        <p:spPr>
          <a:xfrm>
            <a:off x="3060360" y="2490120"/>
            <a:ext cx="36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32</a:t>
            </a:r>
            <a:endParaRPr b="0" i="0" sz="1400" u="none" cap="none" strike="noStrike">
              <a:latin typeface="Arial"/>
              <a:ea typeface="Arial"/>
              <a:cs typeface="Arial"/>
              <a:sym typeface="Arial"/>
            </a:endParaRPr>
          </a:p>
        </p:txBody>
      </p:sp>
      <p:sp>
        <p:nvSpPr>
          <p:cNvPr id="572" name="Google Shape;572;p17"/>
          <p:cNvSpPr/>
          <p:nvPr/>
        </p:nvSpPr>
        <p:spPr>
          <a:xfrm>
            <a:off x="3610440" y="2490120"/>
            <a:ext cx="36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16</a:t>
            </a:r>
            <a:endParaRPr b="0" i="0" sz="1400" u="none" cap="none" strike="noStrike">
              <a:latin typeface="Arial"/>
              <a:ea typeface="Arial"/>
              <a:cs typeface="Arial"/>
              <a:sym typeface="Arial"/>
            </a:endParaRPr>
          </a:p>
        </p:txBody>
      </p:sp>
      <p:sp>
        <p:nvSpPr>
          <p:cNvPr id="573" name="Google Shape;573;p17"/>
          <p:cNvSpPr/>
          <p:nvPr/>
        </p:nvSpPr>
        <p:spPr>
          <a:xfrm>
            <a:off x="4222800" y="2490120"/>
            <a:ext cx="27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8</a:t>
            </a:r>
            <a:endParaRPr b="0" i="0" sz="1400" u="none" cap="none" strike="noStrike">
              <a:latin typeface="Arial"/>
              <a:ea typeface="Arial"/>
              <a:cs typeface="Arial"/>
              <a:sym typeface="Arial"/>
            </a:endParaRPr>
          </a:p>
        </p:txBody>
      </p:sp>
      <p:sp>
        <p:nvSpPr>
          <p:cNvPr id="574" name="Google Shape;574;p17"/>
          <p:cNvSpPr/>
          <p:nvPr/>
        </p:nvSpPr>
        <p:spPr>
          <a:xfrm>
            <a:off x="4764960" y="2490120"/>
            <a:ext cx="27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4</a:t>
            </a:r>
            <a:endParaRPr b="0" i="0" sz="1400" u="none" cap="none" strike="noStrike">
              <a:latin typeface="Arial"/>
              <a:ea typeface="Arial"/>
              <a:cs typeface="Arial"/>
              <a:sym typeface="Arial"/>
            </a:endParaRPr>
          </a:p>
        </p:txBody>
      </p:sp>
      <p:sp>
        <p:nvSpPr>
          <p:cNvPr id="575" name="Google Shape;575;p17"/>
          <p:cNvSpPr/>
          <p:nvPr/>
        </p:nvSpPr>
        <p:spPr>
          <a:xfrm>
            <a:off x="5357520" y="2490120"/>
            <a:ext cx="27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2</a:t>
            </a:r>
            <a:endParaRPr b="0" i="0" sz="1400" u="none" cap="none" strike="noStrike">
              <a:latin typeface="Arial"/>
              <a:ea typeface="Arial"/>
              <a:cs typeface="Arial"/>
              <a:sym typeface="Arial"/>
            </a:endParaRPr>
          </a:p>
        </p:txBody>
      </p:sp>
      <p:sp>
        <p:nvSpPr>
          <p:cNvPr id="576" name="Google Shape;576;p17"/>
          <p:cNvSpPr/>
          <p:nvPr/>
        </p:nvSpPr>
        <p:spPr>
          <a:xfrm>
            <a:off x="5899320" y="2490120"/>
            <a:ext cx="271080" cy="648360"/>
          </a:xfrm>
          <a:prstGeom prst="rect">
            <a:avLst/>
          </a:prstGeom>
          <a:noFill/>
          <a:ln>
            <a:noFill/>
          </a:ln>
        </p:spPr>
        <p:txBody>
          <a:bodyPr anchorCtr="0" anchor="t" bIns="45000" lIns="90000" spcFirstLastPara="1" rIns="90000" wrap="square" tIns="45000">
            <a:spAutoFit/>
          </a:bodyPr>
          <a:lstStyle/>
          <a:p>
            <a:pPr indent="0" lvl="0" marL="0" marR="0" rtl="0" algn="ctr">
              <a:lnSpc>
                <a:spcPct val="314214"/>
              </a:lnSpc>
              <a:spcBef>
                <a:spcPts val="0"/>
              </a:spcBef>
              <a:spcAft>
                <a:spcPts val="0"/>
              </a:spcAft>
              <a:buNone/>
            </a:pPr>
            <a:r>
              <a:rPr b="0" i="0" lang="es-CL" sz="1400" u="none" cap="none" strike="noStrike">
                <a:solidFill>
                  <a:srgbClr val="000000"/>
                </a:solidFill>
                <a:latin typeface="Calibri"/>
                <a:ea typeface="Calibri"/>
                <a:cs typeface="Calibri"/>
                <a:sym typeface="Calibri"/>
              </a:rPr>
              <a:t>1</a:t>
            </a:r>
            <a:endParaRPr b="0" i="0" sz="1400" u="none" cap="none" strike="noStrike">
              <a:latin typeface="Arial"/>
              <a:ea typeface="Arial"/>
              <a:cs typeface="Arial"/>
              <a:sym typeface="Arial"/>
            </a:endParaRPr>
          </a:p>
        </p:txBody>
      </p:sp>
      <p:sp>
        <p:nvSpPr>
          <p:cNvPr id="577" name="Google Shape;577;p17"/>
          <p:cNvSpPr/>
          <p:nvPr/>
        </p:nvSpPr>
        <p:spPr>
          <a:xfrm>
            <a:off x="6527880" y="3200400"/>
            <a:ext cx="2501640" cy="533160"/>
          </a:xfrm>
          <a:prstGeom prst="rect">
            <a:avLst/>
          </a:prstGeom>
          <a:noFill/>
          <a:ln cap="flat" cmpd="sng" w="9525">
            <a:solidFill>
              <a:srgbClr val="C73E32"/>
            </a:solidFill>
            <a:prstDash val="solid"/>
            <a:round/>
            <a:headEnd len="sm" w="sm" type="none"/>
            <a:tailEnd len="sm" w="sm" type="none"/>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8"/>
          <p:cNvSpPr/>
          <p:nvPr/>
        </p:nvSpPr>
        <p:spPr>
          <a:xfrm>
            <a:off x="482760" y="2019240"/>
            <a:ext cx="8775360" cy="44064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83" name="Google Shape;583;p18"/>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EJEMPLO: </a:t>
            </a:r>
            <a:r>
              <a:rPr b="0" i="0" lang="es-CL" sz="2400" u="none" cap="none" strike="noStrike">
                <a:solidFill>
                  <a:srgbClr val="C73E32"/>
                </a:solidFill>
                <a:latin typeface="Arial"/>
                <a:ea typeface="Arial"/>
                <a:cs typeface="Arial"/>
                <a:sym typeface="Arial"/>
              </a:rPr>
              <a:t>Señal Análoga 4 a 20 mA</a:t>
            </a:r>
            <a:endParaRPr b="0" i="0" sz="2400" u="none" cap="none" strike="noStrike">
              <a:latin typeface="Arial"/>
              <a:ea typeface="Arial"/>
              <a:cs typeface="Arial"/>
              <a:sym typeface="Arial"/>
            </a:endParaRPr>
          </a:p>
        </p:txBody>
      </p:sp>
      <p:pic>
        <p:nvPicPr>
          <p:cNvPr id="584" name="Google Shape;584;p18"/>
          <p:cNvPicPr preferRelativeResize="0"/>
          <p:nvPr/>
        </p:nvPicPr>
        <p:blipFill rotWithShape="1">
          <a:blip r:embed="rId3">
            <a:alphaModFix/>
          </a:blip>
          <a:srcRect b="11606" l="10010" r="25311" t="0"/>
          <a:stretch/>
        </p:blipFill>
        <p:spPr>
          <a:xfrm>
            <a:off x="660240" y="2844000"/>
            <a:ext cx="6413040" cy="2680200"/>
          </a:xfrm>
          <a:prstGeom prst="rect">
            <a:avLst/>
          </a:prstGeom>
          <a:noFill/>
          <a:ln>
            <a:noFill/>
          </a:ln>
        </p:spPr>
      </p:pic>
      <p:sp>
        <p:nvSpPr>
          <p:cNvPr id="585" name="Google Shape;585;p18"/>
          <p:cNvSpPr/>
          <p:nvPr/>
        </p:nvSpPr>
        <p:spPr>
          <a:xfrm>
            <a:off x="608400" y="3219120"/>
            <a:ext cx="3670920" cy="5785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L" sz="1600" u="none" cap="none" strike="noStrike">
                <a:solidFill>
                  <a:srgbClr val="000000"/>
                </a:solidFill>
                <a:latin typeface="Calibri"/>
                <a:ea typeface="Calibri"/>
                <a:cs typeface="Calibri"/>
                <a:sym typeface="Calibri"/>
              </a:rPr>
              <a:t>Resolución</a:t>
            </a:r>
            <a:endParaRPr b="0" i="0" sz="16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es-CL" sz="1600" u="none" cap="none" strike="noStrike">
                <a:solidFill>
                  <a:srgbClr val="000000"/>
                </a:solidFill>
                <a:latin typeface="Calibri"/>
                <a:ea typeface="Calibri"/>
                <a:cs typeface="Calibri"/>
                <a:sym typeface="Calibri"/>
              </a:rPr>
              <a:t>12 bit</a:t>
            </a:r>
            <a:endParaRPr b="0" i="0" sz="1600" u="none" cap="none" strike="noStrike">
              <a:latin typeface="Arial"/>
              <a:ea typeface="Arial"/>
              <a:cs typeface="Arial"/>
              <a:sym typeface="Arial"/>
            </a:endParaRPr>
          </a:p>
        </p:txBody>
      </p:sp>
      <p:sp>
        <p:nvSpPr>
          <p:cNvPr id="586" name="Google Shape;586;p18"/>
          <p:cNvSpPr/>
          <p:nvPr/>
        </p:nvSpPr>
        <p:spPr>
          <a:xfrm>
            <a:off x="7074000" y="3624840"/>
            <a:ext cx="1890360" cy="186804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0 mA</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20 mA</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12 mA</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4 mA</a:t>
            </a:r>
            <a:endParaRPr b="0" i="0" sz="1400" u="none" cap="none" strike="noStrike">
              <a:latin typeface="Arial"/>
              <a:ea typeface="Arial"/>
              <a:cs typeface="Arial"/>
              <a:sym typeface="Arial"/>
            </a:endParaRPr>
          </a:p>
        </p:txBody>
      </p:sp>
      <p:sp>
        <p:nvSpPr>
          <p:cNvPr id="587" name="Google Shape;587;p18"/>
          <p:cNvSpPr/>
          <p:nvPr/>
        </p:nvSpPr>
        <p:spPr>
          <a:xfrm>
            <a:off x="7112160" y="3215520"/>
            <a:ext cx="901440" cy="231336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Decimal</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0</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4095</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2048</a:t>
            </a:r>
            <a:endParaRPr b="0" i="0" sz="1400" u="none" cap="none" strike="noStrike">
              <a:latin typeface="Arial"/>
              <a:ea typeface="Arial"/>
              <a:cs typeface="Arial"/>
              <a:sym typeface="Arial"/>
            </a:endParaRPr>
          </a:p>
          <a:p>
            <a:pPr indent="0" lvl="0" marL="0" marR="0" rtl="0" algn="r">
              <a:lnSpc>
                <a:spcPct val="250071"/>
              </a:lnSpc>
              <a:spcBef>
                <a:spcPts val="0"/>
              </a:spcBef>
              <a:spcAft>
                <a:spcPts val="0"/>
              </a:spcAft>
              <a:buNone/>
            </a:pPr>
            <a:r>
              <a:rPr b="0" i="0" lang="es-CL" sz="1400" u="none" cap="none" strike="noStrike">
                <a:solidFill>
                  <a:srgbClr val="000000"/>
                </a:solidFill>
                <a:latin typeface="Calibri"/>
                <a:ea typeface="Calibri"/>
                <a:cs typeface="Calibri"/>
                <a:sym typeface="Calibri"/>
              </a:rPr>
              <a:t>819</a:t>
            </a:r>
            <a:endParaRPr b="0" i="0" sz="1400" u="none" cap="none" strike="noStrike">
              <a:latin typeface="Arial"/>
              <a:ea typeface="Arial"/>
              <a:cs typeface="Arial"/>
              <a:sym typeface="Arial"/>
            </a:endParaRPr>
          </a:p>
        </p:txBody>
      </p:sp>
      <p:sp>
        <p:nvSpPr>
          <p:cNvPr id="588" name="Google Shape;588;p18"/>
          <p:cNvSpPr/>
          <p:nvPr/>
        </p:nvSpPr>
        <p:spPr>
          <a:xfrm>
            <a:off x="8141040" y="3274560"/>
            <a:ext cx="850320" cy="51660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0" lang="es-CL" sz="1400" u="none" cap="none" strike="noStrike">
                <a:solidFill>
                  <a:srgbClr val="000000"/>
                </a:solidFill>
                <a:latin typeface="Calibri"/>
                <a:ea typeface="Calibri"/>
                <a:cs typeface="Calibri"/>
                <a:sym typeface="Calibri"/>
              </a:rPr>
              <a:t>Señal Análoga</a:t>
            </a:r>
            <a:endParaRPr b="0" i="0" sz="1400" u="none" cap="none" strike="noStrike">
              <a:latin typeface="Arial"/>
              <a:ea typeface="Arial"/>
              <a:cs typeface="Arial"/>
              <a:sym typeface="Arial"/>
            </a:endParaRPr>
          </a:p>
        </p:txBody>
      </p:sp>
      <p:sp>
        <p:nvSpPr>
          <p:cNvPr id="589" name="Google Shape;589;p18"/>
          <p:cNvSpPr/>
          <p:nvPr/>
        </p:nvSpPr>
        <p:spPr>
          <a:xfrm>
            <a:off x="7289640" y="3276720"/>
            <a:ext cx="1714320" cy="533160"/>
          </a:xfrm>
          <a:prstGeom prst="rect">
            <a:avLst/>
          </a:prstGeom>
          <a:noFill/>
          <a:ln cap="flat" cmpd="sng" w="9525">
            <a:solidFill>
              <a:srgbClr val="C73E32"/>
            </a:solidFill>
            <a:prstDash val="solid"/>
            <a:round/>
            <a:headEnd len="sm" w="sm" type="none"/>
            <a:tailEnd len="sm" w="sm" type="none"/>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9"/>
          <p:cNvSpPr/>
          <p:nvPr/>
        </p:nvSpPr>
        <p:spPr>
          <a:xfrm>
            <a:off x="447840" y="1214280"/>
            <a:ext cx="9030600" cy="4575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400" u="none" cap="none" strike="noStrike">
                <a:solidFill>
                  <a:srgbClr val="29754D"/>
                </a:solidFill>
                <a:latin typeface="Arial"/>
                <a:ea typeface="Arial"/>
                <a:cs typeface="Arial"/>
                <a:sym typeface="Arial"/>
              </a:rPr>
              <a:t>TIPOS DE DATOS QUE SE PUEDEN DEFINIR EN UN PLC</a:t>
            </a:r>
            <a:endParaRPr b="0" i="0" sz="2400" u="none" cap="none" strike="noStrike">
              <a:latin typeface="Arial"/>
              <a:ea typeface="Arial"/>
              <a:cs typeface="Arial"/>
              <a:sym typeface="Arial"/>
            </a:endParaRPr>
          </a:p>
        </p:txBody>
      </p:sp>
      <p:graphicFrame>
        <p:nvGraphicFramePr>
          <p:cNvPr id="595" name="Google Shape;595;p19"/>
          <p:cNvGraphicFramePr/>
          <p:nvPr/>
        </p:nvGraphicFramePr>
        <p:xfrm>
          <a:off x="482760" y="2118600"/>
          <a:ext cx="3000000" cy="3000000"/>
        </p:xfrm>
        <a:graphic>
          <a:graphicData uri="http://schemas.openxmlformats.org/drawingml/2006/table">
            <a:tbl>
              <a:tblPr>
                <a:noFill/>
                <a:tableStyleId>{ABBBED48-B20F-4A43-88D3-87A5D178EA02}</a:tableStyleId>
              </a:tblPr>
              <a:tblGrid>
                <a:gridCol w="1319750"/>
                <a:gridCol w="1744200"/>
                <a:gridCol w="2455925"/>
                <a:gridCol w="2540150"/>
              </a:tblGrid>
              <a:tr h="510125">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Tipo</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E0C1"/>
                    </a:solidFill>
                  </a:tcPr>
                </a:tc>
                <a:tc>
                  <a:txBody>
                    <a:bodyPr/>
                    <a:lstStyle/>
                    <a:p>
                      <a:pPr indent="0" lvl="0" marL="0" marR="0" rtl="0" algn="r">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Límite inferior</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E0C1"/>
                    </a:solidFill>
                  </a:tcPr>
                </a:tc>
                <a:tc>
                  <a:txBody>
                    <a:bodyPr/>
                    <a:lstStyle/>
                    <a:p>
                      <a:pPr indent="0" lvl="0" marL="0" marR="0" rtl="0" algn="r">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Límite superior</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E0C1"/>
                    </a:solidFill>
                  </a:tcPr>
                </a:tc>
                <a:tc>
                  <a:txBody>
                    <a:bodyPr/>
                    <a:lstStyle/>
                    <a:p>
                      <a:pPr indent="0" lvl="0" marL="0" marR="0" rtl="0" algn="r">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Espacio en memoria</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E0C1"/>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BYTE</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255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8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WORD</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65535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16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DWORD</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4294967295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32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SINT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-128</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127</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8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USINT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255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8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-32768</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32767</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16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UINT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65535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16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40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DINT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-2147483648</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2147483647</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32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4750">
                <a:tc>
                  <a:txBody>
                    <a:bodyPr/>
                    <a:lstStyle/>
                    <a:p>
                      <a:pPr indent="0" lvl="0" marL="0" marR="0" rtl="0" algn="l">
                        <a:lnSpc>
                          <a:spcPct val="100000"/>
                        </a:lnSpc>
                        <a:spcBef>
                          <a:spcPts val="0"/>
                        </a:spcBef>
                        <a:spcAft>
                          <a:spcPts val="0"/>
                        </a:spcAft>
                        <a:buNone/>
                      </a:pPr>
                      <a:r>
                        <a:rPr b="1" lang="es-CL" sz="1800" u="none" cap="none" strike="noStrike">
                          <a:solidFill>
                            <a:srgbClr val="000000"/>
                          </a:solidFill>
                          <a:latin typeface="Calibri"/>
                          <a:ea typeface="Calibri"/>
                          <a:cs typeface="Calibri"/>
                          <a:sym typeface="Calibri"/>
                        </a:rPr>
                        <a:t>UDINT</a:t>
                      </a:r>
                      <a:endParaRPr b="0" sz="1800" u="none" cap="none" strike="noStrike">
                        <a:latin typeface="Arial"/>
                        <a:ea typeface="Arial"/>
                        <a:cs typeface="Arial"/>
                        <a:sym typeface="Arial"/>
                      </a:endParaRPr>
                    </a:p>
                  </a:txBody>
                  <a:tcPr marT="45725" marB="45725" marR="12600" marL="144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0</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4294967295</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lang="es-CL" sz="1800" u="none" cap="none" strike="noStrike">
                          <a:solidFill>
                            <a:srgbClr val="000000"/>
                          </a:solidFill>
                          <a:latin typeface="Calibri"/>
                          <a:ea typeface="Calibri"/>
                          <a:cs typeface="Calibri"/>
                          <a:sym typeface="Calibri"/>
                        </a:rPr>
                        <a:t>32 bits</a:t>
                      </a:r>
                      <a:endParaRPr b="0" sz="1800" u="none" cap="none" strike="noStrike">
                        <a:latin typeface="Arial"/>
                        <a:ea typeface="Arial"/>
                        <a:cs typeface="Arial"/>
                        <a:sym typeface="Arial"/>
                      </a:endParaRPr>
                    </a:p>
                  </a:txBody>
                  <a:tcPr marT="45725" marB="45725" marR="108000" marL="72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
          <p:cNvSpPr/>
          <p:nvPr/>
        </p:nvSpPr>
        <p:spPr>
          <a:xfrm>
            <a:off x="1139040" y="834840"/>
            <a:ext cx="4156560" cy="319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MÓDULO 9 </a:t>
            </a:r>
            <a:r>
              <a:rPr b="0" i="0" lang="es-CL" sz="1200" u="none" cap="none" strike="noStrike">
                <a:solidFill>
                  <a:srgbClr val="29754D"/>
                </a:solidFill>
                <a:latin typeface="Calibri"/>
                <a:ea typeface="Calibri"/>
                <a:cs typeface="Calibri"/>
                <a:sym typeface="Calibri"/>
              </a:rPr>
              <a:t>| AUTOMATIZACIÓN INDUSTRIAL </a:t>
            </a:r>
            <a:endParaRPr b="0" i="0" sz="1200" u="none" cap="none" strike="noStrike">
              <a:latin typeface="Arial"/>
              <a:ea typeface="Arial"/>
              <a:cs typeface="Arial"/>
              <a:sym typeface="Arial"/>
            </a:endParaRPr>
          </a:p>
        </p:txBody>
      </p:sp>
      <p:sp>
        <p:nvSpPr>
          <p:cNvPr id="368" name="Google Shape;368;p2"/>
          <p:cNvSpPr/>
          <p:nvPr/>
        </p:nvSpPr>
        <p:spPr>
          <a:xfrm>
            <a:off x="2430360" y="3557880"/>
            <a:ext cx="4857480" cy="245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3750480" y="3643920"/>
            <a:ext cx="231480" cy="28188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1400" u="none" cap="none" strike="noStrike">
                <a:solidFill>
                  <a:srgbClr val="595959"/>
                </a:solidFill>
                <a:latin typeface="Arial"/>
                <a:ea typeface="Arial"/>
                <a:cs typeface="Arial"/>
                <a:sym typeface="Arial"/>
              </a:rPr>
              <a:t>I</a:t>
            </a:r>
            <a:endParaRPr b="0" i="0" sz="1400" u="none" cap="none" strike="noStrike">
              <a:latin typeface="Arial"/>
              <a:ea typeface="Arial"/>
              <a:cs typeface="Arial"/>
              <a:sym typeface="Arial"/>
            </a:endParaRPr>
          </a:p>
        </p:txBody>
      </p:sp>
      <p:sp>
        <p:nvSpPr>
          <p:cNvPr id="370" name="Google Shape;370;p2"/>
          <p:cNvSpPr/>
          <p:nvPr/>
        </p:nvSpPr>
        <p:spPr>
          <a:xfrm>
            <a:off x="3883680" y="3625920"/>
            <a:ext cx="184320" cy="571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lectronica M9 A5 Programación de PLC(portadilla).png" id="371" name="Google Shape;371;p2"/>
          <p:cNvPicPr preferRelativeResize="0"/>
          <p:nvPr/>
        </p:nvPicPr>
        <p:blipFill rotWithShape="1">
          <a:blip r:embed="rId3">
            <a:alphaModFix/>
          </a:blip>
          <a:srcRect b="0" l="0" r="0" t="0"/>
          <a:stretch/>
        </p:blipFill>
        <p:spPr>
          <a:xfrm>
            <a:off x="2133720" y="2006640"/>
            <a:ext cx="6732360" cy="5160600"/>
          </a:xfrm>
          <a:prstGeom prst="rect">
            <a:avLst/>
          </a:prstGeom>
          <a:noFill/>
          <a:ln>
            <a:noFill/>
          </a:ln>
        </p:spPr>
      </p:pic>
      <p:sp>
        <p:nvSpPr>
          <p:cNvPr id="372" name="Google Shape;372;p2"/>
          <p:cNvSpPr/>
          <p:nvPr/>
        </p:nvSpPr>
        <p:spPr>
          <a:xfrm>
            <a:off x="365400" y="2144520"/>
            <a:ext cx="1443960" cy="17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ACTIVIDAD 5</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sp>
        <p:nvSpPr>
          <p:cNvPr id="373" name="Google Shape;373;p2"/>
          <p:cNvSpPr/>
          <p:nvPr/>
        </p:nvSpPr>
        <p:spPr>
          <a:xfrm>
            <a:off x="369360" y="2239920"/>
            <a:ext cx="8545680" cy="55620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3400" u="none" cap="none" strike="noStrike">
                <a:solidFill>
                  <a:srgbClr val="29754D"/>
                </a:solidFill>
                <a:latin typeface="Calibri"/>
                <a:ea typeface="Calibri"/>
                <a:cs typeface="Calibri"/>
                <a:sym typeface="Calibri"/>
              </a:rPr>
              <a:t>PROGRAMACIÓN DE PLC</a:t>
            </a:r>
            <a:endParaRPr b="0" i="0" sz="3400" u="none" cap="none" strike="noStrike">
              <a:latin typeface="Arial"/>
              <a:ea typeface="Arial"/>
              <a:cs typeface="Arial"/>
              <a:sym typeface="Arial"/>
            </a:endParaRPr>
          </a:p>
        </p:txBody>
      </p:sp>
      <p:pic>
        <p:nvPicPr>
          <p:cNvPr id="374" name="Google Shape;374;p2"/>
          <p:cNvPicPr preferRelativeResize="0"/>
          <p:nvPr/>
        </p:nvPicPr>
        <p:blipFill rotWithShape="1">
          <a:blip r:embed="rId4">
            <a:alphaModFix/>
          </a:blip>
          <a:srcRect b="0" l="0" r="0" t="0"/>
          <a:stretch/>
        </p:blipFill>
        <p:spPr>
          <a:xfrm>
            <a:off x="36180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0"/>
          <p:cNvSpPr/>
          <p:nvPr/>
        </p:nvSpPr>
        <p:spPr>
          <a:xfrm>
            <a:off x="536400" y="2044800"/>
            <a:ext cx="8797680" cy="45842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01" name="Google Shape;601;p20"/>
          <p:cNvSpPr/>
          <p:nvPr/>
        </p:nvSpPr>
        <p:spPr>
          <a:xfrm>
            <a:off x="422280" y="1278000"/>
            <a:ext cx="9030600" cy="50292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s-CL" sz="3000" u="none" cap="none" strike="noStrike">
                <a:solidFill>
                  <a:srgbClr val="29754D"/>
                </a:solidFill>
                <a:latin typeface="Calibri"/>
                <a:ea typeface="Calibri"/>
                <a:cs typeface="Calibri"/>
                <a:sym typeface="Calibri"/>
              </a:rPr>
              <a:t>PROGRAMACIÓN DE UN PLC</a:t>
            </a:r>
            <a:endParaRPr b="0" i="0" sz="3000" u="none" cap="none" strike="noStrike">
              <a:latin typeface="Arial"/>
              <a:ea typeface="Arial"/>
              <a:cs typeface="Arial"/>
              <a:sym typeface="Arial"/>
            </a:endParaRPr>
          </a:p>
        </p:txBody>
      </p:sp>
      <p:pic>
        <p:nvPicPr>
          <p:cNvPr id="602" name="Google Shape;602;p20"/>
          <p:cNvPicPr preferRelativeResize="0"/>
          <p:nvPr/>
        </p:nvPicPr>
        <p:blipFill rotWithShape="1">
          <a:blip r:embed="rId3">
            <a:alphaModFix/>
          </a:blip>
          <a:srcRect b="0" l="0" r="0" t="0"/>
          <a:stretch/>
        </p:blipFill>
        <p:spPr>
          <a:xfrm>
            <a:off x="828720" y="2298600"/>
            <a:ext cx="8073720" cy="40165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1"/>
          <p:cNvSpPr/>
          <p:nvPr/>
        </p:nvSpPr>
        <p:spPr>
          <a:xfrm>
            <a:off x="419040" y="2166840"/>
            <a:ext cx="3835080" cy="4818960"/>
          </a:xfrm>
          <a:prstGeom prst="rect">
            <a:avLst/>
          </a:prstGeom>
          <a:noFill/>
          <a:ln>
            <a:noFill/>
          </a:ln>
        </p:spPr>
        <p:txBody>
          <a:bodyPr anchorCtr="0" anchor="t" bIns="45700" lIns="91425" spcFirstLastPara="1" rIns="91425" wrap="square" tIns="45700">
            <a:noAutofit/>
          </a:bodyPr>
          <a:lstStyle/>
          <a:p>
            <a:pPr indent="-140040" lvl="0" marL="140400" marR="0" rtl="0" algn="l">
              <a:lnSpc>
                <a:spcPct val="10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Con instrucciones como </a:t>
            </a:r>
            <a:r>
              <a:rPr b="1" i="0" lang="es-CL" sz="1600" u="none" cap="none" strike="noStrike">
                <a:solidFill>
                  <a:srgbClr val="000000"/>
                </a:solidFill>
                <a:latin typeface="Calibri"/>
                <a:ea typeface="Calibri"/>
                <a:cs typeface="Calibri"/>
                <a:sym typeface="Calibri"/>
              </a:rPr>
              <a:t>IF, WHILE,</a:t>
            </a:r>
            <a:br>
              <a:rPr b="0" i="0" lang="es-CL" sz="1800" u="none" cap="none" strike="noStrike">
                <a:latin typeface="Arial"/>
                <a:ea typeface="Arial"/>
                <a:cs typeface="Arial"/>
                <a:sym typeface="Arial"/>
              </a:rPr>
            </a:br>
            <a:r>
              <a:rPr b="1" i="0" lang="es-CL" sz="1600" u="none" cap="none" strike="noStrike">
                <a:solidFill>
                  <a:srgbClr val="000000"/>
                </a:solidFill>
                <a:latin typeface="Calibri"/>
                <a:ea typeface="Calibri"/>
                <a:cs typeface="Calibri"/>
                <a:sym typeface="Calibri"/>
              </a:rPr>
              <a:t>CASE</a:t>
            </a:r>
            <a:r>
              <a:rPr b="0" i="0" lang="es-CL" sz="1600" u="none" cap="none" strike="noStrike">
                <a:solidFill>
                  <a:srgbClr val="000000"/>
                </a:solidFill>
                <a:latin typeface="Calibri"/>
                <a:ea typeface="Calibri"/>
                <a:cs typeface="Calibri"/>
                <a:sym typeface="Calibri"/>
              </a:rPr>
              <a:t> y </a:t>
            </a:r>
            <a:r>
              <a:rPr b="1" i="0" lang="es-CL" sz="1600" u="none" cap="none" strike="noStrike">
                <a:solidFill>
                  <a:srgbClr val="000000"/>
                </a:solidFill>
                <a:latin typeface="Calibri"/>
                <a:ea typeface="Calibri"/>
                <a:cs typeface="Calibri"/>
                <a:sym typeface="Calibri"/>
              </a:rPr>
              <a:t>FOR</a:t>
            </a:r>
            <a:r>
              <a:rPr b="0" i="0" lang="es-CL" sz="1600" u="none" cap="none" strike="noStrike">
                <a:solidFill>
                  <a:srgbClr val="000000"/>
                </a:solidFill>
                <a:latin typeface="Calibri"/>
                <a:ea typeface="Calibri"/>
                <a:cs typeface="Calibri"/>
                <a:sym typeface="Calibri"/>
              </a:rPr>
              <a:t>, conocidas de otros lenguajes de programación, ST es especialmente apto para la programación condicional, los bucles y otras características. ST brinda un entorno familiar a aquellos programadores que hayan trabajado con lenguajes de alto nivel, como "C" o Pascal.</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t/>
            </a:r>
            <a:endParaRPr b="0" i="0" sz="1600" u="none" cap="none" strike="noStrike">
              <a:latin typeface="Arial"/>
              <a:ea typeface="Arial"/>
              <a:cs typeface="Arial"/>
              <a:sym typeface="Arial"/>
            </a:endParaRPr>
          </a:p>
          <a:p>
            <a:pPr indent="-140040" lvl="0" marL="140400" marR="0" rtl="0" algn="l">
              <a:lnSpc>
                <a:spcPct val="100000"/>
              </a:lnSpc>
              <a:spcBef>
                <a:spcPts val="300"/>
              </a:spcBef>
              <a:spcAft>
                <a:spcPts val="0"/>
              </a:spcAft>
              <a:buClr>
                <a:srgbClr val="000000"/>
              </a:buClr>
              <a:buSzPts val="1600"/>
              <a:buFont typeface="Arial"/>
              <a:buChar char="•"/>
            </a:pPr>
            <a:r>
              <a:rPr b="1" i="0" lang="es-CL" sz="1600" u="none" cap="none" strike="noStrike">
                <a:solidFill>
                  <a:srgbClr val="000000"/>
                </a:solidFill>
                <a:latin typeface="Calibri"/>
                <a:ea typeface="Calibri"/>
                <a:cs typeface="Calibri"/>
                <a:sym typeface="Calibri"/>
              </a:rPr>
              <a:t>Una asignación en un editor ST tiene el mismo aspecto que en Pascal:</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rPr b="0" i="0" lang="es-CL" sz="1600" u="none" cap="none" strike="noStrike">
                <a:solidFill>
                  <a:srgbClr val="000000"/>
                </a:solidFill>
                <a:latin typeface="Calibri"/>
                <a:ea typeface="Calibri"/>
                <a:cs typeface="Calibri"/>
                <a:sym typeface="Calibri"/>
              </a:rPr>
              <a:t>[variable]  :=    [valor]  ;</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rPr b="0" i="0" lang="es-CL" sz="1600" u="none" cap="none" strike="noStrike">
                <a:solidFill>
                  <a:srgbClr val="000000"/>
                </a:solidFill>
                <a:latin typeface="Calibri"/>
                <a:ea typeface="Calibri"/>
                <a:cs typeface="Calibri"/>
                <a:sym typeface="Calibri"/>
              </a:rPr>
              <a:t>Las instrucciones siempre se ejecutan de izquierda a derecha.</a:t>
            </a:r>
            <a:endParaRPr b="0" i="0" sz="1600" u="none" cap="none" strike="noStrike">
              <a:latin typeface="Arial"/>
              <a:ea typeface="Arial"/>
              <a:cs typeface="Arial"/>
              <a:sym typeface="Arial"/>
            </a:endParaRPr>
          </a:p>
          <a:p>
            <a:pPr indent="0" lvl="0" marL="0" marR="0" rtl="0" algn="l">
              <a:lnSpc>
                <a:spcPct val="100000"/>
              </a:lnSpc>
              <a:spcBef>
                <a:spcPts val="300"/>
              </a:spcBef>
              <a:spcAft>
                <a:spcPts val="0"/>
              </a:spcAft>
              <a:buNone/>
            </a:pPr>
            <a:r>
              <a:t/>
            </a:r>
            <a:endParaRPr b="0" i="0" sz="1600" u="none" cap="none" strike="noStrike">
              <a:latin typeface="Arial"/>
              <a:ea typeface="Arial"/>
              <a:cs typeface="Arial"/>
              <a:sym typeface="Arial"/>
            </a:endParaRPr>
          </a:p>
        </p:txBody>
      </p:sp>
      <p:pic>
        <p:nvPicPr>
          <p:cNvPr descr="ST" id="608" name="Google Shape;608;p21"/>
          <p:cNvPicPr preferRelativeResize="0"/>
          <p:nvPr/>
        </p:nvPicPr>
        <p:blipFill rotWithShape="1">
          <a:blip r:embed="rId3">
            <a:alphaModFix/>
          </a:blip>
          <a:srcRect b="0" l="0" r="0" t="0"/>
          <a:stretch/>
        </p:blipFill>
        <p:spPr>
          <a:xfrm>
            <a:off x="4295880" y="2263680"/>
            <a:ext cx="5267520" cy="3603240"/>
          </a:xfrm>
          <a:prstGeom prst="rect">
            <a:avLst/>
          </a:prstGeom>
          <a:noFill/>
          <a:ln>
            <a:noFill/>
          </a:ln>
        </p:spPr>
      </p:pic>
      <p:sp>
        <p:nvSpPr>
          <p:cNvPr id="609" name="Google Shape;609;p21"/>
          <p:cNvSpPr/>
          <p:nvPr/>
        </p:nvSpPr>
        <p:spPr>
          <a:xfrm>
            <a:off x="400320" y="1306440"/>
            <a:ext cx="9180000" cy="39672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s-CL" sz="2800" u="none" cap="none" strike="noStrike">
                <a:solidFill>
                  <a:srgbClr val="29754D"/>
                </a:solidFill>
                <a:latin typeface="Calibri"/>
                <a:ea typeface="Calibri"/>
                <a:cs typeface="Calibri"/>
                <a:sym typeface="Calibri"/>
              </a:rPr>
              <a:t>TEXTO ESTRUCTURADO ST: </a:t>
            </a:r>
            <a:br>
              <a:rPr b="0" i="0" lang="es-CL" sz="1800" u="none" cap="none" strike="noStrike">
                <a:latin typeface="Arial"/>
                <a:ea typeface="Arial"/>
                <a:cs typeface="Arial"/>
                <a:sym typeface="Arial"/>
              </a:rPr>
            </a:br>
            <a:r>
              <a:rPr b="0" i="0" lang="es-CL" sz="2400" u="none" cap="none" strike="noStrike">
                <a:solidFill>
                  <a:srgbClr val="C73E32"/>
                </a:solidFill>
                <a:latin typeface="Calibri"/>
                <a:ea typeface="Calibri"/>
                <a:cs typeface="Calibri"/>
                <a:sym typeface="Calibri"/>
              </a:rPr>
              <a:t>UN LENGUAJE DE ALTO NIVEL SEMEJANTE A PASCAL</a:t>
            </a:r>
            <a:endParaRPr b="0" i="0" sz="2400" u="none" cap="none" strike="noStrik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2"/>
          <p:cNvSpPr/>
          <p:nvPr/>
        </p:nvSpPr>
        <p:spPr>
          <a:xfrm>
            <a:off x="498600" y="2044800"/>
            <a:ext cx="8797680" cy="4355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descr="TextEstruct.jpg" id="615" name="Google Shape;615;p22"/>
          <p:cNvPicPr preferRelativeResize="0"/>
          <p:nvPr/>
        </p:nvPicPr>
        <p:blipFill rotWithShape="1">
          <a:blip r:embed="rId3">
            <a:alphaModFix/>
          </a:blip>
          <a:srcRect b="0" l="0" r="0" t="14866"/>
          <a:stretch/>
        </p:blipFill>
        <p:spPr>
          <a:xfrm>
            <a:off x="711360" y="2400120"/>
            <a:ext cx="8344800" cy="3687480"/>
          </a:xfrm>
          <a:prstGeom prst="rect">
            <a:avLst/>
          </a:prstGeom>
          <a:noFill/>
          <a:ln>
            <a:noFill/>
          </a:ln>
        </p:spPr>
      </p:pic>
      <p:sp>
        <p:nvSpPr>
          <p:cNvPr id="616" name="Google Shape;616;p22"/>
          <p:cNvSpPr/>
          <p:nvPr/>
        </p:nvSpPr>
        <p:spPr>
          <a:xfrm>
            <a:off x="400320" y="1306440"/>
            <a:ext cx="9180000" cy="39672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s-CL" sz="3000" u="none" cap="none" strike="noStrike">
                <a:solidFill>
                  <a:srgbClr val="29754D"/>
                </a:solidFill>
                <a:latin typeface="Calibri"/>
                <a:ea typeface="Calibri"/>
                <a:cs typeface="Calibri"/>
                <a:sym typeface="Calibri"/>
              </a:rPr>
              <a:t>TEXTO ESTRUCTURADO ST:</a:t>
            </a:r>
            <a:endParaRPr b="0" i="0" sz="3000" u="none" cap="none" strike="noStrik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23"/>
          <p:cNvSpPr/>
          <p:nvPr/>
        </p:nvSpPr>
        <p:spPr>
          <a:xfrm>
            <a:off x="469800" y="2234880"/>
            <a:ext cx="7975080" cy="4406040"/>
          </a:xfrm>
          <a:prstGeom prst="rect">
            <a:avLst/>
          </a:prstGeom>
          <a:noFill/>
          <a:ln>
            <a:noFill/>
          </a:ln>
        </p:spPr>
        <p:txBody>
          <a:bodyPr anchorCtr="0" anchor="t" bIns="45000" lIns="90000" spcFirstLastPara="1" rIns="90000" wrap="square" tIns="45000">
            <a:spAutoFit/>
          </a:bodyPr>
          <a:lstStyle/>
          <a:p>
            <a:pPr indent="-304560" lvl="0" marL="304920" marR="0" rtl="0" algn="l">
              <a:lnSpc>
                <a:spcPct val="100000"/>
              </a:lnSpc>
              <a:spcBef>
                <a:spcPts val="0"/>
              </a:spcBef>
              <a:spcAft>
                <a:spcPts val="0"/>
              </a:spcAft>
              <a:buNone/>
            </a:pPr>
            <a:r>
              <a:rPr b="0" i="0" lang="es-CL" sz="1700" u="none" cap="none" strike="noStrike">
                <a:solidFill>
                  <a:srgbClr val="000000"/>
                </a:solidFill>
                <a:latin typeface="Calibri"/>
                <a:ea typeface="Calibri"/>
                <a:cs typeface="Calibri"/>
                <a:sym typeface="Calibri"/>
              </a:rPr>
              <a:t>Basado en un lenguaje ensamblador conforme a IEC 61131-3.</a:t>
            </a:r>
            <a:endParaRPr b="0" i="0" sz="1700" u="none" cap="none" strike="noStrike">
              <a:latin typeface="Arial"/>
              <a:ea typeface="Arial"/>
              <a:cs typeface="Arial"/>
              <a:sym typeface="Arial"/>
            </a:endParaRPr>
          </a:p>
          <a:p>
            <a:pPr indent="-304560" lvl="0" marL="304920" marR="0" rtl="0" algn="l">
              <a:lnSpc>
                <a:spcPct val="100000"/>
              </a:lnSpc>
              <a:spcBef>
                <a:spcPts val="601"/>
              </a:spcBef>
              <a:spcAft>
                <a:spcPts val="0"/>
              </a:spcAft>
              <a:buNone/>
            </a:pPr>
            <a:r>
              <a:rPr b="0" i="0" lang="es-CL" sz="1700" u="none" cap="none" strike="noStrike">
                <a:solidFill>
                  <a:srgbClr val="000000"/>
                </a:solidFill>
                <a:latin typeface="Calibri"/>
                <a:ea typeface="Calibri"/>
                <a:cs typeface="Calibri"/>
                <a:sym typeface="Calibri"/>
              </a:rPr>
              <a:t>Este lenguaje permite programar de manera rápida y sencilla</a:t>
            </a:r>
            <a:endParaRPr b="0" i="0" sz="1700" u="none" cap="none" strike="noStrike">
              <a:latin typeface="Arial"/>
              <a:ea typeface="Arial"/>
              <a:cs typeface="Arial"/>
              <a:sym typeface="Arial"/>
            </a:endParaRPr>
          </a:p>
          <a:p>
            <a:pPr indent="-304560" lvl="0" marL="304920" marR="0" rtl="0" algn="l">
              <a:lnSpc>
                <a:spcPct val="100000"/>
              </a:lnSpc>
              <a:spcBef>
                <a:spcPts val="601"/>
              </a:spcBef>
              <a:spcAft>
                <a:spcPts val="0"/>
              </a:spcAft>
              <a:buNone/>
            </a:pPr>
            <a:r>
              <a:rPr b="0" i="0" lang="es-CL" sz="1700" u="none" cap="none" strike="noStrike">
                <a:solidFill>
                  <a:srgbClr val="000000"/>
                </a:solidFill>
                <a:latin typeface="Calibri"/>
                <a:ea typeface="Calibri"/>
                <a:cs typeface="Calibri"/>
                <a:sym typeface="Calibri"/>
              </a:rPr>
              <a:t>basada en un acumulador:</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Todos los operadores IEC 61131-3</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Varias entradas y salidas 	</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Negaciones</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Comentarios</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Activación y desactivación de salidas</a:t>
            </a:r>
            <a:endParaRPr b="0" i="0" sz="1700" u="none" cap="none" strike="noStrike">
              <a:latin typeface="Arial"/>
              <a:ea typeface="Arial"/>
              <a:cs typeface="Arial"/>
              <a:sym typeface="Arial"/>
            </a:endParaRPr>
          </a:p>
          <a:p>
            <a:pPr indent="-171000" lvl="0" marL="171360" marR="0" rtl="0" algn="l">
              <a:lnSpc>
                <a:spcPct val="100000"/>
              </a:lnSpc>
              <a:spcBef>
                <a:spcPts val="601"/>
              </a:spcBef>
              <a:spcAft>
                <a:spcPts val="0"/>
              </a:spcAft>
              <a:buClr>
                <a:srgbClr val="000000"/>
              </a:buClr>
              <a:buSzPts val="1700"/>
              <a:buFont typeface="Arial"/>
              <a:buChar char="•"/>
            </a:pPr>
            <a:r>
              <a:rPr b="1" i="0" lang="es-CL" sz="1700" u="none" cap="none" strike="noStrike">
                <a:solidFill>
                  <a:srgbClr val="000000"/>
                </a:solidFill>
                <a:latin typeface="Calibri"/>
                <a:ea typeface="Calibri"/>
                <a:cs typeface="Calibri"/>
                <a:sym typeface="Calibri"/>
              </a:rPr>
              <a:t>Saltos condicionales e incondicionales</a:t>
            </a:r>
            <a:endParaRPr b="0" i="0" sz="1700" u="none" cap="none" strike="noStrike">
              <a:latin typeface="Arial"/>
              <a:ea typeface="Arial"/>
              <a:cs typeface="Arial"/>
              <a:sym typeface="Arial"/>
            </a:endParaRPr>
          </a:p>
          <a:p>
            <a:pPr indent="0" lvl="0" marL="0" marR="0" rtl="0" algn="l">
              <a:lnSpc>
                <a:spcPct val="100000"/>
              </a:lnSpc>
              <a:spcBef>
                <a:spcPts val="601"/>
              </a:spcBef>
              <a:spcAft>
                <a:spcPts val="0"/>
              </a:spcAft>
              <a:buNone/>
            </a:pPr>
            <a:r>
              <a:rPr b="0" i="0" lang="es-CL" sz="1700" u="none" cap="none" strike="noStrike">
                <a:solidFill>
                  <a:srgbClr val="000000"/>
                </a:solidFill>
                <a:latin typeface="Calibri"/>
                <a:ea typeface="Calibri"/>
                <a:cs typeface="Calibri"/>
                <a:sym typeface="Calibri"/>
              </a:rPr>
              <a:t>Como se muestra en el ejemplo, cada operación consiste principalmente en almacenar valores en el acumulador con el operador LD. Seguidamente se ejecuta la operación con el primer parámetro desde el acumulador. El resultado de la operación queda disponible en el acumulador, donde el usuario puede guardarlo con una instrucción ST. En la ayuda online hay una lista de referencia con las instrucciones y operadores IL.</a:t>
            </a:r>
            <a:endParaRPr b="0" i="0" sz="1700" u="none" cap="none" strike="noStrike">
              <a:latin typeface="Arial"/>
              <a:ea typeface="Arial"/>
              <a:cs typeface="Arial"/>
              <a:sym typeface="Arial"/>
            </a:endParaRPr>
          </a:p>
        </p:txBody>
      </p:sp>
      <p:sp>
        <p:nvSpPr>
          <p:cNvPr id="622" name="Google Shape;622;p23"/>
          <p:cNvSpPr/>
          <p:nvPr/>
        </p:nvSpPr>
        <p:spPr>
          <a:xfrm>
            <a:off x="486360" y="1268280"/>
            <a:ext cx="4823280" cy="4467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600" u="none" cap="none" strike="noStrike">
                <a:solidFill>
                  <a:srgbClr val="29754D"/>
                </a:solidFill>
                <a:latin typeface="Calibri"/>
                <a:ea typeface="Calibri"/>
                <a:cs typeface="Calibri"/>
                <a:sym typeface="Calibri"/>
              </a:rPr>
              <a:t>LISTA DE INSTRUCCIONES </a:t>
            </a:r>
            <a:r>
              <a:rPr b="0" i="0" lang="es-CL" sz="2600" u="none" cap="none" strike="noStrike">
                <a:solidFill>
                  <a:srgbClr val="C73E32"/>
                </a:solidFill>
                <a:latin typeface="Calibri"/>
                <a:ea typeface="Calibri"/>
                <a:cs typeface="Calibri"/>
                <a:sym typeface="Calibri"/>
              </a:rPr>
              <a:t>IL (AWL)</a:t>
            </a:r>
            <a:endParaRPr b="0" i="0" sz="2600" u="none" cap="none" strike="noStrike">
              <a:latin typeface="Arial"/>
              <a:ea typeface="Arial"/>
              <a:cs typeface="Arial"/>
              <a:sym typeface="Arial"/>
            </a:endParaRPr>
          </a:p>
        </p:txBody>
      </p:sp>
      <p:pic>
        <p:nvPicPr>
          <p:cNvPr id="623" name="Google Shape;623;p23"/>
          <p:cNvPicPr preferRelativeResize="0"/>
          <p:nvPr/>
        </p:nvPicPr>
        <p:blipFill rotWithShape="1">
          <a:blip r:embed="rId3">
            <a:alphaModFix/>
          </a:blip>
          <a:srcRect b="0" l="0" r="0" t="0"/>
          <a:stretch/>
        </p:blipFill>
        <p:spPr>
          <a:xfrm>
            <a:off x="6260760" y="2247840"/>
            <a:ext cx="2718000" cy="17650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4"/>
          <p:cNvSpPr/>
          <p:nvPr/>
        </p:nvSpPr>
        <p:spPr>
          <a:xfrm>
            <a:off x="482760" y="2349360"/>
            <a:ext cx="8797680" cy="39747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29" name="Google Shape;629;p24"/>
          <p:cNvSpPr/>
          <p:nvPr/>
        </p:nvSpPr>
        <p:spPr>
          <a:xfrm>
            <a:off x="965160" y="4851360"/>
            <a:ext cx="1904760" cy="875880"/>
          </a:xfrm>
          <a:prstGeom prst="rect">
            <a:avLst/>
          </a:prstGeom>
          <a:solidFill>
            <a:srgbClr val="AAE0C1">
              <a:alpha val="52941"/>
            </a:srgbClr>
          </a:solidFill>
          <a:ln cap="flat" cmpd="sng" w="9525">
            <a:solidFill>
              <a:srgbClr val="FFFFFF"/>
            </a:solidFill>
            <a:prstDash val="solid"/>
            <a:round/>
            <a:headEnd len="sm" w="sm" type="none"/>
            <a:tailEnd len="sm" w="sm" type="none"/>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4"/>
          <p:cNvSpPr/>
          <p:nvPr/>
        </p:nvSpPr>
        <p:spPr>
          <a:xfrm>
            <a:off x="463680" y="1268280"/>
            <a:ext cx="4212000" cy="4467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600" u="none" cap="none" strike="noStrike">
                <a:solidFill>
                  <a:srgbClr val="29754D"/>
                </a:solidFill>
                <a:latin typeface="Calibri"/>
                <a:ea typeface="Calibri"/>
                <a:cs typeface="Calibri"/>
                <a:sym typeface="Calibri"/>
              </a:rPr>
              <a:t>LISTA DE INSTRUCCIONES  </a:t>
            </a:r>
            <a:r>
              <a:rPr b="0" i="0" lang="es-CL" sz="2600" u="none" cap="none" strike="noStrike">
                <a:solidFill>
                  <a:srgbClr val="C73E32"/>
                </a:solidFill>
                <a:latin typeface="Calibri"/>
                <a:ea typeface="Calibri"/>
                <a:cs typeface="Calibri"/>
                <a:sym typeface="Calibri"/>
              </a:rPr>
              <a:t>(IL)</a:t>
            </a:r>
            <a:endParaRPr b="0" i="0" sz="2600" u="none" cap="none" strike="noStrike">
              <a:latin typeface="Arial"/>
              <a:ea typeface="Arial"/>
              <a:cs typeface="Arial"/>
              <a:sym typeface="Arial"/>
            </a:endParaRPr>
          </a:p>
        </p:txBody>
      </p:sp>
      <p:pic>
        <p:nvPicPr>
          <p:cNvPr descr="ListaInstruccion.jpg" id="631" name="Google Shape;631;p24"/>
          <p:cNvPicPr preferRelativeResize="0"/>
          <p:nvPr/>
        </p:nvPicPr>
        <p:blipFill rotWithShape="1">
          <a:blip r:embed="rId3">
            <a:alphaModFix/>
          </a:blip>
          <a:srcRect b="32775" l="0" r="0" t="14593"/>
          <a:stretch/>
        </p:blipFill>
        <p:spPr>
          <a:xfrm>
            <a:off x="571680" y="2489040"/>
            <a:ext cx="8160840" cy="2095200"/>
          </a:xfrm>
          <a:prstGeom prst="rect">
            <a:avLst/>
          </a:prstGeom>
          <a:noFill/>
          <a:ln>
            <a:noFill/>
          </a:ln>
        </p:spPr>
      </p:pic>
      <p:pic>
        <p:nvPicPr>
          <p:cNvPr descr="ListaInstruccion.jpg" id="632" name="Google Shape;632;p24"/>
          <p:cNvPicPr preferRelativeResize="0"/>
          <p:nvPr/>
        </p:nvPicPr>
        <p:blipFill rotWithShape="1">
          <a:blip r:embed="rId3">
            <a:alphaModFix/>
          </a:blip>
          <a:srcRect b="64991" l="80449" r="0" t="14593"/>
          <a:stretch/>
        </p:blipFill>
        <p:spPr>
          <a:xfrm>
            <a:off x="7536960" y="3314880"/>
            <a:ext cx="666720" cy="339480"/>
          </a:xfrm>
          <a:prstGeom prst="rect">
            <a:avLst/>
          </a:prstGeom>
          <a:noFill/>
          <a:ln>
            <a:noFill/>
          </a:ln>
        </p:spPr>
      </p:pic>
      <p:sp>
        <p:nvSpPr>
          <p:cNvPr id="633" name="Google Shape;633;p24"/>
          <p:cNvSpPr/>
          <p:nvPr/>
        </p:nvSpPr>
        <p:spPr>
          <a:xfrm>
            <a:off x="7086600" y="2451240"/>
            <a:ext cx="1739520" cy="875880"/>
          </a:xfrm>
          <a:prstGeom prst="rect">
            <a:avLst/>
          </a:prstGeom>
          <a:solidFill>
            <a:schemeClr val="lt1"/>
          </a:solidFill>
          <a:ln cap="flat" cmpd="sng" w="9525">
            <a:solidFill>
              <a:srgbClr val="FFFFFF"/>
            </a:solidFill>
            <a:prstDash val="solid"/>
            <a:round/>
            <a:headEnd len="sm" w="sm" type="none"/>
            <a:tailEnd len="sm" w="sm" type="none"/>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4" name="Google Shape;634;p24"/>
          <p:cNvPicPr preferRelativeResize="0"/>
          <p:nvPr/>
        </p:nvPicPr>
        <p:blipFill rotWithShape="1">
          <a:blip r:embed="rId4">
            <a:alphaModFix/>
          </a:blip>
          <a:srcRect b="0" l="0" r="0" t="0"/>
          <a:stretch/>
        </p:blipFill>
        <p:spPr>
          <a:xfrm>
            <a:off x="888840" y="4762440"/>
            <a:ext cx="2247480" cy="13078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5"/>
          <p:cNvSpPr/>
          <p:nvPr/>
        </p:nvSpPr>
        <p:spPr>
          <a:xfrm>
            <a:off x="5118120" y="4330800"/>
            <a:ext cx="4009680" cy="1142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40" name="Google Shape;640;p25"/>
          <p:cNvSpPr/>
          <p:nvPr/>
        </p:nvSpPr>
        <p:spPr>
          <a:xfrm>
            <a:off x="469800" y="2234880"/>
            <a:ext cx="8584920" cy="45118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700" u="none" cap="none" strike="noStrike">
                <a:solidFill>
                  <a:srgbClr val="000000"/>
                </a:solidFill>
                <a:latin typeface="Calibri"/>
                <a:ea typeface="Calibri"/>
                <a:cs typeface="Calibri"/>
                <a:sym typeface="Calibri"/>
              </a:rPr>
              <a:t>El diagrama de funciones (FBD) es un lenguaje gráfico con el que el usuario puede programar expresiones booleanas y analógicas de manera rápida y sencilla.</a:t>
            </a:r>
            <a:endParaRPr b="0" i="0" sz="1700" u="none" cap="none" strike="noStrike">
              <a:latin typeface="Arial"/>
              <a:ea typeface="Arial"/>
              <a:cs typeface="Arial"/>
              <a:sym typeface="Arial"/>
            </a:endParaRPr>
          </a:p>
          <a:p>
            <a:pPr indent="0" lvl="0" marL="0" marR="0" rtl="0" algn="l">
              <a:lnSpc>
                <a:spcPct val="100000"/>
              </a:lnSpc>
              <a:spcBef>
                <a:spcPts val="1199"/>
              </a:spcBef>
              <a:spcAft>
                <a:spcPts val="0"/>
              </a:spcAft>
              <a:buNone/>
            </a:pPr>
            <a:r>
              <a:rPr b="0" i="0" lang="es-CL" sz="1700" u="none" cap="none" strike="noStrike">
                <a:solidFill>
                  <a:srgbClr val="000000"/>
                </a:solidFill>
                <a:latin typeface="Calibri"/>
                <a:ea typeface="Calibri"/>
                <a:cs typeface="Calibri"/>
                <a:sym typeface="Calibri"/>
              </a:rPr>
              <a:t>El editor FBD de CoDeSys acelera la programación al preparar automáticamente los símbolos y las conexiones. No es necesario dibujar a mano las líneas de conexión, ya que éstas se generan automáticamente al añadir elementos nuevos para entradas y salidas de símbolos existentes. Los símbolos pueden editarse con el ratón o con el teclado.</a:t>
            </a:r>
            <a:endParaRPr b="0" i="0" sz="1700" u="none" cap="none" strike="noStrike">
              <a:latin typeface="Arial"/>
              <a:ea typeface="Arial"/>
              <a:cs typeface="Arial"/>
              <a:sym typeface="Arial"/>
            </a:endParaRPr>
          </a:p>
          <a:p>
            <a:pPr indent="0" lvl="0" marL="0" marR="0" rtl="0" algn="l">
              <a:lnSpc>
                <a:spcPct val="50000"/>
              </a:lnSpc>
              <a:spcBef>
                <a:spcPts val="320"/>
              </a:spcBef>
              <a:spcAft>
                <a:spcPts val="0"/>
              </a:spcAft>
              <a:buNone/>
            </a:pPr>
            <a:r>
              <a:t/>
            </a:r>
            <a:endParaRPr b="0" i="0" sz="1700" u="none" cap="none" strike="noStrike">
              <a:latin typeface="Arial"/>
              <a:ea typeface="Arial"/>
              <a:cs typeface="Arial"/>
              <a:sym typeface="Arial"/>
            </a:endParaRPr>
          </a:p>
          <a:p>
            <a:pPr indent="0" lvl="0" marL="0" marR="0" rtl="0" algn="l">
              <a:lnSpc>
                <a:spcPct val="100000"/>
              </a:lnSpc>
              <a:spcBef>
                <a:spcPts val="320"/>
              </a:spcBef>
              <a:spcAft>
                <a:spcPts val="0"/>
              </a:spcAft>
              <a:buNone/>
            </a:pPr>
            <a:r>
              <a:rPr b="1" i="0" lang="es-CL" sz="1700" u="none" cap="none" strike="noStrike">
                <a:solidFill>
                  <a:srgbClr val="C73E32"/>
                </a:solidFill>
                <a:latin typeface="Calibri"/>
                <a:ea typeface="Calibri"/>
                <a:cs typeface="Calibri"/>
                <a:sym typeface="Calibri"/>
              </a:rPr>
              <a:t>El FBD soporta las características siguientes:</a:t>
            </a:r>
            <a:endParaRPr b="0" i="0" sz="1700" u="none" cap="none" strike="noStrike">
              <a:latin typeface="Arial"/>
              <a:ea typeface="Arial"/>
              <a:cs typeface="Arial"/>
              <a:sym typeface="Arial"/>
            </a:endParaRPr>
          </a:p>
          <a:p>
            <a:pPr indent="0" lvl="0" marL="0" marR="0" rtl="0" algn="l">
              <a:lnSpc>
                <a:spcPct val="50000"/>
              </a:lnSpc>
              <a:spcBef>
                <a:spcPts val="320"/>
              </a:spcBef>
              <a:spcAft>
                <a:spcPts val="0"/>
              </a:spcAft>
              <a:buNone/>
            </a:pPr>
            <a:r>
              <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Todos los operadores IEC 61131-3</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Varias entradas y salidas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Negaciones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Comentarios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Activación y desactivación de salidas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Saltos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Gráficos de mapas de bits en funciones de biblioteca, bloques funcionales y programas</a:t>
            </a:r>
            <a:endParaRPr b="0" i="0" sz="1700" u="none" cap="none" strike="noStrike">
              <a:latin typeface="Arial"/>
              <a:ea typeface="Arial"/>
              <a:cs typeface="Arial"/>
              <a:sym typeface="Arial"/>
            </a:endParaRPr>
          </a:p>
          <a:p>
            <a:pPr indent="-171000" lvl="0" marL="171360" marR="0" rtl="0" algn="l">
              <a:lnSpc>
                <a:spcPct val="100000"/>
              </a:lnSpc>
              <a:spcBef>
                <a:spcPts val="0"/>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Detección automática de declaraciones de instancias</a:t>
            </a:r>
            <a:endParaRPr b="0" i="0" sz="1700" u="none" cap="none" strike="noStrike">
              <a:latin typeface="Arial"/>
              <a:ea typeface="Arial"/>
              <a:cs typeface="Arial"/>
              <a:sym typeface="Arial"/>
            </a:endParaRPr>
          </a:p>
        </p:txBody>
      </p:sp>
      <p:sp>
        <p:nvSpPr>
          <p:cNvPr id="641" name="Google Shape;641;p25"/>
          <p:cNvSpPr/>
          <p:nvPr/>
        </p:nvSpPr>
        <p:spPr>
          <a:xfrm>
            <a:off x="433800" y="1268280"/>
            <a:ext cx="5309280" cy="48636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 DE FUNCIONES </a:t>
            </a:r>
            <a:r>
              <a:rPr b="0" i="0" lang="es-CL" sz="2600" u="none" cap="none" strike="noStrike">
                <a:solidFill>
                  <a:srgbClr val="C73E32"/>
                </a:solidFill>
                <a:latin typeface="Calibri"/>
                <a:ea typeface="Calibri"/>
                <a:cs typeface="Calibri"/>
                <a:sym typeface="Calibri"/>
              </a:rPr>
              <a:t>FBD (FUP)</a:t>
            </a:r>
            <a:endParaRPr b="0" i="0" sz="2600" u="none" cap="none" strike="noStrike">
              <a:latin typeface="Arial"/>
              <a:ea typeface="Arial"/>
              <a:cs typeface="Arial"/>
              <a:sym typeface="Arial"/>
            </a:endParaRPr>
          </a:p>
        </p:txBody>
      </p:sp>
      <p:pic>
        <p:nvPicPr>
          <p:cNvPr id="642" name="Google Shape;642;p25"/>
          <p:cNvPicPr preferRelativeResize="0"/>
          <p:nvPr/>
        </p:nvPicPr>
        <p:blipFill rotWithShape="1">
          <a:blip r:embed="rId3">
            <a:alphaModFix/>
          </a:blip>
          <a:srcRect b="0" l="0" r="0" t="0"/>
          <a:stretch/>
        </p:blipFill>
        <p:spPr>
          <a:xfrm>
            <a:off x="5329800" y="4433040"/>
            <a:ext cx="3657240" cy="9298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6"/>
          <p:cNvSpPr/>
          <p:nvPr/>
        </p:nvSpPr>
        <p:spPr>
          <a:xfrm>
            <a:off x="762120" y="4699080"/>
            <a:ext cx="6413040" cy="18540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48" name="Google Shape;648;p26"/>
          <p:cNvSpPr/>
          <p:nvPr/>
        </p:nvSpPr>
        <p:spPr>
          <a:xfrm>
            <a:off x="464040" y="1268280"/>
            <a:ext cx="6417360" cy="48636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 DE BLOQUES FUNCIONALES </a:t>
            </a:r>
            <a:r>
              <a:rPr b="0" i="0" lang="es-CL" sz="2600" u="none" cap="none" strike="noStrike">
                <a:solidFill>
                  <a:srgbClr val="C73E32"/>
                </a:solidFill>
                <a:latin typeface="Calibri"/>
                <a:ea typeface="Calibri"/>
                <a:cs typeface="Calibri"/>
                <a:sym typeface="Calibri"/>
              </a:rPr>
              <a:t>(FBD)</a:t>
            </a:r>
            <a:endParaRPr b="0" i="0" sz="2600" u="none" cap="none" strike="noStrike">
              <a:latin typeface="Arial"/>
              <a:ea typeface="Arial"/>
              <a:cs typeface="Arial"/>
              <a:sym typeface="Arial"/>
            </a:endParaRPr>
          </a:p>
        </p:txBody>
      </p:sp>
      <p:pic>
        <p:nvPicPr>
          <p:cNvPr descr="BloqFuncion.jpg" id="649" name="Google Shape;649;p26"/>
          <p:cNvPicPr preferRelativeResize="0"/>
          <p:nvPr/>
        </p:nvPicPr>
        <p:blipFill rotWithShape="1">
          <a:blip r:embed="rId3">
            <a:alphaModFix/>
          </a:blip>
          <a:srcRect b="40657" l="0" r="0" t="16046"/>
          <a:stretch/>
        </p:blipFill>
        <p:spPr>
          <a:xfrm>
            <a:off x="520560" y="2565360"/>
            <a:ext cx="7683120" cy="1765080"/>
          </a:xfrm>
          <a:prstGeom prst="rect">
            <a:avLst/>
          </a:prstGeom>
          <a:noFill/>
          <a:ln>
            <a:noFill/>
          </a:ln>
        </p:spPr>
      </p:pic>
      <p:pic>
        <p:nvPicPr>
          <p:cNvPr descr="BloqFuncion.jpg" id="650" name="Google Shape;650;p26"/>
          <p:cNvPicPr preferRelativeResize="0"/>
          <p:nvPr/>
        </p:nvPicPr>
        <p:blipFill rotWithShape="1">
          <a:blip r:embed="rId3">
            <a:alphaModFix/>
          </a:blip>
          <a:srcRect b="4830" l="32557" r="40311" t="59660"/>
          <a:stretch/>
        </p:blipFill>
        <p:spPr>
          <a:xfrm>
            <a:off x="1244520" y="4952880"/>
            <a:ext cx="2222280" cy="1447560"/>
          </a:xfrm>
          <a:prstGeom prst="rect">
            <a:avLst/>
          </a:prstGeom>
          <a:noFill/>
          <a:ln>
            <a:noFill/>
          </a:ln>
        </p:spPr>
      </p:pic>
      <p:pic>
        <p:nvPicPr>
          <p:cNvPr descr="BloqFuncion.jpg" id="651" name="Google Shape;651;p26"/>
          <p:cNvPicPr preferRelativeResize="0"/>
          <p:nvPr/>
        </p:nvPicPr>
        <p:blipFill rotWithShape="1">
          <a:blip r:embed="rId3">
            <a:alphaModFix/>
          </a:blip>
          <a:srcRect b="0" l="64184" r="0" t="66196"/>
          <a:stretch/>
        </p:blipFill>
        <p:spPr>
          <a:xfrm>
            <a:off x="3987720" y="4915080"/>
            <a:ext cx="2933280" cy="13777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27"/>
          <p:cNvSpPr/>
          <p:nvPr/>
        </p:nvSpPr>
        <p:spPr>
          <a:xfrm>
            <a:off x="4292280" y="3517920"/>
            <a:ext cx="5232240" cy="1358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57" name="Google Shape;657;p27"/>
          <p:cNvSpPr/>
          <p:nvPr/>
        </p:nvSpPr>
        <p:spPr>
          <a:xfrm>
            <a:off x="469800" y="2387160"/>
            <a:ext cx="8584920" cy="39092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700" u="none" cap="none" strike="noStrike">
                <a:solidFill>
                  <a:srgbClr val="000000"/>
                </a:solidFill>
                <a:latin typeface="Calibri"/>
                <a:ea typeface="Calibri"/>
                <a:cs typeface="Calibri"/>
                <a:sym typeface="Calibri"/>
              </a:rPr>
              <a:t>El diagrama de contactos (LD) es un lenguaje gráfico con el que los programadores pueden combinar contactos por relé y bobinas del relé de manera virtual</a:t>
            </a:r>
            <a:r>
              <a:rPr b="0" i="0" lang="es-CL" sz="1700" u="none" cap="none" strike="noStrike">
                <a:solidFill>
                  <a:srgbClr val="000000"/>
                </a:solidFill>
                <a:latin typeface="Calibri"/>
                <a:ea typeface="Calibri"/>
                <a:cs typeface="Calibri"/>
                <a:sym typeface="Calibri"/>
              </a:rPr>
              <a:t>.</a:t>
            </a:r>
            <a:endParaRPr b="0" i="0" sz="1700" u="none" cap="none" strike="noStrike">
              <a:latin typeface="Arial"/>
              <a:ea typeface="Arial"/>
              <a:cs typeface="Arial"/>
              <a:sym typeface="Arial"/>
            </a:endParaRPr>
          </a:p>
          <a:p>
            <a:pPr indent="0" lvl="0" marL="0" marR="0" rtl="0" algn="l">
              <a:lnSpc>
                <a:spcPct val="100000"/>
              </a:lnSpc>
              <a:spcBef>
                <a:spcPts val="1199"/>
              </a:spcBef>
              <a:spcAft>
                <a:spcPts val="0"/>
              </a:spcAft>
              <a:buNone/>
            </a:pPr>
            <a:r>
              <a:rPr b="1" i="0" lang="es-CL" sz="1700" u="none" cap="none" strike="noStrike">
                <a:solidFill>
                  <a:srgbClr val="C73E32"/>
                </a:solidFill>
                <a:latin typeface="Calibri"/>
                <a:ea typeface="Calibri"/>
                <a:cs typeface="Calibri"/>
                <a:sym typeface="Calibri"/>
              </a:rPr>
              <a:t>El diagrama de contactos soporta las características siguientes: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Contactos en serie</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Contactos en paralelo</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Varias salidas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Negaciones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Activación y desactivación de salidas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Saltos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Adición de bloques funcionales</a:t>
            </a:r>
            <a:endParaRPr b="0" i="0" sz="1700" u="none" cap="none" strike="noStrike">
              <a:latin typeface="Arial"/>
              <a:ea typeface="Arial"/>
              <a:cs typeface="Arial"/>
              <a:sym typeface="Arial"/>
            </a:endParaRPr>
          </a:p>
          <a:p>
            <a:pPr indent="-179640" lvl="0" marL="180000" marR="0" rtl="0" algn="l">
              <a:lnSpc>
                <a:spcPct val="80000"/>
              </a:lnSpc>
              <a:spcBef>
                <a:spcPts val="1199"/>
              </a:spcBef>
              <a:spcAft>
                <a:spcPts val="0"/>
              </a:spcAft>
              <a:buClr>
                <a:srgbClr val="000000"/>
              </a:buClr>
              <a:buSzPts val="1700"/>
              <a:buFont typeface="Arial"/>
              <a:buChar char="•"/>
            </a:pPr>
            <a:r>
              <a:rPr b="0" i="0" lang="es-CL" sz="1700" u="none" cap="none" strike="noStrike">
                <a:solidFill>
                  <a:srgbClr val="000000"/>
                </a:solidFill>
                <a:latin typeface="Calibri"/>
                <a:ea typeface="Calibri"/>
                <a:cs typeface="Calibri"/>
                <a:sym typeface="Calibri"/>
              </a:rPr>
              <a:t>Adición de símbolos (operadores, objetos específicos del </a:t>
            </a:r>
            <a:r>
              <a:rPr b="0" i="0" lang="es-CL" sz="1800" u="none" cap="none" strike="noStrike">
                <a:solidFill>
                  <a:srgbClr val="000000"/>
                </a:solidFill>
                <a:latin typeface="Arial"/>
                <a:ea typeface="Arial"/>
                <a:cs typeface="Arial"/>
                <a:sym typeface="Arial"/>
              </a:rPr>
              <a:t>usuario)</a:t>
            </a:r>
            <a:endParaRPr b="0" i="0" sz="1800" u="none" cap="none" strike="noStrike">
              <a:latin typeface="Arial"/>
              <a:ea typeface="Arial"/>
              <a:cs typeface="Arial"/>
              <a:sym typeface="Arial"/>
            </a:endParaRPr>
          </a:p>
        </p:txBody>
      </p:sp>
      <p:sp>
        <p:nvSpPr>
          <p:cNvPr id="658" name="Google Shape;658;p27"/>
          <p:cNvSpPr/>
          <p:nvPr/>
        </p:nvSpPr>
        <p:spPr>
          <a:xfrm>
            <a:off x="469800" y="1242720"/>
            <a:ext cx="5321160" cy="48636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 DE CONTACTOS </a:t>
            </a:r>
            <a:r>
              <a:rPr b="0" i="0" lang="es-CL" sz="2600" u="none" cap="none" strike="noStrike">
                <a:solidFill>
                  <a:srgbClr val="C73E32"/>
                </a:solidFill>
                <a:latin typeface="Calibri"/>
                <a:ea typeface="Calibri"/>
                <a:cs typeface="Calibri"/>
                <a:sym typeface="Calibri"/>
              </a:rPr>
              <a:t>LD (KOP)</a:t>
            </a:r>
            <a:endParaRPr b="0" i="0" sz="2600" u="none" cap="none" strike="noStrike">
              <a:latin typeface="Arial"/>
              <a:ea typeface="Arial"/>
              <a:cs typeface="Arial"/>
              <a:sym typeface="Arial"/>
            </a:endParaRPr>
          </a:p>
        </p:txBody>
      </p:sp>
      <p:sp>
        <p:nvSpPr>
          <p:cNvPr id="659" name="Google Shape;659;p27"/>
          <p:cNvSpPr/>
          <p:nvPr/>
        </p:nvSpPr>
        <p:spPr>
          <a:xfrm>
            <a:off x="1581120" y="1960200"/>
            <a:ext cx="11514240" cy="3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0" name="Google Shape;660;p27"/>
          <p:cNvPicPr preferRelativeResize="0"/>
          <p:nvPr/>
        </p:nvPicPr>
        <p:blipFill rotWithShape="1">
          <a:blip r:embed="rId3">
            <a:alphaModFix/>
          </a:blip>
          <a:srcRect b="0" l="0" r="0" t="0"/>
          <a:stretch/>
        </p:blipFill>
        <p:spPr>
          <a:xfrm>
            <a:off x="4376880" y="3636360"/>
            <a:ext cx="5054040" cy="1081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8"/>
          <p:cNvSpPr/>
          <p:nvPr/>
        </p:nvSpPr>
        <p:spPr>
          <a:xfrm>
            <a:off x="482760" y="2349360"/>
            <a:ext cx="7594200" cy="39747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66" name="Google Shape;666;p28"/>
          <p:cNvSpPr/>
          <p:nvPr/>
        </p:nvSpPr>
        <p:spPr>
          <a:xfrm>
            <a:off x="449640" y="1268280"/>
            <a:ext cx="4276080" cy="4467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 DE ESCALERA </a:t>
            </a:r>
            <a:r>
              <a:rPr b="0" i="0" lang="es-CL" sz="2600" u="none" cap="none" strike="noStrike">
                <a:solidFill>
                  <a:srgbClr val="C73E32"/>
                </a:solidFill>
                <a:latin typeface="Calibri"/>
                <a:ea typeface="Calibri"/>
                <a:cs typeface="Calibri"/>
                <a:sym typeface="Calibri"/>
              </a:rPr>
              <a:t>(LD)</a:t>
            </a:r>
            <a:endParaRPr b="0" i="0" sz="2600" u="none" cap="none" strike="noStrike">
              <a:latin typeface="Arial"/>
              <a:ea typeface="Arial"/>
              <a:cs typeface="Arial"/>
              <a:sym typeface="Arial"/>
            </a:endParaRPr>
          </a:p>
        </p:txBody>
      </p:sp>
      <p:pic>
        <p:nvPicPr>
          <p:cNvPr descr="Lader.jpg" id="667" name="Google Shape;667;p28"/>
          <p:cNvPicPr preferRelativeResize="0"/>
          <p:nvPr/>
        </p:nvPicPr>
        <p:blipFill rotWithShape="1">
          <a:blip r:embed="rId3">
            <a:alphaModFix/>
          </a:blip>
          <a:srcRect b="45844" l="0" r="28447" t="15472"/>
          <a:stretch/>
        </p:blipFill>
        <p:spPr>
          <a:xfrm>
            <a:off x="690480" y="2654280"/>
            <a:ext cx="5366880" cy="1536480"/>
          </a:xfrm>
          <a:prstGeom prst="rect">
            <a:avLst/>
          </a:prstGeom>
          <a:noFill/>
          <a:ln>
            <a:noFill/>
          </a:ln>
        </p:spPr>
      </p:pic>
      <p:pic>
        <p:nvPicPr>
          <p:cNvPr descr="Lader.jpg" id="668" name="Google Shape;668;p28"/>
          <p:cNvPicPr preferRelativeResize="0"/>
          <p:nvPr/>
        </p:nvPicPr>
        <p:blipFill rotWithShape="1">
          <a:blip r:embed="rId3">
            <a:alphaModFix/>
          </a:blip>
          <a:srcRect b="0" l="28211" r="38441" t="58316"/>
          <a:stretch/>
        </p:blipFill>
        <p:spPr>
          <a:xfrm>
            <a:off x="685800" y="4406760"/>
            <a:ext cx="2501640" cy="1655280"/>
          </a:xfrm>
          <a:prstGeom prst="rect">
            <a:avLst/>
          </a:prstGeom>
          <a:noFill/>
          <a:ln>
            <a:noFill/>
          </a:ln>
        </p:spPr>
      </p:pic>
      <p:grpSp>
        <p:nvGrpSpPr>
          <p:cNvPr id="669" name="Google Shape;669;p28"/>
          <p:cNvGrpSpPr/>
          <p:nvPr/>
        </p:nvGrpSpPr>
        <p:grpSpPr>
          <a:xfrm>
            <a:off x="6718320" y="2857680"/>
            <a:ext cx="876600" cy="1051920"/>
            <a:chOff x="6718320" y="2857680"/>
            <a:chExt cx="876600" cy="1051920"/>
          </a:xfrm>
        </p:grpSpPr>
        <p:pic>
          <p:nvPicPr>
            <p:cNvPr descr="USAe.png" id="670" name="Google Shape;670;p28"/>
            <p:cNvPicPr preferRelativeResize="0"/>
            <p:nvPr/>
          </p:nvPicPr>
          <p:blipFill rotWithShape="1">
            <a:blip r:embed="rId4">
              <a:alphaModFix/>
            </a:blip>
            <a:srcRect b="0" l="0" r="0" t="0"/>
            <a:stretch/>
          </p:blipFill>
          <p:spPr>
            <a:xfrm>
              <a:off x="6719040" y="2857680"/>
              <a:ext cx="875520" cy="460080"/>
            </a:xfrm>
            <a:prstGeom prst="rect">
              <a:avLst/>
            </a:prstGeom>
            <a:noFill/>
            <a:ln>
              <a:noFill/>
            </a:ln>
          </p:spPr>
        </p:pic>
        <p:pic>
          <p:nvPicPr>
            <p:cNvPr descr="canada-flag-clipart-free-download.jpg" id="671" name="Google Shape;671;p28"/>
            <p:cNvPicPr preferRelativeResize="0"/>
            <p:nvPr/>
          </p:nvPicPr>
          <p:blipFill rotWithShape="1">
            <a:blip r:embed="rId5">
              <a:alphaModFix/>
            </a:blip>
            <a:srcRect b="0" l="0" r="0" t="0"/>
            <a:stretch/>
          </p:blipFill>
          <p:spPr>
            <a:xfrm>
              <a:off x="6718320" y="3471480"/>
              <a:ext cx="876600" cy="43812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9"/>
          <p:cNvSpPr/>
          <p:nvPr/>
        </p:nvSpPr>
        <p:spPr>
          <a:xfrm>
            <a:off x="415800" y="1268280"/>
            <a:ext cx="6717600" cy="4863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DIAGRAMAS FUNCIONALES DE SECUENCIAS </a:t>
            </a:r>
            <a:r>
              <a:rPr b="0" i="0" lang="es-CL" sz="2600" u="none" cap="none" strike="noStrike">
                <a:solidFill>
                  <a:srgbClr val="C73E32"/>
                </a:solidFill>
                <a:latin typeface="Calibri"/>
                <a:ea typeface="Calibri"/>
                <a:cs typeface="Calibri"/>
                <a:sym typeface="Calibri"/>
              </a:rPr>
              <a:t>SFC</a:t>
            </a:r>
            <a:endParaRPr b="0" i="0" sz="2600" u="none" cap="none" strike="noStrike">
              <a:latin typeface="Arial"/>
              <a:ea typeface="Arial"/>
              <a:cs typeface="Arial"/>
              <a:sym typeface="Arial"/>
            </a:endParaRPr>
          </a:p>
        </p:txBody>
      </p:sp>
      <p:sp>
        <p:nvSpPr>
          <p:cNvPr id="677" name="Google Shape;677;p29"/>
          <p:cNvSpPr/>
          <p:nvPr/>
        </p:nvSpPr>
        <p:spPr>
          <a:xfrm>
            <a:off x="1091880" y="2013840"/>
            <a:ext cx="11514240" cy="3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p:nvPr/>
        </p:nvSpPr>
        <p:spPr>
          <a:xfrm>
            <a:off x="520560" y="2869200"/>
            <a:ext cx="3339720" cy="38566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Los pasos individuales se separan entre sí mediante transiciones, que contienen condiciones booleanas. CoDeSys soporta uno de los lenguajes de pasos secuenciales estándar (SFC) con todos los cualificadores que describe el estándar. Los flags IEC (cualificadores en la acción) describen el comportamiento de la acción.</a:t>
            </a:r>
            <a:endParaRPr b="0" i="0" sz="1600" u="none" cap="none" strike="noStrike">
              <a:latin typeface="Arial"/>
              <a:ea typeface="Arial"/>
              <a:cs typeface="Arial"/>
              <a:sym typeface="Arial"/>
            </a:endParaRPr>
          </a:p>
          <a:p>
            <a:pPr indent="0" lvl="0" marL="0" marR="0" rtl="0" algn="l">
              <a:lnSpc>
                <a:spcPct val="100000"/>
              </a:lnSpc>
              <a:spcBef>
                <a:spcPts val="901"/>
              </a:spcBef>
              <a:spcAft>
                <a:spcPts val="0"/>
              </a:spcAft>
              <a:buNone/>
            </a:pPr>
            <a:r>
              <a:rPr b="0" i="0" lang="es-CL" sz="1600" u="none" cap="none" strike="noStrike">
                <a:solidFill>
                  <a:srgbClr val="000000"/>
                </a:solidFill>
                <a:latin typeface="Calibri"/>
                <a:ea typeface="Calibri"/>
                <a:cs typeface="Calibri"/>
                <a:sym typeface="Calibri"/>
              </a:rPr>
              <a:t>Para facilitar la programación y la depuración, CoDeSys ofrece un modo SFC simplificado. En este modo, la acción se activa inmediatamente como no guardada mientras el propio paso permanece activo.</a:t>
            </a:r>
            <a:endParaRPr b="0" i="0" sz="1600" u="none" cap="none" strike="noStrike">
              <a:latin typeface="Arial"/>
              <a:ea typeface="Arial"/>
              <a:cs typeface="Arial"/>
              <a:sym typeface="Arial"/>
            </a:endParaRPr>
          </a:p>
        </p:txBody>
      </p:sp>
      <p:pic>
        <p:nvPicPr>
          <p:cNvPr descr="sfc" id="679" name="Google Shape;679;p29"/>
          <p:cNvPicPr preferRelativeResize="0"/>
          <p:nvPr/>
        </p:nvPicPr>
        <p:blipFill rotWithShape="1">
          <a:blip r:embed="rId3">
            <a:alphaModFix/>
          </a:blip>
          <a:srcRect b="0" l="0" r="0" t="0"/>
          <a:stretch/>
        </p:blipFill>
        <p:spPr>
          <a:xfrm>
            <a:off x="3907440" y="2979360"/>
            <a:ext cx="5621760" cy="3179880"/>
          </a:xfrm>
          <a:prstGeom prst="rect">
            <a:avLst/>
          </a:prstGeom>
          <a:noFill/>
          <a:ln>
            <a:noFill/>
          </a:ln>
        </p:spPr>
      </p:pic>
      <p:sp>
        <p:nvSpPr>
          <p:cNvPr id="680" name="Google Shape;680;p29"/>
          <p:cNvSpPr/>
          <p:nvPr/>
        </p:nvSpPr>
        <p:spPr>
          <a:xfrm>
            <a:off x="520560" y="1958040"/>
            <a:ext cx="7683120" cy="8204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Los diagramas funcionales de secuencias facilitan la estructuración de los programas. Algunos programas están enlazados con pasos. Estos programas (acciones) se ejecutan cuando el paso está activado. </a:t>
            </a:r>
            <a:endParaRPr b="0" i="0" sz="16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
          <p:cNvSpPr/>
          <p:nvPr/>
        </p:nvSpPr>
        <p:spPr>
          <a:xfrm>
            <a:off x="4766400" y="2346480"/>
            <a:ext cx="2980080" cy="381672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380" name="Google Shape;380;p3"/>
          <p:cNvSpPr/>
          <p:nvPr/>
        </p:nvSpPr>
        <p:spPr>
          <a:xfrm>
            <a:off x="1649520" y="2346480"/>
            <a:ext cx="2980080" cy="381672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381" name="Google Shape;381;p3"/>
          <p:cNvPicPr preferRelativeResize="0"/>
          <p:nvPr/>
        </p:nvPicPr>
        <p:blipFill rotWithShape="1">
          <a:blip r:embed="rId3">
            <a:alphaModFix/>
          </a:blip>
          <a:srcRect b="0" l="0" r="0" t="0"/>
          <a:stretch/>
        </p:blipFill>
        <p:spPr>
          <a:xfrm>
            <a:off x="2757240" y="1981080"/>
            <a:ext cx="764640" cy="729000"/>
          </a:xfrm>
          <a:prstGeom prst="rect">
            <a:avLst/>
          </a:prstGeom>
          <a:noFill/>
          <a:ln>
            <a:noFill/>
          </a:ln>
        </p:spPr>
      </p:pic>
      <p:pic>
        <p:nvPicPr>
          <p:cNvPr id="382" name="Google Shape;382;p3"/>
          <p:cNvPicPr preferRelativeResize="0"/>
          <p:nvPr/>
        </p:nvPicPr>
        <p:blipFill rotWithShape="1">
          <a:blip r:embed="rId4">
            <a:alphaModFix/>
          </a:blip>
          <a:srcRect b="0" l="0" r="0" t="0"/>
          <a:stretch/>
        </p:blipFill>
        <p:spPr>
          <a:xfrm>
            <a:off x="5644080" y="2258280"/>
            <a:ext cx="3222720" cy="3034800"/>
          </a:xfrm>
          <a:prstGeom prst="rect">
            <a:avLst/>
          </a:prstGeom>
          <a:noFill/>
          <a:ln>
            <a:noFill/>
          </a:ln>
        </p:spPr>
      </p:pic>
      <p:sp>
        <p:nvSpPr>
          <p:cNvPr id="383" name="Google Shape;383;p3"/>
          <p:cNvSpPr/>
          <p:nvPr/>
        </p:nvSpPr>
        <p:spPr>
          <a:xfrm>
            <a:off x="4914360" y="3507480"/>
            <a:ext cx="2635200" cy="18734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Opera el software de los controladores lógicos programables, según requerimientos operacionales del equipo o planta y la normativa eléctrica vigente.</a:t>
            </a:r>
            <a:endParaRPr b="0" i="0" sz="1600" u="none" cap="none" strike="noStrike">
              <a:latin typeface="Arial"/>
              <a:ea typeface="Arial"/>
              <a:cs typeface="Arial"/>
              <a:sym typeface="Arial"/>
            </a:endParaRPr>
          </a:p>
        </p:txBody>
      </p:sp>
      <p:sp>
        <p:nvSpPr>
          <p:cNvPr id="384" name="Google Shape;384;p3"/>
          <p:cNvSpPr/>
          <p:nvPr/>
        </p:nvSpPr>
        <p:spPr>
          <a:xfrm>
            <a:off x="5057640" y="2934360"/>
            <a:ext cx="2396520" cy="40932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APRENDIZAJE ESPERADO</a:t>
            </a:r>
            <a:endParaRPr b="0" i="0" sz="1800" u="none" cap="none" strike="noStrike">
              <a:latin typeface="Arial"/>
              <a:ea typeface="Arial"/>
              <a:cs typeface="Arial"/>
              <a:sym typeface="Arial"/>
            </a:endParaRPr>
          </a:p>
        </p:txBody>
      </p:sp>
      <p:pic>
        <p:nvPicPr>
          <p:cNvPr id="385" name="Google Shape;385;p3"/>
          <p:cNvPicPr preferRelativeResize="0"/>
          <p:nvPr/>
        </p:nvPicPr>
        <p:blipFill rotWithShape="1">
          <a:blip r:embed="rId5">
            <a:alphaModFix/>
          </a:blip>
          <a:srcRect b="0" l="0" r="0" t="0"/>
          <a:stretch/>
        </p:blipFill>
        <p:spPr>
          <a:xfrm flipH="1">
            <a:off x="-340200" y="2669040"/>
            <a:ext cx="3053520" cy="4190400"/>
          </a:xfrm>
          <a:prstGeom prst="rect">
            <a:avLst/>
          </a:prstGeom>
          <a:noFill/>
          <a:ln>
            <a:noFill/>
          </a:ln>
        </p:spPr>
      </p:pic>
      <p:sp>
        <p:nvSpPr>
          <p:cNvPr id="386" name="Google Shape;386;p3"/>
          <p:cNvSpPr/>
          <p:nvPr/>
        </p:nvSpPr>
        <p:spPr>
          <a:xfrm>
            <a:off x="1755720" y="2934360"/>
            <a:ext cx="2768040" cy="40932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METODOLOGÍA SELECCIONADA</a:t>
            </a:r>
            <a:endParaRPr b="0" i="0" sz="1800" u="none" cap="none" strike="noStrike">
              <a:latin typeface="Arial"/>
              <a:ea typeface="Arial"/>
              <a:cs typeface="Arial"/>
              <a:sym typeface="Arial"/>
            </a:endParaRPr>
          </a:p>
        </p:txBody>
      </p:sp>
      <p:sp>
        <p:nvSpPr>
          <p:cNvPr id="387" name="Google Shape;387;p3"/>
          <p:cNvSpPr/>
          <p:nvPr/>
        </p:nvSpPr>
        <p:spPr>
          <a:xfrm>
            <a:off x="2508840" y="3507480"/>
            <a:ext cx="1617480" cy="91188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None/>
            </a:pPr>
            <a:r>
              <a:rPr b="0" i="0" lang="es-CL" sz="1600" u="none" cap="none" strike="noStrike">
                <a:solidFill>
                  <a:srgbClr val="000000"/>
                </a:solidFill>
                <a:latin typeface="Calibri"/>
                <a:ea typeface="Calibri"/>
                <a:cs typeface="Calibri"/>
                <a:sym typeface="Calibri"/>
              </a:rPr>
              <a:t>Estudio de Caso</a:t>
            </a:r>
            <a:endParaRPr b="0" i="0" sz="1600" u="none" cap="none" strike="noStrike">
              <a:latin typeface="Arial"/>
              <a:ea typeface="Arial"/>
              <a:cs typeface="Arial"/>
              <a:sym typeface="Arial"/>
            </a:endParaRPr>
          </a:p>
        </p:txBody>
      </p:sp>
      <p:pic>
        <p:nvPicPr>
          <p:cNvPr id="388" name="Google Shape;388;p3"/>
          <p:cNvPicPr preferRelativeResize="0"/>
          <p:nvPr/>
        </p:nvPicPr>
        <p:blipFill rotWithShape="1">
          <a:blip r:embed="rId6">
            <a:alphaModFix/>
          </a:blip>
          <a:srcRect b="0" l="0" r="0" t="0"/>
          <a:stretch/>
        </p:blipFill>
        <p:spPr>
          <a:xfrm>
            <a:off x="5873400" y="1981080"/>
            <a:ext cx="766080" cy="7304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0"/>
          <p:cNvSpPr/>
          <p:nvPr/>
        </p:nvSpPr>
        <p:spPr>
          <a:xfrm>
            <a:off x="533520" y="2349360"/>
            <a:ext cx="8115120" cy="39747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descr="DiagraFuncional.jpg" id="686" name="Google Shape;686;p30"/>
          <p:cNvPicPr preferRelativeResize="0"/>
          <p:nvPr/>
        </p:nvPicPr>
        <p:blipFill rotWithShape="1">
          <a:blip r:embed="rId3">
            <a:alphaModFix/>
          </a:blip>
          <a:srcRect b="0" l="0" r="0" t="14506"/>
          <a:stretch/>
        </p:blipFill>
        <p:spPr>
          <a:xfrm>
            <a:off x="728640" y="2590920"/>
            <a:ext cx="7741800" cy="3517560"/>
          </a:xfrm>
          <a:prstGeom prst="rect">
            <a:avLst/>
          </a:prstGeom>
          <a:noFill/>
          <a:ln>
            <a:noFill/>
          </a:ln>
        </p:spPr>
      </p:pic>
      <p:sp>
        <p:nvSpPr>
          <p:cNvPr id="687" name="Google Shape;687;p30"/>
          <p:cNvSpPr/>
          <p:nvPr/>
        </p:nvSpPr>
        <p:spPr>
          <a:xfrm>
            <a:off x="412560" y="1242720"/>
            <a:ext cx="5783040" cy="4863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2600" u="none" cap="none" strike="noStrike">
                <a:solidFill>
                  <a:srgbClr val="29754D"/>
                </a:solidFill>
                <a:latin typeface="Calibri"/>
                <a:ea typeface="Calibri"/>
                <a:cs typeface="Calibri"/>
                <a:sym typeface="Calibri"/>
              </a:rPr>
              <a:t>DIAGRAMA FUNCIONAL SECUENCIAL </a:t>
            </a:r>
            <a:r>
              <a:rPr b="0" i="0" lang="es-CL" sz="2600" u="none" cap="none" strike="noStrike">
                <a:solidFill>
                  <a:srgbClr val="C73E32"/>
                </a:solidFill>
                <a:latin typeface="Calibri"/>
                <a:ea typeface="Calibri"/>
                <a:cs typeface="Calibri"/>
                <a:sym typeface="Calibri"/>
              </a:rPr>
              <a:t>SFC</a:t>
            </a:r>
            <a:endParaRPr b="0" i="0" sz="2600" u="none" cap="none" strike="noStrik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1"/>
          <p:cNvSpPr/>
          <p:nvPr/>
        </p:nvSpPr>
        <p:spPr>
          <a:xfrm>
            <a:off x="4470480" y="4102200"/>
            <a:ext cx="4965480" cy="26920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93" name="Google Shape;693;p31"/>
          <p:cNvSpPr/>
          <p:nvPr/>
        </p:nvSpPr>
        <p:spPr>
          <a:xfrm>
            <a:off x="469800" y="1153800"/>
            <a:ext cx="8610480" cy="74844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400" u="none" cap="none" strike="noStrike">
                <a:solidFill>
                  <a:srgbClr val="29754D"/>
                </a:solidFill>
                <a:latin typeface="Calibri"/>
                <a:ea typeface="Calibri"/>
                <a:cs typeface="Calibri"/>
                <a:sym typeface="Calibri"/>
              </a:rPr>
              <a:t>CONTINUOUS FUNCTION CHART CFC </a:t>
            </a:r>
            <a:br>
              <a:rPr b="0" i="0" lang="es-CL" sz="1800" u="none" cap="none" strike="noStrike">
                <a:latin typeface="Arial"/>
                <a:ea typeface="Arial"/>
                <a:cs typeface="Arial"/>
                <a:sym typeface="Arial"/>
              </a:rPr>
            </a:br>
            <a:r>
              <a:rPr b="0" i="0" lang="es-CL" sz="2400" u="none" cap="none" strike="noStrike">
                <a:solidFill>
                  <a:srgbClr val="C73E32"/>
                </a:solidFill>
                <a:latin typeface="Calibri"/>
                <a:ea typeface="Calibri"/>
                <a:cs typeface="Calibri"/>
                <a:sym typeface="Calibri"/>
              </a:rPr>
              <a:t>(DIAGRAMA FUNCIONAL DE SECUENCIAS FBD LIBRE)</a:t>
            </a:r>
            <a:endParaRPr b="0" i="0" sz="2400" u="none" cap="none" strike="noStrike">
              <a:latin typeface="Arial"/>
              <a:ea typeface="Arial"/>
              <a:cs typeface="Arial"/>
              <a:sym typeface="Arial"/>
            </a:endParaRPr>
          </a:p>
        </p:txBody>
      </p:sp>
      <p:sp>
        <p:nvSpPr>
          <p:cNvPr id="694" name="Google Shape;694;p31"/>
          <p:cNvSpPr/>
          <p:nvPr/>
        </p:nvSpPr>
        <p:spPr>
          <a:xfrm>
            <a:off x="1581120" y="1960200"/>
            <a:ext cx="11514240" cy="3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a:off x="520560" y="2310120"/>
            <a:ext cx="8318160" cy="437004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0" i="0" lang="es-CL" sz="1600" u="none" cap="none" strike="noStrike">
                <a:solidFill>
                  <a:srgbClr val="000000"/>
                </a:solidFill>
                <a:latin typeface="Calibri"/>
                <a:ea typeface="Calibri"/>
                <a:cs typeface="Calibri"/>
                <a:sym typeface="Calibri"/>
              </a:rPr>
              <a:t>El editor CFC representa una implementación adicional del editor de diagrama de funciones (FBD).</a:t>
            </a:r>
            <a:endParaRPr b="0" i="0" sz="1600" u="none" cap="none" strike="noStrike">
              <a:latin typeface="Arial"/>
              <a:ea typeface="Arial"/>
              <a:cs typeface="Arial"/>
              <a:sym typeface="Arial"/>
            </a:endParaRPr>
          </a:p>
          <a:p>
            <a:pPr indent="0" lvl="0" marL="0" marR="0" rtl="0" algn="just">
              <a:lnSpc>
                <a:spcPct val="90000"/>
              </a:lnSpc>
              <a:spcBef>
                <a:spcPts val="601"/>
              </a:spcBef>
              <a:spcAft>
                <a:spcPts val="0"/>
              </a:spcAft>
              <a:buNone/>
            </a:pPr>
            <a:r>
              <a:rPr b="0" i="0" lang="es-CL" sz="1600" u="none" cap="none" strike="noStrike">
                <a:solidFill>
                  <a:srgbClr val="000000"/>
                </a:solidFill>
                <a:latin typeface="Calibri"/>
                <a:ea typeface="Calibri"/>
                <a:cs typeface="Calibri"/>
                <a:sym typeface="Calibri"/>
              </a:rPr>
              <a:t>A diferencia del editor FBD, el editor CFC permite realizar conexiones continuas para, p. ej., programar bucles regenerativos. Las conexiones entre entradas, operadores y salidas no se definen automáticamente, sino que deben ser dibujadas por el programador.</a:t>
            </a:r>
            <a:endParaRPr b="0" i="0" sz="1600" u="none" cap="none" strike="noStrike">
              <a:latin typeface="Arial"/>
              <a:ea typeface="Arial"/>
              <a:cs typeface="Arial"/>
              <a:sym typeface="Arial"/>
            </a:endParaRPr>
          </a:p>
          <a:p>
            <a:pPr indent="0" lvl="0" marL="0" marR="0" rtl="0" algn="just">
              <a:lnSpc>
                <a:spcPct val="90000"/>
              </a:lnSpc>
              <a:spcBef>
                <a:spcPts val="601"/>
              </a:spcBef>
              <a:spcAft>
                <a:spcPts val="0"/>
              </a:spcAft>
              <a:buNone/>
            </a:pPr>
            <a:r>
              <a:rPr b="0" i="0" lang="es-CL" sz="1600" u="none" cap="none" strike="noStrike">
                <a:solidFill>
                  <a:srgbClr val="000000"/>
                </a:solidFill>
                <a:latin typeface="Calibri"/>
                <a:ea typeface="Calibri"/>
                <a:cs typeface="Calibri"/>
                <a:sym typeface="Calibri"/>
              </a:rPr>
              <a:t>Para poder controlar la ejecución, la "secuencia de ejecución" puede modificarse. La secuencia se identifica en los campos grises pequeños de la parte superior derecha del símbolo de función.</a:t>
            </a:r>
            <a:endParaRPr b="0" i="0" sz="1600" u="none" cap="none" strike="noStrike">
              <a:latin typeface="Arial"/>
              <a:ea typeface="Arial"/>
              <a:cs typeface="Arial"/>
              <a:sym typeface="Arial"/>
            </a:endParaRPr>
          </a:p>
          <a:p>
            <a:pPr indent="0" lvl="0" marL="0" marR="0" rtl="0" algn="just">
              <a:lnSpc>
                <a:spcPct val="90000"/>
              </a:lnSpc>
              <a:spcBef>
                <a:spcPts val="601"/>
              </a:spcBef>
              <a:spcAft>
                <a:spcPts val="0"/>
              </a:spcAft>
              <a:buNone/>
            </a:pPr>
            <a:r>
              <a:rPr b="0" i="0" lang="es-CL" sz="1600" u="none" cap="none" strike="noStrike">
                <a:solidFill>
                  <a:srgbClr val="000000"/>
                </a:solidFill>
                <a:latin typeface="Calibri"/>
                <a:ea typeface="Calibri"/>
                <a:cs typeface="Calibri"/>
                <a:sym typeface="Calibri"/>
              </a:rPr>
              <a:t>Otras funciones del editor CFC de CoDeSys:</a:t>
            </a:r>
            <a:endParaRPr b="0" i="0" sz="1600" u="none" cap="none" strike="noStrike">
              <a:latin typeface="Arial"/>
              <a:ea typeface="Arial"/>
              <a:cs typeface="Arial"/>
              <a:sym typeface="Arial"/>
            </a:endParaRPr>
          </a:p>
          <a:p>
            <a:pPr indent="0" lvl="0" marL="0" marR="0" rtl="0" algn="just">
              <a:lnSpc>
                <a:spcPct val="50000"/>
              </a:lnSpc>
              <a:spcBef>
                <a:spcPts val="300"/>
              </a:spcBef>
              <a:spcAft>
                <a:spcPts val="0"/>
              </a:spcAft>
              <a:buNone/>
            </a:pPr>
            <a:r>
              <a:t/>
            </a:r>
            <a:endParaRPr b="0" i="0" sz="1600" u="none" cap="none" strike="noStrike">
              <a:latin typeface="Arial"/>
              <a:ea typeface="Arial"/>
              <a:cs typeface="Arial"/>
              <a:sym typeface="Arial"/>
            </a:endParaRPr>
          </a:p>
          <a:p>
            <a:pPr indent="0" lvl="0" marL="0" marR="0" rtl="0" algn="just">
              <a:lnSpc>
                <a:spcPct val="90000"/>
              </a:lnSpc>
              <a:spcBef>
                <a:spcPts val="300"/>
              </a:spcBef>
              <a:spcAft>
                <a:spcPts val="0"/>
              </a:spcAft>
              <a:buNone/>
            </a:pPr>
            <a:r>
              <a:rPr b="1" i="0" lang="es-CL" sz="1600" u="none" cap="none" strike="noStrike">
                <a:solidFill>
                  <a:srgbClr val="000000"/>
                </a:solidFill>
                <a:latin typeface="Calibri"/>
                <a:ea typeface="Calibri"/>
                <a:cs typeface="Calibri"/>
                <a:sym typeface="Calibri"/>
              </a:rPr>
              <a:t>Enrutamiento automático de conexiones:</a:t>
            </a:r>
            <a:endParaRPr b="0" i="0" sz="1600" u="none" cap="none" strike="noStrike">
              <a:latin typeface="Arial"/>
              <a:ea typeface="Arial"/>
              <a:cs typeface="Arial"/>
              <a:sym typeface="Arial"/>
            </a:endParaRPr>
          </a:p>
          <a:p>
            <a:pPr indent="0" lvl="0" marL="0" marR="0" rtl="0" algn="just">
              <a:lnSpc>
                <a:spcPct val="50000"/>
              </a:lnSpc>
              <a:spcBef>
                <a:spcPts val="300"/>
              </a:spcBef>
              <a:spcAft>
                <a:spcPts val="0"/>
              </a:spcAft>
              <a:buNone/>
            </a:pPr>
            <a:r>
              <a:t/>
            </a:r>
            <a:endParaRPr b="0" i="0" sz="1600" u="none" cap="none" strike="noStrike">
              <a:latin typeface="Arial"/>
              <a:ea typeface="Arial"/>
              <a:cs typeface="Arial"/>
              <a:sym typeface="Arial"/>
            </a:endParaRPr>
          </a:p>
          <a:p>
            <a:pPr indent="-171000" lvl="0" marL="17136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Líneas con ramificaciones</a:t>
            </a:r>
            <a:endParaRPr b="0" i="0" sz="1600" u="none" cap="none" strike="noStrike">
              <a:latin typeface="Arial"/>
              <a:ea typeface="Arial"/>
              <a:cs typeface="Arial"/>
              <a:sym typeface="Arial"/>
            </a:endParaRPr>
          </a:p>
          <a:p>
            <a:pPr indent="-171000" lvl="0" marL="17136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Varias entradas y salidas</a:t>
            </a:r>
            <a:endParaRPr b="0" i="0" sz="1600" u="none" cap="none" strike="noStrike">
              <a:latin typeface="Arial"/>
              <a:ea typeface="Arial"/>
              <a:cs typeface="Arial"/>
              <a:sym typeface="Arial"/>
            </a:endParaRPr>
          </a:p>
          <a:p>
            <a:pPr indent="-171000" lvl="0" marL="17136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Negaciones / comentarios / saltos</a:t>
            </a:r>
            <a:endParaRPr b="0" i="0" sz="1600" u="none" cap="none" strike="noStrike">
              <a:latin typeface="Arial"/>
              <a:ea typeface="Arial"/>
              <a:cs typeface="Arial"/>
              <a:sym typeface="Arial"/>
            </a:endParaRPr>
          </a:p>
          <a:p>
            <a:pPr indent="-171000" lvl="0" marL="171360" marR="0" rtl="0" algn="just">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Activación y desactivación de salidas</a:t>
            </a:r>
            <a:endParaRPr b="0" i="0" sz="1600" u="none" cap="none" strike="noStrike">
              <a:latin typeface="Arial"/>
              <a:ea typeface="Arial"/>
              <a:cs typeface="Arial"/>
              <a:sym typeface="Arial"/>
            </a:endParaRPr>
          </a:p>
          <a:p>
            <a:pPr indent="-171000" lvl="0" marL="171360" marR="0" rtl="0" algn="l">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Activación de entradas y salidas para</a:t>
            </a:r>
            <a:br>
              <a:rPr b="0" i="0" lang="es-CL" sz="1800" u="none" cap="none" strike="noStrike">
                <a:latin typeface="Arial"/>
                <a:ea typeface="Arial"/>
                <a:cs typeface="Arial"/>
                <a:sym typeface="Arial"/>
              </a:rPr>
            </a:br>
            <a:r>
              <a:rPr b="0" i="0" lang="es-CL" sz="1600" u="none" cap="none" strike="noStrike">
                <a:solidFill>
                  <a:srgbClr val="000000"/>
                </a:solidFill>
                <a:latin typeface="Calibri"/>
                <a:ea typeface="Calibri"/>
                <a:cs typeface="Calibri"/>
                <a:sym typeface="Calibri"/>
              </a:rPr>
              <a:t>símbolos</a:t>
            </a:r>
            <a:endParaRPr b="0" i="0" sz="1600" u="none" cap="none" strike="noStrike">
              <a:latin typeface="Arial"/>
              <a:ea typeface="Arial"/>
              <a:cs typeface="Arial"/>
              <a:sym typeface="Arial"/>
            </a:endParaRPr>
          </a:p>
          <a:p>
            <a:pPr indent="-171000" lvl="0" marL="171360" marR="0" rtl="0" algn="l">
              <a:lnSpc>
                <a:spcPct val="90000"/>
              </a:lnSpc>
              <a:spcBef>
                <a:spcPts val="0"/>
              </a:spcBef>
              <a:spcAft>
                <a:spcPts val="0"/>
              </a:spcAft>
              <a:buClr>
                <a:srgbClr val="000000"/>
              </a:buClr>
              <a:buSzPts val="1600"/>
              <a:buFont typeface="Arial"/>
              <a:buChar char="•"/>
            </a:pPr>
            <a:r>
              <a:rPr b="0" i="0" lang="es-CL" sz="1600" u="none" cap="none" strike="noStrike">
                <a:solidFill>
                  <a:srgbClr val="000000"/>
                </a:solidFill>
                <a:latin typeface="Calibri"/>
                <a:ea typeface="Calibri"/>
                <a:cs typeface="Calibri"/>
                <a:sym typeface="Calibri"/>
              </a:rPr>
              <a:t>Detección automática de declaraciones</a:t>
            </a:r>
            <a:br>
              <a:rPr b="0" i="0" lang="es-CL" sz="1800" u="none" cap="none" strike="noStrike">
                <a:latin typeface="Arial"/>
                <a:ea typeface="Arial"/>
                <a:cs typeface="Arial"/>
                <a:sym typeface="Arial"/>
              </a:rPr>
            </a:br>
            <a:r>
              <a:rPr b="0" i="0" lang="es-CL" sz="1600" u="none" cap="none" strike="noStrike">
                <a:solidFill>
                  <a:srgbClr val="000000"/>
                </a:solidFill>
                <a:latin typeface="Calibri"/>
                <a:ea typeface="Calibri"/>
                <a:cs typeface="Calibri"/>
                <a:sym typeface="Calibri"/>
              </a:rPr>
              <a:t>de instancias</a:t>
            </a:r>
            <a:endParaRPr b="0" i="0" sz="1600" u="none" cap="none" strike="noStrike">
              <a:latin typeface="Arial"/>
              <a:ea typeface="Arial"/>
              <a:cs typeface="Arial"/>
              <a:sym typeface="Arial"/>
            </a:endParaRPr>
          </a:p>
        </p:txBody>
      </p:sp>
      <p:pic>
        <p:nvPicPr>
          <p:cNvPr id="696" name="Google Shape;696;p31"/>
          <p:cNvPicPr preferRelativeResize="0"/>
          <p:nvPr/>
        </p:nvPicPr>
        <p:blipFill rotWithShape="1">
          <a:blip r:embed="rId3">
            <a:alphaModFix/>
          </a:blip>
          <a:srcRect b="0" l="5853" r="2484" t="0"/>
          <a:stretch/>
        </p:blipFill>
        <p:spPr>
          <a:xfrm>
            <a:off x="4495680" y="4317840"/>
            <a:ext cx="4863600" cy="23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32"/>
          <p:cNvPicPr preferRelativeResize="0"/>
          <p:nvPr/>
        </p:nvPicPr>
        <p:blipFill rotWithShape="1">
          <a:blip r:embed="rId3">
            <a:alphaModFix/>
          </a:blip>
          <a:srcRect b="0" l="0" r="0" t="0"/>
          <a:stretch/>
        </p:blipFill>
        <p:spPr>
          <a:xfrm flipH="1">
            <a:off x="521640" y="2143440"/>
            <a:ext cx="4699440" cy="4452480"/>
          </a:xfrm>
          <a:prstGeom prst="rect">
            <a:avLst/>
          </a:prstGeom>
          <a:noFill/>
          <a:ln>
            <a:noFill/>
          </a:ln>
        </p:spPr>
      </p:pic>
      <p:grpSp>
        <p:nvGrpSpPr>
          <p:cNvPr id="702" name="Google Shape;702;p32"/>
          <p:cNvGrpSpPr/>
          <p:nvPr/>
        </p:nvGrpSpPr>
        <p:grpSpPr>
          <a:xfrm>
            <a:off x="3758311" y="1533600"/>
            <a:ext cx="5075729" cy="2359800"/>
            <a:chOff x="3758311" y="1533600"/>
            <a:chExt cx="5075729" cy="2359800"/>
          </a:xfrm>
        </p:grpSpPr>
        <p:grpSp>
          <p:nvGrpSpPr>
            <p:cNvPr id="703" name="Google Shape;703;p32"/>
            <p:cNvGrpSpPr/>
            <p:nvPr/>
          </p:nvGrpSpPr>
          <p:grpSpPr>
            <a:xfrm>
              <a:off x="3758311" y="1533600"/>
              <a:ext cx="5075729" cy="2359800"/>
              <a:chOff x="3758311" y="1533600"/>
              <a:chExt cx="5075729" cy="2359800"/>
            </a:xfrm>
          </p:grpSpPr>
          <p:sp>
            <p:nvSpPr>
              <p:cNvPr id="704" name="Google Shape;704;p32"/>
              <p:cNvSpPr/>
              <p:nvPr/>
            </p:nvSpPr>
            <p:spPr>
              <a:xfrm flipH="1">
                <a:off x="4469040" y="1533600"/>
                <a:ext cx="4365000" cy="2359800"/>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05" name="Google Shape;705;p32"/>
              <p:cNvSpPr/>
              <p:nvPr/>
            </p:nvSpPr>
            <p:spPr>
              <a:xfrm flipH="1" rot="-6773400">
                <a:off x="4019400" y="2399760"/>
                <a:ext cx="333000" cy="78768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32"/>
            <p:cNvSpPr/>
            <p:nvPr/>
          </p:nvSpPr>
          <p:spPr>
            <a:xfrm>
              <a:off x="4831920" y="1868400"/>
              <a:ext cx="3809160" cy="154044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s-CL" sz="1600" u="none" cap="none" strike="noStrike">
                  <a:solidFill>
                    <a:srgbClr val="000000"/>
                  </a:solidFill>
                  <a:latin typeface="Calibri"/>
                  <a:ea typeface="Calibri"/>
                  <a:cs typeface="Calibri"/>
                  <a:sym typeface="Calibri"/>
                </a:rPr>
                <a:t>Antes de realizar la actividad práctica te invitamos a que revises la cápsula animada:</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i="0" lang="es-CL" sz="2100" u="none" cap="none" strike="noStrike">
                  <a:solidFill>
                    <a:srgbClr val="C73E32"/>
                  </a:solidFill>
                  <a:latin typeface="Calibri"/>
                  <a:ea typeface="Calibri"/>
                  <a:cs typeface="Calibri"/>
                  <a:sym typeface="Calibri"/>
                </a:rPr>
                <a:t>“Uso de protoboard”</a:t>
              </a:r>
              <a:endParaRPr b="0" i="0" sz="2100" u="none" cap="none" strike="noStrike">
                <a:latin typeface="Arial"/>
                <a:ea typeface="Arial"/>
                <a:cs typeface="Arial"/>
                <a:sym typeface="Arial"/>
              </a:endParaRPr>
            </a:p>
          </p:txBody>
        </p:sp>
      </p:grpSp>
      <p:sp>
        <p:nvSpPr>
          <p:cNvPr id="707" name="Google Shape;707;p32"/>
          <p:cNvSpPr/>
          <p:nvPr/>
        </p:nvSpPr>
        <p:spPr>
          <a:xfrm>
            <a:off x="375840" y="1373760"/>
            <a:ext cx="35269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COMPLEMENTARIO</a:t>
            </a:r>
            <a:endParaRPr b="0" i="0" sz="2800" u="none" cap="none" strike="noStrike">
              <a:latin typeface="Arial"/>
              <a:ea typeface="Arial"/>
              <a:cs typeface="Arial"/>
              <a:sym typeface="Arial"/>
            </a:endParaRPr>
          </a:p>
        </p:txBody>
      </p:sp>
      <p:sp>
        <p:nvSpPr>
          <p:cNvPr id="708" name="Google Shape;708;p32"/>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MATERIAL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pSp>
        <p:nvGrpSpPr>
          <p:cNvPr id="713" name="Google Shape;713;p33"/>
          <p:cNvGrpSpPr/>
          <p:nvPr/>
        </p:nvGrpSpPr>
        <p:grpSpPr>
          <a:xfrm>
            <a:off x="491760" y="2165400"/>
            <a:ext cx="6999480" cy="2696040"/>
            <a:chOff x="491760" y="2165400"/>
            <a:chExt cx="6999480" cy="2696040"/>
          </a:xfrm>
        </p:grpSpPr>
        <p:sp>
          <p:nvSpPr>
            <p:cNvPr id="714" name="Google Shape;714;p33"/>
            <p:cNvSpPr/>
            <p:nvPr/>
          </p:nvSpPr>
          <p:spPr>
            <a:xfrm>
              <a:off x="491760" y="2165400"/>
              <a:ext cx="6999480" cy="269604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15" name="Google Shape;715;p33"/>
            <p:cNvSpPr/>
            <p:nvPr/>
          </p:nvSpPr>
          <p:spPr>
            <a:xfrm>
              <a:off x="1105560" y="2720160"/>
              <a:ext cx="5771160" cy="1488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s-CL" sz="1600" u="none" cap="none" strike="noStrike">
                  <a:solidFill>
                    <a:srgbClr val="000000"/>
                  </a:solidFill>
                  <a:latin typeface="Calibri"/>
                  <a:ea typeface="Calibri"/>
                  <a:cs typeface="Calibri"/>
                  <a:sym typeface="Calibri"/>
                </a:rPr>
                <a:t>Si quieres profundizar, te invitamos a visitar el sitio de </a:t>
              </a:r>
              <a:r>
                <a:rPr b="1" i="0" lang="es-CL" sz="1600" u="sng" cap="none" strike="noStrike">
                  <a:solidFill>
                    <a:srgbClr val="0097A7"/>
                  </a:solidFill>
                  <a:latin typeface="Calibri"/>
                  <a:ea typeface="Calibri"/>
                  <a:cs typeface="Calibri"/>
                  <a:sym typeface="Calibri"/>
                  <a:hlinkClick r:id="rId3">
                    <a:extLst>
                      <a:ext uri="{A12FA001-AC4F-418D-AE19-62706E023703}">
                        <ahyp:hlinkClr val="tx"/>
                      </a:ext>
                    </a:extLst>
                  </a:hlinkClick>
                </a:rPr>
                <a:t>TP DIGITAL</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Para esta actividad te sugerimos:</a:t>
              </a:r>
              <a:endParaRPr b="0" i="0" sz="1600" u="none" cap="none" strike="noStrike">
                <a:latin typeface="Arial"/>
                <a:ea typeface="Arial"/>
                <a:cs typeface="Arial"/>
                <a:sym typeface="Arial"/>
              </a:endParaRPr>
            </a:p>
            <a:p>
              <a:pPr indent="-353520" lvl="1" marL="353880" marR="0" rtl="0" algn="l">
                <a:lnSpc>
                  <a:spcPct val="90000"/>
                </a:lnSpc>
                <a:spcBef>
                  <a:spcPts val="1298"/>
                </a:spcBef>
                <a:spcAft>
                  <a:spcPts val="0"/>
                </a:spcAft>
                <a:buClr>
                  <a:srgbClr val="000000"/>
                </a:buClr>
                <a:buSzPts val="1600"/>
                <a:buFont typeface="Noto Sans Symbols"/>
                <a:buChar char="✔"/>
              </a:pPr>
              <a:r>
                <a:rPr b="1" i="0" lang="es-CL" sz="1600" u="none" cap="none" strike="noStrike">
                  <a:solidFill>
                    <a:srgbClr val="29754D"/>
                  </a:solidFill>
                  <a:latin typeface="Calibri"/>
                  <a:ea typeface="Calibri"/>
                  <a:cs typeface="Calibri"/>
                  <a:sym typeface="Calibri"/>
                </a:rPr>
                <a:t>Kit de Construcción de circuitos CD</a:t>
              </a:r>
              <a:endParaRPr b="0" i="0" sz="1600" u="none" cap="none" strike="noStrike">
                <a:latin typeface="Arial"/>
                <a:ea typeface="Arial"/>
                <a:cs typeface="Arial"/>
                <a:sym typeface="Arial"/>
              </a:endParaRPr>
            </a:p>
          </p:txBody>
        </p:sp>
      </p:grpSp>
      <p:sp>
        <p:nvSpPr>
          <p:cNvPr id="716" name="Google Shape;716;p33"/>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COMPLEMENTARIO</a:t>
            </a:r>
            <a:endParaRPr b="0" i="0" sz="2800" u="none" cap="none" strike="noStrike">
              <a:latin typeface="Arial"/>
              <a:ea typeface="Arial"/>
              <a:cs typeface="Arial"/>
              <a:sym typeface="Arial"/>
            </a:endParaRPr>
          </a:p>
        </p:txBody>
      </p:sp>
      <p:sp>
        <p:nvSpPr>
          <p:cNvPr id="717" name="Google Shape;717;p33"/>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MATERIAL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grpSp>
        <p:nvGrpSpPr>
          <p:cNvPr id="718" name="Google Shape;718;p33"/>
          <p:cNvGrpSpPr/>
          <p:nvPr/>
        </p:nvGrpSpPr>
        <p:grpSpPr>
          <a:xfrm>
            <a:off x="5067000" y="3464640"/>
            <a:ext cx="4439520" cy="4205880"/>
            <a:chOff x="5067000" y="3464640"/>
            <a:chExt cx="4439520" cy="4205880"/>
          </a:xfrm>
        </p:grpSpPr>
        <p:pic>
          <p:nvPicPr>
            <p:cNvPr id="719" name="Google Shape;719;p33"/>
            <p:cNvPicPr preferRelativeResize="0"/>
            <p:nvPr/>
          </p:nvPicPr>
          <p:blipFill rotWithShape="1">
            <a:blip r:embed="rId4">
              <a:alphaModFix/>
            </a:blip>
            <a:srcRect b="0" l="0" r="0" t="0"/>
            <a:stretch/>
          </p:blipFill>
          <p:spPr>
            <a:xfrm>
              <a:off x="5067000" y="3464640"/>
              <a:ext cx="4439520" cy="4205880"/>
            </a:xfrm>
            <a:prstGeom prst="rect">
              <a:avLst/>
            </a:prstGeom>
            <a:noFill/>
            <a:ln>
              <a:noFill/>
            </a:ln>
          </p:spPr>
        </p:pic>
        <p:pic>
          <p:nvPicPr>
            <p:cNvPr id="720" name="Google Shape;720;p33"/>
            <p:cNvPicPr preferRelativeResize="0"/>
            <p:nvPr/>
          </p:nvPicPr>
          <p:blipFill rotWithShape="1">
            <a:blip r:embed="rId5">
              <a:alphaModFix/>
            </a:blip>
            <a:srcRect b="0" l="0" r="0" t="0"/>
            <a:stretch/>
          </p:blipFill>
          <p:spPr>
            <a:xfrm>
              <a:off x="6528600" y="3826440"/>
              <a:ext cx="1497600" cy="630360"/>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4"/>
          <p:cNvSpPr/>
          <p:nvPr/>
        </p:nvSpPr>
        <p:spPr>
          <a:xfrm>
            <a:off x="562320" y="4457160"/>
            <a:ext cx="8478000" cy="219924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726" name="Google Shape;726;p34"/>
          <p:cNvPicPr preferRelativeResize="0"/>
          <p:nvPr/>
        </p:nvPicPr>
        <p:blipFill rotWithShape="1">
          <a:blip r:embed="rId3">
            <a:alphaModFix/>
          </a:blip>
          <a:srcRect b="0" l="0" r="0" t="0"/>
          <a:stretch/>
        </p:blipFill>
        <p:spPr>
          <a:xfrm>
            <a:off x="8620560" y="4231800"/>
            <a:ext cx="482760" cy="460440"/>
          </a:xfrm>
          <a:prstGeom prst="rect">
            <a:avLst/>
          </a:prstGeom>
          <a:noFill/>
          <a:ln>
            <a:noFill/>
          </a:ln>
        </p:spPr>
      </p:pic>
      <p:sp>
        <p:nvSpPr>
          <p:cNvPr id="727" name="Google Shape;727;p34"/>
          <p:cNvSpPr/>
          <p:nvPr/>
        </p:nvSpPr>
        <p:spPr>
          <a:xfrm>
            <a:off x="562320" y="2320560"/>
            <a:ext cx="8478000" cy="191124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728" name="Google Shape;728;p34"/>
          <p:cNvPicPr preferRelativeResize="0"/>
          <p:nvPr/>
        </p:nvPicPr>
        <p:blipFill rotWithShape="1">
          <a:blip r:embed="rId3">
            <a:alphaModFix/>
          </a:blip>
          <a:srcRect b="0" l="0" r="0" t="0"/>
          <a:stretch/>
        </p:blipFill>
        <p:spPr>
          <a:xfrm>
            <a:off x="8620560" y="2095200"/>
            <a:ext cx="482760" cy="460440"/>
          </a:xfrm>
          <a:prstGeom prst="rect">
            <a:avLst/>
          </a:prstGeom>
          <a:noFill/>
          <a:ln>
            <a:noFill/>
          </a:ln>
        </p:spPr>
      </p:pic>
      <p:sp>
        <p:nvSpPr>
          <p:cNvPr id="729" name="Google Shape;729;p34"/>
          <p:cNvSpPr/>
          <p:nvPr/>
        </p:nvSpPr>
        <p:spPr>
          <a:xfrm>
            <a:off x="915120" y="2649240"/>
            <a:ext cx="7772400" cy="10652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000000"/>
                </a:solidFill>
                <a:latin typeface="Calibri"/>
                <a:ea typeface="Calibri"/>
                <a:cs typeface="Calibri"/>
                <a:sym typeface="Calibri"/>
              </a:rPr>
              <a:t>TP Digital </a:t>
            </a:r>
            <a:r>
              <a:rPr b="0" i="0" lang="es-CL" sz="1600" u="none" cap="none" strike="noStrike">
                <a:solidFill>
                  <a:srgbClr val="000000"/>
                </a:solidFill>
                <a:latin typeface="Calibri"/>
                <a:ea typeface="Calibri"/>
                <a:cs typeface="Calibri"/>
                <a:sym typeface="Calibri"/>
              </a:rPr>
              <a:t>es un proyecto desarrollado en conjunto por </a:t>
            </a:r>
            <a:r>
              <a:rPr b="1" i="0" lang="es-CL" sz="1600" u="none" cap="none" strike="noStrike">
                <a:solidFill>
                  <a:srgbClr val="29754D"/>
                </a:solidFill>
                <a:latin typeface="Calibri"/>
                <a:ea typeface="Calibri"/>
                <a:cs typeface="Calibri"/>
                <a:sym typeface="Calibri"/>
              </a:rPr>
              <a:t>Fundación Chile </a:t>
            </a:r>
            <a:r>
              <a:rPr b="0" i="0" lang="es-CL" sz="1600" u="none" cap="none" strike="noStrike">
                <a:solidFill>
                  <a:srgbClr val="000000"/>
                </a:solidFill>
                <a:latin typeface="Calibri"/>
                <a:ea typeface="Calibri"/>
                <a:cs typeface="Calibri"/>
                <a:sym typeface="Calibri"/>
              </a:rPr>
              <a:t>y </a:t>
            </a:r>
            <a:r>
              <a:rPr b="1" i="0" lang="es-CL" sz="1600" u="none" cap="none" strike="noStrike">
                <a:solidFill>
                  <a:srgbClr val="29754D"/>
                </a:solidFill>
                <a:latin typeface="Calibri"/>
                <a:ea typeface="Calibri"/>
                <a:cs typeface="Calibri"/>
                <a:sym typeface="Calibri"/>
              </a:rPr>
              <a:t>Microsoft</a:t>
            </a:r>
            <a:r>
              <a:rPr b="0" i="0" lang="es-CL" sz="1600" u="none" cap="none" strike="noStrike">
                <a:solidFill>
                  <a:srgbClr val="000000"/>
                </a:solidFill>
                <a:latin typeface="Calibri"/>
                <a:ea typeface="Calibri"/>
                <a:cs typeface="Calibri"/>
                <a:sym typeface="Calibri"/>
              </a:rPr>
              <a:t>, con el patrocinio de </a:t>
            </a:r>
            <a:r>
              <a:rPr b="1" i="0" lang="es-CL" sz="1600" u="none" cap="none" strike="noStrike">
                <a:solidFill>
                  <a:srgbClr val="29754D"/>
                </a:solidFill>
                <a:latin typeface="Calibri"/>
                <a:ea typeface="Calibri"/>
                <a:cs typeface="Calibri"/>
                <a:sym typeface="Calibri"/>
              </a:rPr>
              <a:t>MINEDUC</a:t>
            </a:r>
            <a:r>
              <a:rPr b="0" i="0" lang="es-CL" sz="1600" u="none" cap="none" strike="noStrike">
                <a:solidFill>
                  <a:srgbClr val="29754D"/>
                </a:solidFill>
                <a:latin typeface="Calibri"/>
                <a:ea typeface="Calibri"/>
                <a:cs typeface="Calibri"/>
                <a:sym typeface="Calibri"/>
              </a:rPr>
              <a:t> </a:t>
            </a:r>
            <a:r>
              <a:rPr b="0" i="0" lang="es-CL" sz="1600" u="none" cap="none" strike="noStrike">
                <a:solidFill>
                  <a:srgbClr val="000000"/>
                </a:solidFill>
                <a:latin typeface="Calibri"/>
                <a:ea typeface="Calibri"/>
                <a:cs typeface="Calibri"/>
                <a:sym typeface="Calibri"/>
              </a:rPr>
              <a:t>y la colaboración de</a:t>
            </a:r>
            <a:r>
              <a:rPr b="1" i="0" lang="es-CL" sz="1600" u="none" cap="none" strike="noStrike">
                <a:solidFill>
                  <a:srgbClr val="000000"/>
                </a:solidFill>
                <a:latin typeface="Calibri"/>
                <a:ea typeface="Calibri"/>
                <a:cs typeface="Calibri"/>
                <a:sym typeface="Calibri"/>
              </a:rPr>
              <a:t> </a:t>
            </a:r>
            <a:r>
              <a:rPr b="1" i="0" lang="es-CL" sz="1600" u="none" cap="none" strike="noStrike">
                <a:solidFill>
                  <a:srgbClr val="29754D"/>
                </a:solidFill>
                <a:latin typeface="Calibri"/>
                <a:ea typeface="Calibri"/>
                <a:cs typeface="Calibri"/>
                <a:sym typeface="Calibri"/>
              </a:rPr>
              <a:t>INACAP</a:t>
            </a:r>
            <a:r>
              <a:rPr b="1" i="0" lang="es-CL" sz="1600" u="none" cap="none" strike="noStrike">
                <a:solidFill>
                  <a:srgbClr val="000000"/>
                </a:solidFill>
                <a:latin typeface="Calibri"/>
                <a:ea typeface="Calibri"/>
                <a:cs typeface="Calibri"/>
                <a:sym typeface="Calibri"/>
              </a:rPr>
              <a:t> </a:t>
            </a:r>
            <a:r>
              <a:rPr b="0" i="0" lang="es-CL" sz="1600" u="none" cap="none" strike="noStrike">
                <a:solidFill>
                  <a:srgbClr val="000000"/>
                </a:solidFill>
                <a:latin typeface="Calibri"/>
                <a:ea typeface="Calibri"/>
                <a:cs typeface="Calibri"/>
                <a:sym typeface="Calibri"/>
              </a:rPr>
              <a:t>e </a:t>
            </a:r>
            <a:r>
              <a:rPr b="1" i="0" lang="es-CL" sz="1600" u="none" cap="none" strike="noStrike">
                <a:solidFill>
                  <a:srgbClr val="29754D"/>
                </a:solidFill>
                <a:latin typeface="Calibri"/>
                <a:ea typeface="Calibri"/>
                <a:cs typeface="Calibri"/>
                <a:sym typeface="Calibri"/>
              </a:rPr>
              <a:t>Intelitek</a:t>
            </a:r>
            <a:r>
              <a:rPr b="0" i="0" lang="es-CL" sz="1600" u="none" cap="none" strike="noStrik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b="0" i="0" sz="1600" u="none" cap="none" strike="noStrike">
              <a:latin typeface="Arial"/>
              <a:ea typeface="Arial"/>
              <a:cs typeface="Arial"/>
              <a:sym typeface="Arial"/>
            </a:endParaRPr>
          </a:p>
        </p:txBody>
      </p:sp>
      <p:sp>
        <p:nvSpPr>
          <p:cNvPr id="730" name="Google Shape;730;p34"/>
          <p:cNvSpPr/>
          <p:nvPr/>
        </p:nvSpPr>
        <p:spPr>
          <a:xfrm>
            <a:off x="915120" y="4771440"/>
            <a:ext cx="7705080" cy="15519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Los usuarios que no estén registrados, deben completar los datos en el siguiente formulario: </a:t>
            </a:r>
            <a:r>
              <a:rPr b="0" i="0" lang="es-CL" sz="1600" u="sng" cap="none" strike="noStrike">
                <a:solidFill>
                  <a:srgbClr val="0097A7"/>
                </a:solidFill>
                <a:latin typeface="Calibri"/>
                <a:ea typeface="Calibri"/>
                <a:cs typeface="Calibri"/>
                <a:sym typeface="Calibri"/>
                <a:hlinkClick r:id="rId4">
                  <a:extLst>
                    <a:ext uri="{A12FA001-AC4F-418D-AE19-62706E023703}">
                      <ahyp:hlinkClr val="tx"/>
                    </a:ext>
                  </a:extLst>
                </a:hlinkClick>
              </a:rPr>
              <a:t>FORMULARIO DE INSCRIPCIÓN</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Una vez que lo hagan, reciben un correo electrónico con los datos de acceso a la plataforma, que está en el siguiente link:</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600" u="sng" cap="none" strike="noStrike">
                <a:solidFill>
                  <a:srgbClr val="0097A7"/>
                </a:solidFill>
                <a:latin typeface="Calibri"/>
                <a:ea typeface="Calibri"/>
                <a:cs typeface="Calibri"/>
                <a:sym typeface="Calibri"/>
                <a:hlinkClick r:id="rId5">
                  <a:extLst>
                    <a:ext uri="{A12FA001-AC4F-418D-AE19-62706E023703}">
                      <ahyp:hlinkClr val="tx"/>
                    </a:ext>
                  </a:extLst>
                </a:hlinkClick>
              </a:rPr>
              <a:t>https://tp-digital.territorio.la/</a:t>
            </a:r>
            <a:endParaRPr b="0" i="0" sz="1600" u="none" cap="none" strike="noStrike">
              <a:latin typeface="Arial"/>
              <a:ea typeface="Arial"/>
              <a:cs typeface="Arial"/>
              <a:sym typeface="Arial"/>
            </a:endParaRPr>
          </a:p>
        </p:txBody>
      </p:sp>
      <p:pic>
        <p:nvPicPr>
          <p:cNvPr id="731" name="Google Shape;731;p34"/>
          <p:cNvPicPr preferRelativeResize="0"/>
          <p:nvPr/>
        </p:nvPicPr>
        <p:blipFill rotWithShape="1">
          <a:blip r:embed="rId6">
            <a:alphaModFix/>
          </a:blip>
          <a:srcRect b="0" l="0" r="0" t="0"/>
          <a:stretch/>
        </p:blipFill>
        <p:spPr>
          <a:xfrm>
            <a:off x="562320" y="1119960"/>
            <a:ext cx="2422440" cy="10202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5"/>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¿CUÁNTO APRENDIMOS?</a:t>
            </a:r>
            <a:endParaRPr b="0" i="0" sz="2800" u="none" cap="none" strike="noStrike">
              <a:latin typeface="Arial"/>
              <a:ea typeface="Arial"/>
              <a:cs typeface="Arial"/>
              <a:sym typeface="Arial"/>
            </a:endParaRPr>
          </a:p>
        </p:txBody>
      </p:sp>
      <p:sp>
        <p:nvSpPr>
          <p:cNvPr id="737" name="Google Shape;737;p35"/>
          <p:cNvSpPr/>
          <p:nvPr/>
        </p:nvSpPr>
        <p:spPr>
          <a:xfrm>
            <a:off x="2035440" y="2912040"/>
            <a:ext cx="6999480" cy="269604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38" name="Google Shape;738;p35"/>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REVISEMOS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739" name="Google Shape;739;p35"/>
          <p:cNvSpPr/>
          <p:nvPr/>
        </p:nvSpPr>
        <p:spPr>
          <a:xfrm>
            <a:off x="4214160" y="1184040"/>
            <a:ext cx="466200" cy="52056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5</a:t>
            </a:r>
            <a:endParaRPr b="0" i="0" sz="5000" u="none" cap="none" strike="noStrike">
              <a:latin typeface="Arial"/>
              <a:ea typeface="Arial"/>
              <a:cs typeface="Arial"/>
              <a:sym typeface="Arial"/>
            </a:endParaRPr>
          </a:p>
        </p:txBody>
      </p:sp>
      <p:pic>
        <p:nvPicPr>
          <p:cNvPr id="740" name="Google Shape;740;p35"/>
          <p:cNvPicPr preferRelativeResize="0"/>
          <p:nvPr/>
        </p:nvPicPr>
        <p:blipFill rotWithShape="1">
          <a:blip r:embed="rId3">
            <a:alphaModFix/>
          </a:blip>
          <a:srcRect b="0" l="0" r="0" t="0"/>
          <a:stretch/>
        </p:blipFill>
        <p:spPr>
          <a:xfrm>
            <a:off x="5474520" y="5389200"/>
            <a:ext cx="1651680" cy="884160"/>
          </a:xfrm>
          <a:prstGeom prst="rect">
            <a:avLst/>
          </a:prstGeom>
          <a:noFill/>
          <a:ln>
            <a:noFill/>
          </a:ln>
        </p:spPr>
      </p:pic>
      <p:pic>
        <p:nvPicPr>
          <p:cNvPr id="741" name="Google Shape;741;p35"/>
          <p:cNvPicPr preferRelativeResize="0"/>
          <p:nvPr/>
        </p:nvPicPr>
        <p:blipFill rotWithShape="1">
          <a:blip r:embed="rId4">
            <a:alphaModFix/>
          </a:blip>
          <a:srcRect b="0" l="0" r="0" t="0"/>
          <a:stretch/>
        </p:blipFill>
        <p:spPr>
          <a:xfrm>
            <a:off x="-18000" y="2473200"/>
            <a:ext cx="3856320" cy="3653640"/>
          </a:xfrm>
          <a:prstGeom prst="rect">
            <a:avLst/>
          </a:prstGeom>
          <a:noFill/>
          <a:ln>
            <a:noFill/>
          </a:ln>
        </p:spPr>
      </p:pic>
      <p:pic>
        <p:nvPicPr>
          <p:cNvPr id="742" name="Google Shape;742;p35"/>
          <p:cNvPicPr preferRelativeResize="0"/>
          <p:nvPr/>
        </p:nvPicPr>
        <p:blipFill rotWithShape="1">
          <a:blip r:embed="rId5">
            <a:alphaModFix/>
          </a:blip>
          <a:srcRect b="0" l="0" r="0" t="0"/>
          <a:stretch/>
        </p:blipFill>
        <p:spPr>
          <a:xfrm>
            <a:off x="7126200" y="5056200"/>
            <a:ext cx="1806480" cy="1347840"/>
          </a:xfrm>
          <a:prstGeom prst="rect">
            <a:avLst/>
          </a:prstGeom>
          <a:noFill/>
          <a:ln>
            <a:noFill/>
          </a:ln>
        </p:spPr>
      </p:pic>
      <p:sp>
        <p:nvSpPr>
          <p:cNvPr id="743" name="Google Shape;743;p35"/>
          <p:cNvSpPr/>
          <p:nvPr/>
        </p:nvSpPr>
        <p:spPr>
          <a:xfrm>
            <a:off x="5989680" y="1176480"/>
            <a:ext cx="5374440" cy="13568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3332160" y="3204720"/>
            <a:ext cx="4960440" cy="168048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800" u="none" cap="none" strike="noStrike">
                <a:solidFill>
                  <a:srgbClr val="29754D"/>
                </a:solidFill>
                <a:latin typeface="Calibri"/>
                <a:ea typeface="Calibri"/>
                <a:cs typeface="Calibri"/>
                <a:sym typeface="Calibri"/>
              </a:rPr>
              <a:t>PROGRAMACIÓN DE PLC</a:t>
            </a:r>
            <a:endParaRPr b="0" i="0" sz="2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realizaremos una actividad que resume todo lo que hemos visto! </a:t>
            </a:r>
            <a:r>
              <a:rPr b="1" i="0" lang="es-CL" sz="1800" u="none" cap="none" strike="noStrike">
                <a:solidFill>
                  <a:srgbClr val="C73E32"/>
                </a:solidFill>
                <a:latin typeface="Calibri"/>
                <a:ea typeface="Calibri"/>
                <a:cs typeface="Calibri"/>
                <a:sym typeface="Calibri"/>
              </a:rPr>
              <a:t>¡Atentos, atentas!</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p36"/>
          <p:cNvGrpSpPr/>
          <p:nvPr/>
        </p:nvGrpSpPr>
        <p:grpSpPr>
          <a:xfrm>
            <a:off x="25020" y="2705664"/>
            <a:ext cx="5834340" cy="1155793"/>
            <a:chOff x="25020" y="2705664"/>
            <a:chExt cx="5834340" cy="1155793"/>
          </a:xfrm>
        </p:grpSpPr>
        <p:sp>
          <p:nvSpPr>
            <p:cNvPr id="750" name="Google Shape;750;p36"/>
            <p:cNvSpPr/>
            <p:nvPr/>
          </p:nvSpPr>
          <p:spPr>
            <a:xfrm>
              <a:off x="1267560" y="3098160"/>
              <a:ext cx="459180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Manipular</a:t>
              </a:r>
              <a:r>
                <a:rPr b="1" i="0" lang="es-CL" sz="1600" u="none" cap="none" strike="noStrike">
                  <a:solidFill>
                    <a:srgbClr val="29754D"/>
                  </a:solidFill>
                  <a:latin typeface="Calibri"/>
                  <a:ea typeface="Calibri"/>
                  <a:cs typeface="Calibri"/>
                  <a:sym typeface="Calibri"/>
                </a:rPr>
                <a:t> cuidadosamente </a:t>
              </a:r>
              <a:r>
                <a:rPr b="0" i="0" lang="es-CL" sz="1600" u="none" cap="none" strike="noStrike">
                  <a:solidFill>
                    <a:srgbClr val="000000"/>
                  </a:solidFill>
                  <a:latin typeface="Calibri"/>
                  <a:ea typeface="Calibri"/>
                  <a:cs typeface="Calibri"/>
                  <a:sym typeface="Calibri"/>
                </a:rPr>
                <a:t>herramientas.</a:t>
              </a:r>
              <a:endParaRPr b="0" i="0" sz="1600" u="none" cap="none" strike="noStrike">
                <a:latin typeface="Arial"/>
                <a:ea typeface="Arial"/>
                <a:cs typeface="Arial"/>
                <a:sym typeface="Arial"/>
              </a:endParaRPr>
            </a:p>
          </p:txBody>
        </p:sp>
        <p:grpSp>
          <p:nvGrpSpPr>
            <p:cNvPr id="751" name="Google Shape;751;p36"/>
            <p:cNvGrpSpPr/>
            <p:nvPr/>
          </p:nvGrpSpPr>
          <p:grpSpPr>
            <a:xfrm>
              <a:off x="25020" y="2705664"/>
              <a:ext cx="1192129" cy="1155793"/>
              <a:chOff x="25020" y="2705664"/>
              <a:chExt cx="1192129" cy="1155793"/>
            </a:xfrm>
          </p:grpSpPr>
          <p:sp>
            <p:nvSpPr>
              <p:cNvPr id="752" name="Google Shape;752;p36"/>
              <p:cNvSpPr/>
              <p:nvPr/>
            </p:nvSpPr>
            <p:spPr>
              <a:xfrm rot="5400000">
                <a:off x="201240" y="269208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3" name="Google Shape;753;p36"/>
              <p:cNvPicPr preferRelativeResize="0"/>
              <p:nvPr/>
            </p:nvPicPr>
            <p:blipFill rotWithShape="1">
              <a:blip r:embed="rId3">
                <a:alphaModFix/>
              </a:blip>
              <a:srcRect b="0" l="0" r="0" t="0"/>
              <a:stretch/>
            </p:blipFill>
            <p:spPr>
              <a:xfrm rot="-2193600">
                <a:off x="170280" y="2900880"/>
                <a:ext cx="908280" cy="765360"/>
              </a:xfrm>
              <a:prstGeom prst="rect">
                <a:avLst/>
              </a:prstGeom>
              <a:noFill/>
              <a:ln>
                <a:noFill/>
              </a:ln>
            </p:spPr>
          </p:pic>
        </p:grpSp>
      </p:grpSp>
      <p:grpSp>
        <p:nvGrpSpPr>
          <p:cNvPr id="754" name="Google Shape;754;p36"/>
          <p:cNvGrpSpPr/>
          <p:nvPr/>
        </p:nvGrpSpPr>
        <p:grpSpPr>
          <a:xfrm>
            <a:off x="25020" y="5827140"/>
            <a:ext cx="5832900" cy="782640"/>
            <a:chOff x="25020" y="5827140"/>
            <a:chExt cx="5832900" cy="782640"/>
          </a:xfrm>
        </p:grpSpPr>
        <p:grpSp>
          <p:nvGrpSpPr>
            <p:cNvPr id="755" name="Google Shape;755;p36"/>
            <p:cNvGrpSpPr/>
            <p:nvPr/>
          </p:nvGrpSpPr>
          <p:grpSpPr>
            <a:xfrm>
              <a:off x="25020" y="5827140"/>
              <a:ext cx="1135080" cy="782640"/>
              <a:chOff x="25020" y="5827140"/>
              <a:chExt cx="1135080" cy="782640"/>
            </a:xfrm>
          </p:grpSpPr>
          <p:sp>
            <p:nvSpPr>
              <p:cNvPr id="756" name="Google Shape;756;p36"/>
              <p:cNvSpPr/>
              <p:nvPr/>
            </p:nvSpPr>
            <p:spPr>
              <a:xfrm rot="5400000">
                <a:off x="201240" y="565092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7" name="Google Shape;757;p36"/>
              <p:cNvPicPr preferRelativeResize="0"/>
              <p:nvPr/>
            </p:nvPicPr>
            <p:blipFill rotWithShape="1">
              <a:blip r:embed="rId4">
                <a:alphaModFix/>
              </a:blip>
              <a:srcRect b="0" l="0" r="0" t="0"/>
              <a:stretch/>
            </p:blipFill>
            <p:spPr>
              <a:xfrm>
                <a:off x="348480" y="5954760"/>
                <a:ext cx="665640" cy="560880"/>
              </a:xfrm>
              <a:prstGeom prst="rect">
                <a:avLst/>
              </a:prstGeom>
              <a:noFill/>
              <a:ln>
                <a:noFill/>
              </a:ln>
            </p:spPr>
          </p:pic>
        </p:grpSp>
        <p:sp>
          <p:nvSpPr>
            <p:cNvPr id="758" name="Google Shape;758;p36"/>
            <p:cNvSpPr/>
            <p:nvPr/>
          </p:nvSpPr>
          <p:spPr>
            <a:xfrm>
              <a:off x="1297080" y="5926680"/>
              <a:ext cx="4560840" cy="578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Toda actividad debe desarrollarse </a:t>
              </a:r>
              <a:r>
                <a:rPr b="1" i="0" lang="es-CL" sz="1600" u="none" cap="none" strike="noStrike">
                  <a:solidFill>
                    <a:srgbClr val="29754D"/>
                  </a:solidFill>
                  <a:latin typeface="Calibri"/>
                  <a:ea typeface="Calibri"/>
                  <a:cs typeface="Calibri"/>
                  <a:sym typeface="Calibri"/>
                </a:rPr>
                <a:t>bajo supervisión </a:t>
              </a:r>
              <a:r>
                <a:rPr b="0" i="0" lang="es-CL" sz="1600" u="none" cap="none" strike="noStrike">
                  <a:solidFill>
                    <a:srgbClr val="000000"/>
                  </a:solidFill>
                  <a:latin typeface="Calibri"/>
                  <a:ea typeface="Calibri"/>
                  <a:cs typeface="Calibri"/>
                  <a:sym typeface="Calibri"/>
                </a:rPr>
                <a:t>de la persona a cargo del taller o laboratorio.</a:t>
              </a:r>
              <a:endParaRPr b="0" i="0" sz="1600" u="none" cap="none" strike="noStrike">
                <a:latin typeface="Arial"/>
                <a:ea typeface="Arial"/>
                <a:cs typeface="Arial"/>
                <a:sym typeface="Arial"/>
              </a:endParaRPr>
            </a:p>
          </p:txBody>
        </p:sp>
      </p:grpSp>
      <p:grpSp>
        <p:nvGrpSpPr>
          <p:cNvPr id="759" name="Google Shape;759;p36"/>
          <p:cNvGrpSpPr/>
          <p:nvPr/>
        </p:nvGrpSpPr>
        <p:grpSpPr>
          <a:xfrm>
            <a:off x="-4500" y="1887300"/>
            <a:ext cx="9305640" cy="782640"/>
            <a:chOff x="-4500" y="1887300"/>
            <a:chExt cx="9305640" cy="782640"/>
          </a:xfrm>
        </p:grpSpPr>
        <p:sp>
          <p:nvSpPr>
            <p:cNvPr id="760" name="Google Shape;760;p36"/>
            <p:cNvSpPr/>
            <p:nvPr/>
          </p:nvSpPr>
          <p:spPr>
            <a:xfrm rot="5400000">
              <a:off x="4257000" y="-2374200"/>
              <a:ext cx="782640" cy="930564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4015080" y="2109240"/>
              <a:ext cx="297504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Utilizar EPPs</a:t>
              </a:r>
              <a:r>
                <a:rPr b="1" i="0" lang="es-CL" sz="1600" u="none" cap="none" strike="noStrike">
                  <a:solidFill>
                    <a:srgbClr val="000000"/>
                  </a:solidFill>
                  <a:latin typeface="Calibri"/>
                  <a:ea typeface="Calibri"/>
                  <a:cs typeface="Calibri"/>
                  <a:sym typeface="Calibri"/>
                </a:rPr>
                <a:t> </a:t>
              </a:r>
              <a:r>
                <a:rPr b="0" i="0" lang="es-CL" sz="1600" u="none" cap="none" strike="noStrike">
                  <a:solidFill>
                    <a:srgbClr val="000000"/>
                  </a:solidFill>
                  <a:latin typeface="Calibri"/>
                  <a:ea typeface="Calibri"/>
                  <a:cs typeface="Calibri"/>
                  <a:sym typeface="Calibri"/>
                </a:rPr>
                <a:t>para el autocuidado.</a:t>
              </a:r>
              <a:endParaRPr b="0" i="0" sz="1600" u="none" cap="none" strike="noStrike">
                <a:latin typeface="Arial"/>
                <a:ea typeface="Arial"/>
                <a:cs typeface="Arial"/>
                <a:sym typeface="Arial"/>
              </a:endParaRPr>
            </a:p>
          </p:txBody>
        </p:sp>
        <p:pic>
          <p:nvPicPr>
            <p:cNvPr id="762" name="Google Shape;762;p36"/>
            <p:cNvPicPr preferRelativeResize="0"/>
            <p:nvPr/>
          </p:nvPicPr>
          <p:blipFill rotWithShape="1">
            <a:blip r:embed="rId5">
              <a:alphaModFix/>
            </a:blip>
            <a:srcRect b="0" l="0" r="0" t="0"/>
            <a:stretch/>
          </p:blipFill>
          <p:spPr>
            <a:xfrm>
              <a:off x="344160" y="2008800"/>
              <a:ext cx="640440" cy="539640"/>
            </a:xfrm>
            <a:prstGeom prst="rect">
              <a:avLst/>
            </a:prstGeom>
            <a:noFill/>
            <a:ln>
              <a:noFill/>
            </a:ln>
          </p:spPr>
        </p:pic>
        <p:pic>
          <p:nvPicPr>
            <p:cNvPr id="763" name="Google Shape;763;p36"/>
            <p:cNvPicPr preferRelativeResize="0"/>
            <p:nvPr/>
          </p:nvPicPr>
          <p:blipFill rotWithShape="1">
            <a:blip r:embed="rId6">
              <a:alphaModFix/>
            </a:blip>
            <a:srcRect b="0" l="0" r="0" t="0"/>
            <a:stretch/>
          </p:blipFill>
          <p:spPr>
            <a:xfrm>
              <a:off x="1287720" y="2008800"/>
              <a:ext cx="639720" cy="538920"/>
            </a:xfrm>
            <a:prstGeom prst="rect">
              <a:avLst/>
            </a:prstGeom>
            <a:noFill/>
            <a:ln>
              <a:noFill/>
            </a:ln>
          </p:spPr>
        </p:pic>
        <p:pic>
          <p:nvPicPr>
            <p:cNvPr id="764" name="Google Shape;764;p36"/>
            <p:cNvPicPr preferRelativeResize="0"/>
            <p:nvPr/>
          </p:nvPicPr>
          <p:blipFill rotWithShape="1">
            <a:blip r:embed="rId7">
              <a:alphaModFix/>
            </a:blip>
            <a:srcRect b="0" l="0" r="0" t="0"/>
            <a:stretch/>
          </p:blipFill>
          <p:spPr>
            <a:xfrm>
              <a:off x="2230560" y="2024640"/>
              <a:ext cx="601920" cy="507240"/>
            </a:xfrm>
            <a:prstGeom prst="rect">
              <a:avLst/>
            </a:prstGeom>
            <a:noFill/>
            <a:ln>
              <a:noFill/>
            </a:ln>
          </p:spPr>
        </p:pic>
        <p:pic>
          <p:nvPicPr>
            <p:cNvPr id="765" name="Google Shape;765;p36"/>
            <p:cNvPicPr preferRelativeResize="0"/>
            <p:nvPr/>
          </p:nvPicPr>
          <p:blipFill rotWithShape="1">
            <a:blip r:embed="rId8">
              <a:alphaModFix/>
            </a:blip>
            <a:srcRect b="0" l="0" r="0" t="0"/>
            <a:stretch/>
          </p:blipFill>
          <p:spPr>
            <a:xfrm>
              <a:off x="3135960" y="2021400"/>
              <a:ext cx="609840" cy="513720"/>
            </a:xfrm>
            <a:prstGeom prst="rect">
              <a:avLst/>
            </a:prstGeom>
            <a:noFill/>
            <a:ln>
              <a:noFill/>
            </a:ln>
          </p:spPr>
        </p:pic>
      </p:grpSp>
      <p:grpSp>
        <p:nvGrpSpPr>
          <p:cNvPr id="766" name="Google Shape;766;p36"/>
          <p:cNvGrpSpPr/>
          <p:nvPr/>
        </p:nvGrpSpPr>
        <p:grpSpPr>
          <a:xfrm>
            <a:off x="25020" y="4845780"/>
            <a:ext cx="5763780" cy="782640"/>
            <a:chOff x="25020" y="4845780"/>
            <a:chExt cx="5763780" cy="782640"/>
          </a:xfrm>
        </p:grpSpPr>
        <p:sp>
          <p:nvSpPr>
            <p:cNvPr id="767" name="Google Shape;767;p36"/>
            <p:cNvSpPr/>
            <p:nvPr/>
          </p:nvSpPr>
          <p:spPr>
            <a:xfrm>
              <a:off x="1297080" y="5068440"/>
              <a:ext cx="4491720" cy="335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ordenado </a:t>
              </a:r>
              <a:r>
                <a:rPr b="0" i="0" lang="es-CL" sz="1600" u="none" cap="none" strike="noStrike">
                  <a:solidFill>
                    <a:srgbClr val="000000"/>
                  </a:solidFill>
                  <a:latin typeface="Calibri"/>
                  <a:ea typeface="Calibri"/>
                  <a:cs typeface="Calibri"/>
                  <a:sym typeface="Calibri"/>
                </a:rPr>
                <a:t>con el área de trabajo.</a:t>
              </a:r>
              <a:endParaRPr b="0" i="0" sz="1600" u="none" cap="none" strike="noStrike">
                <a:latin typeface="Arial"/>
                <a:ea typeface="Arial"/>
                <a:cs typeface="Arial"/>
                <a:sym typeface="Arial"/>
              </a:endParaRPr>
            </a:p>
          </p:txBody>
        </p:sp>
        <p:grpSp>
          <p:nvGrpSpPr>
            <p:cNvPr id="768" name="Google Shape;768;p36"/>
            <p:cNvGrpSpPr/>
            <p:nvPr/>
          </p:nvGrpSpPr>
          <p:grpSpPr>
            <a:xfrm>
              <a:off x="25020" y="4845780"/>
              <a:ext cx="1135080" cy="782640"/>
              <a:chOff x="25020" y="4845780"/>
              <a:chExt cx="1135080" cy="782640"/>
            </a:xfrm>
          </p:grpSpPr>
          <p:sp>
            <p:nvSpPr>
              <p:cNvPr id="769" name="Google Shape;769;p36"/>
              <p:cNvSpPr/>
              <p:nvPr/>
            </p:nvSpPr>
            <p:spPr>
              <a:xfrm rot="5400000">
                <a:off x="201240" y="466956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0" name="Google Shape;770;p36"/>
              <p:cNvPicPr preferRelativeResize="0"/>
              <p:nvPr/>
            </p:nvPicPr>
            <p:blipFill rotWithShape="1">
              <a:blip r:embed="rId9">
                <a:alphaModFix/>
              </a:blip>
              <a:srcRect b="0" l="0" r="0" t="0"/>
              <a:stretch/>
            </p:blipFill>
            <p:spPr>
              <a:xfrm>
                <a:off x="326880" y="4956480"/>
                <a:ext cx="682920" cy="575640"/>
              </a:xfrm>
              <a:prstGeom prst="rect">
                <a:avLst/>
              </a:prstGeom>
              <a:noFill/>
              <a:ln>
                <a:noFill/>
              </a:ln>
            </p:spPr>
          </p:pic>
        </p:grpSp>
      </p:grpSp>
      <p:grpSp>
        <p:nvGrpSpPr>
          <p:cNvPr id="771" name="Google Shape;771;p36"/>
          <p:cNvGrpSpPr/>
          <p:nvPr/>
        </p:nvGrpSpPr>
        <p:grpSpPr>
          <a:xfrm>
            <a:off x="25020" y="3864780"/>
            <a:ext cx="6503220" cy="782640"/>
            <a:chOff x="25020" y="3864780"/>
            <a:chExt cx="6503220" cy="782640"/>
          </a:xfrm>
        </p:grpSpPr>
        <p:sp>
          <p:nvSpPr>
            <p:cNvPr id="772" name="Google Shape;772;p36"/>
            <p:cNvSpPr/>
            <p:nvPr/>
          </p:nvSpPr>
          <p:spPr>
            <a:xfrm>
              <a:off x="1289880" y="3963960"/>
              <a:ext cx="5238360" cy="578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cuidadoso y respetuoso </a:t>
              </a:r>
              <a:r>
                <a:rPr b="0" i="0" lang="es-CL" sz="1600" u="none" cap="none" strike="noStrike">
                  <a:solidFill>
                    <a:srgbClr val="000000"/>
                  </a:solidFill>
                  <a:latin typeface="Calibri"/>
                  <a:ea typeface="Calibri"/>
                  <a:cs typeface="Calibri"/>
                  <a:sym typeface="Calibri"/>
                </a:rPr>
                <a:t>con los integrantes del equipo de trabajo, asegurando la </a:t>
              </a:r>
              <a:r>
                <a:rPr b="1" i="0" lang="es-CL" sz="1600" u="none" cap="none" strike="noStrike">
                  <a:solidFill>
                    <a:srgbClr val="29754D"/>
                  </a:solidFill>
                  <a:latin typeface="Calibri"/>
                  <a:ea typeface="Calibri"/>
                  <a:cs typeface="Calibri"/>
                  <a:sym typeface="Calibri"/>
                </a:rPr>
                <a:t>integridad física </a:t>
              </a:r>
              <a:r>
                <a:rPr b="0" i="0" lang="es-CL" sz="1600" u="none" cap="none" strike="noStrike">
                  <a:solidFill>
                    <a:srgbClr val="000000"/>
                  </a:solidFill>
                  <a:latin typeface="Calibri"/>
                  <a:ea typeface="Calibri"/>
                  <a:cs typeface="Calibri"/>
                  <a:sym typeface="Calibri"/>
                </a:rPr>
                <a:t>de todos.</a:t>
              </a:r>
              <a:endParaRPr b="0" i="0" sz="1600" u="none" cap="none" strike="noStrike">
                <a:latin typeface="Arial"/>
                <a:ea typeface="Arial"/>
                <a:cs typeface="Arial"/>
                <a:sym typeface="Arial"/>
              </a:endParaRPr>
            </a:p>
          </p:txBody>
        </p:sp>
        <p:grpSp>
          <p:nvGrpSpPr>
            <p:cNvPr id="773" name="Google Shape;773;p36"/>
            <p:cNvGrpSpPr/>
            <p:nvPr/>
          </p:nvGrpSpPr>
          <p:grpSpPr>
            <a:xfrm>
              <a:off x="25020" y="3864780"/>
              <a:ext cx="1135080" cy="782640"/>
              <a:chOff x="25020" y="3864780"/>
              <a:chExt cx="1135080" cy="782640"/>
            </a:xfrm>
          </p:grpSpPr>
          <p:sp>
            <p:nvSpPr>
              <p:cNvPr id="774" name="Google Shape;774;p36"/>
              <p:cNvSpPr/>
              <p:nvPr/>
            </p:nvSpPr>
            <p:spPr>
              <a:xfrm rot="5400000">
                <a:off x="201240" y="3688560"/>
                <a:ext cx="782640" cy="11350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5" name="Google Shape;775;p36"/>
              <p:cNvPicPr preferRelativeResize="0"/>
              <p:nvPr/>
            </p:nvPicPr>
            <p:blipFill rotWithShape="1">
              <a:blip r:embed="rId10">
                <a:alphaModFix/>
              </a:blip>
              <a:srcRect b="0" l="0" r="0" t="0"/>
              <a:stretch/>
            </p:blipFill>
            <p:spPr>
              <a:xfrm>
                <a:off x="277200" y="3942360"/>
                <a:ext cx="740520" cy="623880"/>
              </a:xfrm>
              <a:prstGeom prst="rect">
                <a:avLst/>
              </a:prstGeom>
              <a:noFill/>
              <a:ln>
                <a:noFill/>
              </a:ln>
            </p:spPr>
          </p:pic>
        </p:grpSp>
      </p:grpSp>
      <p:pic>
        <p:nvPicPr>
          <p:cNvPr id="776" name="Google Shape;776;p36"/>
          <p:cNvPicPr preferRelativeResize="0"/>
          <p:nvPr/>
        </p:nvPicPr>
        <p:blipFill rotWithShape="1">
          <a:blip r:embed="rId11">
            <a:alphaModFix/>
          </a:blip>
          <a:srcRect b="0" l="0" r="0" t="0"/>
          <a:stretch/>
        </p:blipFill>
        <p:spPr>
          <a:xfrm>
            <a:off x="5836320" y="3780360"/>
            <a:ext cx="3759840" cy="3778920"/>
          </a:xfrm>
          <a:prstGeom prst="rect">
            <a:avLst/>
          </a:prstGeom>
          <a:noFill/>
          <a:ln>
            <a:noFill/>
          </a:ln>
        </p:spPr>
      </p:pic>
      <p:sp>
        <p:nvSpPr>
          <p:cNvPr id="777" name="Google Shape;777;p36"/>
          <p:cNvSpPr/>
          <p:nvPr/>
        </p:nvSpPr>
        <p:spPr>
          <a:xfrm>
            <a:off x="375840" y="1373760"/>
            <a:ext cx="469044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C73E32"/>
                </a:solidFill>
                <a:latin typeface="Calibri"/>
                <a:ea typeface="Calibri"/>
                <a:cs typeface="Calibri"/>
                <a:sym typeface="Calibri"/>
              </a:rPr>
              <a:t>¡ATENCIÓN!</a:t>
            </a:r>
            <a:endParaRPr b="0" i="0" sz="2800" u="none" cap="none" strike="noStrike">
              <a:latin typeface="Arial"/>
              <a:ea typeface="Arial"/>
              <a:cs typeface="Arial"/>
              <a:sym typeface="Arial"/>
            </a:endParaRPr>
          </a:p>
        </p:txBody>
      </p:sp>
      <p:sp>
        <p:nvSpPr>
          <p:cNvPr id="778" name="Google Shape;778;p36"/>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COMENZAR LA 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37"/>
          <p:cNvSpPr/>
          <p:nvPr/>
        </p:nvSpPr>
        <p:spPr>
          <a:xfrm>
            <a:off x="383400" y="2370240"/>
            <a:ext cx="8838720" cy="323784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84" name="Google Shape;784;p37"/>
          <p:cNvSpPr/>
          <p:nvPr/>
        </p:nvSpPr>
        <p:spPr>
          <a:xfrm>
            <a:off x="5279760" y="7354440"/>
            <a:ext cx="2723040" cy="20484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7"/>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TICKET DE SALIDA</a:t>
            </a:r>
            <a:endParaRPr b="0" i="0" sz="2800" u="none" cap="none" strike="noStrike">
              <a:latin typeface="Arial"/>
              <a:ea typeface="Arial"/>
              <a:cs typeface="Arial"/>
              <a:sym typeface="Arial"/>
            </a:endParaRPr>
          </a:p>
        </p:txBody>
      </p:sp>
      <p:sp>
        <p:nvSpPr>
          <p:cNvPr id="786" name="Google Shape;786;p37"/>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TERMINAR:</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787" name="Google Shape;787;p37"/>
          <p:cNvSpPr/>
          <p:nvPr/>
        </p:nvSpPr>
        <p:spPr>
          <a:xfrm>
            <a:off x="958680" y="4106520"/>
            <a:ext cx="5107320" cy="774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es-CL" sz="1600" u="none" cap="none" strike="noStrike">
                <a:solidFill>
                  <a:srgbClr val="000000"/>
                </a:solidFill>
                <a:latin typeface="Calibri"/>
                <a:ea typeface="Calibri"/>
                <a:cs typeface="Calibri"/>
                <a:sym typeface="Calibri"/>
              </a:rPr>
              <a:t>¡No olvides contestar y entregar el Ticket de Salida!</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i="0" lang="es-CL" sz="2100" u="none" cap="none" strike="noStrike">
                <a:solidFill>
                  <a:srgbClr val="29754D"/>
                </a:solidFill>
                <a:latin typeface="Calibri"/>
                <a:ea typeface="Calibri"/>
                <a:cs typeface="Calibri"/>
                <a:sym typeface="Calibri"/>
              </a:rPr>
              <a:t>¡Hasta la próxima! </a:t>
            </a:r>
            <a:endParaRPr b="0" i="0" sz="2100" u="none" cap="none" strike="noStrike">
              <a:latin typeface="Arial"/>
              <a:ea typeface="Arial"/>
              <a:cs typeface="Arial"/>
              <a:sym typeface="Arial"/>
            </a:endParaRPr>
          </a:p>
          <a:p>
            <a:pPr indent="0" lvl="0" marL="0" marR="0" rtl="0" algn="l">
              <a:lnSpc>
                <a:spcPct val="100000"/>
              </a:lnSpc>
              <a:spcBef>
                <a:spcPts val="0"/>
              </a:spcBef>
              <a:spcAft>
                <a:spcPts val="0"/>
              </a:spcAft>
              <a:buNone/>
            </a:pPr>
            <a:br>
              <a:rPr b="0" i="0" lang="es-CL" sz="1800" u="none" cap="none" strike="noStrike">
                <a:latin typeface="Arial"/>
                <a:ea typeface="Arial"/>
                <a:cs typeface="Arial"/>
                <a:sym typeface="Arial"/>
              </a:rPr>
            </a:br>
            <a:endParaRPr b="0" i="0" sz="2100" u="none" cap="none" strike="noStrike">
              <a:latin typeface="Arial"/>
              <a:ea typeface="Arial"/>
              <a:cs typeface="Arial"/>
              <a:sym typeface="Arial"/>
            </a:endParaRPr>
          </a:p>
        </p:txBody>
      </p:sp>
      <p:pic>
        <p:nvPicPr>
          <p:cNvPr id="788" name="Google Shape;788;p37"/>
          <p:cNvPicPr preferRelativeResize="0"/>
          <p:nvPr/>
        </p:nvPicPr>
        <p:blipFill rotWithShape="1">
          <a:blip r:embed="rId3">
            <a:alphaModFix/>
          </a:blip>
          <a:srcRect b="0" l="0" r="0" t="0"/>
          <a:stretch/>
        </p:blipFill>
        <p:spPr>
          <a:xfrm>
            <a:off x="3210840" y="4475520"/>
            <a:ext cx="673920" cy="604440"/>
          </a:xfrm>
          <a:prstGeom prst="rect">
            <a:avLst/>
          </a:prstGeom>
          <a:noFill/>
          <a:ln>
            <a:noFill/>
          </a:ln>
        </p:spPr>
      </p:pic>
      <p:pic>
        <p:nvPicPr>
          <p:cNvPr id="789" name="Google Shape;789;p37"/>
          <p:cNvPicPr preferRelativeResize="0"/>
          <p:nvPr/>
        </p:nvPicPr>
        <p:blipFill rotWithShape="1">
          <a:blip r:embed="rId4">
            <a:alphaModFix/>
          </a:blip>
          <a:srcRect b="0" l="0" r="0" t="0"/>
          <a:stretch/>
        </p:blipFill>
        <p:spPr>
          <a:xfrm>
            <a:off x="6137280" y="3028320"/>
            <a:ext cx="2662920" cy="4168440"/>
          </a:xfrm>
          <a:prstGeom prst="rect">
            <a:avLst/>
          </a:prstGeom>
          <a:noFill/>
          <a:ln>
            <a:noFill/>
          </a:ln>
        </p:spPr>
      </p:pic>
      <p:sp>
        <p:nvSpPr>
          <p:cNvPr id="790" name="Google Shape;790;p37"/>
          <p:cNvSpPr/>
          <p:nvPr/>
        </p:nvSpPr>
        <p:spPr>
          <a:xfrm>
            <a:off x="4592520" y="795240"/>
            <a:ext cx="5374440" cy="13568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7"/>
          <p:cNvSpPr/>
          <p:nvPr/>
        </p:nvSpPr>
        <p:spPr>
          <a:xfrm>
            <a:off x="958680" y="2836440"/>
            <a:ext cx="5340240" cy="45576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0" i="0" lang="es-CL" sz="3000" u="none" cap="none" strike="noStrike">
                <a:solidFill>
                  <a:srgbClr val="C73E32"/>
                </a:solidFill>
                <a:latin typeface="Calibri"/>
                <a:ea typeface="Calibri"/>
                <a:cs typeface="Calibri"/>
                <a:sym typeface="Calibri"/>
              </a:rPr>
              <a:t>PROGRAMACIÓN DE PLC</a:t>
            </a:r>
            <a:endParaRPr b="0" i="0" sz="30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
          <p:cNvSpPr/>
          <p:nvPr/>
        </p:nvSpPr>
        <p:spPr>
          <a:xfrm>
            <a:off x="375840" y="1373760"/>
            <a:ext cx="410724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MENÚ DE LA ACTIVIDAD</a:t>
            </a:r>
            <a:endParaRPr b="0" i="0" sz="2800" u="none" cap="none" strike="noStrike">
              <a:latin typeface="Arial"/>
              <a:ea typeface="Arial"/>
              <a:cs typeface="Arial"/>
              <a:sym typeface="Arial"/>
            </a:endParaRPr>
          </a:p>
        </p:txBody>
      </p:sp>
      <p:pic>
        <p:nvPicPr>
          <p:cNvPr id="394" name="Google Shape;394;p4"/>
          <p:cNvPicPr preferRelativeResize="0"/>
          <p:nvPr/>
        </p:nvPicPr>
        <p:blipFill rotWithShape="1">
          <a:blip r:embed="rId3">
            <a:alphaModFix/>
          </a:blip>
          <a:srcRect b="0" l="0" r="0" t="0"/>
          <a:stretch/>
        </p:blipFill>
        <p:spPr>
          <a:xfrm>
            <a:off x="594360" y="2347920"/>
            <a:ext cx="3018600" cy="4406400"/>
          </a:xfrm>
          <a:prstGeom prst="rect">
            <a:avLst/>
          </a:prstGeom>
          <a:noFill/>
          <a:ln>
            <a:noFill/>
          </a:ln>
        </p:spPr>
      </p:pic>
      <p:sp>
        <p:nvSpPr>
          <p:cNvPr id="395" name="Google Shape;395;p4"/>
          <p:cNvSpPr/>
          <p:nvPr/>
        </p:nvSpPr>
        <p:spPr>
          <a:xfrm>
            <a:off x="3606840" y="1209240"/>
            <a:ext cx="1015920" cy="53028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6000" u="none" cap="none" strike="noStrike">
                <a:solidFill>
                  <a:srgbClr val="29754D"/>
                </a:solidFill>
                <a:latin typeface="Calibri"/>
                <a:ea typeface="Calibri"/>
                <a:cs typeface="Calibri"/>
                <a:sym typeface="Calibri"/>
              </a:rPr>
              <a:t>5</a:t>
            </a:r>
            <a:endParaRPr b="0" i="0" sz="6000" u="none" cap="none" strike="noStrike">
              <a:latin typeface="Arial"/>
              <a:ea typeface="Arial"/>
              <a:cs typeface="Arial"/>
              <a:sym typeface="Arial"/>
            </a:endParaRPr>
          </a:p>
        </p:txBody>
      </p:sp>
      <p:sp>
        <p:nvSpPr>
          <p:cNvPr id="396" name="Google Shape;396;p4"/>
          <p:cNvSpPr/>
          <p:nvPr/>
        </p:nvSpPr>
        <p:spPr>
          <a:xfrm>
            <a:off x="8501040" y="1396440"/>
            <a:ext cx="4857480" cy="4510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4170240" y="2579760"/>
            <a:ext cx="4833720" cy="4467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2600" u="none" cap="none" strike="noStrike">
                <a:solidFill>
                  <a:srgbClr val="C73E32"/>
                </a:solidFill>
                <a:latin typeface="Calibri"/>
                <a:ea typeface="Calibri"/>
                <a:cs typeface="Calibri"/>
                <a:sym typeface="Calibri"/>
              </a:rPr>
              <a:t>PROGRAMACIÓN DE PLC</a:t>
            </a:r>
            <a:endParaRPr b="0" i="0" sz="2600" u="none" cap="none" strike="noStrike">
              <a:latin typeface="Arial"/>
              <a:ea typeface="Arial"/>
              <a:cs typeface="Arial"/>
              <a:sym typeface="Arial"/>
            </a:endParaRPr>
          </a:p>
        </p:txBody>
      </p:sp>
      <p:sp>
        <p:nvSpPr>
          <p:cNvPr id="398" name="Google Shape;398;p4"/>
          <p:cNvSpPr/>
          <p:nvPr/>
        </p:nvSpPr>
        <p:spPr>
          <a:xfrm>
            <a:off x="5365440" y="1285560"/>
            <a:ext cx="184320" cy="458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5024880" y="1500840"/>
            <a:ext cx="184320" cy="458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6761160" y="1328040"/>
            <a:ext cx="4857480" cy="392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 name="Google Shape;401;p4"/>
          <p:cNvGrpSpPr/>
          <p:nvPr/>
        </p:nvGrpSpPr>
        <p:grpSpPr>
          <a:xfrm>
            <a:off x="3962160" y="3149640"/>
            <a:ext cx="4737240" cy="3047760"/>
            <a:chOff x="3962160" y="3149640"/>
            <a:chExt cx="4737240" cy="3047760"/>
          </a:xfrm>
        </p:grpSpPr>
        <p:sp>
          <p:nvSpPr>
            <p:cNvPr id="402" name="Google Shape;402;p4"/>
            <p:cNvSpPr/>
            <p:nvPr/>
          </p:nvSpPr>
          <p:spPr>
            <a:xfrm>
              <a:off x="4152240" y="3149640"/>
              <a:ext cx="4547160" cy="3047760"/>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03" name="Google Shape;403;p4"/>
            <p:cNvSpPr/>
            <p:nvPr/>
          </p:nvSpPr>
          <p:spPr>
            <a:xfrm>
              <a:off x="4227480" y="3389040"/>
              <a:ext cx="4298040" cy="2437920"/>
            </a:xfrm>
            <a:prstGeom prst="rect">
              <a:avLst/>
            </a:prstGeom>
            <a:noFill/>
            <a:ln>
              <a:noFill/>
            </a:ln>
          </p:spPr>
          <p:txBody>
            <a:bodyPr anchorCtr="0" anchor="t" bIns="60825" lIns="122025" spcFirstLastPara="1" rIns="122025" wrap="square" tIns="60825">
              <a:noAutofit/>
            </a:bodyPr>
            <a:lstStyle/>
            <a:p>
              <a:pPr indent="0" lvl="0" marL="133200" marR="0" rtl="0" algn="l">
                <a:lnSpc>
                  <a:spcPct val="110000"/>
                </a:lnSpc>
                <a:spcBef>
                  <a:spcPts val="0"/>
                </a:spcBef>
                <a:spcAft>
                  <a:spcPts val="0"/>
                </a:spcAft>
                <a:buNone/>
              </a:pPr>
              <a:r>
                <a:rPr b="0" i="0" lang="es-CL" sz="1800" u="none" cap="none" strike="noStrike">
                  <a:solidFill>
                    <a:srgbClr val="000000"/>
                  </a:solidFill>
                  <a:latin typeface="Calibri"/>
                  <a:ea typeface="Calibri"/>
                  <a:cs typeface="Calibri"/>
                  <a:sym typeface="Calibri"/>
                </a:rPr>
                <a:t>Actividad de conocimientos previos</a:t>
              </a:r>
              <a:endParaRPr b="0" i="0" sz="1800" u="none" cap="none" strike="noStrike">
                <a:latin typeface="Arial"/>
                <a:ea typeface="Arial"/>
                <a:cs typeface="Arial"/>
                <a:sym typeface="Arial"/>
              </a:endParaRPr>
            </a:p>
            <a:p>
              <a:pPr indent="0" lvl="0" marL="133200" marR="0" rtl="0" algn="l">
                <a:lnSpc>
                  <a:spcPct val="110000"/>
                </a:lnSpc>
                <a:spcBef>
                  <a:spcPts val="1500"/>
                </a:spcBef>
                <a:spcAft>
                  <a:spcPts val="0"/>
                </a:spcAft>
                <a:buNone/>
              </a:pPr>
              <a:r>
                <a:rPr b="0" i="0" lang="es-CL" sz="1800" u="none" cap="none" strike="noStrike">
                  <a:solidFill>
                    <a:srgbClr val="000000"/>
                  </a:solidFill>
                  <a:latin typeface="Calibri"/>
                  <a:ea typeface="Calibri"/>
                  <a:cs typeface="Calibri"/>
                  <a:sym typeface="Calibri"/>
                </a:rPr>
                <a:t>Cómo trabaja el PLC</a:t>
              </a:r>
              <a:endParaRPr b="0" i="0" sz="1800" u="none" cap="none" strike="noStrike">
                <a:latin typeface="Arial"/>
                <a:ea typeface="Arial"/>
                <a:cs typeface="Arial"/>
                <a:sym typeface="Arial"/>
              </a:endParaRPr>
            </a:p>
            <a:p>
              <a:pPr indent="0" lvl="0" marL="133200" marR="0" rtl="0" algn="l">
                <a:lnSpc>
                  <a:spcPct val="110000"/>
                </a:lnSpc>
                <a:spcBef>
                  <a:spcPts val="1500"/>
                </a:spcBef>
                <a:spcAft>
                  <a:spcPts val="0"/>
                </a:spcAft>
                <a:buNone/>
              </a:pPr>
              <a:r>
                <a:rPr b="0" i="0" lang="es-CL" sz="1800" u="none" cap="none" strike="noStrike">
                  <a:solidFill>
                    <a:srgbClr val="000000"/>
                  </a:solidFill>
                  <a:latin typeface="Calibri"/>
                  <a:ea typeface="Calibri"/>
                  <a:cs typeface="Calibri"/>
                  <a:sym typeface="Calibri"/>
                </a:rPr>
                <a:t> Diagramas de funciones</a:t>
              </a:r>
              <a:endParaRPr b="0" i="0" sz="1800" u="none" cap="none" strike="noStrike">
                <a:latin typeface="Arial"/>
                <a:ea typeface="Arial"/>
                <a:cs typeface="Arial"/>
                <a:sym typeface="Arial"/>
              </a:endParaRPr>
            </a:p>
            <a:p>
              <a:pPr indent="0" lvl="0" marL="133200" marR="0" rtl="0" algn="l">
                <a:lnSpc>
                  <a:spcPct val="110000"/>
                </a:lnSpc>
                <a:spcBef>
                  <a:spcPts val="1500"/>
                </a:spcBef>
                <a:spcAft>
                  <a:spcPts val="0"/>
                </a:spcAft>
                <a:buNone/>
              </a:pPr>
              <a:r>
                <a:rPr b="0" i="0" lang="es-CL" sz="1800" u="none" cap="none" strike="noStrike">
                  <a:solidFill>
                    <a:srgbClr val="000000"/>
                  </a:solidFill>
                  <a:latin typeface="Calibri"/>
                  <a:ea typeface="Calibri"/>
                  <a:cs typeface="Calibri"/>
                  <a:sym typeface="Calibri"/>
                </a:rPr>
                <a:t>Actividad Cuánto Aprendimos</a:t>
              </a:r>
              <a:endParaRPr b="0" i="0" sz="1800" u="none" cap="none" strike="noStrike">
                <a:latin typeface="Arial"/>
                <a:ea typeface="Arial"/>
                <a:cs typeface="Arial"/>
                <a:sym typeface="Arial"/>
              </a:endParaRPr>
            </a:p>
            <a:p>
              <a:pPr indent="0" lvl="0" marL="133200" marR="0" rtl="0" algn="l">
                <a:lnSpc>
                  <a:spcPct val="110000"/>
                </a:lnSpc>
                <a:spcBef>
                  <a:spcPts val="1500"/>
                </a:spcBef>
                <a:spcAft>
                  <a:spcPts val="0"/>
                </a:spcAft>
                <a:buNone/>
              </a:pPr>
              <a:r>
                <a:rPr b="0" i="0" lang="es-CL" sz="1800" u="none" cap="none" strike="noStrike">
                  <a:solidFill>
                    <a:srgbClr val="000000"/>
                  </a:solidFill>
                  <a:latin typeface="Calibri"/>
                  <a:ea typeface="Calibri"/>
                  <a:cs typeface="Calibri"/>
                  <a:sym typeface="Calibri"/>
                </a:rPr>
                <a:t>Ticket de Salida</a:t>
              </a:r>
              <a:endParaRPr b="0" i="0" sz="1800" u="none" cap="none" strike="noStrike">
                <a:latin typeface="Arial"/>
                <a:ea typeface="Arial"/>
                <a:cs typeface="Arial"/>
                <a:sym typeface="Arial"/>
              </a:endParaRPr>
            </a:p>
          </p:txBody>
        </p:sp>
        <p:grpSp>
          <p:nvGrpSpPr>
            <p:cNvPr id="404" name="Google Shape;404;p4"/>
            <p:cNvGrpSpPr/>
            <p:nvPr/>
          </p:nvGrpSpPr>
          <p:grpSpPr>
            <a:xfrm>
              <a:off x="4011840" y="3950280"/>
              <a:ext cx="285840" cy="317520"/>
              <a:chOff x="4011840" y="3950280"/>
              <a:chExt cx="285840" cy="317520"/>
            </a:xfrm>
          </p:grpSpPr>
          <p:sp>
            <p:nvSpPr>
              <p:cNvPr id="405" name="Google Shape;405;p4"/>
              <p:cNvSpPr/>
              <p:nvPr/>
            </p:nvSpPr>
            <p:spPr>
              <a:xfrm>
                <a:off x="4011840" y="397476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4012920" y="395028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2</a:t>
                </a:r>
                <a:endParaRPr b="0" i="0" sz="1800" u="none" cap="none" strike="noStrike">
                  <a:latin typeface="Arial"/>
                  <a:ea typeface="Arial"/>
                  <a:cs typeface="Arial"/>
                  <a:sym typeface="Arial"/>
                </a:endParaRPr>
              </a:p>
            </p:txBody>
          </p:sp>
        </p:grpSp>
        <p:grpSp>
          <p:nvGrpSpPr>
            <p:cNvPr id="407" name="Google Shape;407;p4"/>
            <p:cNvGrpSpPr/>
            <p:nvPr/>
          </p:nvGrpSpPr>
          <p:grpSpPr>
            <a:xfrm>
              <a:off x="4011840" y="4452840"/>
              <a:ext cx="285840" cy="312840"/>
              <a:chOff x="4011840" y="4452840"/>
              <a:chExt cx="285840" cy="312840"/>
            </a:xfrm>
          </p:grpSpPr>
          <p:sp>
            <p:nvSpPr>
              <p:cNvPr id="408" name="Google Shape;408;p4"/>
              <p:cNvSpPr/>
              <p:nvPr/>
            </p:nvSpPr>
            <p:spPr>
              <a:xfrm>
                <a:off x="4011840" y="447264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4019400" y="445284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3</a:t>
                </a:r>
                <a:endParaRPr b="0" i="0" sz="1800" u="none" cap="none" strike="noStrike">
                  <a:latin typeface="Arial"/>
                  <a:ea typeface="Arial"/>
                  <a:cs typeface="Arial"/>
                  <a:sym typeface="Arial"/>
                </a:endParaRPr>
              </a:p>
            </p:txBody>
          </p:sp>
        </p:grpSp>
        <p:grpSp>
          <p:nvGrpSpPr>
            <p:cNvPr id="410" name="Google Shape;410;p4"/>
            <p:cNvGrpSpPr/>
            <p:nvPr/>
          </p:nvGrpSpPr>
          <p:grpSpPr>
            <a:xfrm>
              <a:off x="3962160" y="3439800"/>
              <a:ext cx="399960" cy="325800"/>
              <a:chOff x="3962160" y="3439800"/>
              <a:chExt cx="399960" cy="325800"/>
            </a:xfrm>
          </p:grpSpPr>
          <p:sp>
            <p:nvSpPr>
              <p:cNvPr id="411" name="Google Shape;411;p4"/>
              <p:cNvSpPr/>
              <p:nvPr/>
            </p:nvSpPr>
            <p:spPr>
              <a:xfrm>
                <a:off x="4011840" y="346896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3962160" y="3439800"/>
                <a:ext cx="399960" cy="32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1</a:t>
                </a:r>
                <a:endParaRPr b="0" i="0" sz="1800" u="none" cap="none" strike="noStrike">
                  <a:latin typeface="Arial"/>
                  <a:ea typeface="Arial"/>
                  <a:cs typeface="Arial"/>
                  <a:sym typeface="Arial"/>
                </a:endParaRPr>
              </a:p>
            </p:txBody>
          </p:sp>
        </p:grpSp>
        <p:grpSp>
          <p:nvGrpSpPr>
            <p:cNvPr id="413" name="Google Shape;413;p4"/>
            <p:cNvGrpSpPr/>
            <p:nvPr/>
          </p:nvGrpSpPr>
          <p:grpSpPr>
            <a:xfrm>
              <a:off x="4018320" y="4950360"/>
              <a:ext cx="285840" cy="312840"/>
              <a:chOff x="4018320" y="4950360"/>
              <a:chExt cx="285840" cy="312840"/>
            </a:xfrm>
          </p:grpSpPr>
          <p:sp>
            <p:nvSpPr>
              <p:cNvPr id="414" name="Google Shape;414;p4"/>
              <p:cNvSpPr/>
              <p:nvPr/>
            </p:nvSpPr>
            <p:spPr>
              <a:xfrm>
                <a:off x="4018320" y="497016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4025880" y="495036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4</a:t>
                </a:r>
                <a:endParaRPr b="0" i="0" sz="1800" u="none" cap="none" strike="noStrike">
                  <a:latin typeface="Arial"/>
                  <a:ea typeface="Arial"/>
                  <a:cs typeface="Arial"/>
                  <a:sym typeface="Arial"/>
                </a:endParaRPr>
              </a:p>
            </p:txBody>
          </p:sp>
        </p:grpSp>
        <p:grpSp>
          <p:nvGrpSpPr>
            <p:cNvPr id="416" name="Google Shape;416;p4"/>
            <p:cNvGrpSpPr/>
            <p:nvPr/>
          </p:nvGrpSpPr>
          <p:grpSpPr>
            <a:xfrm>
              <a:off x="4024440" y="5448240"/>
              <a:ext cx="285840" cy="312840"/>
              <a:chOff x="4024440" y="5448240"/>
              <a:chExt cx="285840" cy="312840"/>
            </a:xfrm>
          </p:grpSpPr>
          <p:sp>
            <p:nvSpPr>
              <p:cNvPr id="417" name="Google Shape;417;p4"/>
              <p:cNvSpPr/>
              <p:nvPr/>
            </p:nvSpPr>
            <p:spPr>
              <a:xfrm>
                <a:off x="4024440" y="5468040"/>
                <a:ext cx="285840" cy="29304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4032000" y="5448240"/>
                <a:ext cx="227880" cy="29304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5</a:t>
                </a:r>
                <a:endParaRPr b="0" i="0" sz="1800" u="none" cap="none" strike="noStrike">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
          <p:cNvSpPr/>
          <p:nvPr/>
        </p:nvSpPr>
        <p:spPr>
          <a:xfrm>
            <a:off x="464400" y="2555640"/>
            <a:ext cx="5146200" cy="3057480"/>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24" name="Google Shape;424;p5"/>
          <p:cNvSpPr/>
          <p:nvPr/>
        </p:nvSpPr>
        <p:spPr>
          <a:xfrm>
            <a:off x="375840" y="1373760"/>
            <a:ext cx="8950320" cy="31932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CONOCIMIENTOS PREVIOS</a:t>
            </a:r>
            <a:endParaRPr b="0" i="0" sz="2800" u="none" cap="none" strike="noStrike">
              <a:latin typeface="Arial"/>
              <a:ea typeface="Arial"/>
              <a:cs typeface="Arial"/>
              <a:sym typeface="Arial"/>
            </a:endParaRPr>
          </a:p>
        </p:txBody>
      </p:sp>
      <p:sp>
        <p:nvSpPr>
          <p:cNvPr id="425" name="Google Shape;425;p5"/>
          <p:cNvSpPr/>
          <p:nvPr/>
        </p:nvSpPr>
        <p:spPr>
          <a:xfrm>
            <a:off x="366480" y="1220040"/>
            <a:ext cx="4700160" cy="153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426" name="Google Shape;426;p5"/>
          <p:cNvPicPr preferRelativeResize="0"/>
          <p:nvPr/>
        </p:nvPicPr>
        <p:blipFill rotWithShape="1">
          <a:blip r:embed="rId3">
            <a:alphaModFix/>
          </a:blip>
          <a:srcRect b="0" l="0" r="0" t="0"/>
          <a:stretch/>
        </p:blipFill>
        <p:spPr>
          <a:xfrm>
            <a:off x="4870080" y="2389320"/>
            <a:ext cx="4428360" cy="4301640"/>
          </a:xfrm>
          <a:prstGeom prst="rect">
            <a:avLst/>
          </a:prstGeom>
          <a:noFill/>
          <a:ln>
            <a:noFill/>
          </a:ln>
        </p:spPr>
      </p:pic>
      <p:sp>
        <p:nvSpPr>
          <p:cNvPr id="427" name="Google Shape;427;p5"/>
          <p:cNvSpPr/>
          <p:nvPr/>
        </p:nvSpPr>
        <p:spPr>
          <a:xfrm>
            <a:off x="4385160" y="1184040"/>
            <a:ext cx="466200" cy="52056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5</a:t>
            </a:r>
            <a:endParaRPr b="0" i="0" sz="5000" u="none" cap="none" strike="noStrike">
              <a:latin typeface="Arial"/>
              <a:ea typeface="Arial"/>
              <a:cs typeface="Arial"/>
              <a:sym typeface="Arial"/>
            </a:endParaRPr>
          </a:p>
        </p:txBody>
      </p:sp>
      <p:sp>
        <p:nvSpPr>
          <p:cNvPr id="428" name="Google Shape;428;p5"/>
          <p:cNvSpPr/>
          <p:nvPr/>
        </p:nvSpPr>
        <p:spPr>
          <a:xfrm>
            <a:off x="4496040" y="1702800"/>
            <a:ext cx="4050720" cy="10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a:off x="695880" y="2916360"/>
            <a:ext cx="4625280" cy="188460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800" u="none" cap="none" strike="noStrike">
                <a:solidFill>
                  <a:srgbClr val="29754D"/>
                </a:solidFill>
                <a:latin typeface="Calibri"/>
                <a:ea typeface="Calibri"/>
                <a:cs typeface="Calibri"/>
                <a:sym typeface="Calibri"/>
              </a:rPr>
              <a:t>PROGRAMACIÓN DE PLC</a:t>
            </a:r>
            <a:endParaRPr b="0" i="0" sz="2800" u="none" cap="none" strike="noStrike">
              <a:latin typeface="Arial"/>
              <a:ea typeface="Arial"/>
              <a:cs typeface="Arial"/>
              <a:sym typeface="Arial"/>
            </a:endParaRPr>
          </a:p>
          <a:p>
            <a:pPr indent="0" lvl="0" marL="0" marR="0" rtl="0" algn="l">
              <a:lnSpc>
                <a:spcPct val="13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9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veamos cómo lo que ya has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aprendido refuerza y mejora lo que estás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 punto de aprender!</a:t>
            </a:r>
            <a:endParaRPr b="0" i="0" sz="1800" u="none" cap="none" strike="noStrike">
              <a:latin typeface="Arial"/>
              <a:ea typeface="Arial"/>
              <a:cs typeface="Arial"/>
              <a:sym typeface="Arial"/>
            </a:endParaRPr>
          </a:p>
          <a:p>
            <a:pPr indent="0" lvl="0" marL="0" marR="0" rtl="0" algn="l">
              <a:lnSpc>
                <a:spcPct val="90000"/>
              </a:lnSpc>
              <a:spcBef>
                <a:spcPts val="0"/>
              </a:spcBef>
              <a:spcAft>
                <a:spcPts val="0"/>
              </a:spcAft>
              <a:buNone/>
            </a:pPr>
            <a:r>
              <a:rPr b="1" i="0" lang="es-CL" sz="2000" u="none" cap="none" strike="noStrike">
                <a:solidFill>
                  <a:srgbClr val="29754D"/>
                </a:solidFill>
                <a:latin typeface="Calibri"/>
                <a:ea typeface="Calibri"/>
                <a:cs typeface="Calibri"/>
                <a:sym typeface="Calibri"/>
              </a:rPr>
              <a:t> </a:t>
            </a:r>
            <a:endParaRPr b="0" i="0" sz="2000" u="none" cap="none" strike="noStrike">
              <a:latin typeface="Arial"/>
              <a:ea typeface="Arial"/>
              <a:cs typeface="Arial"/>
              <a:sym typeface="Arial"/>
            </a:endParaRPr>
          </a:p>
        </p:txBody>
      </p:sp>
      <p:sp>
        <p:nvSpPr>
          <p:cNvPr id="430" name="Google Shape;430;p5"/>
          <p:cNvSpPr/>
          <p:nvPr/>
        </p:nvSpPr>
        <p:spPr>
          <a:xfrm>
            <a:off x="4280040" y="1740960"/>
            <a:ext cx="4343040" cy="10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a:off x="4538520" y="2176200"/>
            <a:ext cx="5405040" cy="458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
          <p:cNvSpPr/>
          <p:nvPr/>
        </p:nvSpPr>
        <p:spPr>
          <a:xfrm>
            <a:off x="447840" y="1214280"/>
            <a:ext cx="9030600" cy="51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800" u="none" cap="none" strike="noStrike">
                <a:solidFill>
                  <a:srgbClr val="29754D"/>
                </a:solidFill>
                <a:latin typeface="Arial"/>
                <a:ea typeface="Arial"/>
                <a:cs typeface="Arial"/>
                <a:sym typeface="Arial"/>
              </a:rPr>
              <a:t>CÓMO TRABAJA EL PLC</a:t>
            </a:r>
            <a:endParaRPr b="0" i="0" sz="2800" u="none" cap="none" strike="noStrike">
              <a:latin typeface="Arial"/>
              <a:ea typeface="Arial"/>
              <a:cs typeface="Arial"/>
              <a:sym typeface="Arial"/>
            </a:endParaRPr>
          </a:p>
        </p:txBody>
      </p:sp>
      <p:grpSp>
        <p:nvGrpSpPr>
          <p:cNvPr id="437" name="Google Shape;437;p6"/>
          <p:cNvGrpSpPr/>
          <p:nvPr/>
        </p:nvGrpSpPr>
        <p:grpSpPr>
          <a:xfrm>
            <a:off x="546120" y="2472120"/>
            <a:ext cx="8953200" cy="4080600"/>
            <a:chOff x="546120" y="2472120"/>
            <a:chExt cx="8953200" cy="4080600"/>
          </a:xfrm>
        </p:grpSpPr>
        <p:sp>
          <p:nvSpPr>
            <p:cNvPr id="438" name="Google Shape;438;p6"/>
            <p:cNvSpPr/>
            <p:nvPr/>
          </p:nvSpPr>
          <p:spPr>
            <a:xfrm>
              <a:off x="546120" y="2472120"/>
              <a:ext cx="8953200" cy="40806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439" name="Google Shape;439;p6"/>
            <p:cNvPicPr preferRelativeResize="0"/>
            <p:nvPr/>
          </p:nvPicPr>
          <p:blipFill rotWithShape="1">
            <a:blip r:embed="rId3">
              <a:alphaModFix/>
            </a:blip>
            <a:srcRect b="12269" l="0" r="0" t="9731"/>
            <a:stretch/>
          </p:blipFill>
          <p:spPr>
            <a:xfrm>
              <a:off x="701280" y="3031200"/>
              <a:ext cx="8696160" cy="2709000"/>
            </a:xfrm>
            <a:prstGeom prst="rect">
              <a:avLst/>
            </a:prstGeom>
            <a:noFill/>
            <a:ln>
              <a:noFill/>
            </a:ln>
          </p:spPr>
        </p:pic>
        <p:sp>
          <p:nvSpPr>
            <p:cNvPr id="440" name="Google Shape;440;p6"/>
            <p:cNvSpPr/>
            <p:nvPr/>
          </p:nvSpPr>
          <p:spPr>
            <a:xfrm>
              <a:off x="1003320" y="2705400"/>
              <a:ext cx="4182120" cy="33372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Tratamiento secuencial de la información</a:t>
              </a:r>
              <a:endParaRPr b="0" i="0" sz="1600" u="none" cap="none" strike="noStrike">
                <a:latin typeface="Arial"/>
                <a:ea typeface="Arial"/>
                <a:cs typeface="Arial"/>
                <a:sym typeface="Arial"/>
              </a:endParaRPr>
            </a:p>
          </p:txBody>
        </p:sp>
        <p:sp>
          <p:nvSpPr>
            <p:cNvPr id="441" name="Google Shape;441;p6"/>
            <p:cNvSpPr/>
            <p:nvPr/>
          </p:nvSpPr>
          <p:spPr>
            <a:xfrm>
              <a:off x="5134680" y="2705400"/>
              <a:ext cx="4182120" cy="33372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es-CL" sz="1600" u="none" cap="none" strike="noStrike">
                  <a:solidFill>
                    <a:srgbClr val="C73E32"/>
                  </a:solidFill>
                  <a:latin typeface="Calibri"/>
                  <a:ea typeface="Calibri"/>
                  <a:cs typeface="Calibri"/>
                  <a:sym typeface="Calibri"/>
                </a:rPr>
                <a:t>Ciclo básico de trabajo</a:t>
              </a:r>
              <a:endParaRPr b="0" i="0" sz="1600" u="none" cap="none" strike="noStrike">
                <a:latin typeface="Arial"/>
                <a:ea typeface="Arial"/>
                <a:cs typeface="Arial"/>
                <a:sym typeface="Arial"/>
              </a:endParaRPr>
            </a:p>
          </p:txBody>
        </p:sp>
        <p:sp>
          <p:nvSpPr>
            <p:cNvPr id="442" name="Google Shape;442;p6"/>
            <p:cNvSpPr/>
            <p:nvPr/>
          </p:nvSpPr>
          <p:spPr>
            <a:xfrm>
              <a:off x="5545440" y="5787360"/>
              <a:ext cx="3597840" cy="516600"/>
            </a:xfrm>
            <a:prstGeom prst="rect">
              <a:avLst/>
            </a:prstGeom>
            <a:solidFill>
              <a:srgbClr val="FFFFFF"/>
            </a:solidFill>
            <a:ln cap="flat" cmpd="sng" w="12600">
              <a:solidFill>
                <a:srgbClr val="29754D"/>
              </a:solidFill>
              <a:prstDash val="solid"/>
              <a:round/>
              <a:headEnd len="sm" w="sm" type="none"/>
              <a:tailEnd len="sm" w="sm" type="none"/>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Calibri"/>
                  <a:ea typeface="Calibri"/>
                  <a:cs typeface="Calibri"/>
                  <a:sym typeface="Calibri"/>
                </a:rPr>
                <a:t>Durante la ejecución del programa el PLC ignora la evolución del proceso externo.</a:t>
              </a:r>
              <a:endParaRPr b="0" i="0" sz="1400" u="none" cap="none" strike="noStrike">
                <a:latin typeface="Arial"/>
                <a:ea typeface="Arial"/>
                <a:cs typeface="Arial"/>
                <a:sym typeface="Arial"/>
              </a:endParaRPr>
            </a:p>
          </p:txBody>
        </p:sp>
        <p:sp>
          <p:nvSpPr>
            <p:cNvPr id="443" name="Google Shape;443;p6"/>
            <p:cNvSpPr/>
            <p:nvPr/>
          </p:nvSpPr>
          <p:spPr>
            <a:xfrm>
              <a:off x="994680" y="2988720"/>
              <a:ext cx="4190400" cy="372240"/>
            </a:xfrm>
            <a:prstGeom prst="rect">
              <a:avLst/>
            </a:prstGeom>
            <a:solidFill>
              <a:schemeClr val="lt1"/>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
          <p:cNvSpPr/>
          <p:nvPr/>
        </p:nvSpPr>
        <p:spPr>
          <a:xfrm>
            <a:off x="447840" y="1214280"/>
            <a:ext cx="9030600" cy="51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800" u="none" cap="none" strike="noStrike">
                <a:solidFill>
                  <a:srgbClr val="29754D"/>
                </a:solidFill>
                <a:latin typeface="Arial"/>
                <a:ea typeface="Arial"/>
                <a:cs typeface="Arial"/>
                <a:sym typeface="Arial"/>
              </a:rPr>
              <a:t>CÓMO TRABAJA EL PLC</a:t>
            </a:r>
            <a:endParaRPr b="0" i="0" sz="2800" u="none" cap="none" strike="noStrike">
              <a:latin typeface="Arial"/>
              <a:ea typeface="Arial"/>
              <a:cs typeface="Arial"/>
              <a:sym typeface="Arial"/>
            </a:endParaRPr>
          </a:p>
        </p:txBody>
      </p:sp>
      <p:sp>
        <p:nvSpPr>
          <p:cNvPr id="449" name="Google Shape;449;p7"/>
          <p:cNvSpPr/>
          <p:nvPr/>
        </p:nvSpPr>
        <p:spPr>
          <a:xfrm>
            <a:off x="317520" y="2260440"/>
            <a:ext cx="9080280" cy="45460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50" name="Google Shape;450;p7"/>
          <p:cNvSpPr/>
          <p:nvPr/>
        </p:nvSpPr>
        <p:spPr>
          <a:xfrm>
            <a:off x="994680" y="2988720"/>
            <a:ext cx="4190400" cy="372240"/>
          </a:xfrm>
          <a:prstGeom prst="rect">
            <a:avLst/>
          </a:prstGeom>
          <a:solidFill>
            <a:schemeClr val="lt1"/>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 name="Google Shape;451;p7"/>
          <p:cNvPicPr preferRelativeResize="0"/>
          <p:nvPr/>
        </p:nvPicPr>
        <p:blipFill rotWithShape="1">
          <a:blip r:embed="rId3">
            <a:alphaModFix/>
          </a:blip>
          <a:srcRect b="0" l="4013" r="0" t="0"/>
          <a:stretch/>
        </p:blipFill>
        <p:spPr>
          <a:xfrm>
            <a:off x="685800" y="2395080"/>
            <a:ext cx="8508600" cy="4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8"/>
          <p:cNvSpPr/>
          <p:nvPr/>
        </p:nvSpPr>
        <p:spPr>
          <a:xfrm>
            <a:off x="447840" y="1214280"/>
            <a:ext cx="9030600" cy="5032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700" u="none" cap="none" strike="noStrike">
                <a:solidFill>
                  <a:srgbClr val="29754D"/>
                </a:solidFill>
                <a:latin typeface="Arial"/>
                <a:ea typeface="Arial"/>
                <a:cs typeface="Arial"/>
                <a:sym typeface="Arial"/>
              </a:rPr>
              <a:t>ELEMENTOS CPU: </a:t>
            </a:r>
            <a:r>
              <a:rPr b="0" i="0" lang="es-CL" sz="2700" u="none" cap="none" strike="noStrike">
                <a:solidFill>
                  <a:srgbClr val="C73E32"/>
                </a:solidFill>
                <a:latin typeface="Arial"/>
                <a:ea typeface="Arial"/>
                <a:cs typeface="Arial"/>
                <a:sym typeface="Arial"/>
              </a:rPr>
              <a:t>MEMORIA</a:t>
            </a:r>
            <a:endParaRPr b="0" i="0" sz="2700" u="none" cap="none" strike="noStrike">
              <a:latin typeface="Arial"/>
              <a:ea typeface="Arial"/>
              <a:cs typeface="Arial"/>
              <a:sym typeface="Arial"/>
            </a:endParaRPr>
          </a:p>
        </p:txBody>
      </p:sp>
      <p:sp>
        <p:nvSpPr>
          <p:cNvPr id="457" name="Google Shape;457;p8"/>
          <p:cNvSpPr/>
          <p:nvPr/>
        </p:nvSpPr>
        <p:spPr>
          <a:xfrm>
            <a:off x="317520" y="2260440"/>
            <a:ext cx="9080280" cy="45460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58" name="Google Shape;458;p8"/>
          <p:cNvSpPr/>
          <p:nvPr/>
        </p:nvSpPr>
        <p:spPr>
          <a:xfrm>
            <a:off x="994680" y="2988720"/>
            <a:ext cx="4190400" cy="372240"/>
          </a:xfrm>
          <a:prstGeom prst="rect">
            <a:avLst/>
          </a:prstGeom>
          <a:solidFill>
            <a:schemeClr val="lt1"/>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9" name="Google Shape;459;p8"/>
          <p:cNvPicPr preferRelativeResize="0"/>
          <p:nvPr/>
        </p:nvPicPr>
        <p:blipFill rotWithShape="1">
          <a:blip r:embed="rId3">
            <a:alphaModFix/>
          </a:blip>
          <a:srcRect b="23333" l="15442" r="17953" t="21721"/>
          <a:stretch/>
        </p:blipFill>
        <p:spPr>
          <a:xfrm>
            <a:off x="337680" y="2679840"/>
            <a:ext cx="8818560" cy="3747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9"/>
          <p:cNvSpPr/>
          <p:nvPr/>
        </p:nvSpPr>
        <p:spPr>
          <a:xfrm>
            <a:off x="549360" y="1989000"/>
            <a:ext cx="8378640" cy="48178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65" name="Google Shape;465;p9"/>
          <p:cNvSpPr/>
          <p:nvPr/>
        </p:nvSpPr>
        <p:spPr>
          <a:xfrm>
            <a:off x="739800" y="2584440"/>
            <a:ext cx="3751200" cy="323640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1800" u="none" cap="none" strike="noStrike">
                <a:solidFill>
                  <a:srgbClr val="C73E32"/>
                </a:solidFill>
                <a:latin typeface="Calibri"/>
                <a:ea typeface="Calibri"/>
                <a:cs typeface="Calibri"/>
                <a:sym typeface="Calibri"/>
              </a:rPr>
              <a:t>Clasificación Tarjetas Entrada/ Salida</a:t>
            </a:r>
            <a:endParaRPr b="0" i="0" sz="1800" u="none" cap="none" strike="noStrike">
              <a:latin typeface="Arial"/>
              <a:ea typeface="Arial"/>
              <a:cs typeface="Arial"/>
              <a:sym typeface="Arial"/>
            </a:endParaRPr>
          </a:p>
          <a:p>
            <a:pPr indent="0" lvl="0" marL="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a:t>
            </a:r>
            <a:r>
              <a:rPr b="1" i="0" lang="es-CL" sz="12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Aislamiento galvánico</a:t>
            </a:r>
            <a:endParaRPr b="0" i="0" sz="1800" u="none" cap="none" strike="noStrike">
              <a:latin typeface="Arial"/>
              <a:ea typeface="Arial"/>
              <a:cs typeface="Arial"/>
              <a:sym typeface="Arial"/>
            </a:endParaRPr>
          </a:p>
          <a:p>
            <a:pPr indent="0" lvl="0" marL="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No: </a:t>
            </a:r>
            <a:r>
              <a:rPr b="0" i="0" lang="es-CL" sz="1800" u="none" cap="none" strike="noStrike">
                <a:solidFill>
                  <a:srgbClr val="000000"/>
                </a:solidFill>
                <a:latin typeface="Calibri"/>
                <a:ea typeface="Calibri"/>
                <a:cs typeface="Calibri"/>
                <a:sym typeface="Calibri"/>
              </a:rPr>
              <a:t>conexión directa</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Sí: </a:t>
            </a:r>
            <a:r>
              <a:rPr b="0" i="0" lang="es-CL" sz="1800" u="none" cap="none" strike="noStrike">
                <a:solidFill>
                  <a:srgbClr val="000000"/>
                </a:solidFill>
                <a:latin typeface="Calibri"/>
                <a:ea typeface="Calibri"/>
                <a:cs typeface="Calibri"/>
                <a:sym typeface="Calibri"/>
              </a:rPr>
              <a:t>acoplamiento óptico</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400" u="none" cap="none" strike="noStrike">
                <a:solidFill>
                  <a:srgbClr val="29754D"/>
                </a:solidFill>
                <a:latin typeface="Calibri"/>
                <a:ea typeface="Calibri"/>
                <a:cs typeface="Calibri"/>
                <a:sym typeface="Calibri"/>
              </a:rPr>
              <a:t>• </a:t>
            </a:r>
            <a:r>
              <a:rPr b="1" i="0" lang="es-CL" sz="1800" u="none" cap="none" strike="noStrike">
                <a:solidFill>
                  <a:srgbClr val="29754D"/>
                </a:solidFill>
                <a:latin typeface="Calibri"/>
                <a:ea typeface="Calibri"/>
                <a:cs typeface="Calibri"/>
                <a:sym typeface="Calibri"/>
              </a:rPr>
              <a:t>Señales</a:t>
            </a:r>
            <a:endParaRPr b="0" i="0" sz="1800" u="none" cap="none" strike="noStrike">
              <a:latin typeface="Arial"/>
              <a:ea typeface="Arial"/>
              <a:cs typeface="Arial"/>
              <a:sym typeface="Arial"/>
            </a:endParaRPr>
          </a:p>
          <a:p>
            <a:pPr indent="0" lvl="0" marL="10800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Tipo: </a:t>
            </a:r>
            <a:r>
              <a:rPr b="0" i="0" lang="es-CL" sz="1800" u="none" cap="none" strike="noStrike">
                <a:solidFill>
                  <a:srgbClr val="000000"/>
                </a:solidFill>
                <a:latin typeface="Calibri"/>
                <a:ea typeface="Calibri"/>
                <a:cs typeface="Calibri"/>
                <a:sym typeface="Calibri"/>
              </a:rPr>
              <a:t>Analógicas / Digitales</a:t>
            </a:r>
            <a:endParaRPr b="0" i="0" sz="1800" u="none" cap="none" strike="noStrike">
              <a:latin typeface="Arial"/>
              <a:ea typeface="Arial"/>
              <a:cs typeface="Arial"/>
              <a:sym typeface="Arial"/>
            </a:endParaRPr>
          </a:p>
          <a:p>
            <a:pPr indent="0" lvl="0" marL="108000" marR="0" rtl="0" algn="l">
              <a:lnSpc>
                <a:spcPct val="50000"/>
              </a:lnSpc>
              <a:spcBef>
                <a:spcPts val="99"/>
              </a:spcBef>
              <a:spcAft>
                <a:spcPts val="0"/>
              </a:spcAft>
              <a:buNone/>
            </a:pPr>
            <a:r>
              <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rPr b="1" i="0" lang="es-CL" sz="1800" u="none" cap="none" strike="noStrike">
                <a:solidFill>
                  <a:srgbClr val="000000"/>
                </a:solidFill>
                <a:latin typeface="Calibri"/>
                <a:ea typeface="Calibri"/>
                <a:cs typeface="Calibri"/>
                <a:sym typeface="Calibri"/>
              </a:rPr>
              <a:t>Excitación: </a:t>
            </a:r>
            <a:r>
              <a:rPr b="0" i="0" lang="es-CL" sz="1800" u="none" cap="none" strike="noStrike">
                <a:solidFill>
                  <a:srgbClr val="000000"/>
                </a:solidFill>
                <a:latin typeface="Calibri"/>
                <a:ea typeface="Calibri"/>
                <a:cs typeface="Calibri"/>
                <a:sym typeface="Calibri"/>
              </a:rPr>
              <a:t>Tensión / Corriente</a:t>
            </a:r>
            <a:endParaRPr b="0" i="0" sz="1800" u="none" cap="none" strike="noStrike">
              <a:latin typeface="Arial"/>
              <a:ea typeface="Arial"/>
              <a:cs typeface="Arial"/>
              <a:sym typeface="Arial"/>
            </a:endParaRPr>
          </a:p>
          <a:p>
            <a:pPr indent="0" lvl="0" marL="108000" marR="0" rtl="0" algn="l">
              <a:lnSpc>
                <a:spcPct val="90000"/>
              </a:lnSpc>
              <a:spcBef>
                <a:spcPts val="99"/>
              </a:spcBef>
              <a:spcAft>
                <a:spcPts val="0"/>
              </a:spcAft>
              <a:buNone/>
            </a:pPr>
            <a:r>
              <a:t/>
            </a:r>
            <a:endParaRPr b="0" i="0" sz="1800" u="none" cap="none" strike="noStrike">
              <a:latin typeface="Arial"/>
              <a:ea typeface="Arial"/>
              <a:cs typeface="Arial"/>
              <a:sym typeface="Arial"/>
            </a:endParaRPr>
          </a:p>
        </p:txBody>
      </p:sp>
      <p:pic>
        <p:nvPicPr>
          <p:cNvPr id="466" name="Google Shape;466;p9"/>
          <p:cNvPicPr preferRelativeResize="0"/>
          <p:nvPr/>
        </p:nvPicPr>
        <p:blipFill rotWithShape="1">
          <a:blip r:embed="rId3">
            <a:alphaModFix/>
          </a:blip>
          <a:srcRect b="0" l="49791" r="0" t="0"/>
          <a:stretch/>
        </p:blipFill>
        <p:spPr>
          <a:xfrm>
            <a:off x="4623840" y="2255040"/>
            <a:ext cx="3997080" cy="4327560"/>
          </a:xfrm>
          <a:prstGeom prst="rect">
            <a:avLst/>
          </a:prstGeom>
          <a:noFill/>
          <a:ln>
            <a:noFill/>
          </a:ln>
        </p:spPr>
      </p:pic>
      <p:sp>
        <p:nvSpPr>
          <p:cNvPr id="467" name="Google Shape;467;p9"/>
          <p:cNvSpPr/>
          <p:nvPr/>
        </p:nvSpPr>
        <p:spPr>
          <a:xfrm>
            <a:off x="447840" y="1214280"/>
            <a:ext cx="9030600" cy="4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600" u="none" cap="none" strike="noStrike">
                <a:solidFill>
                  <a:srgbClr val="29754D"/>
                </a:solidFill>
                <a:latin typeface="Arial"/>
                <a:ea typeface="Arial"/>
                <a:cs typeface="Arial"/>
                <a:sym typeface="Arial"/>
              </a:rPr>
              <a:t>ELEMENTOS CPU: </a:t>
            </a:r>
            <a:r>
              <a:rPr b="0" i="0" lang="es-CL" sz="2600" u="none" cap="none" strike="noStrike">
                <a:solidFill>
                  <a:srgbClr val="C73E32"/>
                </a:solidFill>
                <a:latin typeface="Arial"/>
                <a:ea typeface="Arial"/>
                <a:cs typeface="Arial"/>
                <a:sym typeface="Arial"/>
              </a:rPr>
              <a:t>ENTRADAS Y SALIDAS</a:t>
            </a:r>
            <a:endParaRPr b="0" i="0" sz="26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