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jVPFCPfxiM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aprendelibvrefiles.blob.core.windows.net/aprendelibvre-container/course/fraccionarios/image/mus2_3_xl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s://edu.gcfglobal.org/es/fraccionarios/musica-y-fracciones/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iktok.com/@txelleliot/video/683046266359259469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het.colorado.edu/es/simulation/fractions-equalit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het.colorado.edu/es/simulation/build-a-frac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INTERPRETANDO RITMOS </a:t>
            </a:r>
            <a:br>
              <a:rPr lang="es-ES_tradnl" dirty="0"/>
            </a:br>
            <a:r>
              <a:rPr lang="es-CL" b="1" dirty="0"/>
              <a:t>CON FRACCIONES Y RAZONES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Recursos para proyecto interdisciplinario </a:t>
            </a:r>
          </a:p>
          <a:p>
            <a:r>
              <a:rPr lang="es-ES_tradnl" dirty="0"/>
              <a:t>M</a:t>
            </a:r>
            <a:r>
              <a:rPr lang="es-ES" dirty="0" err="1"/>
              <a:t>úsica</a:t>
            </a:r>
            <a:r>
              <a:rPr lang="es-ES" dirty="0"/>
              <a:t> y matemática</a:t>
            </a:r>
            <a:endParaRPr lang="es-ES_tradnl" dirty="0"/>
          </a:p>
          <a:p>
            <a:r>
              <a:rPr lang="es-ES_tradnl" dirty="0"/>
              <a:t>5º y 6º b</a:t>
            </a:r>
            <a:r>
              <a:rPr lang="es-ES" dirty="0" err="1"/>
              <a:t>ásico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5819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524" y="2128838"/>
            <a:ext cx="3714750" cy="2914650"/>
          </a:xfrm>
        </p:spPr>
        <p:txBody>
          <a:bodyPr>
            <a:normAutofit/>
          </a:bodyPr>
          <a:lstStyle/>
          <a:p>
            <a:r>
              <a:rPr lang="es-ES" sz="2000" dirty="0"/>
              <a:t>El famoso </a:t>
            </a:r>
            <a:r>
              <a:rPr lang="es-ES" sz="2000" dirty="0" err="1"/>
              <a:t>youtuber</a:t>
            </a:r>
            <a:r>
              <a:rPr lang="es-ES" sz="2000" dirty="0"/>
              <a:t> español, Jaime Altozano, nos ofrece un didáctico vídeo explicativo acerca de los elementos del ritmo.</a:t>
            </a:r>
            <a:endParaRPr lang="es-ES_tradnl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317066" y="5236566"/>
            <a:ext cx="2623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https://</a:t>
            </a:r>
            <a:r>
              <a:rPr lang="es-ES_tradnl" sz="1400" dirty="0" err="1"/>
              <a:t>youtu.be</a:t>
            </a:r>
            <a:r>
              <a:rPr lang="es-ES_tradnl" sz="1400" dirty="0"/>
              <a:t>/faBivRMi2LY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71524" y="1643372"/>
            <a:ext cx="371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/>
              <a:t>V</a:t>
            </a:r>
            <a:r>
              <a:rPr lang="es-ES" sz="1600" dirty="0" err="1"/>
              <a:t>ídeo</a:t>
            </a:r>
            <a:r>
              <a:rPr lang="es-ES" sz="1600" dirty="0"/>
              <a:t> explicativo</a:t>
            </a:r>
          </a:p>
          <a:p>
            <a:pPr algn="ctr"/>
            <a:r>
              <a:rPr lang="es-ES" sz="1600" dirty="0"/>
              <a:t>Ritmo, figuras y cifras métricas</a:t>
            </a:r>
            <a:endParaRPr lang="es-ES_tradnl" sz="16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7" y="853877"/>
            <a:ext cx="4079875" cy="254992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3768527"/>
            <a:ext cx="4079875" cy="25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7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8631" y="2342066"/>
            <a:ext cx="3498979" cy="2456442"/>
          </a:xfrm>
        </p:spPr>
        <p:txBody>
          <a:bodyPr>
            <a:noAutofit/>
          </a:bodyPr>
          <a:lstStyle/>
          <a:p>
            <a:r>
              <a:rPr lang="es-ES" sz="2000" dirty="0"/>
              <a:t>En internet podemos encontrar diversas formas de representar la relación entre </a:t>
            </a:r>
            <a:r>
              <a:rPr lang="es-ES" sz="2000"/>
              <a:t>figuras rítmicas, a través de fracciones. </a:t>
            </a:r>
            <a:endParaRPr lang="es-ES_tradnl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80745" y="5103674"/>
            <a:ext cx="6208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hlinkClick r:id="rId2"/>
              </a:rPr>
              <a:t>https://i.pinimg.com/originals/ee/5f/78/ee5f784d132cc265f531047e3165cf82.jpg</a:t>
            </a:r>
          </a:p>
          <a:p>
            <a:r>
              <a:rPr lang="es-ES_tradnl" dirty="0">
                <a:hlinkClick r:id="rId3"/>
              </a:rPr>
              <a:t>https://youtu.be/6jVPFCPfxiM</a:t>
            </a:r>
            <a:endParaRPr lang="es-ES_tradnl" dirty="0"/>
          </a:p>
          <a:p>
            <a:r>
              <a:rPr lang="es-ES_tradnl" dirty="0">
                <a:hlinkClick r:id="rId4"/>
              </a:rPr>
              <a:t>https://edu.gcfglobal.org/es/fraccionarios/musica-y-fracciones/1/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80745" y="1786631"/>
            <a:ext cx="3714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/>
              <a:t>Fracciones y figuras r</a:t>
            </a:r>
            <a:r>
              <a:rPr lang="es-ES" sz="1600" dirty="0" err="1"/>
              <a:t>ítmicas</a:t>
            </a:r>
            <a:endParaRPr lang="es-ES_tradnl" sz="1600" dirty="0"/>
          </a:p>
        </p:txBody>
      </p:sp>
      <p:pic>
        <p:nvPicPr>
          <p:cNvPr id="1026" name="Picture 2" descr="magen de figuras musicales y fraccione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698" y="728662"/>
            <a:ext cx="3277239" cy="301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originals/ee/5f/78/ee5f784d132cc265f531047e3165cf8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823" y="458310"/>
            <a:ext cx="25812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63" y="3954284"/>
            <a:ext cx="4698735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1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9369" y="2378501"/>
            <a:ext cx="3590438" cy="2379238"/>
          </a:xfrm>
        </p:spPr>
        <p:txBody>
          <a:bodyPr>
            <a:noAutofit/>
          </a:bodyPr>
          <a:lstStyle/>
          <a:p>
            <a:r>
              <a:rPr lang="es-ES" sz="2000" dirty="0"/>
              <a:t>En Redes Sociales, como </a:t>
            </a:r>
            <a:r>
              <a:rPr lang="es-ES" sz="2000" dirty="0" err="1"/>
              <a:t>Tik</a:t>
            </a:r>
            <a:r>
              <a:rPr lang="es-ES" sz="2000" dirty="0"/>
              <a:t> </a:t>
            </a:r>
            <a:r>
              <a:rPr lang="es-ES" sz="2000" dirty="0" err="1"/>
              <a:t>Tok</a:t>
            </a:r>
            <a:r>
              <a:rPr lang="es-ES" sz="2000" dirty="0"/>
              <a:t>, abundan desafíos de coordinación. Es posible tomar como referencia este tipo de actividades, con el propósito de motivar a los estudiantes a ejecutar </a:t>
            </a:r>
            <a:r>
              <a:rPr lang="es-ES" sz="2000" dirty="0" err="1"/>
              <a:t>polirritmias</a:t>
            </a:r>
            <a:r>
              <a:rPr lang="es-ES" sz="2000" dirty="0"/>
              <a:t> de relación 2:3</a:t>
            </a:r>
            <a:endParaRPr lang="es-ES_tradnl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24385" y="5249540"/>
            <a:ext cx="3840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hlinkClick r:id="rId2"/>
              </a:rPr>
              <a:t>https://www.tiktok.com/@txelleliot/video/6830462663592594694</a:t>
            </a:r>
            <a:endParaRPr lang="es-ES_tradnl" dirty="0"/>
          </a:p>
          <a:p>
            <a:pPr algn="ctr"/>
            <a:endParaRPr lang="es-ES_tradnl" dirty="0"/>
          </a:p>
        </p:txBody>
      </p:sp>
      <p:sp>
        <p:nvSpPr>
          <p:cNvPr id="3" name="CuadroTexto 2"/>
          <p:cNvSpPr txBox="1"/>
          <p:nvPr/>
        </p:nvSpPr>
        <p:spPr>
          <a:xfrm>
            <a:off x="1351201" y="1730608"/>
            <a:ext cx="258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/>
              <a:t>Desaf</a:t>
            </a:r>
            <a:r>
              <a:rPr lang="es-ES" dirty="0" err="1"/>
              <a:t>ío</a:t>
            </a:r>
            <a:r>
              <a:rPr lang="es-ES" dirty="0"/>
              <a:t> de </a:t>
            </a:r>
            <a:r>
              <a:rPr lang="es-ES" dirty="0" err="1"/>
              <a:t>polirritmia</a:t>
            </a:r>
            <a:endParaRPr lang="es-ES_tradnl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82" y="803275"/>
            <a:ext cx="3010374" cy="5248275"/>
          </a:xfrm>
        </p:spPr>
      </p:pic>
    </p:spTree>
    <p:extLst>
      <p:ext uri="{BB962C8B-B14F-4D97-AF65-F5344CB8AC3E}">
        <p14:creationId xmlns:p14="http://schemas.microsoft.com/office/powerpoint/2010/main" val="1497651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000" dirty="0"/>
              <a:t>El simulador de igualdades de fracciones, permite hacer un trabajo de exploración de diversas fracciones y sus igualdades, representadas gráficamente. </a:t>
            </a:r>
            <a:endParaRPr lang="es-ES_tradnl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85075" y="5246549"/>
            <a:ext cx="4306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hlinkClick r:id="rId2"/>
              </a:rPr>
              <a:t>https://phet.colorado.edu/es/simulation/fractions-equality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785075" y="1730608"/>
            <a:ext cx="372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Simulador de igualdades</a:t>
            </a:r>
            <a:endParaRPr lang="es-ES_tradnl" dirty="0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3" y="1653901"/>
            <a:ext cx="5399088" cy="3449773"/>
          </a:xfrm>
        </p:spPr>
      </p:pic>
    </p:spTree>
    <p:extLst>
      <p:ext uri="{BB962C8B-B14F-4D97-AF65-F5344CB8AC3E}">
        <p14:creationId xmlns:p14="http://schemas.microsoft.com/office/powerpoint/2010/main" val="1892215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000" dirty="0"/>
              <a:t>Este recurso tecnológico permite que los estudiantes construyan sus propias fracciones, a través del uso de diversas porciones.</a:t>
            </a:r>
            <a:br>
              <a:rPr lang="es-ES" sz="2000" dirty="0"/>
            </a:br>
            <a:r>
              <a:rPr lang="es-ES" sz="2000" dirty="0"/>
              <a:t>La aplicación nos ofrece gran variedad de niveles. </a:t>
            </a:r>
            <a:endParaRPr lang="es-ES_tradnl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85075" y="5246549"/>
            <a:ext cx="4306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hlinkClick r:id="rId2"/>
              </a:rPr>
              <a:t>https://phet.colorado.edu/es/simulation/build-a-fraction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785075" y="1730608"/>
            <a:ext cx="372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Creador de fracciones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76" y="1269578"/>
            <a:ext cx="5969174" cy="3976971"/>
          </a:xfrm>
        </p:spPr>
      </p:pic>
    </p:spTree>
    <p:extLst>
      <p:ext uri="{BB962C8B-B14F-4D97-AF65-F5344CB8AC3E}">
        <p14:creationId xmlns:p14="http://schemas.microsoft.com/office/powerpoint/2010/main" val="64087762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1408</TotalTime>
  <Words>262</Words>
  <Application>Microsoft Office PowerPoint</Application>
  <PresentationFormat>Panorámica</PresentationFormat>
  <Paragraphs>22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Calibri Light</vt:lpstr>
      <vt:lpstr>Rockwell</vt:lpstr>
      <vt:lpstr>Wingdings</vt:lpstr>
      <vt:lpstr>Atlas</vt:lpstr>
      <vt:lpstr>INTERPRETANDO RITMOS  CON FRACCIONES Y RAZONES</vt:lpstr>
      <vt:lpstr>El famoso youtuber español, Jaime Altozano, nos ofrece un didáctico vídeo explicativo acerca de los elementos del ritmo.</vt:lpstr>
      <vt:lpstr>En internet podemos encontrar diversas formas de representar la relación entre figuras rítmicas, a través de fracciones. </vt:lpstr>
      <vt:lpstr>En Redes Sociales, como Tik Tok, abundan desafíos de coordinación. Es posible tomar como referencia este tipo de actividades, con el propósito de motivar a los estudiantes a ejecutar polirritmias de relación 2:3</vt:lpstr>
      <vt:lpstr>El simulador de igualdades de fracciones, permite hacer un trabajo de exploración de diversas fracciones y sus igualdades, representadas gráficamente. </vt:lpstr>
      <vt:lpstr>Este recurso tecnológico permite que los estudiantes construyan sus propias fracciones, a través del uso de diversas porciones. La aplicación nos ofrece gran variedad de niveles.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Ginette Margarita Prieto Miranda</cp:lastModifiedBy>
  <cp:revision>22</cp:revision>
  <dcterms:created xsi:type="dcterms:W3CDTF">2020-10-05T21:03:00Z</dcterms:created>
  <dcterms:modified xsi:type="dcterms:W3CDTF">2020-12-21T17:48:56Z</dcterms:modified>
</cp:coreProperties>
</file>