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4" r:id="rId4"/>
    <p:sldId id="281" r:id="rId5"/>
    <p:sldId id="282" r:id="rId6"/>
    <p:sldId id="276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>
        <p:scale>
          <a:sx n="82" d="100"/>
          <a:sy n="82" d="100"/>
        </p:scale>
        <p:origin x="-342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:a16="http://schemas.microsoft.com/office/drawing/2014/main" xmlns="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:a16="http://schemas.microsoft.com/office/drawing/2014/main" xmlns="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:a16="http://schemas.microsoft.com/office/drawing/2014/main" xmlns="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:a16="http://schemas.microsoft.com/office/drawing/2014/main" xmlns="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Cambio</a:t>
            </a:r>
            <a:r>
              <a:rPr sz="7200" b="1" dirty="0" smtClean="0">
                <a:solidFill>
                  <a:srgbClr val="7F7F7F"/>
                </a:solidFill>
              </a:rPr>
              <a:t> lineal y </a:t>
            </a:r>
            <a:r>
              <a:rPr sz="7200" b="1" dirty="0" err="1" smtClean="0">
                <a:solidFill>
                  <a:srgbClr val="7F7F7F"/>
                </a:solidFill>
              </a:rPr>
              <a:t>funciones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>
                <a:solidFill>
                  <a:srgbClr val="D557A5"/>
                </a:solidFill>
              </a:rPr>
              <a:t>CLASE 2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Cambio lineal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698105"/>
            <a:ext cx="9115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Decimos que una función es de </a:t>
            </a:r>
            <a:r>
              <a:rPr lang="es-C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cambio lineal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cuando su aumento o disminución es proporcional al cambio que se produce en su variable independiente. 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4901865" y="3125164"/>
                <a:ext cx="16053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𝑎𝑥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865" y="3125164"/>
                <a:ext cx="1605311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80" b="-18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24"/>
          <p:cNvSpPr txBox="1"/>
          <p:nvPr/>
        </p:nvSpPr>
        <p:spPr>
          <a:xfrm>
            <a:off x="7084283" y="3136872"/>
            <a:ext cx="232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Función lineal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4869065" y="3752139"/>
                <a:ext cx="21448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𝑎𝑥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065" y="3752139"/>
                <a:ext cx="2144818" cy="461665"/>
              </a:xfrm>
              <a:prstGeom prst="rect">
                <a:avLst/>
              </a:prstGeom>
              <a:blipFill rotWithShape="1">
                <a:blip r:embed="rId7"/>
                <a:stretch>
                  <a:fillRect l="-568" b="-18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24"/>
          <p:cNvSpPr txBox="1"/>
          <p:nvPr/>
        </p:nvSpPr>
        <p:spPr>
          <a:xfrm>
            <a:off x="7063058" y="3763847"/>
            <a:ext cx="232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Función afín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24"/>
              <p:cNvSpPr txBox="1"/>
              <p:nvPr/>
            </p:nvSpPr>
            <p:spPr>
              <a:xfrm>
                <a:off x="1746014" y="4547407"/>
                <a:ext cx="911595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Determinar una función de cambio lineal corresponde a determinar los valores de sus parámetros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y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𝑏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8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6014" y="4547407"/>
                <a:ext cx="9115950" cy="830997"/>
              </a:xfrm>
              <a:prstGeom prst="rect">
                <a:avLst/>
              </a:prstGeom>
              <a:blipFill rotWithShape="1">
                <a:blip r:embed="rId8"/>
                <a:stretch>
                  <a:fillRect l="-1003" t="-5882" b="-1617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4" grpId="0"/>
      <p:bldP spid="12" grpId="0"/>
      <p:bldP spid="14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Aumento y descenso lineal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1359164" y="1932078"/>
                <a:ext cx="964024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Un montañista sube una montaña de 2400 metros de altura en 8 días, y el descenso lo realiza en 6 días. Si en cada día del ascenso y del descenso sube o baja la misma cantidad de metros, determina las funciones que describen:</a:t>
                </a:r>
              </a:p>
              <a:p>
                <a:endParaRPr lang="es-CL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marL="342900" indent="-342900">
                  <a:buFontTx/>
                  <a:buChar char="-"/>
                </a:pPr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Su altura, luego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días de ascenso.</a:t>
                </a:r>
              </a:p>
              <a:p>
                <a:pPr marL="342900" indent="-342900">
                  <a:buFontTx/>
                  <a:buChar char="-"/>
                </a:pP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Su distancia a la cumbre, </a:t>
                </a:r>
                <a:r>
                  <a:rPr lang="es-CL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luego de </a:t>
                </a:r>
                <a14:m>
                  <m:oMath xmlns:m="http://schemas.openxmlformats.org/officeDocument/2006/math"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días de ascenso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.</a:t>
                </a:r>
              </a:p>
              <a:p>
                <a:pPr marL="342900" indent="-342900">
                  <a:buFontTx/>
                  <a:buChar char="-"/>
                </a:pPr>
                <a:r>
                  <a:rPr lang="es-CL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Su altura, luego de </a:t>
                </a:r>
                <a14:m>
                  <m:oMath xmlns:m="http://schemas.openxmlformats.org/officeDocument/2006/math">
                    <m:r>
                      <a:rPr lang="es-419" sz="2400" i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días de 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descenso.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164" y="1932078"/>
                <a:ext cx="9640241" cy="3046988"/>
              </a:xfrm>
              <a:prstGeom prst="rect">
                <a:avLst/>
              </a:prstGeom>
              <a:blipFill rotWithShape="1">
                <a:blip r:embed="rId6"/>
                <a:stretch>
                  <a:fillRect l="-1012" t="-1600" b="-360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29177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Aumento y descenso lineal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10" name="CuadroTexto 24"/>
          <p:cNvSpPr txBox="1"/>
          <p:nvPr/>
        </p:nvSpPr>
        <p:spPr>
          <a:xfrm>
            <a:off x="1617604" y="1616463"/>
            <a:ext cx="3151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Ascenso: 8 días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802283" y="2163276"/>
                <a:ext cx="93326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2400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283" y="2163276"/>
                <a:ext cx="933269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4614458" y="2338826"/>
                <a:ext cx="1078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3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00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458" y="2338826"/>
                <a:ext cx="1078052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24"/>
          <p:cNvSpPr txBox="1"/>
          <p:nvPr/>
        </p:nvSpPr>
        <p:spPr>
          <a:xfrm>
            <a:off x="5773535" y="2321937"/>
            <a:ext cx="4287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</a:t>
            </a:r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ube 300 metros por día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24"/>
              <p:cNvSpPr txBox="1"/>
              <p:nvPr/>
            </p:nvSpPr>
            <p:spPr>
              <a:xfrm>
                <a:off x="992554" y="3442246"/>
                <a:ext cx="5003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Al cabo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días, ha subido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4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554" y="3442246"/>
                <a:ext cx="5003115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949" t="-10667" b="-30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5549243" y="3435986"/>
                <a:ext cx="1944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419" sz="240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00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metros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9243" y="3435986"/>
                <a:ext cx="1944443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627" t="-13333" r="-4075" b="-28000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7 CuadroTexto"/>
              <p:cNvSpPr txBox="1"/>
              <p:nvPr/>
            </p:nvSpPr>
            <p:spPr>
              <a:xfrm>
                <a:off x="7970307" y="3418006"/>
                <a:ext cx="19435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=300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307" y="3418006"/>
                <a:ext cx="1943545" cy="461665"/>
              </a:xfrm>
              <a:prstGeom prst="rect">
                <a:avLst/>
              </a:prstGeom>
              <a:blipFill rotWithShape="1">
                <a:blip r:embed="rId10"/>
                <a:stretch>
                  <a:fillRect l="-313" b="-18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24"/>
          <p:cNvSpPr txBox="1"/>
          <p:nvPr/>
        </p:nvSpPr>
        <p:spPr>
          <a:xfrm>
            <a:off x="963341" y="4056140"/>
            <a:ext cx="5003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Para llegar a la cima le faltan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5551168" y="4074536"/>
                <a:ext cx="29901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2400−</m:t>
                    </m:r>
                    <m:r>
                      <a:rPr lang="es-419" sz="240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00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metros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168" y="4074536"/>
                <a:ext cx="2990178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612" t="-13158" r="-2245" b="-2631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8493107" y="4056556"/>
                <a:ext cx="303794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419" sz="2400" b="0" i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g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=2400−300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3107" y="4056556"/>
                <a:ext cx="3037948" cy="461665"/>
              </a:xfrm>
              <a:prstGeom prst="rect">
                <a:avLst/>
              </a:prstGeom>
              <a:blipFill rotWithShape="1"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647509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4" grpId="0"/>
      <p:bldP spid="12" grpId="0"/>
      <p:bldP spid="13" grpId="0"/>
      <p:bldP spid="14" grpId="0"/>
      <p:bldP spid="15" grpId="0"/>
      <p:bldP spid="18" grpId="0"/>
      <p:bldP spid="19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4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Aumento y descenso lineal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10" name="CuadroTexto 24"/>
          <p:cNvSpPr txBox="1"/>
          <p:nvPr/>
        </p:nvSpPr>
        <p:spPr>
          <a:xfrm>
            <a:off x="1617604" y="1616463"/>
            <a:ext cx="3151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Descenso: 6 días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3802283" y="2163276"/>
                <a:ext cx="93326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2400</m:t>
                          </m:r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283" y="2163276"/>
                <a:ext cx="933269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4614458" y="2338826"/>
                <a:ext cx="10780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=400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458" y="2338826"/>
                <a:ext cx="1078052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24"/>
          <p:cNvSpPr txBox="1"/>
          <p:nvPr/>
        </p:nvSpPr>
        <p:spPr>
          <a:xfrm>
            <a:off x="5773535" y="2321937"/>
            <a:ext cx="4287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Baja 400 metros por día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24"/>
              <p:cNvSpPr txBox="1"/>
              <p:nvPr/>
            </p:nvSpPr>
            <p:spPr>
              <a:xfrm>
                <a:off x="963340" y="3110714"/>
                <a:ext cx="5003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Al cabo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días, ha bajado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4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340" y="3110714"/>
                <a:ext cx="5003115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827" t="-10526" b="-2894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14 CuadroTexto"/>
              <p:cNvSpPr txBox="1"/>
              <p:nvPr/>
            </p:nvSpPr>
            <p:spPr>
              <a:xfrm>
                <a:off x="5465495" y="3127603"/>
                <a:ext cx="1944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400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metros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5" name="1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495" y="3127603"/>
                <a:ext cx="1944443" cy="461665"/>
              </a:xfrm>
              <a:prstGeom prst="rect">
                <a:avLst/>
              </a:prstGeom>
              <a:blipFill rotWithShape="1">
                <a:blip r:embed="rId9"/>
                <a:stretch>
                  <a:fillRect l="-940" t="-13158" r="-3762" b="-2631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24"/>
              <p:cNvSpPr txBox="1"/>
              <p:nvPr/>
            </p:nvSpPr>
            <p:spPr>
              <a:xfrm>
                <a:off x="963341" y="3824640"/>
                <a:ext cx="50031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Parte desde los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2400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metros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9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341" y="3824640"/>
                <a:ext cx="5003115" cy="461665"/>
              </a:xfrm>
              <a:prstGeom prst="rect">
                <a:avLst/>
              </a:prstGeom>
              <a:blipFill rotWithShape="1">
                <a:blip r:embed="rId11"/>
                <a:stretch>
                  <a:fillRect l="-1827" t="-10526" b="-2894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5004788" y="4268762"/>
                <a:ext cx="299017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2400−400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metros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788" y="4268762"/>
                <a:ext cx="2990178" cy="461665"/>
              </a:xfrm>
              <a:prstGeom prst="rect">
                <a:avLst/>
              </a:prstGeom>
              <a:blipFill rotWithShape="1">
                <a:blip r:embed="rId12"/>
                <a:stretch>
                  <a:fillRect l="-611" t="-13158" r="-2037" b="-26316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4447481" y="4959381"/>
                <a:ext cx="29802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419" sz="240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=2400−400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481" y="4959381"/>
                <a:ext cx="2980239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CuadroTexto 24"/>
          <p:cNvSpPr txBox="1"/>
          <p:nvPr/>
        </p:nvSpPr>
        <p:spPr>
          <a:xfrm>
            <a:off x="3802283" y="4271170"/>
            <a:ext cx="1202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Altura:</a:t>
            </a:r>
            <a:endParaRPr lang="es-419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1105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4" grpId="0"/>
      <p:bldP spid="12" grpId="0"/>
      <p:bldP spid="13" grpId="0"/>
      <p:bldP spid="14" grpId="0"/>
      <p:bldP spid="15" grpId="0"/>
      <p:bldP spid="19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289</Words>
  <Application>Microsoft Office PowerPoint</Application>
  <PresentationFormat>Personalizado</PresentationFormat>
  <Paragraphs>51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Cambio lineal y funciones</vt:lpstr>
      <vt:lpstr>Cambio lineal</vt:lpstr>
      <vt:lpstr>Aumento y descenso lineal</vt:lpstr>
      <vt:lpstr>Aumento y descenso lineal</vt:lpstr>
      <vt:lpstr>Aumento y descenso lineal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50</cp:revision>
  <dcterms:created xsi:type="dcterms:W3CDTF">2020-08-18T18:49:15Z</dcterms:created>
  <dcterms:modified xsi:type="dcterms:W3CDTF">2020-09-03T21:42:09Z</dcterms:modified>
</cp:coreProperties>
</file>